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439900" cy="14674850"/>
  <p:notesSz cx="14439900" cy="14674850"/>
  <p:defaultTextStyle>
    <a:defPPr>
      <a:defRPr kern="0"/>
    </a:def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536" y="-84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82992" y="4303141"/>
            <a:ext cx="12273915" cy="29150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65985" y="7773416"/>
            <a:ext cx="10107930" cy="3470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21995" y="3192653"/>
            <a:ext cx="6281356" cy="9161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436548" y="3192653"/>
            <a:ext cx="6281356" cy="9161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60400" y="609600"/>
            <a:ext cx="13093700" cy="12763500"/>
          </a:xfrm>
          <a:custGeom>
            <a:avLst/>
            <a:gdLst/>
            <a:ahLst/>
            <a:cxnLst/>
            <a:rect l="l" t="t" r="r" b="b"/>
            <a:pathLst>
              <a:path w="13093700" h="12763500">
                <a:moveTo>
                  <a:pt x="13068300" y="12750800"/>
                </a:moveTo>
                <a:lnTo>
                  <a:pt x="25400" y="12750800"/>
                </a:lnTo>
                <a:lnTo>
                  <a:pt x="25400" y="12763500"/>
                </a:lnTo>
                <a:lnTo>
                  <a:pt x="13068300" y="12763500"/>
                </a:lnTo>
                <a:lnTo>
                  <a:pt x="13068300" y="12750800"/>
                </a:lnTo>
                <a:close/>
              </a:path>
              <a:path w="13093700" h="12763500">
                <a:moveTo>
                  <a:pt x="13068300" y="0"/>
                </a:moveTo>
                <a:lnTo>
                  <a:pt x="13068300" y="12700"/>
                </a:lnTo>
                <a:lnTo>
                  <a:pt x="13075313" y="12700"/>
                </a:lnTo>
                <a:lnTo>
                  <a:pt x="13081000" y="18386"/>
                </a:lnTo>
                <a:lnTo>
                  <a:pt x="13081000" y="12745113"/>
                </a:lnTo>
                <a:lnTo>
                  <a:pt x="13075313" y="12750800"/>
                </a:lnTo>
                <a:lnTo>
                  <a:pt x="13068300" y="12750800"/>
                </a:lnTo>
                <a:lnTo>
                  <a:pt x="13068300" y="12763500"/>
                </a:lnTo>
                <a:lnTo>
                  <a:pt x="13078187" y="12761503"/>
                </a:lnTo>
                <a:lnTo>
                  <a:pt x="13086260" y="12756060"/>
                </a:lnTo>
                <a:lnTo>
                  <a:pt x="13091704" y="12747986"/>
                </a:lnTo>
                <a:lnTo>
                  <a:pt x="13093700" y="12738100"/>
                </a:lnTo>
                <a:lnTo>
                  <a:pt x="13093700" y="25400"/>
                </a:lnTo>
                <a:lnTo>
                  <a:pt x="13091703" y="15512"/>
                </a:lnTo>
                <a:lnTo>
                  <a:pt x="13086260" y="7439"/>
                </a:lnTo>
                <a:lnTo>
                  <a:pt x="13078186" y="1995"/>
                </a:lnTo>
                <a:lnTo>
                  <a:pt x="13068300" y="0"/>
                </a:lnTo>
                <a:close/>
              </a:path>
              <a:path w="13093700" h="12763500">
                <a:moveTo>
                  <a:pt x="25400" y="0"/>
                </a:moveTo>
                <a:lnTo>
                  <a:pt x="15513" y="1996"/>
                </a:lnTo>
                <a:lnTo>
                  <a:pt x="7439" y="7439"/>
                </a:lnTo>
                <a:lnTo>
                  <a:pt x="1996" y="15513"/>
                </a:lnTo>
                <a:lnTo>
                  <a:pt x="0" y="25400"/>
                </a:lnTo>
                <a:lnTo>
                  <a:pt x="0" y="12738100"/>
                </a:lnTo>
                <a:lnTo>
                  <a:pt x="1996" y="12747986"/>
                </a:lnTo>
                <a:lnTo>
                  <a:pt x="7439" y="12756060"/>
                </a:lnTo>
                <a:lnTo>
                  <a:pt x="15513" y="12761503"/>
                </a:lnTo>
                <a:lnTo>
                  <a:pt x="25400" y="12763499"/>
                </a:lnTo>
                <a:lnTo>
                  <a:pt x="25400" y="12750800"/>
                </a:lnTo>
                <a:lnTo>
                  <a:pt x="18386" y="12750800"/>
                </a:lnTo>
                <a:lnTo>
                  <a:pt x="12700" y="12745113"/>
                </a:lnTo>
                <a:lnTo>
                  <a:pt x="12700" y="18386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093700" h="12763500">
                <a:moveTo>
                  <a:pt x="130683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68300" y="12700"/>
                </a:lnTo>
                <a:lnTo>
                  <a:pt x="130683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995" y="555244"/>
            <a:ext cx="12995910" cy="22209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1995" y="3192653"/>
            <a:ext cx="12995910" cy="9161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09566" y="12909423"/>
            <a:ext cx="4620768" cy="694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21995" y="12909423"/>
            <a:ext cx="3321177" cy="694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396728" y="12909423"/>
            <a:ext cx="3321177" cy="694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jpe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36.png"  /><Relationship Id="rId4" Type="http://schemas.openxmlformats.org/officeDocument/2006/relationships/image" Target="../media/image35.png"  /><Relationship Id="rId5" Type="http://schemas.openxmlformats.org/officeDocument/2006/relationships/image" Target="../media/image38.jpeg"  /><Relationship Id="rId6" Type="http://schemas.openxmlformats.org/officeDocument/2006/relationships/image" Target="../media/image6.png"  /><Relationship Id="rId7" Type="http://schemas.openxmlformats.org/officeDocument/2006/relationships/image" Target="../media/image3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0.png"  /><Relationship Id="rId11" Type="http://schemas.openxmlformats.org/officeDocument/2006/relationships/image" Target="../media/image1.png"  /><Relationship Id="rId12" Type="http://schemas.openxmlformats.org/officeDocument/2006/relationships/image" Target="../media/image36.png"  /><Relationship Id="rId2" Type="http://schemas.openxmlformats.org/officeDocument/2006/relationships/image" Target="../media/image6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26.png"  /><Relationship Id="rId6" Type="http://schemas.openxmlformats.org/officeDocument/2006/relationships/image" Target="../media/image25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Relationship Id="rId9" Type="http://schemas.openxmlformats.org/officeDocument/2006/relationships/image" Target="../media/image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.png"  /><Relationship Id="rId3" Type="http://schemas.openxmlformats.org/officeDocument/2006/relationships/image" Target="../media/image34.png"  /><Relationship Id="rId4" Type="http://schemas.openxmlformats.org/officeDocument/2006/relationships/image" Target="../media/image40.png"  /><Relationship Id="rId5" Type="http://schemas.openxmlformats.org/officeDocument/2006/relationships/image" Target="../media/image1.png"  /><Relationship Id="rId6" Type="http://schemas.openxmlformats.org/officeDocument/2006/relationships/image" Target="../media/image36.png"  /><Relationship Id="rId7" Type="http://schemas.openxmlformats.org/officeDocument/2006/relationships/image" Target="../media/image4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6.png"  /><Relationship Id="rId2" Type="http://schemas.openxmlformats.org/officeDocument/2006/relationships/image" Target="../media/image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6.png"  /><Relationship Id="rId6" Type="http://schemas.openxmlformats.org/officeDocument/2006/relationships/image" Target="../media/image44.jpe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47.png"  /><Relationship Id="rId4" Type="http://schemas.openxmlformats.org/officeDocument/2006/relationships/image" Target="../media/image48.jpeg"  /><Relationship Id="rId5" Type="http://schemas.openxmlformats.org/officeDocument/2006/relationships/image" Target="../media/image49.jpeg"  /><Relationship Id="rId6" Type="http://schemas.openxmlformats.org/officeDocument/2006/relationships/image" Target="../media/image3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50.png"  /><Relationship Id="rId4" Type="http://schemas.openxmlformats.org/officeDocument/2006/relationships/image" Target="../media/image48.jpeg"  /><Relationship Id="rId5" Type="http://schemas.openxmlformats.org/officeDocument/2006/relationships/image" Target="../media/image49.jpeg"  /><Relationship Id="rId6" Type="http://schemas.openxmlformats.org/officeDocument/2006/relationships/image" Target="../media/image3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1.png"  /><Relationship Id="rId3" Type="http://schemas.openxmlformats.org/officeDocument/2006/relationships/image" Target="../media/image50.png"  /><Relationship Id="rId4" Type="http://schemas.openxmlformats.org/officeDocument/2006/relationships/image" Target="../media/image48.jpeg"  /><Relationship Id="rId5" Type="http://schemas.openxmlformats.org/officeDocument/2006/relationships/image" Target="../media/image49.jpeg"  /><Relationship Id="rId6" Type="http://schemas.openxmlformats.org/officeDocument/2006/relationships/image" Target="../media/image5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1.png"  /><Relationship Id="rId3" Type="http://schemas.openxmlformats.org/officeDocument/2006/relationships/image" Target="../media/image50.png"  /><Relationship Id="rId4" Type="http://schemas.openxmlformats.org/officeDocument/2006/relationships/image" Target="../media/image48.jpeg"  /><Relationship Id="rId5" Type="http://schemas.openxmlformats.org/officeDocument/2006/relationships/image" Target="../media/image49.jpeg"  /><Relationship Id="rId6" Type="http://schemas.openxmlformats.org/officeDocument/2006/relationships/image" Target="../media/image5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56.png"  /><Relationship Id="rId13" Type="http://schemas.openxmlformats.org/officeDocument/2006/relationships/image" Target="../media/image57.png"  /><Relationship Id="rId14" Type="http://schemas.openxmlformats.org/officeDocument/2006/relationships/image" Target="../media/image58.png"  /><Relationship Id="rId15" Type="http://schemas.openxmlformats.org/officeDocument/2006/relationships/image" Target="../media/image59.png"  /><Relationship Id="rId16" Type="http://schemas.openxmlformats.org/officeDocument/2006/relationships/image" Target="../media/image60.png"  /><Relationship Id="rId17" Type="http://schemas.openxmlformats.org/officeDocument/2006/relationships/image" Target="../media/image61.png"  /><Relationship Id="rId18" Type="http://schemas.openxmlformats.org/officeDocument/2006/relationships/image" Target="../media/image62.png"  /><Relationship Id="rId19" Type="http://schemas.openxmlformats.org/officeDocument/2006/relationships/image" Target="../media/image63.png"  /><Relationship Id="rId2" Type="http://schemas.openxmlformats.org/officeDocument/2006/relationships/image" Target="../media/image1.png"  /><Relationship Id="rId20" Type="http://schemas.openxmlformats.org/officeDocument/2006/relationships/image" Target="../media/image64.png"  /><Relationship Id="rId21" Type="http://schemas.openxmlformats.org/officeDocument/2006/relationships/image" Target="../media/image65.png"  /><Relationship Id="rId22" Type="http://schemas.openxmlformats.org/officeDocument/2006/relationships/image" Target="../media/image66.png"  /><Relationship Id="rId23" Type="http://schemas.openxmlformats.org/officeDocument/2006/relationships/image" Target="../media/image67.png"  /><Relationship Id="rId24" Type="http://schemas.openxmlformats.org/officeDocument/2006/relationships/image" Target="../media/image68.png"  /><Relationship Id="rId25" Type="http://schemas.openxmlformats.org/officeDocument/2006/relationships/image" Target="../media/image69.png"  /><Relationship Id="rId26" Type="http://schemas.openxmlformats.org/officeDocument/2006/relationships/image" Target="../media/image70.png"  /><Relationship Id="rId27" Type="http://schemas.openxmlformats.org/officeDocument/2006/relationships/image" Target="../media/image71.png"  /><Relationship Id="rId28" Type="http://schemas.openxmlformats.org/officeDocument/2006/relationships/image" Target="../media/image72.png"  /><Relationship Id="rId29" Type="http://schemas.openxmlformats.org/officeDocument/2006/relationships/image" Target="../media/image73.png"  /><Relationship Id="rId3" Type="http://schemas.openxmlformats.org/officeDocument/2006/relationships/image" Target="../media/image9.png"  /><Relationship Id="rId30" Type="http://schemas.openxmlformats.org/officeDocument/2006/relationships/image" Target="../media/image74.png"  /><Relationship Id="rId31" Type="http://schemas.openxmlformats.org/officeDocument/2006/relationships/image" Target="../media/image36.png"  /><Relationship Id="rId4" Type="http://schemas.openxmlformats.org/officeDocument/2006/relationships/image" Target="../media/image26.png"  /><Relationship Id="rId5" Type="http://schemas.openxmlformats.org/officeDocument/2006/relationships/image" Target="../media/image25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10.jpe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11.png"  /><Relationship Id="rId5" Type="http://schemas.openxmlformats.org/officeDocument/2006/relationships/image" Target="../media/image13.jpeg"  /><Relationship Id="rId6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11.png"  /><Relationship Id="rId5" Type="http://schemas.openxmlformats.org/officeDocument/2006/relationships/image" Target="../media/image13.jpeg"  /><Relationship Id="rId6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3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8.png"  /><Relationship Id="rId11" Type="http://schemas.openxmlformats.org/officeDocument/2006/relationships/image" Target="../media/image29.png"  /><Relationship Id="rId12" Type="http://schemas.openxmlformats.org/officeDocument/2006/relationships/image" Target="../media/image30.png"  /><Relationship Id="rId2" Type="http://schemas.openxmlformats.org/officeDocument/2006/relationships/image" Target="../media/image24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Relationship Id="rId9" Type="http://schemas.openxmlformats.org/officeDocument/2006/relationships/image" Target="../media/image2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36.png"  /><Relationship Id="rId13" Type="http://schemas.openxmlformats.org/officeDocument/2006/relationships/image" Target="../media/image37.png"  /><Relationship Id="rId2" Type="http://schemas.openxmlformats.org/officeDocument/2006/relationships/image" Target="../media/image6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1.png"  /><Relationship Id="rId6" Type="http://schemas.openxmlformats.org/officeDocument/2006/relationships/image" Target="../media/image26.png"  /><Relationship Id="rId7" Type="http://schemas.openxmlformats.org/officeDocument/2006/relationships/image" Target="../media/image25.png"  /><Relationship Id="rId8" Type="http://schemas.openxmlformats.org/officeDocument/2006/relationships/image" Target="../media/image27.png"  /><Relationship Id="rId9" Type="http://schemas.openxmlformats.org/officeDocument/2006/relationships/image" Target="../media/image2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508000"/>
            <a:ext cx="13423900" cy="1155700"/>
            <a:chOff x="508000" y="508000"/>
            <a:chExt cx="13423900" cy="1155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27899" y="945577"/>
              <a:ext cx="12251055" cy="236854"/>
            </a:xfrm>
            <a:custGeom>
              <a:avLst/>
              <a:gdLst/>
              <a:ahLst/>
              <a:cxnLst/>
              <a:rect l="l" t="t" r="r" b="b"/>
              <a:pathLst>
                <a:path w="12251055" h="236855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251055" h="236855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64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59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87"/>
                  </a:lnTo>
                  <a:lnTo>
                    <a:pt x="285369" y="91287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16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96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80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251055" h="236855">
                  <a:moveTo>
                    <a:pt x="447675" y="46177"/>
                  </a:moveTo>
                  <a:lnTo>
                    <a:pt x="397891" y="46177"/>
                  </a:lnTo>
                  <a:lnTo>
                    <a:pt x="397954" y="128689"/>
                  </a:lnTo>
                  <a:lnTo>
                    <a:pt x="397141" y="132626"/>
                  </a:lnTo>
                  <a:lnTo>
                    <a:pt x="395452" y="135928"/>
                  </a:lnTo>
                  <a:lnTo>
                    <a:pt x="393827" y="139179"/>
                  </a:lnTo>
                  <a:lnTo>
                    <a:pt x="391490" y="141706"/>
                  </a:lnTo>
                  <a:lnTo>
                    <a:pt x="385406" y="145249"/>
                  </a:lnTo>
                  <a:lnTo>
                    <a:pt x="381838" y="146126"/>
                  </a:lnTo>
                  <a:lnTo>
                    <a:pt x="371436" y="146126"/>
                  </a:lnTo>
                  <a:lnTo>
                    <a:pt x="357835" y="46177"/>
                  </a:lnTo>
                  <a:lnTo>
                    <a:pt x="308051" y="46177"/>
                  </a:lnTo>
                  <a:lnTo>
                    <a:pt x="308152" y="136347"/>
                  </a:lnTo>
                  <a:lnTo>
                    <a:pt x="323748" y="175412"/>
                  </a:lnTo>
                  <a:lnTo>
                    <a:pt x="356400" y="186537"/>
                  </a:lnTo>
                  <a:lnTo>
                    <a:pt x="363893" y="186067"/>
                  </a:lnTo>
                  <a:lnTo>
                    <a:pt x="396290" y="164655"/>
                  </a:lnTo>
                  <a:lnTo>
                    <a:pt x="398970" y="158394"/>
                  </a:lnTo>
                  <a:lnTo>
                    <a:pt x="400418" y="158394"/>
                  </a:lnTo>
                  <a:lnTo>
                    <a:pt x="400418" y="184721"/>
                  </a:lnTo>
                  <a:lnTo>
                    <a:pt x="447675" y="184721"/>
                  </a:lnTo>
                  <a:lnTo>
                    <a:pt x="447675" y="158394"/>
                  </a:lnTo>
                  <a:lnTo>
                    <a:pt x="447675" y="146126"/>
                  </a:lnTo>
                  <a:lnTo>
                    <a:pt x="447675" y="46177"/>
                  </a:lnTo>
                  <a:close/>
                </a:path>
                <a:path w="12251055" h="236855">
                  <a:moveTo>
                    <a:pt x="616597" y="115455"/>
                  </a:moveTo>
                  <a:lnTo>
                    <a:pt x="616115" y="103505"/>
                  </a:lnTo>
                  <a:lnTo>
                    <a:pt x="614641" y="92722"/>
                  </a:lnTo>
                  <a:lnTo>
                    <a:pt x="612190" y="83121"/>
                  </a:lnTo>
                  <a:lnTo>
                    <a:pt x="611987" y="82626"/>
                  </a:lnTo>
                  <a:lnTo>
                    <a:pt x="608749" y="74688"/>
                  </a:lnTo>
                  <a:lnTo>
                    <a:pt x="606285" y="70358"/>
                  </a:lnTo>
                  <a:lnTo>
                    <a:pt x="604583" y="67360"/>
                  </a:lnTo>
                  <a:lnTo>
                    <a:pt x="599821" y="61087"/>
                  </a:lnTo>
                  <a:lnTo>
                    <a:pt x="565365" y="44577"/>
                  </a:lnTo>
                  <a:lnTo>
                    <a:pt x="565365" y="108597"/>
                  </a:lnTo>
                  <a:lnTo>
                    <a:pt x="565365" y="122313"/>
                  </a:lnTo>
                  <a:lnTo>
                    <a:pt x="564489" y="128206"/>
                  </a:lnTo>
                  <a:lnTo>
                    <a:pt x="562749" y="133134"/>
                  </a:lnTo>
                  <a:lnTo>
                    <a:pt x="561073" y="138010"/>
                  </a:lnTo>
                  <a:lnTo>
                    <a:pt x="558596" y="141757"/>
                  </a:lnTo>
                  <a:lnTo>
                    <a:pt x="552170" y="146989"/>
                  </a:lnTo>
                  <a:lnTo>
                    <a:pt x="548284" y="148285"/>
                  </a:lnTo>
                  <a:lnTo>
                    <a:pt x="539153" y="148285"/>
                  </a:lnTo>
                  <a:lnTo>
                    <a:pt x="521716" y="108597"/>
                  </a:lnTo>
                  <a:lnTo>
                    <a:pt x="522579" y="102743"/>
                  </a:lnTo>
                  <a:lnTo>
                    <a:pt x="539153" y="82626"/>
                  </a:lnTo>
                  <a:lnTo>
                    <a:pt x="548284" y="82626"/>
                  </a:lnTo>
                  <a:lnTo>
                    <a:pt x="552170" y="83947"/>
                  </a:lnTo>
                  <a:lnTo>
                    <a:pt x="555358" y="86588"/>
                  </a:lnTo>
                  <a:lnTo>
                    <a:pt x="558596" y="89179"/>
                  </a:lnTo>
                  <a:lnTo>
                    <a:pt x="561073" y="92938"/>
                  </a:lnTo>
                  <a:lnTo>
                    <a:pt x="562749" y="97866"/>
                  </a:lnTo>
                  <a:lnTo>
                    <a:pt x="564489" y="102743"/>
                  </a:lnTo>
                  <a:lnTo>
                    <a:pt x="565365" y="108597"/>
                  </a:lnTo>
                  <a:lnTo>
                    <a:pt x="565365" y="44577"/>
                  </a:lnTo>
                  <a:lnTo>
                    <a:pt x="562483" y="44373"/>
                  </a:lnTo>
                  <a:lnTo>
                    <a:pt x="555625" y="44373"/>
                  </a:lnTo>
                  <a:lnTo>
                    <a:pt x="549617" y="45580"/>
                  </a:lnTo>
                  <a:lnTo>
                    <a:pt x="544436" y="47980"/>
                  </a:lnTo>
                  <a:lnTo>
                    <a:pt x="539267" y="50330"/>
                  </a:lnTo>
                  <a:lnTo>
                    <a:pt x="534936" y="53492"/>
                  </a:lnTo>
                  <a:lnTo>
                    <a:pt x="531456" y="57454"/>
                  </a:lnTo>
                  <a:lnTo>
                    <a:pt x="527964" y="61366"/>
                  </a:lnTo>
                  <a:lnTo>
                    <a:pt x="525322" y="65659"/>
                  </a:lnTo>
                  <a:lnTo>
                    <a:pt x="523519" y="70358"/>
                  </a:lnTo>
                  <a:lnTo>
                    <a:pt x="522427" y="70358"/>
                  </a:lnTo>
                  <a:lnTo>
                    <a:pt x="522427" y="46177"/>
                  </a:lnTo>
                  <a:lnTo>
                    <a:pt x="472998" y="46177"/>
                  </a:lnTo>
                  <a:lnTo>
                    <a:pt x="472998" y="236677"/>
                  </a:lnTo>
                  <a:lnTo>
                    <a:pt x="522795" y="236677"/>
                  </a:lnTo>
                  <a:lnTo>
                    <a:pt x="522795" y="162001"/>
                  </a:lnTo>
                  <a:lnTo>
                    <a:pt x="523519" y="162001"/>
                  </a:lnTo>
                  <a:lnTo>
                    <a:pt x="555625" y="186537"/>
                  </a:lnTo>
                  <a:lnTo>
                    <a:pt x="562114" y="186537"/>
                  </a:lnTo>
                  <a:lnTo>
                    <a:pt x="600456" y="169011"/>
                  </a:lnTo>
                  <a:lnTo>
                    <a:pt x="605434" y="162001"/>
                  </a:lnTo>
                  <a:lnTo>
                    <a:pt x="609117" y="155232"/>
                  </a:lnTo>
                  <a:lnTo>
                    <a:pt x="611822" y="148285"/>
                  </a:lnTo>
                  <a:lnTo>
                    <a:pt x="612394" y="146824"/>
                  </a:lnTo>
                  <a:lnTo>
                    <a:pt x="614730" y="137401"/>
                  </a:lnTo>
                  <a:lnTo>
                    <a:pt x="616127" y="126936"/>
                  </a:lnTo>
                  <a:lnTo>
                    <a:pt x="616597" y="115455"/>
                  </a:lnTo>
                  <a:close/>
                </a:path>
                <a:path w="12251055" h="236855">
                  <a:moveTo>
                    <a:pt x="781050" y="115455"/>
                  </a:moveTo>
                  <a:lnTo>
                    <a:pt x="780567" y="103505"/>
                  </a:lnTo>
                  <a:lnTo>
                    <a:pt x="779094" y="92722"/>
                  </a:lnTo>
                  <a:lnTo>
                    <a:pt x="776643" y="83121"/>
                  </a:lnTo>
                  <a:lnTo>
                    <a:pt x="776439" y="82626"/>
                  </a:lnTo>
                  <a:lnTo>
                    <a:pt x="773201" y="74688"/>
                  </a:lnTo>
                  <a:lnTo>
                    <a:pt x="770737" y="70358"/>
                  </a:lnTo>
                  <a:lnTo>
                    <a:pt x="769035" y="67360"/>
                  </a:lnTo>
                  <a:lnTo>
                    <a:pt x="764273" y="61087"/>
                  </a:lnTo>
                  <a:lnTo>
                    <a:pt x="729818" y="44577"/>
                  </a:lnTo>
                  <a:lnTo>
                    <a:pt x="729818" y="108597"/>
                  </a:lnTo>
                  <a:lnTo>
                    <a:pt x="729818" y="122313"/>
                  </a:lnTo>
                  <a:lnTo>
                    <a:pt x="728954" y="128206"/>
                  </a:lnTo>
                  <a:lnTo>
                    <a:pt x="727202" y="133134"/>
                  </a:lnTo>
                  <a:lnTo>
                    <a:pt x="725525" y="138010"/>
                  </a:lnTo>
                  <a:lnTo>
                    <a:pt x="723061" y="141757"/>
                  </a:lnTo>
                  <a:lnTo>
                    <a:pt x="716622" y="146989"/>
                  </a:lnTo>
                  <a:lnTo>
                    <a:pt x="712749" y="148285"/>
                  </a:lnTo>
                  <a:lnTo>
                    <a:pt x="703605" y="148285"/>
                  </a:lnTo>
                  <a:lnTo>
                    <a:pt x="686168" y="108597"/>
                  </a:lnTo>
                  <a:lnTo>
                    <a:pt x="687031" y="102743"/>
                  </a:lnTo>
                  <a:lnTo>
                    <a:pt x="703605" y="82626"/>
                  </a:lnTo>
                  <a:lnTo>
                    <a:pt x="712749" y="82626"/>
                  </a:lnTo>
                  <a:lnTo>
                    <a:pt x="716622" y="83947"/>
                  </a:lnTo>
                  <a:lnTo>
                    <a:pt x="719810" y="86588"/>
                  </a:lnTo>
                  <a:lnTo>
                    <a:pt x="723061" y="89179"/>
                  </a:lnTo>
                  <a:lnTo>
                    <a:pt x="725525" y="92938"/>
                  </a:lnTo>
                  <a:lnTo>
                    <a:pt x="727202" y="97866"/>
                  </a:lnTo>
                  <a:lnTo>
                    <a:pt x="728954" y="102743"/>
                  </a:lnTo>
                  <a:lnTo>
                    <a:pt x="729818" y="108597"/>
                  </a:lnTo>
                  <a:lnTo>
                    <a:pt x="729818" y="44577"/>
                  </a:lnTo>
                  <a:lnTo>
                    <a:pt x="726935" y="44373"/>
                  </a:lnTo>
                  <a:lnTo>
                    <a:pt x="720077" y="44373"/>
                  </a:lnTo>
                  <a:lnTo>
                    <a:pt x="714070" y="45580"/>
                  </a:lnTo>
                  <a:lnTo>
                    <a:pt x="708901" y="47980"/>
                  </a:lnTo>
                  <a:lnTo>
                    <a:pt x="703719" y="50330"/>
                  </a:lnTo>
                  <a:lnTo>
                    <a:pt x="699389" y="53492"/>
                  </a:lnTo>
                  <a:lnTo>
                    <a:pt x="695909" y="57454"/>
                  </a:lnTo>
                  <a:lnTo>
                    <a:pt x="692416" y="61366"/>
                  </a:lnTo>
                  <a:lnTo>
                    <a:pt x="689775" y="65659"/>
                  </a:lnTo>
                  <a:lnTo>
                    <a:pt x="687971" y="70358"/>
                  </a:lnTo>
                  <a:lnTo>
                    <a:pt x="686892" y="70358"/>
                  </a:lnTo>
                  <a:lnTo>
                    <a:pt x="686892" y="46177"/>
                  </a:lnTo>
                  <a:lnTo>
                    <a:pt x="637463" y="46177"/>
                  </a:lnTo>
                  <a:lnTo>
                    <a:pt x="637463" y="236677"/>
                  </a:lnTo>
                  <a:lnTo>
                    <a:pt x="687247" y="236677"/>
                  </a:lnTo>
                  <a:lnTo>
                    <a:pt x="687247" y="162001"/>
                  </a:lnTo>
                  <a:lnTo>
                    <a:pt x="687971" y="162001"/>
                  </a:lnTo>
                  <a:lnTo>
                    <a:pt x="720077" y="186537"/>
                  </a:lnTo>
                  <a:lnTo>
                    <a:pt x="726579" y="186537"/>
                  </a:lnTo>
                  <a:lnTo>
                    <a:pt x="764908" y="169011"/>
                  </a:lnTo>
                  <a:lnTo>
                    <a:pt x="776274" y="148285"/>
                  </a:lnTo>
                  <a:lnTo>
                    <a:pt x="776846" y="146824"/>
                  </a:lnTo>
                  <a:lnTo>
                    <a:pt x="779183" y="137401"/>
                  </a:lnTo>
                  <a:lnTo>
                    <a:pt x="780592" y="126936"/>
                  </a:lnTo>
                  <a:lnTo>
                    <a:pt x="781050" y="115455"/>
                  </a:lnTo>
                  <a:close/>
                </a:path>
                <a:path w="12251055" h="236855">
                  <a:moveTo>
                    <a:pt x="851700" y="0"/>
                  </a:moveTo>
                  <a:lnTo>
                    <a:pt x="801916" y="0"/>
                  </a:lnTo>
                  <a:lnTo>
                    <a:pt x="801916" y="184721"/>
                  </a:lnTo>
                  <a:lnTo>
                    <a:pt x="851700" y="184721"/>
                  </a:lnTo>
                  <a:lnTo>
                    <a:pt x="851700" y="0"/>
                  </a:lnTo>
                  <a:close/>
                </a:path>
                <a:path w="12251055" h="236855">
                  <a:moveTo>
                    <a:pt x="1016698" y="46177"/>
                  </a:moveTo>
                  <a:lnTo>
                    <a:pt x="964387" y="46177"/>
                  </a:lnTo>
                  <a:lnTo>
                    <a:pt x="941654" y="142151"/>
                  </a:lnTo>
                  <a:lnTo>
                    <a:pt x="940206" y="142151"/>
                  </a:lnTo>
                  <a:lnTo>
                    <a:pt x="917841" y="46177"/>
                  </a:lnTo>
                  <a:lnTo>
                    <a:pt x="865886" y="46177"/>
                  </a:lnTo>
                  <a:lnTo>
                    <a:pt x="914590" y="190855"/>
                  </a:lnTo>
                  <a:lnTo>
                    <a:pt x="912431" y="195910"/>
                  </a:lnTo>
                  <a:lnTo>
                    <a:pt x="910653" y="197624"/>
                  </a:lnTo>
                  <a:lnTo>
                    <a:pt x="905789" y="199428"/>
                  </a:lnTo>
                  <a:lnTo>
                    <a:pt x="902868" y="199669"/>
                  </a:lnTo>
                  <a:lnTo>
                    <a:pt x="896073" y="198831"/>
                  </a:lnTo>
                  <a:lnTo>
                    <a:pt x="892340" y="197891"/>
                  </a:lnTo>
                  <a:lnTo>
                    <a:pt x="888250" y="196456"/>
                  </a:lnTo>
                  <a:lnTo>
                    <a:pt x="877430" y="231813"/>
                  </a:lnTo>
                  <a:lnTo>
                    <a:pt x="881341" y="233311"/>
                  </a:lnTo>
                  <a:lnTo>
                    <a:pt x="885875" y="234492"/>
                  </a:lnTo>
                  <a:lnTo>
                    <a:pt x="891057" y="235331"/>
                  </a:lnTo>
                  <a:lnTo>
                    <a:pt x="896226" y="236232"/>
                  </a:lnTo>
                  <a:lnTo>
                    <a:pt x="901661" y="236677"/>
                  </a:lnTo>
                  <a:lnTo>
                    <a:pt x="907376" y="236677"/>
                  </a:lnTo>
                  <a:lnTo>
                    <a:pt x="950429" y="222973"/>
                  </a:lnTo>
                  <a:lnTo>
                    <a:pt x="955179" y="216839"/>
                  </a:lnTo>
                  <a:lnTo>
                    <a:pt x="959993" y="210769"/>
                  </a:lnTo>
                  <a:lnTo>
                    <a:pt x="963663" y="203911"/>
                  </a:lnTo>
                  <a:lnTo>
                    <a:pt x="965060" y="199669"/>
                  </a:lnTo>
                  <a:lnTo>
                    <a:pt x="966304" y="195910"/>
                  </a:lnTo>
                  <a:lnTo>
                    <a:pt x="984402" y="142151"/>
                  </a:lnTo>
                  <a:lnTo>
                    <a:pt x="1016698" y="46177"/>
                  </a:lnTo>
                  <a:close/>
                </a:path>
                <a:path w="12251055" h="236855">
                  <a:moveTo>
                    <a:pt x="4810950" y="18402"/>
                  </a:moveTo>
                  <a:lnTo>
                    <a:pt x="4800993" y="18402"/>
                  </a:lnTo>
                  <a:lnTo>
                    <a:pt x="4794288" y="18402"/>
                  </a:lnTo>
                  <a:lnTo>
                    <a:pt x="4719713" y="18402"/>
                  </a:lnTo>
                  <a:lnTo>
                    <a:pt x="4719713" y="32219"/>
                  </a:lnTo>
                  <a:lnTo>
                    <a:pt x="4794212" y="32219"/>
                  </a:lnTo>
                  <a:lnTo>
                    <a:pt x="4794186" y="38328"/>
                  </a:lnTo>
                  <a:lnTo>
                    <a:pt x="4793704" y="49822"/>
                  </a:lnTo>
                  <a:lnTo>
                    <a:pt x="4792307" y="64020"/>
                  </a:lnTo>
                  <a:lnTo>
                    <a:pt x="4789614" y="80784"/>
                  </a:lnTo>
                  <a:lnTo>
                    <a:pt x="4806073" y="82613"/>
                  </a:lnTo>
                  <a:lnTo>
                    <a:pt x="4808893" y="65595"/>
                  </a:lnTo>
                  <a:lnTo>
                    <a:pt x="4810341" y="50812"/>
                  </a:lnTo>
                  <a:lnTo>
                    <a:pt x="4810874" y="38328"/>
                  </a:lnTo>
                  <a:lnTo>
                    <a:pt x="4810912" y="32219"/>
                  </a:lnTo>
                  <a:lnTo>
                    <a:pt x="4810950" y="18402"/>
                  </a:lnTo>
                  <a:close/>
                </a:path>
                <a:path w="12251055" h="236855">
                  <a:moveTo>
                    <a:pt x="4824768" y="105778"/>
                  </a:moveTo>
                  <a:lnTo>
                    <a:pt x="4824717" y="105371"/>
                  </a:lnTo>
                  <a:lnTo>
                    <a:pt x="4823549" y="93586"/>
                  </a:lnTo>
                  <a:lnTo>
                    <a:pt x="4794491" y="96659"/>
                  </a:lnTo>
                  <a:lnTo>
                    <a:pt x="4764011" y="98450"/>
                  </a:lnTo>
                  <a:lnTo>
                    <a:pt x="4764011" y="59448"/>
                  </a:lnTo>
                  <a:lnTo>
                    <a:pt x="4747349" y="59448"/>
                  </a:lnTo>
                  <a:lnTo>
                    <a:pt x="4747349" y="98933"/>
                  </a:lnTo>
                  <a:lnTo>
                    <a:pt x="4735080" y="99275"/>
                  </a:lnTo>
                  <a:lnTo>
                    <a:pt x="4708537" y="99479"/>
                  </a:lnTo>
                  <a:lnTo>
                    <a:pt x="4710366" y="113296"/>
                  </a:lnTo>
                  <a:lnTo>
                    <a:pt x="4736490" y="113068"/>
                  </a:lnTo>
                  <a:lnTo>
                    <a:pt x="4765357" y="112052"/>
                  </a:lnTo>
                  <a:lnTo>
                    <a:pt x="4795317" y="109791"/>
                  </a:lnTo>
                  <a:lnTo>
                    <a:pt x="4824768" y="105778"/>
                  </a:lnTo>
                  <a:close/>
                </a:path>
                <a:path w="12251055" h="236855">
                  <a:moveTo>
                    <a:pt x="4858702" y="169989"/>
                  </a:moveTo>
                  <a:lnTo>
                    <a:pt x="4753445" y="169989"/>
                  </a:lnTo>
                  <a:lnTo>
                    <a:pt x="4753445" y="129755"/>
                  </a:lnTo>
                  <a:lnTo>
                    <a:pt x="4736782" y="129755"/>
                  </a:lnTo>
                  <a:lnTo>
                    <a:pt x="4736782" y="183807"/>
                  </a:lnTo>
                  <a:lnTo>
                    <a:pt x="4858702" y="183807"/>
                  </a:lnTo>
                  <a:lnTo>
                    <a:pt x="4858702" y="174256"/>
                  </a:lnTo>
                  <a:lnTo>
                    <a:pt x="4858702" y="169989"/>
                  </a:lnTo>
                  <a:close/>
                </a:path>
                <a:path w="12251055" h="236855">
                  <a:moveTo>
                    <a:pt x="4879022" y="63919"/>
                  </a:moveTo>
                  <a:lnTo>
                    <a:pt x="4852809" y="63919"/>
                  </a:lnTo>
                  <a:lnTo>
                    <a:pt x="4852809" y="4178"/>
                  </a:lnTo>
                  <a:lnTo>
                    <a:pt x="4835944" y="4178"/>
                  </a:lnTo>
                  <a:lnTo>
                    <a:pt x="4835944" y="142557"/>
                  </a:lnTo>
                  <a:lnTo>
                    <a:pt x="4852809" y="142557"/>
                  </a:lnTo>
                  <a:lnTo>
                    <a:pt x="4852809" y="77939"/>
                  </a:lnTo>
                  <a:lnTo>
                    <a:pt x="4879022" y="77939"/>
                  </a:lnTo>
                  <a:lnTo>
                    <a:pt x="4879022" y="63919"/>
                  </a:lnTo>
                  <a:close/>
                </a:path>
                <a:path w="12251055" h="236855">
                  <a:moveTo>
                    <a:pt x="5015141" y="137071"/>
                  </a:moveTo>
                  <a:lnTo>
                    <a:pt x="5014874" y="135039"/>
                  </a:lnTo>
                  <a:lnTo>
                    <a:pt x="5013312" y="123253"/>
                  </a:lnTo>
                  <a:lnTo>
                    <a:pt x="4989754" y="126504"/>
                  </a:lnTo>
                  <a:lnTo>
                    <a:pt x="4967313" y="128485"/>
                  </a:lnTo>
                  <a:lnTo>
                    <a:pt x="4945227" y="129489"/>
                  </a:lnTo>
                  <a:lnTo>
                    <a:pt x="4924310" y="129743"/>
                  </a:lnTo>
                  <a:lnTo>
                    <a:pt x="4924310" y="86880"/>
                  </a:lnTo>
                  <a:lnTo>
                    <a:pt x="4991976" y="86880"/>
                  </a:lnTo>
                  <a:lnTo>
                    <a:pt x="4991976" y="21247"/>
                  </a:lnTo>
                  <a:lnTo>
                    <a:pt x="4907038" y="21247"/>
                  </a:lnTo>
                  <a:lnTo>
                    <a:pt x="4907038" y="35064"/>
                  </a:lnTo>
                  <a:lnTo>
                    <a:pt x="4974907" y="35064"/>
                  </a:lnTo>
                  <a:lnTo>
                    <a:pt x="4974907" y="73063"/>
                  </a:lnTo>
                  <a:lnTo>
                    <a:pt x="4907445" y="73063"/>
                  </a:lnTo>
                  <a:lnTo>
                    <a:pt x="4907445" y="143776"/>
                  </a:lnTo>
                  <a:lnTo>
                    <a:pt x="4922685" y="143776"/>
                  </a:lnTo>
                  <a:lnTo>
                    <a:pt x="4945735" y="143510"/>
                  </a:lnTo>
                  <a:lnTo>
                    <a:pt x="4968227" y="142481"/>
                  </a:lnTo>
                  <a:lnTo>
                    <a:pt x="4991074" y="140436"/>
                  </a:lnTo>
                  <a:lnTo>
                    <a:pt x="5015141" y="137071"/>
                  </a:lnTo>
                  <a:close/>
                </a:path>
                <a:path w="12251055" h="236855">
                  <a:moveTo>
                    <a:pt x="5047450" y="3975"/>
                  </a:moveTo>
                  <a:lnTo>
                    <a:pt x="5030584" y="3975"/>
                  </a:lnTo>
                  <a:lnTo>
                    <a:pt x="5030584" y="188074"/>
                  </a:lnTo>
                  <a:lnTo>
                    <a:pt x="5047450" y="188074"/>
                  </a:lnTo>
                  <a:lnTo>
                    <a:pt x="5047450" y="3975"/>
                  </a:lnTo>
                  <a:close/>
                </a:path>
                <a:path w="12251055" h="236855">
                  <a:moveTo>
                    <a:pt x="5192928" y="134632"/>
                  </a:moveTo>
                  <a:lnTo>
                    <a:pt x="5174297" y="121793"/>
                  </a:lnTo>
                  <a:lnTo>
                    <a:pt x="5159273" y="103619"/>
                  </a:lnTo>
                  <a:lnTo>
                    <a:pt x="5149240" y="82372"/>
                  </a:lnTo>
                  <a:lnTo>
                    <a:pt x="5145583" y="60261"/>
                  </a:lnTo>
                  <a:lnTo>
                    <a:pt x="5145583" y="37096"/>
                  </a:lnTo>
                  <a:lnTo>
                    <a:pt x="5186223" y="37096"/>
                  </a:lnTo>
                  <a:lnTo>
                    <a:pt x="5186223" y="30391"/>
                  </a:lnTo>
                  <a:lnTo>
                    <a:pt x="5186223" y="22872"/>
                  </a:lnTo>
                  <a:lnTo>
                    <a:pt x="5087264" y="22872"/>
                  </a:lnTo>
                  <a:lnTo>
                    <a:pt x="5087264" y="37096"/>
                  </a:lnTo>
                  <a:lnTo>
                    <a:pt x="5129123" y="37096"/>
                  </a:lnTo>
                  <a:lnTo>
                    <a:pt x="5129123" y="60261"/>
                  </a:lnTo>
                  <a:lnTo>
                    <a:pt x="5125250" y="83896"/>
                  </a:lnTo>
                  <a:lnTo>
                    <a:pt x="5114772" y="106540"/>
                  </a:lnTo>
                  <a:lnTo>
                    <a:pt x="5099380" y="125755"/>
                  </a:lnTo>
                  <a:lnTo>
                    <a:pt x="5080762" y="139103"/>
                  </a:lnTo>
                  <a:lnTo>
                    <a:pt x="5090515" y="152514"/>
                  </a:lnTo>
                  <a:lnTo>
                    <a:pt x="5110734" y="137299"/>
                  </a:lnTo>
                  <a:lnTo>
                    <a:pt x="5127269" y="115227"/>
                  </a:lnTo>
                  <a:lnTo>
                    <a:pt x="5137582" y="90766"/>
                  </a:lnTo>
                  <a:lnTo>
                    <a:pt x="5146878" y="112382"/>
                  </a:lnTo>
                  <a:lnTo>
                    <a:pt x="5163121" y="133362"/>
                  </a:lnTo>
                  <a:lnTo>
                    <a:pt x="5183378" y="148043"/>
                  </a:lnTo>
                  <a:lnTo>
                    <a:pt x="5192928" y="134632"/>
                  </a:lnTo>
                  <a:close/>
                </a:path>
                <a:path w="12251055" h="236855">
                  <a:moveTo>
                    <a:pt x="5255107" y="78346"/>
                  </a:moveTo>
                  <a:lnTo>
                    <a:pt x="5225034" y="78346"/>
                  </a:lnTo>
                  <a:lnTo>
                    <a:pt x="5225034" y="4178"/>
                  </a:lnTo>
                  <a:lnTo>
                    <a:pt x="5207965" y="4178"/>
                  </a:lnTo>
                  <a:lnTo>
                    <a:pt x="5207965" y="187871"/>
                  </a:lnTo>
                  <a:lnTo>
                    <a:pt x="5225034" y="187871"/>
                  </a:lnTo>
                  <a:lnTo>
                    <a:pt x="5225034" y="92570"/>
                  </a:lnTo>
                  <a:lnTo>
                    <a:pt x="5255107" y="92570"/>
                  </a:lnTo>
                  <a:lnTo>
                    <a:pt x="5255107" y="78346"/>
                  </a:lnTo>
                  <a:close/>
                </a:path>
                <a:path w="12251055" h="236855">
                  <a:moveTo>
                    <a:pt x="5802566" y="21450"/>
                  </a:moveTo>
                  <a:lnTo>
                    <a:pt x="5786920" y="21450"/>
                  </a:lnTo>
                  <a:lnTo>
                    <a:pt x="5786920" y="66357"/>
                  </a:lnTo>
                  <a:lnTo>
                    <a:pt x="5786920" y="79971"/>
                  </a:lnTo>
                  <a:lnTo>
                    <a:pt x="5786920" y="128130"/>
                  </a:lnTo>
                  <a:lnTo>
                    <a:pt x="5748515" y="128130"/>
                  </a:lnTo>
                  <a:lnTo>
                    <a:pt x="5748515" y="79971"/>
                  </a:lnTo>
                  <a:lnTo>
                    <a:pt x="5786920" y="79971"/>
                  </a:lnTo>
                  <a:lnTo>
                    <a:pt x="5786920" y="66357"/>
                  </a:lnTo>
                  <a:lnTo>
                    <a:pt x="5748515" y="66357"/>
                  </a:lnTo>
                  <a:lnTo>
                    <a:pt x="5748515" y="21450"/>
                  </a:lnTo>
                  <a:lnTo>
                    <a:pt x="5732462" y="21450"/>
                  </a:lnTo>
                  <a:lnTo>
                    <a:pt x="5732462" y="141947"/>
                  </a:lnTo>
                  <a:lnTo>
                    <a:pt x="5802566" y="141947"/>
                  </a:lnTo>
                  <a:lnTo>
                    <a:pt x="5802566" y="128130"/>
                  </a:lnTo>
                  <a:lnTo>
                    <a:pt x="5802566" y="79971"/>
                  </a:lnTo>
                  <a:lnTo>
                    <a:pt x="5802566" y="66357"/>
                  </a:lnTo>
                  <a:lnTo>
                    <a:pt x="5802566" y="21450"/>
                  </a:lnTo>
                  <a:close/>
                </a:path>
                <a:path w="12251055" h="236855">
                  <a:moveTo>
                    <a:pt x="5882017" y="4178"/>
                  </a:moveTo>
                  <a:lnTo>
                    <a:pt x="5865761" y="4178"/>
                  </a:lnTo>
                  <a:lnTo>
                    <a:pt x="5865761" y="76923"/>
                  </a:lnTo>
                  <a:lnTo>
                    <a:pt x="5841174" y="76923"/>
                  </a:lnTo>
                  <a:lnTo>
                    <a:pt x="5841174" y="8039"/>
                  </a:lnTo>
                  <a:lnTo>
                    <a:pt x="5825121" y="8039"/>
                  </a:lnTo>
                  <a:lnTo>
                    <a:pt x="5825121" y="178727"/>
                  </a:lnTo>
                  <a:lnTo>
                    <a:pt x="5841174" y="178727"/>
                  </a:lnTo>
                  <a:lnTo>
                    <a:pt x="5841174" y="90741"/>
                  </a:lnTo>
                  <a:lnTo>
                    <a:pt x="5865761" y="90741"/>
                  </a:lnTo>
                  <a:lnTo>
                    <a:pt x="5865761" y="187871"/>
                  </a:lnTo>
                  <a:lnTo>
                    <a:pt x="5882017" y="187871"/>
                  </a:lnTo>
                  <a:lnTo>
                    <a:pt x="5882017" y="90741"/>
                  </a:lnTo>
                  <a:lnTo>
                    <a:pt x="5882017" y="76923"/>
                  </a:lnTo>
                  <a:lnTo>
                    <a:pt x="5882017" y="4178"/>
                  </a:lnTo>
                  <a:close/>
                </a:path>
                <a:path w="12251055" h="236855">
                  <a:moveTo>
                    <a:pt x="6058573" y="155765"/>
                  </a:moveTo>
                  <a:lnTo>
                    <a:pt x="6054280" y="142240"/>
                  </a:lnTo>
                  <a:lnTo>
                    <a:pt x="6047829" y="137071"/>
                  </a:lnTo>
                  <a:lnTo>
                    <a:pt x="6041860" y="132295"/>
                  </a:lnTo>
                  <a:lnTo>
                    <a:pt x="6041504" y="132194"/>
                  </a:lnTo>
                  <a:lnTo>
                    <a:pt x="6041504" y="155765"/>
                  </a:lnTo>
                  <a:lnTo>
                    <a:pt x="6038418" y="163753"/>
                  </a:lnTo>
                  <a:lnTo>
                    <a:pt x="6029439" y="169608"/>
                  </a:lnTo>
                  <a:lnTo>
                    <a:pt x="6015025" y="173228"/>
                  </a:lnTo>
                  <a:lnTo>
                    <a:pt x="5995581" y="174459"/>
                  </a:lnTo>
                  <a:lnTo>
                    <a:pt x="5976239" y="173228"/>
                  </a:lnTo>
                  <a:lnTo>
                    <a:pt x="5961799" y="169608"/>
                  </a:lnTo>
                  <a:lnTo>
                    <a:pt x="5952782" y="163753"/>
                  </a:lnTo>
                  <a:lnTo>
                    <a:pt x="5949658" y="155765"/>
                  </a:lnTo>
                  <a:lnTo>
                    <a:pt x="5952782" y="147789"/>
                  </a:lnTo>
                  <a:lnTo>
                    <a:pt x="5961799" y="141922"/>
                  </a:lnTo>
                  <a:lnTo>
                    <a:pt x="5976239" y="138315"/>
                  </a:lnTo>
                  <a:lnTo>
                    <a:pt x="5995581" y="137071"/>
                  </a:lnTo>
                  <a:lnTo>
                    <a:pt x="6015025" y="138315"/>
                  </a:lnTo>
                  <a:lnTo>
                    <a:pt x="6029439" y="141922"/>
                  </a:lnTo>
                  <a:lnTo>
                    <a:pt x="6038418" y="147789"/>
                  </a:lnTo>
                  <a:lnTo>
                    <a:pt x="6041504" y="155765"/>
                  </a:lnTo>
                  <a:lnTo>
                    <a:pt x="6041504" y="132194"/>
                  </a:lnTo>
                  <a:lnTo>
                    <a:pt x="6022060" y="126161"/>
                  </a:lnTo>
                  <a:lnTo>
                    <a:pt x="5995581" y="124066"/>
                  </a:lnTo>
                  <a:lnTo>
                    <a:pt x="5969114" y="126161"/>
                  </a:lnTo>
                  <a:lnTo>
                    <a:pt x="5949302" y="132295"/>
                  </a:lnTo>
                  <a:lnTo>
                    <a:pt x="5936894" y="142240"/>
                  </a:lnTo>
                  <a:lnTo>
                    <a:pt x="5932589" y="155765"/>
                  </a:lnTo>
                  <a:lnTo>
                    <a:pt x="5936894" y="169379"/>
                  </a:lnTo>
                  <a:lnTo>
                    <a:pt x="5949302" y="179311"/>
                  </a:lnTo>
                  <a:lnTo>
                    <a:pt x="5969114" y="185407"/>
                  </a:lnTo>
                  <a:lnTo>
                    <a:pt x="5995581" y="187464"/>
                  </a:lnTo>
                  <a:lnTo>
                    <a:pt x="6022060" y="185407"/>
                  </a:lnTo>
                  <a:lnTo>
                    <a:pt x="6041860" y="179311"/>
                  </a:lnTo>
                  <a:lnTo>
                    <a:pt x="6047930" y="174459"/>
                  </a:lnTo>
                  <a:lnTo>
                    <a:pt x="6054280" y="169379"/>
                  </a:lnTo>
                  <a:lnTo>
                    <a:pt x="6058573" y="155765"/>
                  </a:lnTo>
                  <a:close/>
                </a:path>
                <a:path w="12251055" h="236855">
                  <a:moveTo>
                    <a:pt x="6068530" y="64528"/>
                  </a:moveTo>
                  <a:lnTo>
                    <a:pt x="6044666" y="58394"/>
                  </a:lnTo>
                  <a:lnTo>
                    <a:pt x="6024054" y="47383"/>
                  </a:lnTo>
                  <a:lnTo>
                    <a:pt x="6009589" y="32613"/>
                  </a:lnTo>
                  <a:lnTo>
                    <a:pt x="6004115" y="15151"/>
                  </a:lnTo>
                  <a:lnTo>
                    <a:pt x="6004115" y="7023"/>
                  </a:lnTo>
                  <a:lnTo>
                    <a:pt x="6001677" y="7023"/>
                  </a:lnTo>
                  <a:lnTo>
                    <a:pt x="5989688" y="7023"/>
                  </a:lnTo>
                  <a:lnTo>
                    <a:pt x="5987046" y="7023"/>
                  </a:lnTo>
                  <a:lnTo>
                    <a:pt x="5987046" y="15151"/>
                  </a:lnTo>
                  <a:lnTo>
                    <a:pt x="5981611" y="32613"/>
                  </a:lnTo>
                  <a:lnTo>
                    <a:pt x="5967184" y="47383"/>
                  </a:lnTo>
                  <a:lnTo>
                    <a:pt x="5946584" y="58394"/>
                  </a:lnTo>
                  <a:lnTo>
                    <a:pt x="5922632" y="64528"/>
                  </a:lnTo>
                  <a:lnTo>
                    <a:pt x="5929134" y="77939"/>
                  </a:lnTo>
                  <a:lnTo>
                    <a:pt x="5956249" y="70218"/>
                  </a:lnTo>
                  <a:lnTo>
                    <a:pt x="5979426" y="56680"/>
                  </a:lnTo>
                  <a:lnTo>
                    <a:pt x="5995606" y="38087"/>
                  </a:lnTo>
                  <a:lnTo>
                    <a:pt x="5995708" y="37706"/>
                  </a:lnTo>
                  <a:lnTo>
                    <a:pt x="5995822" y="38087"/>
                  </a:lnTo>
                  <a:lnTo>
                    <a:pt x="6012015" y="56603"/>
                  </a:lnTo>
                  <a:lnTo>
                    <a:pt x="6035218" y="70129"/>
                  </a:lnTo>
                  <a:lnTo>
                    <a:pt x="6062230" y="77939"/>
                  </a:lnTo>
                  <a:lnTo>
                    <a:pt x="6068530" y="64528"/>
                  </a:lnTo>
                  <a:close/>
                </a:path>
                <a:path w="12251055" h="236855">
                  <a:moveTo>
                    <a:pt x="6078690" y="95415"/>
                  </a:moveTo>
                  <a:lnTo>
                    <a:pt x="6003912" y="95415"/>
                  </a:lnTo>
                  <a:lnTo>
                    <a:pt x="6003912" y="68389"/>
                  </a:lnTo>
                  <a:lnTo>
                    <a:pt x="5987250" y="68389"/>
                  </a:lnTo>
                  <a:lnTo>
                    <a:pt x="5987250" y="95415"/>
                  </a:lnTo>
                  <a:lnTo>
                    <a:pt x="5912675" y="95415"/>
                  </a:lnTo>
                  <a:lnTo>
                    <a:pt x="5912675" y="108826"/>
                  </a:lnTo>
                  <a:lnTo>
                    <a:pt x="6078690" y="108826"/>
                  </a:lnTo>
                  <a:lnTo>
                    <a:pt x="6078690" y="102730"/>
                  </a:lnTo>
                  <a:lnTo>
                    <a:pt x="6078690" y="95415"/>
                  </a:lnTo>
                  <a:close/>
                </a:path>
                <a:path w="12251055" h="236855">
                  <a:moveTo>
                    <a:pt x="6258509" y="98259"/>
                  </a:moveTo>
                  <a:lnTo>
                    <a:pt x="6234493" y="90817"/>
                  </a:lnTo>
                  <a:lnTo>
                    <a:pt x="6212941" y="77406"/>
                  </a:lnTo>
                  <a:lnTo>
                    <a:pt x="6197409" y="59550"/>
                  </a:lnTo>
                  <a:lnTo>
                    <a:pt x="6191453" y="38722"/>
                  </a:lnTo>
                  <a:lnTo>
                    <a:pt x="6191453" y="34658"/>
                  </a:lnTo>
                  <a:lnTo>
                    <a:pt x="6252210" y="34658"/>
                  </a:lnTo>
                  <a:lnTo>
                    <a:pt x="6252210" y="27343"/>
                  </a:lnTo>
                  <a:lnTo>
                    <a:pt x="6252210" y="20840"/>
                  </a:lnTo>
                  <a:lnTo>
                    <a:pt x="6113424" y="20840"/>
                  </a:lnTo>
                  <a:lnTo>
                    <a:pt x="6113424" y="34658"/>
                  </a:lnTo>
                  <a:lnTo>
                    <a:pt x="6174181" y="34658"/>
                  </a:lnTo>
                  <a:lnTo>
                    <a:pt x="6174181" y="38722"/>
                  </a:lnTo>
                  <a:lnTo>
                    <a:pt x="6168250" y="59639"/>
                  </a:lnTo>
                  <a:lnTo>
                    <a:pt x="6152845" y="77711"/>
                  </a:lnTo>
                  <a:lnTo>
                    <a:pt x="6131484" y="91338"/>
                  </a:lnTo>
                  <a:lnTo>
                    <a:pt x="6107735" y="98869"/>
                  </a:lnTo>
                  <a:lnTo>
                    <a:pt x="6114643" y="112280"/>
                  </a:lnTo>
                  <a:lnTo>
                    <a:pt x="6141428" y="102908"/>
                  </a:lnTo>
                  <a:lnTo>
                    <a:pt x="6165088" y="86779"/>
                  </a:lnTo>
                  <a:lnTo>
                    <a:pt x="6181966" y="65024"/>
                  </a:lnTo>
                  <a:lnTo>
                    <a:pt x="6182842" y="61442"/>
                  </a:lnTo>
                  <a:lnTo>
                    <a:pt x="6183706" y="64960"/>
                  </a:lnTo>
                  <a:lnTo>
                    <a:pt x="6200724" y="86550"/>
                  </a:lnTo>
                  <a:lnTo>
                    <a:pt x="6224638" y="102476"/>
                  </a:lnTo>
                  <a:lnTo>
                    <a:pt x="6251803" y="111671"/>
                  </a:lnTo>
                  <a:lnTo>
                    <a:pt x="6258509" y="98259"/>
                  </a:lnTo>
                  <a:close/>
                </a:path>
                <a:path w="12251055" h="236855">
                  <a:moveTo>
                    <a:pt x="6266231" y="150279"/>
                  </a:moveTo>
                  <a:lnTo>
                    <a:pt x="6191250" y="150279"/>
                  </a:lnTo>
                  <a:lnTo>
                    <a:pt x="6191250" y="105778"/>
                  </a:lnTo>
                  <a:lnTo>
                    <a:pt x="6174587" y="105778"/>
                  </a:lnTo>
                  <a:lnTo>
                    <a:pt x="6174587" y="150279"/>
                  </a:lnTo>
                  <a:lnTo>
                    <a:pt x="6099810" y="150279"/>
                  </a:lnTo>
                  <a:lnTo>
                    <a:pt x="6099810" y="164299"/>
                  </a:lnTo>
                  <a:lnTo>
                    <a:pt x="6266231" y="164299"/>
                  </a:lnTo>
                  <a:lnTo>
                    <a:pt x="6266231" y="154952"/>
                  </a:lnTo>
                  <a:lnTo>
                    <a:pt x="6266231" y="150279"/>
                  </a:lnTo>
                  <a:close/>
                </a:path>
                <a:path w="12251055" h="236855">
                  <a:moveTo>
                    <a:pt x="6403175" y="26530"/>
                  </a:moveTo>
                  <a:lnTo>
                    <a:pt x="6355829" y="26530"/>
                  </a:lnTo>
                  <a:lnTo>
                    <a:pt x="6355829" y="4178"/>
                  </a:lnTo>
                  <a:lnTo>
                    <a:pt x="6338964" y="4178"/>
                  </a:lnTo>
                  <a:lnTo>
                    <a:pt x="6338964" y="26530"/>
                  </a:lnTo>
                  <a:lnTo>
                    <a:pt x="6291618" y="26530"/>
                  </a:lnTo>
                  <a:lnTo>
                    <a:pt x="6291618" y="40144"/>
                  </a:lnTo>
                  <a:lnTo>
                    <a:pt x="6403175" y="40144"/>
                  </a:lnTo>
                  <a:lnTo>
                    <a:pt x="6403175" y="34048"/>
                  </a:lnTo>
                  <a:lnTo>
                    <a:pt x="6403175" y="26530"/>
                  </a:lnTo>
                  <a:close/>
                </a:path>
                <a:path w="12251055" h="236855">
                  <a:moveTo>
                    <a:pt x="6409068" y="145605"/>
                  </a:moveTo>
                  <a:lnTo>
                    <a:pt x="6408966" y="144589"/>
                  </a:lnTo>
                  <a:lnTo>
                    <a:pt x="6407848" y="133210"/>
                  </a:lnTo>
                  <a:lnTo>
                    <a:pt x="6377254" y="136220"/>
                  </a:lnTo>
                  <a:lnTo>
                    <a:pt x="6356032" y="137350"/>
                  </a:lnTo>
                  <a:lnTo>
                    <a:pt x="6356032" y="118579"/>
                  </a:lnTo>
                  <a:lnTo>
                    <a:pt x="6356032" y="117436"/>
                  </a:lnTo>
                  <a:lnTo>
                    <a:pt x="6365354" y="116192"/>
                  </a:lnTo>
                  <a:lnTo>
                    <a:pt x="6369215" y="114312"/>
                  </a:lnTo>
                  <a:lnTo>
                    <a:pt x="6379350" y="109385"/>
                  </a:lnTo>
                  <a:lnTo>
                    <a:pt x="6382563" y="105575"/>
                  </a:lnTo>
                  <a:lnTo>
                    <a:pt x="6388379" y="98691"/>
                  </a:lnTo>
                  <a:lnTo>
                    <a:pt x="6391592" y="84645"/>
                  </a:lnTo>
                  <a:lnTo>
                    <a:pt x="6388379" y="70688"/>
                  </a:lnTo>
                  <a:lnTo>
                    <a:pt x="6382499" y="63715"/>
                  </a:lnTo>
                  <a:lnTo>
                    <a:pt x="6379350" y="59982"/>
                  </a:lnTo>
                  <a:lnTo>
                    <a:pt x="6375540" y="58127"/>
                  </a:lnTo>
                  <a:lnTo>
                    <a:pt x="6375540" y="84645"/>
                  </a:lnTo>
                  <a:lnTo>
                    <a:pt x="6373469" y="93230"/>
                  </a:lnTo>
                  <a:lnTo>
                    <a:pt x="6367666" y="99834"/>
                  </a:lnTo>
                  <a:lnTo>
                    <a:pt x="6358737" y="104076"/>
                  </a:lnTo>
                  <a:lnTo>
                    <a:pt x="6347295" y="105575"/>
                  </a:lnTo>
                  <a:lnTo>
                    <a:pt x="6335966" y="104076"/>
                  </a:lnTo>
                  <a:lnTo>
                    <a:pt x="6327102" y="99834"/>
                  </a:lnTo>
                  <a:lnTo>
                    <a:pt x="6321323" y="93230"/>
                  </a:lnTo>
                  <a:lnTo>
                    <a:pt x="6319253" y="84645"/>
                  </a:lnTo>
                  <a:lnTo>
                    <a:pt x="6321323" y="76060"/>
                  </a:lnTo>
                  <a:lnTo>
                    <a:pt x="6327102" y="69456"/>
                  </a:lnTo>
                  <a:lnTo>
                    <a:pt x="6335966" y="65214"/>
                  </a:lnTo>
                  <a:lnTo>
                    <a:pt x="6347295" y="63715"/>
                  </a:lnTo>
                  <a:lnTo>
                    <a:pt x="6358737" y="65214"/>
                  </a:lnTo>
                  <a:lnTo>
                    <a:pt x="6367666" y="69456"/>
                  </a:lnTo>
                  <a:lnTo>
                    <a:pt x="6373469" y="76060"/>
                  </a:lnTo>
                  <a:lnTo>
                    <a:pt x="6375540" y="84645"/>
                  </a:lnTo>
                  <a:lnTo>
                    <a:pt x="6375540" y="58127"/>
                  </a:lnTo>
                  <a:lnTo>
                    <a:pt x="6365354" y="53136"/>
                  </a:lnTo>
                  <a:lnTo>
                    <a:pt x="6347295" y="50711"/>
                  </a:lnTo>
                  <a:lnTo>
                    <a:pt x="6329350" y="53136"/>
                  </a:lnTo>
                  <a:lnTo>
                    <a:pt x="6315418" y="59982"/>
                  </a:lnTo>
                  <a:lnTo>
                    <a:pt x="6306401" y="70688"/>
                  </a:lnTo>
                  <a:lnTo>
                    <a:pt x="6303200" y="84645"/>
                  </a:lnTo>
                  <a:lnTo>
                    <a:pt x="6306401" y="98691"/>
                  </a:lnTo>
                  <a:lnTo>
                    <a:pt x="6315418" y="109385"/>
                  </a:lnTo>
                  <a:lnTo>
                    <a:pt x="6329350" y="116192"/>
                  </a:lnTo>
                  <a:lnTo>
                    <a:pt x="6338964" y="117475"/>
                  </a:lnTo>
                  <a:lnTo>
                    <a:pt x="6338964" y="138061"/>
                  </a:lnTo>
                  <a:lnTo>
                    <a:pt x="6315608" y="138645"/>
                  </a:lnTo>
                  <a:lnTo>
                    <a:pt x="6287757" y="138899"/>
                  </a:lnTo>
                  <a:lnTo>
                    <a:pt x="6289992" y="152920"/>
                  </a:lnTo>
                  <a:lnTo>
                    <a:pt x="6317170" y="152755"/>
                  </a:lnTo>
                  <a:lnTo>
                    <a:pt x="6346939" y="151853"/>
                  </a:lnTo>
                  <a:lnTo>
                    <a:pt x="6378003" y="149669"/>
                  </a:lnTo>
                  <a:lnTo>
                    <a:pt x="6409068" y="145605"/>
                  </a:lnTo>
                  <a:close/>
                </a:path>
                <a:path w="12251055" h="236855">
                  <a:moveTo>
                    <a:pt x="6436296" y="4178"/>
                  </a:moveTo>
                  <a:lnTo>
                    <a:pt x="6419431" y="4178"/>
                  </a:lnTo>
                  <a:lnTo>
                    <a:pt x="6419431" y="187871"/>
                  </a:lnTo>
                  <a:lnTo>
                    <a:pt x="6436296" y="187871"/>
                  </a:lnTo>
                  <a:lnTo>
                    <a:pt x="6436296" y="4178"/>
                  </a:lnTo>
                  <a:close/>
                </a:path>
                <a:path w="12251055" h="236855">
                  <a:moveTo>
                    <a:pt x="6898018" y="79971"/>
                  </a:moveTo>
                  <a:lnTo>
                    <a:pt x="6874497" y="73596"/>
                  </a:lnTo>
                  <a:lnTo>
                    <a:pt x="6854076" y="62293"/>
                  </a:lnTo>
                  <a:lnTo>
                    <a:pt x="6839661" y="47345"/>
                  </a:lnTo>
                  <a:lnTo>
                    <a:pt x="6834213" y="29984"/>
                  </a:lnTo>
                  <a:lnTo>
                    <a:pt x="6834213" y="29171"/>
                  </a:lnTo>
                  <a:lnTo>
                    <a:pt x="6891922" y="29171"/>
                  </a:lnTo>
                  <a:lnTo>
                    <a:pt x="6891922" y="22263"/>
                  </a:lnTo>
                  <a:lnTo>
                    <a:pt x="6891922" y="15557"/>
                  </a:lnTo>
                  <a:lnTo>
                    <a:pt x="6757403" y="15557"/>
                  </a:lnTo>
                  <a:lnTo>
                    <a:pt x="6757403" y="29171"/>
                  </a:lnTo>
                  <a:lnTo>
                    <a:pt x="6815518" y="29171"/>
                  </a:lnTo>
                  <a:lnTo>
                    <a:pt x="6815518" y="29984"/>
                  </a:lnTo>
                  <a:lnTo>
                    <a:pt x="6810083" y="47345"/>
                  </a:lnTo>
                  <a:lnTo>
                    <a:pt x="6795732" y="62293"/>
                  </a:lnTo>
                  <a:lnTo>
                    <a:pt x="6775310" y="73596"/>
                  </a:lnTo>
                  <a:lnTo>
                    <a:pt x="6751714" y="79971"/>
                  </a:lnTo>
                  <a:lnTo>
                    <a:pt x="6758216" y="93383"/>
                  </a:lnTo>
                  <a:lnTo>
                    <a:pt x="6785051" y="85458"/>
                  </a:lnTo>
                  <a:lnTo>
                    <a:pt x="6808051" y="71666"/>
                  </a:lnTo>
                  <a:lnTo>
                    <a:pt x="6824104" y="52895"/>
                  </a:lnTo>
                  <a:lnTo>
                    <a:pt x="6824954" y="49695"/>
                  </a:lnTo>
                  <a:lnTo>
                    <a:pt x="6825793" y="52895"/>
                  </a:lnTo>
                  <a:lnTo>
                    <a:pt x="6841807" y="71666"/>
                  </a:lnTo>
                  <a:lnTo>
                    <a:pt x="6864782" y="85458"/>
                  </a:lnTo>
                  <a:lnTo>
                    <a:pt x="6891718" y="93383"/>
                  </a:lnTo>
                  <a:lnTo>
                    <a:pt x="6898018" y="79971"/>
                  </a:lnTo>
                  <a:close/>
                </a:path>
                <a:path w="12251055" h="236855">
                  <a:moveTo>
                    <a:pt x="6907974" y="108826"/>
                  </a:moveTo>
                  <a:lnTo>
                    <a:pt x="6741960" y="108826"/>
                  </a:lnTo>
                  <a:lnTo>
                    <a:pt x="6741960" y="122643"/>
                  </a:lnTo>
                  <a:lnTo>
                    <a:pt x="6816128" y="122643"/>
                  </a:lnTo>
                  <a:lnTo>
                    <a:pt x="6816128" y="187871"/>
                  </a:lnTo>
                  <a:lnTo>
                    <a:pt x="6832790" y="187871"/>
                  </a:lnTo>
                  <a:lnTo>
                    <a:pt x="6832790" y="122643"/>
                  </a:lnTo>
                  <a:lnTo>
                    <a:pt x="6907974" y="122643"/>
                  </a:lnTo>
                  <a:lnTo>
                    <a:pt x="6907974" y="117767"/>
                  </a:lnTo>
                  <a:lnTo>
                    <a:pt x="6907974" y="108826"/>
                  </a:lnTo>
                  <a:close/>
                </a:path>
                <a:path w="12251055" h="236855">
                  <a:moveTo>
                    <a:pt x="7073557" y="12712"/>
                  </a:moveTo>
                  <a:lnTo>
                    <a:pt x="7056895" y="12712"/>
                  </a:lnTo>
                  <a:lnTo>
                    <a:pt x="7056895" y="26327"/>
                  </a:lnTo>
                  <a:lnTo>
                    <a:pt x="7056895" y="63715"/>
                  </a:lnTo>
                  <a:lnTo>
                    <a:pt x="6966471" y="63715"/>
                  </a:lnTo>
                  <a:lnTo>
                    <a:pt x="6966471" y="26327"/>
                  </a:lnTo>
                  <a:lnTo>
                    <a:pt x="7056895" y="26327"/>
                  </a:lnTo>
                  <a:lnTo>
                    <a:pt x="7056895" y="12712"/>
                  </a:lnTo>
                  <a:lnTo>
                    <a:pt x="6950011" y="12712"/>
                  </a:lnTo>
                  <a:lnTo>
                    <a:pt x="6950011" y="77330"/>
                  </a:lnTo>
                  <a:lnTo>
                    <a:pt x="7073557" y="77330"/>
                  </a:lnTo>
                  <a:lnTo>
                    <a:pt x="7073557" y="63715"/>
                  </a:lnTo>
                  <a:lnTo>
                    <a:pt x="7073557" y="26327"/>
                  </a:lnTo>
                  <a:lnTo>
                    <a:pt x="7073557" y="12712"/>
                  </a:lnTo>
                  <a:close/>
                </a:path>
                <a:path w="12251055" h="236855">
                  <a:moveTo>
                    <a:pt x="7076605" y="169989"/>
                  </a:moveTo>
                  <a:lnTo>
                    <a:pt x="6966471" y="169989"/>
                  </a:lnTo>
                  <a:lnTo>
                    <a:pt x="6966471" y="131178"/>
                  </a:lnTo>
                  <a:lnTo>
                    <a:pt x="6949808" y="131178"/>
                  </a:lnTo>
                  <a:lnTo>
                    <a:pt x="6949808" y="183807"/>
                  </a:lnTo>
                  <a:lnTo>
                    <a:pt x="7076605" y="183807"/>
                  </a:lnTo>
                  <a:lnTo>
                    <a:pt x="7076605" y="174866"/>
                  </a:lnTo>
                  <a:lnTo>
                    <a:pt x="7076605" y="169989"/>
                  </a:lnTo>
                  <a:close/>
                </a:path>
                <a:path w="12251055" h="236855">
                  <a:moveTo>
                    <a:pt x="7095096" y="98056"/>
                  </a:moveTo>
                  <a:lnTo>
                    <a:pt x="6928675" y="98056"/>
                  </a:lnTo>
                  <a:lnTo>
                    <a:pt x="6928675" y="111874"/>
                  </a:lnTo>
                  <a:lnTo>
                    <a:pt x="7004672" y="111874"/>
                  </a:lnTo>
                  <a:lnTo>
                    <a:pt x="7004672" y="148856"/>
                  </a:lnTo>
                  <a:lnTo>
                    <a:pt x="7021538" y="148856"/>
                  </a:lnTo>
                  <a:lnTo>
                    <a:pt x="7021538" y="111874"/>
                  </a:lnTo>
                  <a:lnTo>
                    <a:pt x="7095096" y="111874"/>
                  </a:lnTo>
                  <a:lnTo>
                    <a:pt x="7095096" y="106591"/>
                  </a:lnTo>
                  <a:lnTo>
                    <a:pt x="7095096" y="98056"/>
                  </a:lnTo>
                  <a:close/>
                </a:path>
                <a:path w="12251055" h="236855">
                  <a:moveTo>
                    <a:pt x="7261098" y="129755"/>
                  </a:moveTo>
                  <a:lnTo>
                    <a:pt x="7134098" y="129755"/>
                  </a:lnTo>
                  <a:lnTo>
                    <a:pt x="7134098" y="143573"/>
                  </a:lnTo>
                  <a:lnTo>
                    <a:pt x="7244232" y="143573"/>
                  </a:lnTo>
                  <a:lnTo>
                    <a:pt x="7244232" y="187871"/>
                  </a:lnTo>
                  <a:lnTo>
                    <a:pt x="7261098" y="187871"/>
                  </a:lnTo>
                  <a:lnTo>
                    <a:pt x="7261098" y="129755"/>
                  </a:lnTo>
                  <a:close/>
                </a:path>
                <a:path w="12251055" h="236855">
                  <a:moveTo>
                    <a:pt x="7281621" y="97243"/>
                  </a:moveTo>
                  <a:lnTo>
                    <a:pt x="7207047" y="97243"/>
                  </a:lnTo>
                  <a:lnTo>
                    <a:pt x="7207047" y="74282"/>
                  </a:lnTo>
                  <a:lnTo>
                    <a:pt x="7260488" y="74282"/>
                  </a:lnTo>
                  <a:lnTo>
                    <a:pt x="7260488" y="70624"/>
                  </a:lnTo>
                  <a:lnTo>
                    <a:pt x="7260488" y="60667"/>
                  </a:lnTo>
                  <a:lnTo>
                    <a:pt x="7260488" y="25311"/>
                  </a:lnTo>
                  <a:lnTo>
                    <a:pt x="7260488" y="11696"/>
                  </a:lnTo>
                  <a:lnTo>
                    <a:pt x="7243826" y="11696"/>
                  </a:lnTo>
                  <a:lnTo>
                    <a:pt x="7243826" y="25311"/>
                  </a:lnTo>
                  <a:lnTo>
                    <a:pt x="7243826" y="60667"/>
                  </a:lnTo>
                  <a:lnTo>
                    <a:pt x="7153402" y="60667"/>
                  </a:lnTo>
                  <a:lnTo>
                    <a:pt x="7153402" y="25311"/>
                  </a:lnTo>
                  <a:lnTo>
                    <a:pt x="7243826" y="25311"/>
                  </a:lnTo>
                  <a:lnTo>
                    <a:pt x="7243826" y="11696"/>
                  </a:lnTo>
                  <a:lnTo>
                    <a:pt x="7136943" y="11696"/>
                  </a:lnTo>
                  <a:lnTo>
                    <a:pt x="7136943" y="74282"/>
                  </a:lnTo>
                  <a:lnTo>
                    <a:pt x="7190384" y="74282"/>
                  </a:lnTo>
                  <a:lnTo>
                    <a:pt x="7190384" y="97243"/>
                  </a:lnTo>
                  <a:lnTo>
                    <a:pt x="7115607" y="97243"/>
                  </a:lnTo>
                  <a:lnTo>
                    <a:pt x="7115607" y="110858"/>
                  </a:lnTo>
                  <a:lnTo>
                    <a:pt x="7281621" y="110858"/>
                  </a:lnTo>
                  <a:lnTo>
                    <a:pt x="7281621" y="102323"/>
                  </a:lnTo>
                  <a:lnTo>
                    <a:pt x="7281621" y="97243"/>
                  </a:lnTo>
                  <a:close/>
                </a:path>
                <a:path w="12251055" h="236855">
                  <a:moveTo>
                    <a:pt x="7448842" y="133007"/>
                  </a:moveTo>
                  <a:lnTo>
                    <a:pt x="7321029" y="133007"/>
                  </a:lnTo>
                  <a:lnTo>
                    <a:pt x="7321029" y="146824"/>
                  </a:lnTo>
                  <a:lnTo>
                    <a:pt x="7431976" y="146824"/>
                  </a:lnTo>
                  <a:lnTo>
                    <a:pt x="7431976" y="186258"/>
                  </a:lnTo>
                  <a:lnTo>
                    <a:pt x="7448842" y="186258"/>
                  </a:lnTo>
                  <a:lnTo>
                    <a:pt x="7448842" y="133007"/>
                  </a:lnTo>
                  <a:close/>
                </a:path>
                <a:path w="12251055" h="236855">
                  <a:moveTo>
                    <a:pt x="7469162" y="105168"/>
                  </a:moveTo>
                  <a:lnTo>
                    <a:pt x="7394181" y="105168"/>
                  </a:lnTo>
                  <a:lnTo>
                    <a:pt x="7394181" y="85864"/>
                  </a:lnTo>
                  <a:lnTo>
                    <a:pt x="7451687" y="85864"/>
                  </a:lnTo>
                  <a:lnTo>
                    <a:pt x="7451687" y="79565"/>
                  </a:lnTo>
                  <a:lnTo>
                    <a:pt x="7451687" y="78143"/>
                  </a:lnTo>
                  <a:lnTo>
                    <a:pt x="7451687" y="72656"/>
                  </a:lnTo>
                  <a:lnTo>
                    <a:pt x="7340740" y="72656"/>
                  </a:lnTo>
                  <a:lnTo>
                    <a:pt x="7340740" y="53352"/>
                  </a:lnTo>
                  <a:lnTo>
                    <a:pt x="7447623" y="53352"/>
                  </a:lnTo>
                  <a:lnTo>
                    <a:pt x="7447623" y="8851"/>
                  </a:lnTo>
                  <a:lnTo>
                    <a:pt x="7323671" y="8851"/>
                  </a:lnTo>
                  <a:lnTo>
                    <a:pt x="7323671" y="22059"/>
                  </a:lnTo>
                  <a:lnTo>
                    <a:pt x="7431164" y="22059"/>
                  </a:lnTo>
                  <a:lnTo>
                    <a:pt x="7431164" y="40957"/>
                  </a:lnTo>
                  <a:lnTo>
                    <a:pt x="7324077" y="40957"/>
                  </a:lnTo>
                  <a:lnTo>
                    <a:pt x="7324077" y="85864"/>
                  </a:lnTo>
                  <a:lnTo>
                    <a:pt x="7377316" y="85864"/>
                  </a:lnTo>
                  <a:lnTo>
                    <a:pt x="7377316" y="105168"/>
                  </a:lnTo>
                  <a:lnTo>
                    <a:pt x="7302538" y="105168"/>
                  </a:lnTo>
                  <a:lnTo>
                    <a:pt x="7302538" y="118986"/>
                  </a:lnTo>
                  <a:lnTo>
                    <a:pt x="7469162" y="118986"/>
                  </a:lnTo>
                  <a:lnTo>
                    <a:pt x="7469162" y="112077"/>
                  </a:lnTo>
                  <a:lnTo>
                    <a:pt x="7469162" y="105168"/>
                  </a:lnTo>
                  <a:close/>
                </a:path>
                <a:path w="12251055" h="236855">
                  <a:moveTo>
                    <a:pt x="10797908" y="141198"/>
                  </a:moveTo>
                  <a:lnTo>
                    <a:pt x="10732122" y="141198"/>
                  </a:lnTo>
                  <a:lnTo>
                    <a:pt x="10732122" y="111150"/>
                  </a:lnTo>
                  <a:lnTo>
                    <a:pt x="10783684" y="111150"/>
                  </a:lnTo>
                  <a:lnTo>
                    <a:pt x="10783684" y="106705"/>
                  </a:lnTo>
                  <a:lnTo>
                    <a:pt x="10783684" y="105283"/>
                  </a:lnTo>
                  <a:lnTo>
                    <a:pt x="10783684" y="99060"/>
                  </a:lnTo>
                  <a:lnTo>
                    <a:pt x="10685005" y="99060"/>
                  </a:lnTo>
                  <a:lnTo>
                    <a:pt x="10685005" y="73101"/>
                  </a:lnTo>
                  <a:lnTo>
                    <a:pt x="10779951" y="73101"/>
                  </a:lnTo>
                  <a:lnTo>
                    <a:pt x="10779951" y="24384"/>
                  </a:lnTo>
                  <a:lnTo>
                    <a:pt x="10669892" y="24384"/>
                  </a:lnTo>
                  <a:lnTo>
                    <a:pt x="10669892" y="36296"/>
                  </a:lnTo>
                  <a:lnTo>
                    <a:pt x="10765371" y="36296"/>
                  </a:lnTo>
                  <a:lnTo>
                    <a:pt x="10765371" y="61188"/>
                  </a:lnTo>
                  <a:lnTo>
                    <a:pt x="10670426" y="61188"/>
                  </a:lnTo>
                  <a:lnTo>
                    <a:pt x="10670426" y="111150"/>
                  </a:lnTo>
                  <a:lnTo>
                    <a:pt x="10717365" y="111150"/>
                  </a:lnTo>
                  <a:lnTo>
                    <a:pt x="10717365" y="141198"/>
                  </a:lnTo>
                  <a:lnTo>
                    <a:pt x="10652290" y="141198"/>
                  </a:lnTo>
                  <a:lnTo>
                    <a:pt x="10652290" y="153466"/>
                  </a:lnTo>
                  <a:lnTo>
                    <a:pt x="10797908" y="153466"/>
                  </a:lnTo>
                  <a:lnTo>
                    <a:pt x="10797908" y="146354"/>
                  </a:lnTo>
                  <a:lnTo>
                    <a:pt x="10797908" y="141198"/>
                  </a:lnTo>
                  <a:close/>
                </a:path>
                <a:path w="12251055" h="236855">
                  <a:moveTo>
                    <a:pt x="10941545" y="29540"/>
                  </a:moveTo>
                  <a:lnTo>
                    <a:pt x="10934967" y="29540"/>
                  </a:lnTo>
                  <a:lnTo>
                    <a:pt x="10927144" y="29540"/>
                  </a:lnTo>
                  <a:lnTo>
                    <a:pt x="10831487" y="29540"/>
                  </a:lnTo>
                  <a:lnTo>
                    <a:pt x="10831487" y="41452"/>
                  </a:lnTo>
                  <a:lnTo>
                    <a:pt x="10927105" y="41452"/>
                  </a:lnTo>
                  <a:lnTo>
                    <a:pt x="10927042" y="61582"/>
                  </a:lnTo>
                  <a:lnTo>
                    <a:pt x="10926343" y="79070"/>
                  </a:lnTo>
                  <a:lnTo>
                    <a:pt x="10924451" y="99263"/>
                  </a:lnTo>
                  <a:lnTo>
                    <a:pt x="10920743" y="122351"/>
                  </a:lnTo>
                  <a:lnTo>
                    <a:pt x="10935500" y="123774"/>
                  </a:lnTo>
                  <a:lnTo>
                    <a:pt x="10939005" y="99822"/>
                  </a:lnTo>
                  <a:lnTo>
                    <a:pt x="10940796" y="79387"/>
                  </a:lnTo>
                  <a:lnTo>
                    <a:pt x="10941456" y="61582"/>
                  </a:lnTo>
                  <a:lnTo>
                    <a:pt x="10941545" y="41452"/>
                  </a:lnTo>
                  <a:lnTo>
                    <a:pt x="10941545" y="29540"/>
                  </a:lnTo>
                  <a:close/>
                </a:path>
                <a:path w="12251055" h="236855">
                  <a:moveTo>
                    <a:pt x="10961103" y="137464"/>
                  </a:moveTo>
                  <a:lnTo>
                    <a:pt x="10815841" y="137464"/>
                  </a:lnTo>
                  <a:lnTo>
                    <a:pt x="10815841" y="149733"/>
                  </a:lnTo>
                  <a:lnTo>
                    <a:pt x="10961103" y="149733"/>
                  </a:lnTo>
                  <a:lnTo>
                    <a:pt x="10961103" y="137464"/>
                  </a:lnTo>
                  <a:close/>
                </a:path>
                <a:path w="12251055" h="236855">
                  <a:moveTo>
                    <a:pt x="11062437" y="80746"/>
                  </a:moveTo>
                  <a:lnTo>
                    <a:pt x="11059465" y="57581"/>
                  </a:lnTo>
                  <a:lnTo>
                    <a:pt x="11051134" y="39941"/>
                  </a:lnTo>
                  <a:lnTo>
                    <a:pt x="11049013" y="38074"/>
                  </a:lnTo>
                  <a:lnTo>
                    <a:pt x="11048390" y="37528"/>
                  </a:lnTo>
                  <a:lnTo>
                    <a:pt x="11048390" y="80746"/>
                  </a:lnTo>
                  <a:lnTo>
                    <a:pt x="11046460" y="98513"/>
                  </a:lnTo>
                  <a:lnTo>
                    <a:pt x="11041037" y="112141"/>
                  </a:lnTo>
                  <a:lnTo>
                    <a:pt x="11032719" y="120865"/>
                  </a:lnTo>
                  <a:lnTo>
                    <a:pt x="11022076" y="123952"/>
                  </a:lnTo>
                  <a:lnTo>
                    <a:pt x="11011370" y="120865"/>
                  </a:lnTo>
                  <a:lnTo>
                    <a:pt x="11003051" y="112141"/>
                  </a:lnTo>
                  <a:lnTo>
                    <a:pt x="10997679" y="98513"/>
                  </a:lnTo>
                  <a:lnTo>
                    <a:pt x="10995762" y="80746"/>
                  </a:lnTo>
                  <a:lnTo>
                    <a:pt x="10997679" y="63119"/>
                  </a:lnTo>
                  <a:lnTo>
                    <a:pt x="11003051" y="49669"/>
                  </a:lnTo>
                  <a:lnTo>
                    <a:pt x="11011370" y="41084"/>
                  </a:lnTo>
                  <a:lnTo>
                    <a:pt x="11022076" y="38074"/>
                  </a:lnTo>
                  <a:lnTo>
                    <a:pt x="11032719" y="41084"/>
                  </a:lnTo>
                  <a:lnTo>
                    <a:pt x="11041037" y="49669"/>
                  </a:lnTo>
                  <a:lnTo>
                    <a:pt x="11046460" y="63119"/>
                  </a:lnTo>
                  <a:lnTo>
                    <a:pt x="11048390" y="80746"/>
                  </a:lnTo>
                  <a:lnTo>
                    <a:pt x="11048390" y="37528"/>
                  </a:lnTo>
                  <a:lnTo>
                    <a:pt x="11038357" y="28689"/>
                  </a:lnTo>
                  <a:lnTo>
                    <a:pt x="11022076" y="24739"/>
                  </a:lnTo>
                  <a:lnTo>
                    <a:pt x="11005795" y="28689"/>
                  </a:lnTo>
                  <a:lnTo>
                    <a:pt x="10993031" y="39941"/>
                  </a:lnTo>
                  <a:lnTo>
                    <a:pt x="10984700" y="57581"/>
                  </a:lnTo>
                  <a:lnTo>
                    <a:pt x="10981715" y="80746"/>
                  </a:lnTo>
                  <a:lnTo>
                    <a:pt x="10984700" y="104000"/>
                  </a:lnTo>
                  <a:lnTo>
                    <a:pt x="10993031" y="121704"/>
                  </a:lnTo>
                  <a:lnTo>
                    <a:pt x="11005795" y="132969"/>
                  </a:lnTo>
                  <a:lnTo>
                    <a:pt x="11022076" y="136931"/>
                  </a:lnTo>
                  <a:lnTo>
                    <a:pt x="11038357" y="132969"/>
                  </a:lnTo>
                  <a:lnTo>
                    <a:pt x="11048581" y="123952"/>
                  </a:lnTo>
                  <a:lnTo>
                    <a:pt x="11051134" y="121704"/>
                  </a:lnTo>
                  <a:lnTo>
                    <a:pt x="11059465" y="104000"/>
                  </a:lnTo>
                  <a:lnTo>
                    <a:pt x="11062437" y="80746"/>
                  </a:lnTo>
                  <a:close/>
                </a:path>
                <a:path w="12251055" h="236855">
                  <a:moveTo>
                    <a:pt x="11129289" y="76657"/>
                  </a:moveTo>
                  <a:lnTo>
                    <a:pt x="11102975" y="76657"/>
                  </a:lnTo>
                  <a:lnTo>
                    <a:pt x="11102975" y="12471"/>
                  </a:lnTo>
                  <a:lnTo>
                    <a:pt x="11088040" y="12471"/>
                  </a:lnTo>
                  <a:lnTo>
                    <a:pt x="11088040" y="173202"/>
                  </a:lnTo>
                  <a:lnTo>
                    <a:pt x="11102975" y="173202"/>
                  </a:lnTo>
                  <a:lnTo>
                    <a:pt x="11102975" y="89103"/>
                  </a:lnTo>
                  <a:lnTo>
                    <a:pt x="11129289" y="89103"/>
                  </a:lnTo>
                  <a:lnTo>
                    <a:pt x="11129289" y="76657"/>
                  </a:lnTo>
                  <a:close/>
                </a:path>
                <a:path w="12251055" h="236855">
                  <a:moveTo>
                    <a:pt x="11272050" y="44297"/>
                  </a:moveTo>
                  <a:lnTo>
                    <a:pt x="11268113" y="31800"/>
                  </a:lnTo>
                  <a:lnTo>
                    <a:pt x="11261255" y="26162"/>
                  </a:lnTo>
                  <a:lnTo>
                    <a:pt x="11256937" y="22606"/>
                  </a:lnTo>
                  <a:lnTo>
                    <a:pt x="11256937" y="44297"/>
                  </a:lnTo>
                  <a:lnTo>
                    <a:pt x="11254067" y="51930"/>
                  </a:lnTo>
                  <a:lnTo>
                    <a:pt x="11245825" y="57632"/>
                  </a:lnTo>
                  <a:lnTo>
                    <a:pt x="11232782" y="61188"/>
                  </a:lnTo>
                  <a:lnTo>
                    <a:pt x="11215510" y="62433"/>
                  </a:lnTo>
                  <a:lnTo>
                    <a:pt x="11198162" y="61188"/>
                  </a:lnTo>
                  <a:lnTo>
                    <a:pt x="11185131" y="57632"/>
                  </a:lnTo>
                  <a:lnTo>
                    <a:pt x="11176927" y="51930"/>
                  </a:lnTo>
                  <a:lnTo>
                    <a:pt x="11174082" y="44297"/>
                  </a:lnTo>
                  <a:lnTo>
                    <a:pt x="11176927" y="36576"/>
                  </a:lnTo>
                  <a:lnTo>
                    <a:pt x="11215510" y="26162"/>
                  </a:lnTo>
                  <a:lnTo>
                    <a:pt x="11254067" y="36576"/>
                  </a:lnTo>
                  <a:lnTo>
                    <a:pt x="11256937" y="44297"/>
                  </a:lnTo>
                  <a:lnTo>
                    <a:pt x="11256937" y="22606"/>
                  </a:lnTo>
                  <a:lnTo>
                    <a:pt x="11239043" y="16764"/>
                  </a:lnTo>
                  <a:lnTo>
                    <a:pt x="11215510" y="14782"/>
                  </a:lnTo>
                  <a:lnTo>
                    <a:pt x="11191900" y="16764"/>
                  </a:lnTo>
                  <a:lnTo>
                    <a:pt x="11174108" y="22529"/>
                  </a:lnTo>
                  <a:lnTo>
                    <a:pt x="11162881" y="31800"/>
                  </a:lnTo>
                  <a:lnTo>
                    <a:pt x="11158969" y="44297"/>
                  </a:lnTo>
                  <a:lnTo>
                    <a:pt x="11162881" y="56781"/>
                  </a:lnTo>
                  <a:lnTo>
                    <a:pt x="11174108" y="66052"/>
                  </a:lnTo>
                  <a:lnTo>
                    <a:pt x="11191900" y="71818"/>
                  </a:lnTo>
                  <a:lnTo>
                    <a:pt x="11215510" y="73812"/>
                  </a:lnTo>
                  <a:lnTo>
                    <a:pt x="11239043" y="71818"/>
                  </a:lnTo>
                  <a:lnTo>
                    <a:pt x="11256848" y="66052"/>
                  </a:lnTo>
                  <a:lnTo>
                    <a:pt x="11261255" y="62433"/>
                  </a:lnTo>
                  <a:lnTo>
                    <a:pt x="11268113" y="56781"/>
                  </a:lnTo>
                  <a:lnTo>
                    <a:pt x="11272050" y="44297"/>
                  </a:lnTo>
                  <a:close/>
                </a:path>
                <a:path w="12251055" h="236855">
                  <a:moveTo>
                    <a:pt x="11277029" y="161290"/>
                  </a:moveTo>
                  <a:lnTo>
                    <a:pt x="11256251" y="157365"/>
                  </a:lnTo>
                  <a:lnTo>
                    <a:pt x="11238979" y="150190"/>
                  </a:lnTo>
                  <a:lnTo>
                    <a:pt x="11227181" y="140258"/>
                  </a:lnTo>
                  <a:lnTo>
                    <a:pt x="11222800" y="128041"/>
                  </a:lnTo>
                  <a:lnTo>
                    <a:pt x="11222800" y="123063"/>
                  </a:lnTo>
                  <a:lnTo>
                    <a:pt x="11220310" y="123063"/>
                  </a:lnTo>
                  <a:lnTo>
                    <a:pt x="11210176" y="123063"/>
                  </a:lnTo>
                  <a:lnTo>
                    <a:pt x="11207687" y="123063"/>
                  </a:lnTo>
                  <a:lnTo>
                    <a:pt x="11207687" y="128041"/>
                  </a:lnTo>
                  <a:lnTo>
                    <a:pt x="11203292" y="140004"/>
                  </a:lnTo>
                  <a:lnTo>
                    <a:pt x="11191443" y="149923"/>
                  </a:lnTo>
                  <a:lnTo>
                    <a:pt x="11174159" y="157213"/>
                  </a:lnTo>
                  <a:lnTo>
                    <a:pt x="11153458" y="161290"/>
                  </a:lnTo>
                  <a:lnTo>
                    <a:pt x="11158258" y="172669"/>
                  </a:lnTo>
                  <a:lnTo>
                    <a:pt x="11182134" y="167487"/>
                  </a:lnTo>
                  <a:lnTo>
                    <a:pt x="11201883" y="158089"/>
                  </a:lnTo>
                  <a:lnTo>
                    <a:pt x="11215116" y="145034"/>
                  </a:lnTo>
                  <a:lnTo>
                    <a:pt x="11215103" y="144830"/>
                  </a:lnTo>
                  <a:lnTo>
                    <a:pt x="11215154" y="144995"/>
                  </a:lnTo>
                  <a:lnTo>
                    <a:pt x="11228667" y="158280"/>
                  </a:lnTo>
                  <a:lnTo>
                    <a:pt x="11248428" y="167563"/>
                  </a:lnTo>
                  <a:lnTo>
                    <a:pt x="11272228" y="172669"/>
                  </a:lnTo>
                  <a:lnTo>
                    <a:pt x="11277029" y="161290"/>
                  </a:lnTo>
                  <a:close/>
                </a:path>
                <a:path w="12251055" h="236855">
                  <a:moveTo>
                    <a:pt x="11288586" y="85902"/>
                  </a:moveTo>
                  <a:lnTo>
                    <a:pt x="11142790" y="85902"/>
                  </a:lnTo>
                  <a:lnTo>
                    <a:pt x="11142790" y="97993"/>
                  </a:lnTo>
                  <a:lnTo>
                    <a:pt x="11208042" y="97993"/>
                  </a:lnTo>
                  <a:lnTo>
                    <a:pt x="11208042" y="115595"/>
                  </a:lnTo>
                  <a:lnTo>
                    <a:pt x="11222444" y="115595"/>
                  </a:lnTo>
                  <a:lnTo>
                    <a:pt x="11222444" y="97993"/>
                  </a:lnTo>
                  <a:lnTo>
                    <a:pt x="11288586" y="97993"/>
                  </a:lnTo>
                  <a:lnTo>
                    <a:pt x="11288586" y="91059"/>
                  </a:lnTo>
                  <a:lnTo>
                    <a:pt x="11288586" y="85902"/>
                  </a:lnTo>
                  <a:close/>
                </a:path>
                <a:path w="12251055" h="236855">
                  <a:moveTo>
                    <a:pt x="11545100" y="28473"/>
                  </a:moveTo>
                  <a:lnTo>
                    <a:pt x="11530698" y="28473"/>
                  </a:lnTo>
                  <a:lnTo>
                    <a:pt x="11530698" y="40386"/>
                  </a:lnTo>
                  <a:lnTo>
                    <a:pt x="11530698" y="120573"/>
                  </a:lnTo>
                  <a:lnTo>
                    <a:pt x="11485715" y="120573"/>
                  </a:lnTo>
                  <a:lnTo>
                    <a:pt x="11485715" y="40386"/>
                  </a:lnTo>
                  <a:lnTo>
                    <a:pt x="11530698" y="40386"/>
                  </a:lnTo>
                  <a:lnTo>
                    <a:pt x="11530698" y="28473"/>
                  </a:lnTo>
                  <a:lnTo>
                    <a:pt x="11471313" y="28473"/>
                  </a:lnTo>
                  <a:lnTo>
                    <a:pt x="11471313" y="132486"/>
                  </a:lnTo>
                  <a:lnTo>
                    <a:pt x="11545100" y="132486"/>
                  </a:lnTo>
                  <a:lnTo>
                    <a:pt x="11545100" y="120573"/>
                  </a:lnTo>
                  <a:lnTo>
                    <a:pt x="11545100" y="40386"/>
                  </a:lnTo>
                  <a:lnTo>
                    <a:pt x="11545100" y="28473"/>
                  </a:lnTo>
                  <a:close/>
                </a:path>
                <a:path w="12251055" h="236855">
                  <a:moveTo>
                    <a:pt x="11614976" y="76657"/>
                  </a:moveTo>
                  <a:lnTo>
                    <a:pt x="11588661" y="76657"/>
                  </a:lnTo>
                  <a:lnTo>
                    <a:pt x="11588661" y="12471"/>
                  </a:lnTo>
                  <a:lnTo>
                    <a:pt x="11573726" y="12471"/>
                  </a:lnTo>
                  <a:lnTo>
                    <a:pt x="11573726" y="173202"/>
                  </a:lnTo>
                  <a:lnTo>
                    <a:pt x="11588661" y="173202"/>
                  </a:lnTo>
                  <a:lnTo>
                    <a:pt x="11588661" y="89103"/>
                  </a:lnTo>
                  <a:lnTo>
                    <a:pt x="11614976" y="89103"/>
                  </a:lnTo>
                  <a:lnTo>
                    <a:pt x="11614976" y="76657"/>
                  </a:lnTo>
                  <a:close/>
                </a:path>
                <a:path w="12251055" h="236855">
                  <a:moveTo>
                    <a:pt x="11716118" y="80746"/>
                  </a:moveTo>
                  <a:lnTo>
                    <a:pt x="11713083" y="57581"/>
                  </a:lnTo>
                  <a:lnTo>
                    <a:pt x="11704612" y="39941"/>
                  </a:lnTo>
                  <a:lnTo>
                    <a:pt x="11702466" y="38074"/>
                  </a:lnTo>
                  <a:lnTo>
                    <a:pt x="11701894" y="37579"/>
                  </a:lnTo>
                  <a:lnTo>
                    <a:pt x="11701894" y="80746"/>
                  </a:lnTo>
                  <a:lnTo>
                    <a:pt x="11699964" y="98513"/>
                  </a:lnTo>
                  <a:lnTo>
                    <a:pt x="11694503" y="112141"/>
                  </a:lnTo>
                  <a:lnTo>
                    <a:pt x="11686070" y="120865"/>
                  </a:lnTo>
                  <a:lnTo>
                    <a:pt x="11675224" y="123952"/>
                  </a:lnTo>
                  <a:lnTo>
                    <a:pt x="11664467" y="120865"/>
                  </a:lnTo>
                  <a:lnTo>
                    <a:pt x="11656022" y="112141"/>
                  </a:lnTo>
                  <a:lnTo>
                    <a:pt x="11650523" y="98513"/>
                  </a:lnTo>
                  <a:lnTo>
                    <a:pt x="11648554" y="80746"/>
                  </a:lnTo>
                  <a:lnTo>
                    <a:pt x="11650523" y="63119"/>
                  </a:lnTo>
                  <a:lnTo>
                    <a:pt x="11656022" y="49669"/>
                  </a:lnTo>
                  <a:lnTo>
                    <a:pt x="11664467" y="41084"/>
                  </a:lnTo>
                  <a:lnTo>
                    <a:pt x="11675224" y="38074"/>
                  </a:lnTo>
                  <a:lnTo>
                    <a:pt x="11686070" y="41084"/>
                  </a:lnTo>
                  <a:lnTo>
                    <a:pt x="11694503" y="49669"/>
                  </a:lnTo>
                  <a:lnTo>
                    <a:pt x="11699964" y="63119"/>
                  </a:lnTo>
                  <a:lnTo>
                    <a:pt x="11701894" y="80746"/>
                  </a:lnTo>
                  <a:lnTo>
                    <a:pt x="11701894" y="37579"/>
                  </a:lnTo>
                  <a:lnTo>
                    <a:pt x="11691671" y="28689"/>
                  </a:lnTo>
                  <a:lnTo>
                    <a:pt x="11675224" y="24739"/>
                  </a:lnTo>
                  <a:lnTo>
                    <a:pt x="11658892" y="28689"/>
                  </a:lnTo>
                  <a:lnTo>
                    <a:pt x="11646002" y="39941"/>
                  </a:lnTo>
                  <a:lnTo>
                    <a:pt x="11637543" y="57581"/>
                  </a:lnTo>
                  <a:lnTo>
                    <a:pt x="11634508" y="80746"/>
                  </a:lnTo>
                  <a:lnTo>
                    <a:pt x="11637543" y="104000"/>
                  </a:lnTo>
                  <a:lnTo>
                    <a:pt x="11646002" y="121704"/>
                  </a:lnTo>
                  <a:lnTo>
                    <a:pt x="11658892" y="132969"/>
                  </a:lnTo>
                  <a:lnTo>
                    <a:pt x="11675224" y="136931"/>
                  </a:lnTo>
                  <a:lnTo>
                    <a:pt x="11691671" y="132969"/>
                  </a:lnTo>
                  <a:lnTo>
                    <a:pt x="11702034" y="123952"/>
                  </a:lnTo>
                  <a:lnTo>
                    <a:pt x="11704612" y="121704"/>
                  </a:lnTo>
                  <a:lnTo>
                    <a:pt x="11713083" y="104000"/>
                  </a:lnTo>
                  <a:lnTo>
                    <a:pt x="11716118" y="80746"/>
                  </a:lnTo>
                  <a:close/>
                </a:path>
                <a:path w="12251055" h="236855">
                  <a:moveTo>
                    <a:pt x="11760035" y="12293"/>
                  </a:moveTo>
                  <a:lnTo>
                    <a:pt x="11745278" y="12293"/>
                  </a:lnTo>
                  <a:lnTo>
                    <a:pt x="11745278" y="173380"/>
                  </a:lnTo>
                  <a:lnTo>
                    <a:pt x="11760035" y="173380"/>
                  </a:lnTo>
                  <a:lnTo>
                    <a:pt x="11760035" y="12293"/>
                  </a:lnTo>
                  <a:close/>
                </a:path>
                <a:path w="12251055" h="236855">
                  <a:moveTo>
                    <a:pt x="11871503" y="128219"/>
                  </a:moveTo>
                  <a:lnTo>
                    <a:pt x="11871160" y="124663"/>
                  </a:lnTo>
                  <a:lnTo>
                    <a:pt x="11870436" y="117373"/>
                  </a:lnTo>
                  <a:lnTo>
                    <a:pt x="11853723" y="119024"/>
                  </a:lnTo>
                  <a:lnTo>
                    <a:pt x="11853723" y="44831"/>
                  </a:lnTo>
                  <a:lnTo>
                    <a:pt x="11867058" y="44831"/>
                  </a:lnTo>
                  <a:lnTo>
                    <a:pt x="11867058" y="40563"/>
                  </a:lnTo>
                  <a:lnTo>
                    <a:pt x="11867058" y="32740"/>
                  </a:lnTo>
                  <a:lnTo>
                    <a:pt x="11840210" y="32740"/>
                  </a:lnTo>
                  <a:lnTo>
                    <a:pt x="11840210" y="44831"/>
                  </a:lnTo>
                  <a:lnTo>
                    <a:pt x="11840210" y="119900"/>
                  </a:lnTo>
                  <a:lnTo>
                    <a:pt x="11829098" y="120523"/>
                  </a:lnTo>
                  <a:lnTo>
                    <a:pt x="11820296" y="120777"/>
                  </a:lnTo>
                  <a:lnTo>
                    <a:pt x="11820296" y="44831"/>
                  </a:lnTo>
                  <a:lnTo>
                    <a:pt x="11840210" y="44831"/>
                  </a:lnTo>
                  <a:lnTo>
                    <a:pt x="11840210" y="32740"/>
                  </a:lnTo>
                  <a:lnTo>
                    <a:pt x="11793626" y="32740"/>
                  </a:lnTo>
                  <a:lnTo>
                    <a:pt x="11793626" y="44831"/>
                  </a:lnTo>
                  <a:lnTo>
                    <a:pt x="11806784" y="44831"/>
                  </a:lnTo>
                  <a:lnTo>
                    <a:pt x="11806784" y="121132"/>
                  </a:lnTo>
                  <a:lnTo>
                    <a:pt x="11790426" y="121285"/>
                  </a:lnTo>
                  <a:lnTo>
                    <a:pt x="11792204" y="133731"/>
                  </a:lnTo>
                  <a:lnTo>
                    <a:pt x="11809768" y="133540"/>
                  </a:lnTo>
                  <a:lnTo>
                    <a:pt x="11830190" y="132765"/>
                  </a:lnTo>
                  <a:lnTo>
                    <a:pt x="11851437" y="131102"/>
                  </a:lnTo>
                  <a:lnTo>
                    <a:pt x="11871503" y="128219"/>
                  </a:lnTo>
                  <a:close/>
                </a:path>
                <a:path w="12251055" h="236855">
                  <a:moveTo>
                    <a:pt x="11898173" y="16383"/>
                  </a:moveTo>
                  <a:lnTo>
                    <a:pt x="11884127" y="16383"/>
                  </a:lnTo>
                  <a:lnTo>
                    <a:pt x="11884127" y="73634"/>
                  </a:lnTo>
                  <a:lnTo>
                    <a:pt x="11862257" y="73634"/>
                  </a:lnTo>
                  <a:lnTo>
                    <a:pt x="11862257" y="86614"/>
                  </a:lnTo>
                  <a:lnTo>
                    <a:pt x="11884127" y="86614"/>
                  </a:lnTo>
                  <a:lnTo>
                    <a:pt x="11884127" y="164846"/>
                  </a:lnTo>
                  <a:lnTo>
                    <a:pt x="11898173" y="164846"/>
                  </a:lnTo>
                  <a:lnTo>
                    <a:pt x="11898173" y="86614"/>
                  </a:lnTo>
                  <a:lnTo>
                    <a:pt x="11898173" y="73634"/>
                  </a:lnTo>
                  <a:lnTo>
                    <a:pt x="11898173" y="16383"/>
                  </a:lnTo>
                  <a:close/>
                </a:path>
                <a:path w="12251055" h="236855">
                  <a:moveTo>
                    <a:pt x="11929466" y="12471"/>
                  </a:moveTo>
                  <a:lnTo>
                    <a:pt x="11915242" y="12471"/>
                  </a:lnTo>
                  <a:lnTo>
                    <a:pt x="11915242" y="173202"/>
                  </a:lnTo>
                  <a:lnTo>
                    <a:pt x="11929466" y="173202"/>
                  </a:lnTo>
                  <a:lnTo>
                    <a:pt x="11929466" y="12471"/>
                  </a:lnTo>
                  <a:close/>
                </a:path>
                <a:path w="12251055" h="236855">
                  <a:moveTo>
                    <a:pt x="12043245" y="80746"/>
                  </a:moveTo>
                  <a:lnTo>
                    <a:pt x="12040210" y="57581"/>
                  </a:lnTo>
                  <a:lnTo>
                    <a:pt x="12031739" y="39941"/>
                  </a:lnTo>
                  <a:lnTo>
                    <a:pt x="12029592" y="38074"/>
                  </a:lnTo>
                  <a:lnTo>
                    <a:pt x="12029021" y="37579"/>
                  </a:lnTo>
                  <a:lnTo>
                    <a:pt x="12029021" y="80746"/>
                  </a:lnTo>
                  <a:lnTo>
                    <a:pt x="12027078" y="98513"/>
                  </a:lnTo>
                  <a:lnTo>
                    <a:pt x="12021617" y="112141"/>
                  </a:lnTo>
                  <a:lnTo>
                    <a:pt x="12013197" y="120865"/>
                  </a:lnTo>
                  <a:lnTo>
                    <a:pt x="12002351" y="123952"/>
                  </a:lnTo>
                  <a:lnTo>
                    <a:pt x="11991581" y="120865"/>
                  </a:lnTo>
                  <a:lnTo>
                    <a:pt x="11983149" y="112141"/>
                  </a:lnTo>
                  <a:lnTo>
                    <a:pt x="11977649" y="98513"/>
                  </a:lnTo>
                  <a:lnTo>
                    <a:pt x="11975681" y="80746"/>
                  </a:lnTo>
                  <a:lnTo>
                    <a:pt x="11977649" y="63119"/>
                  </a:lnTo>
                  <a:lnTo>
                    <a:pt x="11983149" y="49669"/>
                  </a:lnTo>
                  <a:lnTo>
                    <a:pt x="11991581" y="41084"/>
                  </a:lnTo>
                  <a:lnTo>
                    <a:pt x="12002351" y="38074"/>
                  </a:lnTo>
                  <a:lnTo>
                    <a:pt x="12013197" y="41084"/>
                  </a:lnTo>
                  <a:lnTo>
                    <a:pt x="12021617" y="49669"/>
                  </a:lnTo>
                  <a:lnTo>
                    <a:pt x="12027078" y="63119"/>
                  </a:lnTo>
                  <a:lnTo>
                    <a:pt x="12029021" y="80746"/>
                  </a:lnTo>
                  <a:lnTo>
                    <a:pt x="12029021" y="37579"/>
                  </a:lnTo>
                  <a:lnTo>
                    <a:pt x="12018797" y="28689"/>
                  </a:lnTo>
                  <a:lnTo>
                    <a:pt x="12002351" y="24739"/>
                  </a:lnTo>
                  <a:lnTo>
                    <a:pt x="11986019" y="28689"/>
                  </a:lnTo>
                  <a:lnTo>
                    <a:pt x="11973128" y="39941"/>
                  </a:lnTo>
                  <a:lnTo>
                    <a:pt x="11964670" y="57581"/>
                  </a:lnTo>
                  <a:lnTo>
                    <a:pt x="11961635" y="80746"/>
                  </a:lnTo>
                  <a:lnTo>
                    <a:pt x="11964670" y="104000"/>
                  </a:lnTo>
                  <a:lnTo>
                    <a:pt x="11973128" y="121704"/>
                  </a:lnTo>
                  <a:lnTo>
                    <a:pt x="11986019" y="132969"/>
                  </a:lnTo>
                  <a:lnTo>
                    <a:pt x="12002351" y="136931"/>
                  </a:lnTo>
                  <a:lnTo>
                    <a:pt x="12018797" y="132969"/>
                  </a:lnTo>
                  <a:lnTo>
                    <a:pt x="12029161" y="123952"/>
                  </a:lnTo>
                  <a:lnTo>
                    <a:pt x="12031739" y="121704"/>
                  </a:lnTo>
                  <a:lnTo>
                    <a:pt x="12040210" y="104000"/>
                  </a:lnTo>
                  <a:lnTo>
                    <a:pt x="12043245" y="80746"/>
                  </a:lnTo>
                  <a:close/>
                </a:path>
                <a:path w="12251055" h="236855">
                  <a:moveTo>
                    <a:pt x="12087162" y="12293"/>
                  </a:moveTo>
                  <a:lnTo>
                    <a:pt x="12072404" y="12293"/>
                  </a:lnTo>
                  <a:lnTo>
                    <a:pt x="12072404" y="173380"/>
                  </a:lnTo>
                  <a:lnTo>
                    <a:pt x="12087162" y="173380"/>
                  </a:lnTo>
                  <a:lnTo>
                    <a:pt x="12087162" y="12293"/>
                  </a:lnTo>
                  <a:close/>
                </a:path>
                <a:path w="12251055" h="236855">
                  <a:moveTo>
                    <a:pt x="12219610" y="126619"/>
                  </a:moveTo>
                  <a:lnTo>
                    <a:pt x="12202909" y="115989"/>
                  </a:lnTo>
                  <a:lnTo>
                    <a:pt x="12189231" y="100482"/>
                  </a:lnTo>
                  <a:lnTo>
                    <a:pt x="12179986" y="81762"/>
                  </a:lnTo>
                  <a:lnTo>
                    <a:pt x="12176582" y="61544"/>
                  </a:lnTo>
                  <a:lnTo>
                    <a:pt x="12176582" y="41275"/>
                  </a:lnTo>
                  <a:lnTo>
                    <a:pt x="12214276" y="41275"/>
                  </a:lnTo>
                  <a:lnTo>
                    <a:pt x="12214276" y="35407"/>
                  </a:lnTo>
                  <a:lnTo>
                    <a:pt x="12214276" y="28829"/>
                  </a:lnTo>
                  <a:lnTo>
                    <a:pt x="12124487" y="28829"/>
                  </a:lnTo>
                  <a:lnTo>
                    <a:pt x="12124487" y="41275"/>
                  </a:lnTo>
                  <a:lnTo>
                    <a:pt x="12161825" y="41275"/>
                  </a:lnTo>
                  <a:lnTo>
                    <a:pt x="12161825" y="61544"/>
                  </a:lnTo>
                  <a:lnTo>
                    <a:pt x="12158434" y="82473"/>
                  </a:lnTo>
                  <a:lnTo>
                    <a:pt x="12149226" y="102298"/>
                  </a:lnTo>
                  <a:lnTo>
                    <a:pt x="12135650" y="118999"/>
                  </a:lnTo>
                  <a:lnTo>
                    <a:pt x="12119153" y="130530"/>
                  </a:lnTo>
                  <a:lnTo>
                    <a:pt x="12127687" y="142265"/>
                  </a:lnTo>
                  <a:lnTo>
                    <a:pt x="12145683" y="129095"/>
                  </a:lnTo>
                  <a:lnTo>
                    <a:pt x="12160314" y="109905"/>
                  </a:lnTo>
                  <a:lnTo>
                    <a:pt x="12169419" y="88417"/>
                  </a:lnTo>
                  <a:lnTo>
                    <a:pt x="12178233" y="107950"/>
                  </a:lnTo>
                  <a:lnTo>
                    <a:pt x="12193029" y="125945"/>
                  </a:lnTo>
                  <a:lnTo>
                    <a:pt x="12211253" y="138353"/>
                  </a:lnTo>
                  <a:lnTo>
                    <a:pt x="12219610" y="126619"/>
                  </a:lnTo>
                  <a:close/>
                </a:path>
                <a:path w="12251055" h="236855">
                  <a:moveTo>
                    <a:pt x="12250725" y="12471"/>
                  </a:moveTo>
                  <a:lnTo>
                    <a:pt x="12235967" y="12471"/>
                  </a:lnTo>
                  <a:lnTo>
                    <a:pt x="12235967" y="173202"/>
                  </a:lnTo>
                  <a:lnTo>
                    <a:pt x="12250725" y="173202"/>
                  </a:lnTo>
                  <a:lnTo>
                    <a:pt x="12250725" y="12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3429000" y="1866900"/>
            <a:ext cx="6807200" cy="431800"/>
          </a:xfrm>
          <a:custGeom>
            <a:avLst/>
            <a:gdLst/>
            <a:ahLst/>
            <a:cxnLst/>
            <a:rect l="l" t="t" r="r" b="b"/>
            <a:pathLst>
              <a:path w="6807200" h="431800">
                <a:moveTo>
                  <a:pt x="6718300" y="419100"/>
                </a:moveTo>
                <a:lnTo>
                  <a:pt x="88899" y="419100"/>
                </a:lnTo>
                <a:lnTo>
                  <a:pt x="88900" y="431800"/>
                </a:lnTo>
                <a:lnTo>
                  <a:pt x="6718300" y="431800"/>
                </a:lnTo>
                <a:lnTo>
                  <a:pt x="6718300" y="419100"/>
                </a:lnTo>
                <a:close/>
              </a:path>
              <a:path w="6807200" h="431800">
                <a:moveTo>
                  <a:pt x="6718300" y="0"/>
                </a:moveTo>
                <a:lnTo>
                  <a:pt x="6718300" y="12700"/>
                </a:lnTo>
                <a:lnTo>
                  <a:pt x="6747960" y="18688"/>
                </a:lnTo>
                <a:lnTo>
                  <a:pt x="6772181" y="35018"/>
                </a:lnTo>
                <a:lnTo>
                  <a:pt x="6788511" y="59239"/>
                </a:lnTo>
                <a:lnTo>
                  <a:pt x="6794500" y="88900"/>
                </a:lnTo>
                <a:lnTo>
                  <a:pt x="6794500" y="342900"/>
                </a:lnTo>
                <a:lnTo>
                  <a:pt x="6788511" y="372560"/>
                </a:lnTo>
                <a:lnTo>
                  <a:pt x="6772181" y="396781"/>
                </a:lnTo>
                <a:lnTo>
                  <a:pt x="6747960" y="413111"/>
                </a:lnTo>
                <a:lnTo>
                  <a:pt x="6718300" y="419100"/>
                </a:lnTo>
                <a:lnTo>
                  <a:pt x="6718300" y="431800"/>
                </a:lnTo>
                <a:lnTo>
                  <a:pt x="6752903" y="424813"/>
                </a:lnTo>
                <a:lnTo>
                  <a:pt x="6781161" y="405761"/>
                </a:lnTo>
                <a:lnTo>
                  <a:pt x="6800213" y="377503"/>
                </a:lnTo>
                <a:lnTo>
                  <a:pt x="6807200" y="342900"/>
                </a:lnTo>
                <a:lnTo>
                  <a:pt x="6807200" y="88900"/>
                </a:lnTo>
                <a:lnTo>
                  <a:pt x="6800213" y="54296"/>
                </a:lnTo>
                <a:lnTo>
                  <a:pt x="6781161" y="26038"/>
                </a:lnTo>
                <a:lnTo>
                  <a:pt x="6752904" y="6986"/>
                </a:lnTo>
                <a:lnTo>
                  <a:pt x="6718300" y="0"/>
                </a:lnTo>
                <a:close/>
              </a:path>
              <a:path w="6807200" h="431800">
                <a:moveTo>
                  <a:pt x="88900" y="0"/>
                </a:move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342900"/>
                </a:lnTo>
                <a:lnTo>
                  <a:pt x="6986" y="377503"/>
                </a:lnTo>
                <a:lnTo>
                  <a:pt x="26038" y="405761"/>
                </a:lnTo>
                <a:lnTo>
                  <a:pt x="54296" y="424813"/>
                </a:lnTo>
                <a:lnTo>
                  <a:pt x="88899" y="431799"/>
                </a:lnTo>
                <a:lnTo>
                  <a:pt x="88899" y="419100"/>
                </a:lnTo>
                <a:lnTo>
                  <a:pt x="59239" y="413111"/>
                </a:lnTo>
                <a:lnTo>
                  <a:pt x="35018" y="396781"/>
                </a:lnTo>
                <a:lnTo>
                  <a:pt x="18688" y="372560"/>
                </a:lnTo>
                <a:lnTo>
                  <a:pt x="12700" y="342900"/>
                </a:lnTo>
                <a:lnTo>
                  <a:pt x="12700" y="88900"/>
                </a:lnTo>
                <a:lnTo>
                  <a:pt x="18688" y="59239"/>
                </a:lnTo>
                <a:lnTo>
                  <a:pt x="35018" y="35018"/>
                </a:lnTo>
                <a:lnTo>
                  <a:pt x="59239" y="18688"/>
                </a:lnTo>
                <a:lnTo>
                  <a:pt x="88900" y="12700"/>
                </a:lnTo>
                <a:lnTo>
                  <a:pt x="88900" y="0"/>
                </a:lnTo>
                <a:close/>
              </a:path>
              <a:path w="6807200" h="431800">
                <a:moveTo>
                  <a:pt x="67183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6718300" y="12700"/>
                </a:lnTo>
                <a:lnTo>
                  <a:pt x="6718300" y="0"/>
                </a:lnTo>
                <a:close/>
              </a:path>
            </a:pathLst>
          </a:custGeom>
          <a:solidFill>
            <a:srgbClr val="9ABED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0426700" y="1854200"/>
            <a:ext cx="876300" cy="457200"/>
            <a:chOff x="10426700" y="1854200"/>
            <a:chExt cx="876300" cy="457200"/>
          </a:xfrm>
        </p:grpSpPr>
        <p:sp>
          <p:nvSpPr>
            <p:cNvPr id="8" name="object 8" descr=""/>
            <p:cNvSpPr/>
            <p:nvPr/>
          </p:nvSpPr>
          <p:spPr>
            <a:xfrm>
              <a:off x="10426700" y="1854200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426700" y="1854200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600" y="50800"/>
                  </a:ln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705388" y="1991156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400"/>
                  </a:lnTo>
                  <a:lnTo>
                    <a:pt x="85953" y="25400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400"/>
                  </a:lnTo>
                  <a:lnTo>
                    <a:pt x="73196" y="25400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400"/>
                  </a:lnTo>
                  <a:lnTo>
                    <a:pt x="89755" y="25400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60"/>
                  </a:lnTo>
                  <a:lnTo>
                    <a:pt x="220875" y="51606"/>
                  </a:lnTo>
                  <a:lnTo>
                    <a:pt x="213293" y="67310"/>
                  </a:lnTo>
                  <a:lnTo>
                    <a:pt x="201215" y="81108"/>
                  </a:lnTo>
                  <a:lnTo>
                    <a:pt x="185099" y="91440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60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60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60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60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60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2"/>
                  </a:lnTo>
                  <a:lnTo>
                    <a:pt x="339734" y="47752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2"/>
                  </a:lnTo>
                  <a:lnTo>
                    <a:pt x="300313" y="47752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2"/>
                  </a:moveTo>
                  <a:lnTo>
                    <a:pt x="294014" y="47752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2"/>
                  </a:lnTo>
                  <a:close/>
                </a:path>
                <a:path w="340359" h="184150">
                  <a:moveTo>
                    <a:pt x="323681" y="47752"/>
                  </a:moveTo>
                  <a:lnTo>
                    <a:pt x="300313" y="47752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2"/>
                  </a:lnTo>
                  <a:close/>
                </a:path>
                <a:path w="340359" h="184150">
                  <a:moveTo>
                    <a:pt x="339734" y="47752"/>
                  </a:moveTo>
                  <a:lnTo>
                    <a:pt x="328761" y="47752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2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660400" y="12573000"/>
            <a:ext cx="13119100" cy="800100"/>
            <a:chOff x="660400" y="12573000"/>
            <a:chExt cx="13119100" cy="800100"/>
          </a:xfrm>
        </p:grpSpPr>
        <p:sp>
          <p:nvSpPr>
            <p:cNvPr id="12" name="object 12" descr=""/>
            <p:cNvSpPr/>
            <p:nvPr/>
          </p:nvSpPr>
          <p:spPr>
            <a:xfrm>
              <a:off x="660400" y="12573000"/>
              <a:ext cx="13119100" cy="800100"/>
            </a:xfrm>
            <a:custGeom>
              <a:avLst/>
              <a:gdLst/>
              <a:ahLst/>
              <a:cxnLst/>
              <a:rect l="l" t="t" r="r" b="b"/>
              <a:pathLst>
                <a:path w="13119100" h="800100">
                  <a:moveTo>
                    <a:pt x="13119100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13119100" y="8001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931914" y="12855702"/>
              <a:ext cx="958215" cy="235585"/>
            </a:xfrm>
            <a:custGeom>
              <a:avLst/>
              <a:gdLst/>
              <a:ahLst/>
              <a:cxnLst/>
              <a:rect l="l" t="t" r="r" b="b"/>
              <a:pathLst>
                <a:path w="958215" h="235584">
                  <a:moveTo>
                    <a:pt x="96520" y="26162"/>
                  </a:moveTo>
                  <a:lnTo>
                    <a:pt x="86867" y="26162"/>
                  </a:lnTo>
                  <a:lnTo>
                    <a:pt x="86867" y="33020"/>
                  </a:lnTo>
                  <a:lnTo>
                    <a:pt x="82169" y="51196"/>
                  </a:lnTo>
                  <a:lnTo>
                    <a:pt x="67945" y="68135"/>
                  </a:lnTo>
                  <a:lnTo>
                    <a:pt x="44005" y="81740"/>
                  </a:lnTo>
                  <a:lnTo>
                    <a:pt x="10159" y="89916"/>
                  </a:lnTo>
                  <a:lnTo>
                    <a:pt x="22605" y="116332"/>
                  </a:lnTo>
                  <a:lnTo>
                    <a:pt x="62392" y="105707"/>
                  </a:lnTo>
                  <a:lnTo>
                    <a:pt x="91725" y="87153"/>
                  </a:lnTo>
                  <a:lnTo>
                    <a:pt x="106303" y="67230"/>
                  </a:lnTo>
                  <a:lnTo>
                    <a:pt x="102735" y="62360"/>
                  </a:lnTo>
                  <a:lnTo>
                    <a:pt x="96520" y="33020"/>
                  </a:lnTo>
                  <a:lnTo>
                    <a:pt x="96520" y="26162"/>
                  </a:lnTo>
                  <a:close/>
                </a:path>
                <a:path w="958215" h="235584">
                  <a:moveTo>
                    <a:pt x="125729" y="26162"/>
                  </a:moveTo>
                  <a:lnTo>
                    <a:pt x="116078" y="26162"/>
                  </a:lnTo>
                  <a:lnTo>
                    <a:pt x="116078" y="33020"/>
                  </a:lnTo>
                  <a:lnTo>
                    <a:pt x="109866" y="62360"/>
                  </a:lnTo>
                  <a:lnTo>
                    <a:pt x="106303" y="67230"/>
                  </a:lnTo>
                  <a:lnTo>
                    <a:pt x="120904" y="87153"/>
                  </a:lnTo>
                  <a:lnTo>
                    <a:pt x="150312" y="105707"/>
                  </a:lnTo>
                  <a:lnTo>
                    <a:pt x="190245" y="116332"/>
                  </a:lnTo>
                  <a:lnTo>
                    <a:pt x="202438" y="89916"/>
                  </a:lnTo>
                  <a:lnTo>
                    <a:pt x="168592" y="81740"/>
                  </a:lnTo>
                  <a:lnTo>
                    <a:pt x="144653" y="68135"/>
                  </a:lnTo>
                  <a:lnTo>
                    <a:pt x="130429" y="51196"/>
                  </a:lnTo>
                  <a:lnTo>
                    <a:pt x="125729" y="33020"/>
                  </a:lnTo>
                  <a:lnTo>
                    <a:pt x="125729" y="26162"/>
                  </a:lnTo>
                  <a:close/>
                </a:path>
                <a:path w="958215" h="235584">
                  <a:moveTo>
                    <a:pt x="116078" y="26162"/>
                  </a:moveTo>
                  <a:lnTo>
                    <a:pt x="96520" y="26162"/>
                  </a:lnTo>
                  <a:lnTo>
                    <a:pt x="96520" y="33020"/>
                  </a:lnTo>
                  <a:lnTo>
                    <a:pt x="102735" y="62360"/>
                  </a:lnTo>
                  <a:lnTo>
                    <a:pt x="106303" y="67230"/>
                  </a:lnTo>
                  <a:lnTo>
                    <a:pt x="109866" y="62360"/>
                  </a:lnTo>
                  <a:lnTo>
                    <a:pt x="116078" y="33020"/>
                  </a:lnTo>
                  <a:lnTo>
                    <a:pt x="116078" y="26162"/>
                  </a:lnTo>
                  <a:close/>
                </a:path>
                <a:path w="958215" h="235584">
                  <a:moveTo>
                    <a:pt x="193294" y="11938"/>
                  </a:moveTo>
                  <a:lnTo>
                    <a:pt x="18795" y="11938"/>
                  </a:lnTo>
                  <a:lnTo>
                    <a:pt x="18795" y="38607"/>
                  </a:lnTo>
                  <a:lnTo>
                    <a:pt x="85423" y="38607"/>
                  </a:lnTo>
                  <a:lnTo>
                    <a:pt x="86867" y="33020"/>
                  </a:lnTo>
                  <a:lnTo>
                    <a:pt x="86867" y="26162"/>
                  </a:lnTo>
                  <a:lnTo>
                    <a:pt x="193294" y="26162"/>
                  </a:lnTo>
                  <a:lnTo>
                    <a:pt x="193294" y="11938"/>
                  </a:lnTo>
                  <a:close/>
                </a:path>
                <a:path w="958215" h="235584">
                  <a:moveTo>
                    <a:pt x="193294" y="26162"/>
                  </a:moveTo>
                  <a:lnTo>
                    <a:pt x="125729" y="26162"/>
                  </a:lnTo>
                  <a:lnTo>
                    <a:pt x="125729" y="33020"/>
                  </a:lnTo>
                  <a:lnTo>
                    <a:pt x="127174" y="38607"/>
                  </a:lnTo>
                  <a:lnTo>
                    <a:pt x="193294" y="38607"/>
                  </a:lnTo>
                  <a:lnTo>
                    <a:pt x="193294" y="26162"/>
                  </a:lnTo>
                  <a:close/>
                </a:path>
                <a:path w="958215" h="235584">
                  <a:moveTo>
                    <a:pt x="122174" y="149098"/>
                  </a:moveTo>
                  <a:lnTo>
                    <a:pt x="88645" y="149098"/>
                  </a:lnTo>
                  <a:lnTo>
                    <a:pt x="88645" y="235457"/>
                  </a:lnTo>
                  <a:lnTo>
                    <a:pt x="122174" y="235457"/>
                  </a:lnTo>
                  <a:lnTo>
                    <a:pt x="122174" y="149098"/>
                  </a:lnTo>
                  <a:close/>
                </a:path>
                <a:path w="958215" h="235584">
                  <a:moveTo>
                    <a:pt x="212598" y="129794"/>
                  </a:moveTo>
                  <a:lnTo>
                    <a:pt x="0" y="129794"/>
                  </a:lnTo>
                  <a:lnTo>
                    <a:pt x="0" y="156717"/>
                  </a:lnTo>
                  <a:lnTo>
                    <a:pt x="88645" y="156717"/>
                  </a:lnTo>
                  <a:lnTo>
                    <a:pt x="88645" y="149098"/>
                  </a:lnTo>
                  <a:lnTo>
                    <a:pt x="212598" y="149098"/>
                  </a:lnTo>
                  <a:lnTo>
                    <a:pt x="212598" y="129794"/>
                  </a:lnTo>
                  <a:close/>
                </a:path>
                <a:path w="958215" h="235584">
                  <a:moveTo>
                    <a:pt x="212598" y="149098"/>
                  </a:moveTo>
                  <a:lnTo>
                    <a:pt x="122174" y="149098"/>
                  </a:lnTo>
                  <a:lnTo>
                    <a:pt x="122174" y="156717"/>
                  </a:lnTo>
                  <a:lnTo>
                    <a:pt x="212598" y="156717"/>
                  </a:lnTo>
                  <a:lnTo>
                    <a:pt x="212598" y="149098"/>
                  </a:lnTo>
                  <a:close/>
                </a:path>
                <a:path w="958215" h="235584">
                  <a:moveTo>
                    <a:pt x="311892" y="162814"/>
                  </a:moveTo>
                  <a:lnTo>
                    <a:pt x="278364" y="162814"/>
                  </a:lnTo>
                  <a:lnTo>
                    <a:pt x="278364" y="231140"/>
                  </a:lnTo>
                  <a:lnTo>
                    <a:pt x="443210" y="231140"/>
                  </a:lnTo>
                  <a:lnTo>
                    <a:pt x="443210" y="213106"/>
                  </a:lnTo>
                  <a:lnTo>
                    <a:pt x="311892" y="213106"/>
                  </a:lnTo>
                  <a:lnTo>
                    <a:pt x="311892" y="162814"/>
                  </a:lnTo>
                  <a:close/>
                </a:path>
                <a:path w="958215" h="235584">
                  <a:moveTo>
                    <a:pt x="443210" y="204216"/>
                  </a:moveTo>
                  <a:lnTo>
                    <a:pt x="311892" y="204216"/>
                  </a:lnTo>
                  <a:lnTo>
                    <a:pt x="311892" y="213106"/>
                  </a:lnTo>
                  <a:lnTo>
                    <a:pt x="443210" y="213106"/>
                  </a:lnTo>
                  <a:lnTo>
                    <a:pt x="443210" y="204216"/>
                  </a:lnTo>
                  <a:close/>
                </a:path>
                <a:path w="958215" h="235584">
                  <a:moveTo>
                    <a:pt x="379964" y="133096"/>
                  </a:moveTo>
                  <a:lnTo>
                    <a:pt x="345928" y="133096"/>
                  </a:lnTo>
                  <a:lnTo>
                    <a:pt x="345928" y="182625"/>
                  </a:lnTo>
                  <a:lnTo>
                    <a:pt x="379964" y="182625"/>
                  </a:lnTo>
                  <a:lnTo>
                    <a:pt x="379964" y="133096"/>
                  </a:lnTo>
                  <a:close/>
                </a:path>
                <a:path w="958215" h="235584">
                  <a:moveTo>
                    <a:pt x="466578" y="116078"/>
                  </a:moveTo>
                  <a:lnTo>
                    <a:pt x="253726" y="116078"/>
                  </a:lnTo>
                  <a:lnTo>
                    <a:pt x="253726" y="143001"/>
                  </a:lnTo>
                  <a:lnTo>
                    <a:pt x="345928" y="143001"/>
                  </a:lnTo>
                  <a:lnTo>
                    <a:pt x="345928" y="133096"/>
                  </a:lnTo>
                  <a:lnTo>
                    <a:pt x="466578" y="133096"/>
                  </a:lnTo>
                  <a:lnTo>
                    <a:pt x="466578" y="116078"/>
                  </a:lnTo>
                  <a:close/>
                </a:path>
                <a:path w="958215" h="235584">
                  <a:moveTo>
                    <a:pt x="466578" y="133096"/>
                  </a:moveTo>
                  <a:lnTo>
                    <a:pt x="379964" y="133096"/>
                  </a:lnTo>
                  <a:lnTo>
                    <a:pt x="379964" y="143001"/>
                  </a:lnTo>
                  <a:lnTo>
                    <a:pt x="466578" y="143001"/>
                  </a:lnTo>
                  <a:lnTo>
                    <a:pt x="466578" y="133096"/>
                  </a:lnTo>
                  <a:close/>
                </a:path>
                <a:path w="958215" h="235584">
                  <a:moveTo>
                    <a:pt x="439654" y="9905"/>
                  </a:moveTo>
                  <a:lnTo>
                    <a:pt x="279888" y="9905"/>
                  </a:lnTo>
                  <a:lnTo>
                    <a:pt x="279888" y="97281"/>
                  </a:lnTo>
                  <a:lnTo>
                    <a:pt x="439654" y="97281"/>
                  </a:lnTo>
                  <a:lnTo>
                    <a:pt x="439654" y="70865"/>
                  </a:lnTo>
                  <a:lnTo>
                    <a:pt x="312908" y="70865"/>
                  </a:lnTo>
                  <a:lnTo>
                    <a:pt x="312908" y="36322"/>
                  </a:lnTo>
                  <a:lnTo>
                    <a:pt x="439654" y="36322"/>
                  </a:lnTo>
                  <a:lnTo>
                    <a:pt x="439654" y="9905"/>
                  </a:lnTo>
                  <a:close/>
                </a:path>
                <a:path w="958215" h="235584">
                  <a:moveTo>
                    <a:pt x="439654" y="36322"/>
                  </a:moveTo>
                  <a:lnTo>
                    <a:pt x="406380" y="36322"/>
                  </a:lnTo>
                  <a:lnTo>
                    <a:pt x="406380" y="70865"/>
                  </a:lnTo>
                  <a:lnTo>
                    <a:pt x="439654" y="70865"/>
                  </a:lnTo>
                  <a:lnTo>
                    <a:pt x="439654" y="36322"/>
                  </a:lnTo>
                  <a:close/>
                </a:path>
                <a:path w="958215" h="235584">
                  <a:moveTo>
                    <a:pt x="692110" y="0"/>
                  </a:moveTo>
                  <a:lnTo>
                    <a:pt x="658582" y="0"/>
                  </a:lnTo>
                  <a:lnTo>
                    <a:pt x="658582" y="235204"/>
                  </a:lnTo>
                  <a:lnTo>
                    <a:pt x="692110" y="235204"/>
                  </a:lnTo>
                  <a:lnTo>
                    <a:pt x="692110" y="119888"/>
                  </a:lnTo>
                  <a:lnTo>
                    <a:pt x="684490" y="119888"/>
                  </a:lnTo>
                  <a:lnTo>
                    <a:pt x="684490" y="91694"/>
                  </a:lnTo>
                  <a:lnTo>
                    <a:pt x="692110" y="91694"/>
                  </a:lnTo>
                  <a:lnTo>
                    <a:pt x="692110" y="0"/>
                  </a:lnTo>
                  <a:close/>
                </a:path>
                <a:path w="958215" h="235584">
                  <a:moveTo>
                    <a:pt x="692110" y="91694"/>
                  </a:moveTo>
                  <a:lnTo>
                    <a:pt x="684490" y="91694"/>
                  </a:lnTo>
                  <a:lnTo>
                    <a:pt x="684490" y="119888"/>
                  </a:lnTo>
                  <a:lnTo>
                    <a:pt x="692110" y="119888"/>
                  </a:lnTo>
                  <a:lnTo>
                    <a:pt x="692110" y="91694"/>
                  </a:lnTo>
                  <a:close/>
                </a:path>
                <a:path w="958215" h="235584">
                  <a:moveTo>
                    <a:pt x="726146" y="91694"/>
                  </a:moveTo>
                  <a:lnTo>
                    <a:pt x="692110" y="91694"/>
                  </a:lnTo>
                  <a:lnTo>
                    <a:pt x="692110" y="119888"/>
                  </a:lnTo>
                  <a:lnTo>
                    <a:pt x="726146" y="119888"/>
                  </a:lnTo>
                  <a:lnTo>
                    <a:pt x="726146" y="91694"/>
                  </a:lnTo>
                  <a:close/>
                </a:path>
                <a:path w="958215" h="235584">
                  <a:moveTo>
                    <a:pt x="558506" y="34797"/>
                  </a:moveTo>
                  <a:lnTo>
                    <a:pt x="506690" y="34797"/>
                  </a:lnTo>
                  <a:lnTo>
                    <a:pt x="506690" y="61721"/>
                  </a:lnTo>
                  <a:lnTo>
                    <a:pt x="643596" y="61721"/>
                  </a:lnTo>
                  <a:lnTo>
                    <a:pt x="643596" y="44957"/>
                  </a:lnTo>
                  <a:lnTo>
                    <a:pt x="558506" y="44957"/>
                  </a:lnTo>
                  <a:lnTo>
                    <a:pt x="558506" y="34797"/>
                  </a:lnTo>
                  <a:close/>
                </a:path>
                <a:path w="958215" h="235584">
                  <a:moveTo>
                    <a:pt x="592288" y="3809"/>
                  </a:moveTo>
                  <a:lnTo>
                    <a:pt x="558506" y="3809"/>
                  </a:lnTo>
                  <a:lnTo>
                    <a:pt x="558506" y="44957"/>
                  </a:lnTo>
                  <a:lnTo>
                    <a:pt x="592288" y="44957"/>
                  </a:lnTo>
                  <a:lnTo>
                    <a:pt x="592288" y="3809"/>
                  </a:lnTo>
                  <a:close/>
                </a:path>
                <a:path w="958215" h="235584">
                  <a:moveTo>
                    <a:pt x="643596" y="34797"/>
                  </a:moveTo>
                  <a:lnTo>
                    <a:pt x="592288" y="34797"/>
                  </a:lnTo>
                  <a:lnTo>
                    <a:pt x="592288" y="44957"/>
                  </a:lnTo>
                  <a:lnTo>
                    <a:pt x="643596" y="44957"/>
                  </a:lnTo>
                  <a:lnTo>
                    <a:pt x="643596" y="34797"/>
                  </a:lnTo>
                  <a:close/>
                </a:path>
                <a:path w="958215" h="235584">
                  <a:moveTo>
                    <a:pt x="575524" y="74929"/>
                  </a:moveTo>
                  <a:lnTo>
                    <a:pt x="551731" y="79093"/>
                  </a:lnTo>
                  <a:lnTo>
                    <a:pt x="532820" y="90709"/>
                  </a:lnTo>
                  <a:lnTo>
                    <a:pt x="520338" y="108469"/>
                  </a:lnTo>
                  <a:lnTo>
                    <a:pt x="515834" y="131064"/>
                  </a:lnTo>
                  <a:lnTo>
                    <a:pt x="520338" y="153658"/>
                  </a:lnTo>
                  <a:lnTo>
                    <a:pt x="532820" y="171418"/>
                  </a:lnTo>
                  <a:lnTo>
                    <a:pt x="551731" y="183034"/>
                  </a:lnTo>
                  <a:lnTo>
                    <a:pt x="575524" y="187198"/>
                  </a:lnTo>
                  <a:lnTo>
                    <a:pt x="599316" y="183034"/>
                  </a:lnTo>
                  <a:lnTo>
                    <a:pt x="618228" y="171418"/>
                  </a:lnTo>
                  <a:lnTo>
                    <a:pt x="626417" y="159766"/>
                  </a:lnTo>
                  <a:lnTo>
                    <a:pt x="575524" y="159766"/>
                  </a:lnTo>
                  <a:lnTo>
                    <a:pt x="564487" y="157817"/>
                  </a:lnTo>
                  <a:lnTo>
                    <a:pt x="555807" y="152177"/>
                  </a:lnTo>
                  <a:lnTo>
                    <a:pt x="550128" y="143156"/>
                  </a:lnTo>
                  <a:lnTo>
                    <a:pt x="548092" y="131064"/>
                  </a:lnTo>
                  <a:lnTo>
                    <a:pt x="550128" y="118971"/>
                  </a:lnTo>
                  <a:lnTo>
                    <a:pt x="555807" y="109950"/>
                  </a:lnTo>
                  <a:lnTo>
                    <a:pt x="564487" y="104310"/>
                  </a:lnTo>
                  <a:lnTo>
                    <a:pt x="575524" y="102362"/>
                  </a:lnTo>
                  <a:lnTo>
                    <a:pt x="626417" y="102362"/>
                  </a:lnTo>
                  <a:lnTo>
                    <a:pt x="618228" y="90709"/>
                  </a:lnTo>
                  <a:lnTo>
                    <a:pt x="599316" y="79093"/>
                  </a:lnTo>
                  <a:lnTo>
                    <a:pt x="575524" y="74929"/>
                  </a:lnTo>
                  <a:close/>
                </a:path>
                <a:path w="958215" h="235584">
                  <a:moveTo>
                    <a:pt x="626417" y="102362"/>
                  </a:moveTo>
                  <a:lnTo>
                    <a:pt x="575524" y="102362"/>
                  </a:lnTo>
                  <a:lnTo>
                    <a:pt x="586561" y="104310"/>
                  </a:lnTo>
                  <a:lnTo>
                    <a:pt x="595241" y="109950"/>
                  </a:lnTo>
                  <a:lnTo>
                    <a:pt x="600920" y="118971"/>
                  </a:lnTo>
                  <a:lnTo>
                    <a:pt x="602956" y="131064"/>
                  </a:lnTo>
                  <a:lnTo>
                    <a:pt x="600920" y="143156"/>
                  </a:lnTo>
                  <a:lnTo>
                    <a:pt x="595241" y="152177"/>
                  </a:lnTo>
                  <a:lnTo>
                    <a:pt x="586561" y="157817"/>
                  </a:lnTo>
                  <a:lnTo>
                    <a:pt x="575524" y="159766"/>
                  </a:lnTo>
                  <a:lnTo>
                    <a:pt x="626417" y="159766"/>
                  </a:lnTo>
                  <a:lnTo>
                    <a:pt x="630709" y="153658"/>
                  </a:lnTo>
                  <a:lnTo>
                    <a:pt x="635214" y="131064"/>
                  </a:lnTo>
                  <a:lnTo>
                    <a:pt x="630709" y="108469"/>
                  </a:lnTo>
                  <a:lnTo>
                    <a:pt x="626417" y="102362"/>
                  </a:lnTo>
                  <a:close/>
                </a:path>
                <a:path w="958215" h="235584">
                  <a:moveTo>
                    <a:pt x="957774" y="0"/>
                  </a:moveTo>
                  <a:lnTo>
                    <a:pt x="923738" y="0"/>
                  </a:lnTo>
                  <a:lnTo>
                    <a:pt x="923738" y="235204"/>
                  </a:lnTo>
                  <a:lnTo>
                    <a:pt x="957774" y="235204"/>
                  </a:lnTo>
                  <a:lnTo>
                    <a:pt x="957774" y="0"/>
                  </a:lnTo>
                  <a:close/>
                </a:path>
                <a:path w="958215" h="235584">
                  <a:moveTo>
                    <a:pt x="870398" y="24383"/>
                  </a:moveTo>
                  <a:lnTo>
                    <a:pt x="854396" y="24383"/>
                  </a:lnTo>
                  <a:lnTo>
                    <a:pt x="854396" y="30480"/>
                  </a:lnTo>
                  <a:lnTo>
                    <a:pt x="849530" y="74072"/>
                  </a:lnTo>
                  <a:lnTo>
                    <a:pt x="833758" y="110998"/>
                  </a:lnTo>
                  <a:lnTo>
                    <a:pt x="805318" y="142208"/>
                  </a:lnTo>
                  <a:lnTo>
                    <a:pt x="762448" y="168656"/>
                  </a:lnTo>
                  <a:lnTo>
                    <a:pt x="779974" y="195580"/>
                  </a:lnTo>
                  <a:lnTo>
                    <a:pt x="832096" y="161901"/>
                  </a:lnTo>
                  <a:lnTo>
                    <a:pt x="865286" y="121792"/>
                  </a:lnTo>
                  <a:lnTo>
                    <a:pt x="882808" y="75779"/>
                  </a:lnTo>
                  <a:lnTo>
                    <a:pt x="885269" y="51053"/>
                  </a:lnTo>
                  <a:lnTo>
                    <a:pt x="870398" y="51053"/>
                  </a:lnTo>
                  <a:lnTo>
                    <a:pt x="870398" y="24383"/>
                  </a:lnTo>
                  <a:close/>
                </a:path>
                <a:path w="958215" h="235584">
                  <a:moveTo>
                    <a:pt x="854396" y="24383"/>
                  </a:moveTo>
                  <a:lnTo>
                    <a:pt x="774894" y="24383"/>
                  </a:lnTo>
                  <a:lnTo>
                    <a:pt x="774894" y="51053"/>
                  </a:lnTo>
                  <a:lnTo>
                    <a:pt x="852100" y="51053"/>
                  </a:lnTo>
                  <a:lnTo>
                    <a:pt x="854396" y="30480"/>
                  </a:lnTo>
                  <a:lnTo>
                    <a:pt x="854396" y="24383"/>
                  </a:lnTo>
                  <a:close/>
                </a:path>
                <a:path w="958215" h="235584">
                  <a:moveTo>
                    <a:pt x="887924" y="24383"/>
                  </a:moveTo>
                  <a:lnTo>
                    <a:pt x="870398" y="24383"/>
                  </a:lnTo>
                  <a:lnTo>
                    <a:pt x="870398" y="51053"/>
                  </a:lnTo>
                  <a:lnTo>
                    <a:pt x="885269" y="51053"/>
                  </a:lnTo>
                  <a:lnTo>
                    <a:pt x="887924" y="243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9961504" y="3200400"/>
            <a:ext cx="1341755" cy="292100"/>
            <a:chOff x="9961504" y="3200400"/>
            <a:chExt cx="1341755" cy="292100"/>
          </a:xfrm>
        </p:grpSpPr>
        <p:sp>
          <p:nvSpPr>
            <p:cNvPr id="15" name="object 15" descr=""/>
            <p:cNvSpPr/>
            <p:nvPr/>
          </p:nvSpPr>
          <p:spPr>
            <a:xfrm>
              <a:off x="9961504" y="3200400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61504" y="3200400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50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3262675"/>
              <a:ext cx="188718" cy="166323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9961501" y="4546600"/>
            <a:ext cx="1341755" cy="317500"/>
            <a:chOff x="9961501" y="4546600"/>
            <a:chExt cx="1341755" cy="317500"/>
          </a:xfrm>
        </p:grpSpPr>
        <p:sp>
          <p:nvSpPr>
            <p:cNvPr id="19" name="object 19" descr=""/>
            <p:cNvSpPr/>
            <p:nvPr/>
          </p:nvSpPr>
          <p:spPr>
            <a:xfrm>
              <a:off x="9961501" y="4546600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961501" y="4546600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5057" y="4641849"/>
              <a:ext cx="183547" cy="150878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88535" y="3891972"/>
            <a:ext cx="73241" cy="184727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9961502" y="27051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9961502" y="30353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0394524" y="2778556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79"/>
                </a:lnTo>
                <a:lnTo>
                  <a:pt x="378067" y="81279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79"/>
                </a:lnTo>
                <a:lnTo>
                  <a:pt x="383147" y="81279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79"/>
                </a:lnTo>
                <a:lnTo>
                  <a:pt x="410376" y="81279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3"/>
                </a:lnTo>
                <a:lnTo>
                  <a:pt x="265088" y="95503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3"/>
                </a:lnTo>
                <a:lnTo>
                  <a:pt x="343104" y="95503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9002" y="2908300"/>
            <a:ext cx="1778000" cy="1752600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5616223" y="2705100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616223" y="4851400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687976" y="2976992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4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4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4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4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4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4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4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4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4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4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4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4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4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4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4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4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4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4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4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4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4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4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4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4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4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4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4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4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4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4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4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4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4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695884" y="3272413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9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9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9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9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9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9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2"/>
                </a:lnTo>
                <a:lnTo>
                  <a:pt x="546832" y="169672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2"/>
                </a:lnTo>
                <a:lnTo>
                  <a:pt x="659811" y="169672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4"/>
                </a:lnTo>
                <a:lnTo>
                  <a:pt x="642742" y="120904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3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4"/>
                </a:lnTo>
                <a:lnTo>
                  <a:pt x="638475" y="120904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4"/>
                </a:lnTo>
                <a:lnTo>
                  <a:pt x="655340" y="120904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6"/>
                </a:lnTo>
                <a:lnTo>
                  <a:pt x="618685" y="92456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6"/>
                </a:moveTo>
                <a:lnTo>
                  <a:pt x="556992" y="92456"/>
                </a:lnTo>
                <a:lnTo>
                  <a:pt x="556992" y="97832"/>
                </a:lnTo>
                <a:lnTo>
                  <a:pt x="562554" y="97663"/>
                </a:lnTo>
                <a:lnTo>
                  <a:pt x="573857" y="96897"/>
                </a:lnTo>
                <a:lnTo>
                  <a:pt x="573857" y="92456"/>
                </a:lnTo>
                <a:close/>
              </a:path>
              <a:path w="660400" h="179704">
                <a:moveTo>
                  <a:pt x="618685" y="92456"/>
                </a:moveTo>
                <a:lnTo>
                  <a:pt x="573857" y="92456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6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699290" y="3565753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79"/>
                </a:lnTo>
                <a:lnTo>
                  <a:pt x="39217" y="55879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79"/>
                </a:lnTo>
                <a:lnTo>
                  <a:pt x="147320" y="55879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3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1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1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3"/>
                </a:lnTo>
                <a:lnTo>
                  <a:pt x="271291" y="29463"/>
                </a:lnTo>
                <a:lnTo>
                  <a:pt x="258956" y="18738"/>
                </a:lnTo>
                <a:lnTo>
                  <a:pt x="240166" y="14223"/>
                </a:lnTo>
                <a:close/>
              </a:path>
              <a:path w="337185" h="184150">
                <a:moveTo>
                  <a:pt x="271291" y="29463"/>
                </a:moveTo>
                <a:lnTo>
                  <a:pt x="240166" y="29463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1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1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6506409" y="35839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3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709247" y="3857854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5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5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5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5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5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5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5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5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5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5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6506409" y="38760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3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5702338" y="4137253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6506409" y="41554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3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5699087" y="4429556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6500925" y="4447597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 descr=""/>
          <p:cNvGrpSpPr/>
          <p:nvPr/>
        </p:nvGrpSpPr>
        <p:grpSpPr>
          <a:xfrm>
            <a:off x="9961504" y="8331200"/>
            <a:ext cx="1341755" cy="292100"/>
            <a:chOff x="9961504" y="8331200"/>
            <a:chExt cx="1341755" cy="292100"/>
          </a:xfrm>
        </p:grpSpPr>
        <p:sp>
          <p:nvSpPr>
            <p:cNvPr id="40" name="object 40" descr=""/>
            <p:cNvSpPr/>
            <p:nvPr/>
          </p:nvSpPr>
          <p:spPr>
            <a:xfrm>
              <a:off x="9961504" y="8331200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961504" y="8331200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50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8393476"/>
              <a:ext cx="188718" cy="166323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9961501" y="9677400"/>
            <a:ext cx="1341755" cy="317500"/>
            <a:chOff x="9961501" y="9677400"/>
            <a:chExt cx="1341755" cy="317500"/>
          </a:xfrm>
        </p:grpSpPr>
        <p:sp>
          <p:nvSpPr>
            <p:cNvPr id="44" name="object 44" descr=""/>
            <p:cNvSpPr/>
            <p:nvPr/>
          </p:nvSpPr>
          <p:spPr>
            <a:xfrm>
              <a:off x="9961501" y="9677400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961501" y="9677400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5057" y="9772650"/>
              <a:ext cx="183547" cy="150878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88535" y="9022772"/>
            <a:ext cx="73241" cy="184727"/>
          </a:xfrm>
          <a:prstGeom prst="rect">
            <a:avLst/>
          </a:prstGeom>
        </p:spPr>
      </p:pic>
      <p:sp>
        <p:nvSpPr>
          <p:cNvPr id="48" name="object 48" descr=""/>
          <p:cNvSpPr/>
          <p:nvPr/>
        </p:nvSpPr>
        <p:spPr>
          <a:xfrm>
            <a:off x="9961502" y="78359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9961502" y="81661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10394524" y="7909356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9002" y="8039100"/>
            <a:ext cx="1778000" cy="1752600"/>
          </a:xfrm>
          <a:prstGeom prst="rect">
            <a:avLst/>
          </a:prstGeom>
        </p:spPr>
      </p:pic>
      <p:sp>
        <p:nvSpPr>
          <p:cNvPr id="52" name="object 52" descr=""/>
          <p:cNvSpPr/>
          <p:nvPr/>
        </p:nvSpPr>
        <p:spPr>
          <a:xfrm>
            <a:off x="5616223" y="7835900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5616223" y="9982200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5687976" y="8107792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60"/>
                </a:moveTo>
                <a:lnTo>
                  <a:pt x="44297" y="10160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4"/>
                </a:lnTo>
                <a:lnTo>
                  <a:pt x="49784" y="10160"/>
                </a:lnTo>
                <a:close/>
              </a:path>
              <a:path w="535304" h="188595">
                <a:moveTo>
                  <a:pt x="71729" y="10160"/>
                </a:moveTo>
                <a:lnTo>
                  <a:pt x="66446" y="10160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1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4"/>
                </a:lnTo>
                <a:lnTo>
                  <a:pt x="71729" y="10160"/>
                </a:lnTo>
                <a:close/>
              </a:path>
              <a:path w="535304" h="188595">
                <a:moveTo>
                  <a:pt x="66446" y="10160"/>
                </a:moveTo>
                <a:lnTo>
                  <a:pt x="49784" y="10160"/>
                </a:lnTo>
                <a:lnTo>
                  <a:pt x="49784" y="29464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60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8"/>
                </a:moveTo>
                <a:lnTo>
                  <a:pt x="209686" y="124968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80"/>
                </a:lnTo>
                <a:lnTo>
                  <a:pt x="261502" y="132080"/>
                </a:lnTo>
                <a:lnTo>
                  <a:pt x="261502" y="124968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80"/>
                </a:lnTo>
                <a:lnTo>
                  <a:pt x="288528" y="132080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8"/>
                </a:moveTo>
                <a:lnTo>
                  <a:pt x="288528" y="124968"/>
                </a:lnTo>
                <a:lnTo>
                  <a:pt x="288528" y="132080"/>
                </a:lnTo>
                <a:lnTo>
                  <a:pt x="339734" y="132080"/>
                </a:lnTo>
                <a:lnTo>
                  <a:pt x="339734" y="124968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4"/>
                </a:moveTo>
                <a:lnTo>
                  <a:pt x="206232" y="54864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4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4"/>
                </a:moveTo>
                <a:lnTo>
                  <a:pt x="255812" y="54864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4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4"/>
                </a:moveTo>
                <a:lnTo>
                  <a:pt x="321040" y="54864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4"/>
                </a:lnTo>
                <a:close/>
              </a:path>
              <a:path w="535304" h="188595">
                <a:moveTo>
                  <a:pt x="345017" y="5080"/>
                </a:moveTo>
                <a:lnTo>
                  <a:pt x="204809" y="5080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80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60"/>
                </a:lnTo>
                <a:lnTo>
                  <a:pt x="516705" y="86360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60"/>
                </a:lnTo>
                <a:lnTo>
                  <a:pt x="467937" y="86360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60"/>
                </a:lnTo>
                <a:lnTo>
                  <a:pt x="473627" y="86360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60"/>
                </a:lnTo>
                <a:lnTo>
                  <a:pt x="507358" y="86360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60"/>
                </a:lnTo>
                <a:lnTo>
                  <a:pt x="534384" y="86360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2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2"/>
                </a:lnTo>
                <a:lnTo>
                  <a:pt x="529899" y="167640"/>
                </a:lnTo>
                <a:lnTo>
                  <a:pt x="470579" y="167640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40"/>
                </a:lnTo>
                <a:lnTo>
                  <a:pt x="529899" y="167640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5695884" y="8403214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9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9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9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9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9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9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2"/>
                </a:lnTo>
                <a:lnTo>
                  <a:pt x="546832" y="169672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2"/>
                </a:lnTo>
                <a:lnTo>
                  <a:pt x="659811" y="169672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5699290" y="8696553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6506409" y="87147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3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4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5709247" y="8988653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3"/>
                </a:lnTo>
                <a:lnTo>
                  <a:pt x="203996" y="125983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3"/>
                </a:lnTo>
                <a:lnTo>
                  <a:pt x="273897" y="125983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6506409" y="90068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3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4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5702338" y="9268053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4"/>
                </a:moveTo>
                <a:lnTo>
                  <a:pt x="74371" y="9144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4"/>
                </a:lnTo>
                <a:close/>
              </a:path>
              <a:path w="334645" h="184150">
                <a:moveTo>
                  <a:pt x="74371" y="9144"/>
                </a:moveTo>
                <a:lnTo>
                  <a:pt x="9143" y="9144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4"/>
                </a:lnTo>
                <a:close/>
              </a:path>
              <a:path w="334645" h="184150">
                <a:moveTo>
                  <a:pt x="92862" y="9144"/>
                </a:moveTo>
                <a:lnTo>
                  <a:pt x="85750" y="9144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4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6506409" y="92862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3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4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5699087" y="9560356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6500925" y="9578397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49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4"/>
                </a:lnTo>
                <a:lnTo>
                  <a:pt x="202525" y="15874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4"/>
                </a:moveTo>
                <a:lnTo>
                  <a:pt x="172790" y="15874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4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 descr=""/>
          <p:cNvGrpSpPr/>
          <p:nvPr/>
        </p:nvGrpSpPr>
        <p:grpSpPr>
          <a:xfrm>
            <a:off x="9961504" y="5765800"/>
            <a:ext cx="1341755" cy="292100"/>
            <a:chOff x="9961504" y="5765800"/>
            <a:chExt cx="1341755" cy="292100"/>
          </a:xfrm>
        </p:grpSpPr>
        <p:sp>
          <p:nvSpPr>
            <p:cNvPr id="65" name="object 65" descr=""/>
            <p:cNvSpPr/>
            <p:nvPr/>
          </p:nvSpPr>
          <p:spPr>
            <a:xfrm>
              <a:off x="9961504" y="5765800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961504" y="5765800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50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5828076"/>
              <a:ext cx="188718" cy="166323"/>
            </a:xfrm>
            <a:prstGeom prst="rect">
              <a:avLst/>
            </a:prstGeom>
          </p:spPr>
        </p:pic>
      </p:grpSp>
      <p:grpSp>
        <p:nvGrpSpPr>
          <p:cNvPr id="68" name="object 68" descr=""/>
          <p:cNvGrpSpPr/>
          <p:nvPr/>
        </p:nvGrpSpPr>
        <p:grpSpPr>
          <a:xfrm>
            <a:off x="9961501" y="7112000"/>
            <a:ext cx="1341755" cy="317500"/>
            <a:chOff x="9961501" y="7112000"/>
            <a:chExt cx="1341755" cy="317500"/>
          </a:xfrm>
        </p:grpSpPr>
        <p:sp>
          <p:nvSpPr>
            <p:cNvPr id="69" name="object 69" descr=""/>
            <p:cNvSpPr/>
            <p:nvPr/>
          </p:nvSpPr>
          <p:spPr>
            <a:xfrm>
              <a:off x="9961501" y="7112000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961501" y="7112000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5057" y="7207250"/>
              <a:ext cx="183547" cy="150878"/>
            </a:xfrm>
            <a:prstGeom prst="rect">
              <a:avLst/>
            </a:prstGeom>
          </p:spPr>
        </p:pic>
      </p:grpSp>
      <p:pic>
        <p:nvPicPr>
          <p:cNvPr id="72" name="object 7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88535" y="6457372"/>
            <a:ext cx="73241" cy="184727"/>
          </a:xfrm>
          <a:prstGeom prst="rect">
            <a:avLst/>
          </a:prstGeom>
        </p:spPr>
      </p:pic>
      <p:sp>
        <p:nvSpPr>
          <p:cNvPr id="73" name="object 73" descr=""/>
          <p:cNvSpPr/>
          <p:nvPr/>
        </p:nvSpPr>
        <p:spPr>
          <a:xfrm>
            <a:off x="9961502" y="52705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9961502" y="56007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10394524" y="5343956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9002" y="5473700"/>
            <a:ext cx="1778000" cy="1752600"/>
          </a:xfrm>
          <a:prstGeom prst="rect">
            <a:avLst/>
          </a:prstGeom>
        </p:spPr>
      </p:pic>
      <p:sp>
        <p:nvSpPr>
          <p:cNvPr id="77" name="object 77" descr=""/>
          <p:cNvSpPr/>
          <p:nvPr/>
        </p:nvSpPr>
        <p:spPr>
          <a:xfrm>
            <a:off x="5616223" y="5270500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5616223" y="7416800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5687976" y="5542392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5695884" y="5837813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9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9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9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9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9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9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2"/>
                </a:lnTo>
                <a:lnTo>
                  <a:pt x="546832" y="169672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2"/>
                </a:lnTo>
                <a:lnTo>
                  <a:pt x="659811" y="169672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4"/>
                </a:lnTo>
                <a:lnTo>
                  <a:pt x="642742" y="120904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3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4"/>
                </a:lnTo>
                <a:lnTo>
                  <a:pt x="638475" y="120904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4"/>
                </a:lnTo>
                <a:lnTo>
                  <a:pt x="655340" y="120904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6"/>
                </a:lnTo>
                <a:lnTo>
                  <a:pt x="618685" y="92456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6"/>
                </a:moveTo>
                <a:lnTo>
                  <a:pt x="556992" y="92456"/>
                </a:lnTo>
                <a:lnTo>
                  <a:pt x="556992" y="97832"/>
                </a:lnTo>
                <a:lnTo>
                  <a:pt x="562554" y="97663"/>
                </a:lnTo>
                <a:lnTo>
                  <a:pt x="573857" y="96897"/>
                </a:lnTo>
                <a:lnTo>
                  <a:pt x="573857" y="92456"/>
                </a:lnTo>
                <a:close/>
              </a:path>
              <a:path w="660400" h="179704">
                <a:moveTo>
                  <a:pt x="618685" y="92456"/>
                </a:moveTo>
                <a:lnTo>
                  <a:pt x="573857" y="92456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6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5699290" y="6131153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79"/>
                </a:lnTo>
                <a:lnTo>
                  <a:pt x="39217" y="55879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79"/>
                </a:lnTo>
                <a:lnTo>
                  <a:pt x="147320" y="55879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3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1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1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3"/>
                </a:lnTo>
                <a:lnTo>
                  <a:pt x="271291" y="29463"/>
                </a:lnTo>
                <a:lnTo>
                  <a:pt x="258956" y="18738"/>
                </a:lnTo>
                <a:lnTo>
                  <a:pt x="240166" y="14223"/>
                </a:lnTo>
                <a:close/>
              </a:path>
              <a:path w="337185" h="184150">
                <a:moveTo>
                  <a:pt x="271291" y="29463"/>
                </a:moveTo>
                <a:lnTo>
                  <a:pt x="240166" y="29463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1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1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6506409" y="61493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3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5709247" y="6423253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6506409" y="64414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3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5702338" y="6702652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6506409" y="67208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3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5699087" y="6994956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59"/>
                </a:moveTo>
                <a:lnTo>
                  <a:pt x="21132" y="10159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59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6500925" y="7012998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49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4"/>
                </a:lnTo>
                <a:lnTo>
                  <a:pt x="202525" y="15874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4"/>
                </a:moveTo>
                <a:lnTo>
                  <a:pt x="172790" y="15874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4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9" name="object 89" descr=""/>
          <p:cNvGrpSpPr/>
          <p:nvPr/>
        </p:nvGrpSpPr>
        <p:grpSpPr>
          <a:xfrm>
            <a:off x="9961504" y="10896600"/>
            <a:ext cx="1341755" cy="292100"/>
            <a:chOff x="9961504" y="10896600"/>
            <a:chExt cx="1341755" cy="292100"/>
          </a:xfrm>
        </p:grpSpPr>
        <p:sp>
          <p:nvSpPr>
            <p:cNvPr id="90" name="object 90" descr=""/>
            <p:cNvSpPr/>
            <p:nvPr/>
          </p:nvSpPr>
          <p:spPr>
            <a:xfrm>
              <a:off x="9961504" y="10896600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9961504" y="10896600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50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10958876"/>
              <a:ext cx="188718" cy="166323"/>
            </a:xfrm>
            <a:prstGeom prst="rect">
              <a:avLst/>
            </a:prstGeom>
          </p:spPr>
        </p:pic>
      </p:grpSp>
      <p:grpSp>
        <p:nvGrpSpPr>
          <p:cNvPr id="93" name="object 93" descr=""/>
          <p:cNvGrpSpPr/>
          <p:nvPr/>
        </p:nvGrpSpPr>
        <p:grpSpPr>
          <a:xfrm>
            <a:off x="9961501" y="12242800"/>
            <a:ext cx="1341755" cy="317500"/>
            <a:chOff x="9961501" y="12242800"/>
            <a:chExt cx="1341755" cy="317500"/>
          </a:xfrm>
        </p:grpSpPr>
        <p:sp>
          <p:nvSpPr>
            <p:cNvPr id="94" name="object 94" descr=""/>
            <p:cNvSpPr/>
            <p:nvPr/>
          </p:nvSpPr>
          <p:spPr>
            <a:xfrm>
              <a:off x="9961501" y="12242800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9961501" y="12242800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5057" y="12338050"/>
              <a:ext cx="183547" cy="150878"/>
            </a:xfrm>
            <a:prstGeom prst="rect">
              <a:avLst/>
            </a:prstGeom>
          </p:spPr>
        </p:pic>
      </p:grpSp>
      <p:pic>
        <p:nvPicPr>
          <p:cNvPr id="97" name="object 9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88535" y="11588172"/>
            <a:ext cx="73241" cy="184727"/>
          </a:xfrm>
          <a:prstGeom prst="rect">
            <a:avLst/>
          </a:prstGeom>
        </p:spPr>
      </p:pic>
      <p:sp>
        <p:nvSpPr>
          <p:cNvPr id="98" name="object 98" descr=""/>
          <p:cNvSpPr/>
          <p:nvPr/>
        </p:nvSpPr>
        <p:spPr>
          <a:xfrm>
            <a:off x="9961502" y="104013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9961502" y="107315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10394524" y="10474756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1" name="object 10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9002" y="10604500"/>
            <a:ext cx="1778000" cy="1752600"/>
          </a:xfrm>
          <a:prstGeom prst="rect">
            <a:avLst/>
          </a:prstGeom>
        </p:spPr>
      </p:pic>
      <p:sp>
        <p:nvSpPr>
          <p:cNvPr id="102" name="object 102" descr=""/>
          <p:cNvSpPr/>
          <p:nvPr/>
        </p:nvSpPr>
        <p:spPr>
          <a:xfrm>
            <a:off x="5616223" y="10401300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5616223" y="12547600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5687976" y="10673192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5695884" y="10968614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2"/>
                </a:lnTo>
                <a:lnTo>
                  <a:pt x="546832" y="169672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2"/>
                </a:lnTo>
                <a:lnTo>
                  <a:pt x="659811" y="169672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4"/>
                </a:lnTo>
                <a:lnTo>
                  <a:pt x="642742" y="120904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4"/>
                </a:lnTo>
                <a:lnTo>
                  <a:pt x="638475" y="120904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4"/>
                </a:lnTo>
                <a:lnTo>
                  <a:pt x="655340" y="120904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5699290" y="11261953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79"/>
                </a:lnTo>
                <a:lnTo>
                  <a:pt x="39217" y="55879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79"/>
                </a:lnTo>
                <a:lnTo>
                  <a:pt x="147320" y="55879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3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1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1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3"/>
                </a:lnTo>
                <a:lnTo>
                  <a:pt x="271291" y="29463"/>
                </a:lnTo>
                <a:lnTo>
                  <a:pt x="258956" y="18738"/>
                </a:lnTo>
                <a:lnTo>
                  <a:pt x="240166" y="14223"/>
                </a:lnTo>
                <a:close/>
              </a:path>
              <a:path w="337185" h="184150">
                <a:moveTo>
                  <a:pt x="271291" y="29463"/>
                </a:moveTo>
                <a:lnTo>
                  <a:pt x="240166" y="29463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1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1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6506409" y="112801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4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/>
          <p:nvPr/>
        </p:nvSpPr>
        <p:spPr>
          <a:xfrm>
            <a:off x="5709247" y="11554053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5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3"/>
                </a:lnTo>
                <a:lnTo>
                  <a:pt x="203996" y="125983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3"/>
                </a:lnTo>
                <a:lnTo>
                  <a:pt x="273897" y="125983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6506409" y="115722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4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5702338" y="11833453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/>
          <p:nvPr/>
        </p:nvSpPr>
        <p:spPr>
          <a:xfrm>
            <a:off x="6506409" y="11851697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4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/>
          <p:nvPr/>
        </p:nvSpPr>
        <p:spPr>
          <a:xfrm>
            <a:off x="5699087" y="12125756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6500925" y="12143797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49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4"/>
                </a:lnTo>
                <a:lnTo>
                  <a:pt x="202525" y="15874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4"/>
                </a:moveTo>
                <a:lnTo>
                  <a:pt x="172790" y="15874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4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4" name="object 114" descr=""/>
          <p:cNvGrpSpPr/>
          <p:nvPr/>
        </p:nvGrpSpPr>
        <p:grpSpPr>
          <a:xfrm>
            <a:off x="660400" y="152400"/>
            <a:ext cx="571500" cy="381000"/>
            <a:chOff x="660400" y="152400"/>
            <a:chExt cx="571500" cy="381000"/>
          </a:xfrm>
        </p:grpSpPr>
        <p:sp>
          <p:nvSpPr>
            <p:cNvPr id="115" name="object 115" descr=""/>
            <p:cNvSpPr/>
            <p:nvPr/>
          </p:nvSpPr>
          <p:spPr>
            <a:xfrm>
              <a:off x="660400" y="152400"/>
              <a:ext cx="571500" cy="381000"/>
            </a:xfrm>
            <a:custGeom>
              <a:avLst/>
              <a:gdLst/>
              <a:ahLst/>
              <a:cxnLst/>
              <a:rect l="l" t="t" r="r" b="b"/>
              <a:pathLst>
                <a:path w="571500" h="381000">
                  <a:moveTo>
                    <a:pt x="5334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533400" y="381000"/>
                  </a:lnTo>
                  <a:lnTo>
                    <a:pt x="548230" y="378005"/>
                  </a:lnTo>
                  <a:lnTo>
                    <a:pt x="560340" y="369840"/>
                  </a:lnTo>
                  <a:lnTo>
                    <a:pt x="568505" y="357730"/>
                  </a:lnTo>
                  <a:lnTo>
                    <a:pt x="571500" y="342900"/>
                  </a:lnTo>
                  <a:lnTo>
                    <a:pt x="571500" y="38100"/>
                  </a:lnTo>
                  <a:lnTo>
                    <a:pt x="568505" y="23269"/>
                  </a:lnTo>
                  <a:lnTo>
                    <a:pt x="560340" y="11159"/>
                  </a:lnTo>
                  <a:lnTo>
                    <a:pt x="548230" y="2994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660400" y="152400"/>
              <a:ext cx="571500" cy="381000"/>
            </a:xfrm>
            <a:custGeom>
              <a:avLst/>
              <a:gdLst/>
              <a:ahLst/>
              <a:cxnLst/>
              <a:rect l="l" t="t" r="r" b="b"/>
              <a:pathLst>
                <a:path w="5715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571500" h="381000">
                  <a:moveTo>
                    <a:pt x="53340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533400" y="381000"/>
                  </a:lnTo>
                  <a:lnTo>
                    <a:pt x="533400" y="368300"/>
                  </a:lnTo>
                  <a:close/>
                </a:path>
                <a:path w="571500" h="381000">
                  <a:moveTo>
                    <a:pt x="533400" y="0"/>
                  </a:moveTo>
                  <a:lnTo>
                    <a:pt x="533400" y="12700"/>
                  </a:lnTo>
                  <a:lnTo>
                    <a:pt x="543286" y="14696"/>
                  </a:lnTo>
                  <a:lnTo>
                    <a:pt x="551360" y="20139"/>
                  </a:lnTo>
                  <a:lnTo>
                    <a:pt x="556803" y="28213"/>
                  </a:lnTo>
                  <a:lnTo>
                    <a:pt x="558800" y="38100"/>
                  </a:lnTo>
                  <a:lnTo>
                    <a:pt x="558800" y="342900"/>
                  </a:lnTo>
                  <a:lnTo>
                    <a:pt x="556803" y="352786"/>
                  </a:lnTo>
                  <a:lnTo>
                    <a:pt x="551360" y="360860"/>
                  </a:lnTo>
                  <a:lnTo>
                    <a:pt x="543286" y="366303"/>
                  </a:lnTo>
                  <a:lnTo>
                    <a:pt x="533400" y="368300"/>
                  </a:lnTo>
                  <a:lnTo>
                    <a:pt x="533400" y="381000"/>
                  </a:lnTo>
                  <a:lnTo>
                    <a:pt x="548230" y="378005"/>
                  </a:lnTo>
                  <a:lnTo>
                    <a:pt x="560340" y="369840"/>
                  </a:lnTo>
                  <a:lnTo>
                    <a:pt x="568505" y="357730"/>
                  </a:lnTo>
                  <a:lnTo>
                    <a:pt x="571500" y="342900"/>
                  </a:lnTo>
                  <a:lnTo>
                    <a:pt x="571500" y="38100"/>
                  </a:lnTo>
                  <a:lnTo>
                    <a:pt x="568505" y="23269"/>
                  </a:lnTo>
                  <a:lnTo>
                    <a:pt x="560340" y="11159"/>
                  </a:lnTo>
                  <a:lnTo>
                    <a:pt x="548230" y="2994"/>
                  </a:lnTo>
                  <a:lnTo>
                    <a:pt x="533400" y="0"/>
                  </a:lnTo>
                  <a:close/>
                </a:path>
                <a:path w="571500" h="381000">
                  <a:moveTo>
                    <a:pt x="5334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533400" y="127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743445" y="263792"/>
              <a:ext cx="364490" cy="128270"/>
            </a:xfrm>
            <a:custGeom>
              <a:avLst/>
              <a:gdLst/>
              <a:ahLst/>
              <a:cxnLst/>
              <a:rect l="l" t="t" r="r" b="b"/>
              <a:pathLst>
                <a:path w="364490" h="128270">
                  <a:moveTo>
                    <a:pt x="100164" y="90385"/>
                  </a:moveTo>
                  <a:lnTo>
                    <a:pt x="13969" y="90385"/>
                  </a:lnTo>
                  <a:lnTo>
                    <a:pt x="13969" y="126428"/>
                  </a:lnTo>
                  <a:lnTo>
                    <a:pt x="100164" y="126428"/>
                  </a:lnTo>
                  <a:lnTo>
                    <a:pt x="100164" y="117627"/>
                  </a:lnTo>
                  <a:lnTo>
                    <a:pt x="25425" y="117627"/>
                  </a:lnTo>
                  <a:lnTo>
                    <a:pt x="25425" y="99326"/>
                  </a:lnTo>
                  <a:lnTo>
                    <a:pt x="100164" y="99326"/>
                  </a:lnTo>
                  <a:lnTo>
                    <a:pt x="100164" y="90385"/>
                  </a:lnTo>
                  <a:close/>
                </a:path>
                <a:path w="364490" h="128270">
                  <a:moveTo>
                    <a:pt x="100164" y="99326"/>
                  </a:moveTo>
                  <a:lnTo>
                    <a:pt x="88849" y="99326"/>
                  </a:lnTo>
                  <a:lnTo>
                    <a:pt x="88849" y="117627"/>
                  </a:lnTo>
                  <a:lnTo>
                    <a:pt x="100164" y="117627"/>
                  </a:lnTo>
                  <a:lnTo>
                    <a:pt x="100164" y="99326"/>
                  </a:lnTo>
                  <a:close/>
                </a:path>
                <a:path w="364490" h="128270">
                  <a:moveTo>
                    <a:pt x="51409" y="12153"/>
                  </a:moveTo>
                  <a:lnTo>
                    <a:pt x="6007" y="12153"/>
                  </a:lnTo>
                  <a:lnTo>
                    <a:pt x="6007" y="21234"/>
                  </a:lnTo>
                  <a:lnTo>
                    <a:pt x="107569" y="21234"/>
                  </a:lnTo>
                  <a:lnTo>
                    <a:pt x="107569" y="18021"/>
                  </a:lnTo>
                  <a:lnTo>
                    <a:pt x="51409" y="18021"/>
                  </a:lnTo>
                  <a:lnTo>
                    <a:pt x="51409" y="12153"/>
                  </a:lnTo>
                  <a:close/>
                </a:path>
                <a:path w="364490" h="128270">
                  <a:moveTo>
                    <a:pt x="62864" y="0"/>
                  </a:moveTo>
                  <a:lnTo>
                    <a:pt x="51409" y="0"/>
                  </a:lnTo>
                  <a:lnTo>
                    <a:pt x="51409" y="18021"/>
                  </a:lnTo>
                  <a:lnTo>
                    <a:pt x="62864" y="18021"/>
                  </a:lnTo>
                  <a:lnTo>
                    <a:pt x="62864" y="0"/>
                  </a:lnTo>
                  <a:close/>
                </a:path>
                <a:path w="364490" h="128270">
                  <a:moveTo>
                    <a:pt x="107569" y="12153"/>
                  </a:moveTo>
                  <a:lnTo>
                    <a:pt x="62864" y="12153"/>
                  </a:lnTo>
                  <a:lnTo>
                    <a:pt x="62864" y="18021"/>
                  </a:lnTo>
                  <a:lnTo>
                    <a:pt x="107569" y="18021"/>
                  </a:lnTo>
                  <a:lnTo>
                    <a:pt x="107569" y="12153"/>
                  </a:lnTo>
                  <a:close/>
                </a:path>
                <a:path w="364490" h="128270">
                  <a:moveTo>
                    <a:pt x="51409" y="71666"/>
                  </a:moveTo>
                  <a:lnTo>
                    <a:pt x="0" y="71666"/>
                  </a:lnTo>
                  <a:lnTo>
                    <a:pt x="0" y="80746"/>
                  </a:lnTo>
                  <a:lnTo>
                    <a:pt x="114134" y="80746"/>
                  </a:lnTo>
                  <a:lnTo>
                    <a:pt x="114134" y="76695"/>
                  </a:lnTo>
                  <a:lnTo>
                    <a:pt x="51409" y="76695"/>
                  </a:lnTo>
                  <a:lnTo>
                    <a:pt x="51409" y="71666"/>
                  </a:lnTo>
                  <a:close/>
                </a:path>
                <a:path w="364490" h="128270">
                  <a:moveTo>
                    <a:pt x="51409" y="61650"/>
                  </a:moveTo>
                  <a:lnTo>
                    <a:pt x="51409" y="76695"/>
                  </a:lnTo>
                  <a:lnTo>
                    <a:pt x="62864" y="76695"/>
                  </a:lnTo>
                  <a:lnTo>
                    <a:pt x="62864" y="62026"/>
                  </a:lnTo>
                  <a:lnTo>
                    <a:pt x="57137" y="62026"/>
                  </a:lnTo>
                  <a:lnTo>
                    <a:pt x="51409" y="61650"/>
                  </a:lnTo>
                  <a:close/>
                </a:path>
                <a:path w="364490" h="128270">
                  <a:moveTo>
                    <a:pt x="114134" y="71666"/>
                  </a:moveTo>
                  <a:lnTo>
                    <a:pt x="62864" y="71666"/>
                  </a:lnTo>
                  <a:lnTo>
                    <a:pt x="62864" y="76695"/>
                  </a:lnTo>
                  <a:lnTo>
                    <a:pt x="114134" y="76695"/>
                  </a:lnTo>
                  <a:lnTo>
                    <a:pt x="114134" y="71666"/>
                  </a:lnTo>
                  <a:close/>
                </a:path>
                <a:path w="364490" h="128270">
                  <a:moveTo>
                    <a:pt x="62864" y="59232"/>
                  </a:moveTo>
                  <a:lnTo>
                    <a:pt x="51409" y="59232"/>
                  </a:lnTo>
                  <a:lnTo>
                    <a:pt x="51409" y="61650"/>
                  </a:lnTo>
                  <a:lnTo>
                    <a:pt x="57137" y="62026"/>
                  </a:lnTo>
                  <a:lnTo>
                    <a:pt x="62845" y="61650"/>
                  </a:lnTo>
                  <a:lnTo>
                    <a:pt x="62864" y="59232"/>
                  </a:lnTo>
                  <a:close/>
                </a:path>
                <a:path w="364490" h="128270">
                  <a:moveTo>
                    <a:pt x="62864" y="61648"/>
                  </a:moveTo>
                  <a:lnTo>
                    <a:pt x="57137" y="62026"/>
                  </a:lnTo>
                  <a:lnTo>
                    <a:pt x="62864" y="62026"/>
                  </a:lnTo>
                  <a:lnTo>
                    <a:pt x="62864" y="61648"/>
                  </a:lnTo>
                  <a:close/>
                </a:path>
                <a:path w="364490" h="128270">
                  <a:moveTo>
                    <a:pt x="57137" y="26263"/>
                  </a:moveTo>
                  <a:lnTo>
                    <a:pt x="39742" y="27407"/>
                  </a:lnTo>
                  <a:lnTo>
                    <a:pt x="26944" y="30803"/>
                  </a:lnTo>
                  <a:lnTo>
                    <a:pt x="19045" y="36400"/>
                  </a:lnTo>
                  <a:lnTo>
                    <a:pt x="16344" y="44145"/>
                  </a:lnTo>
                  <a:lnTo>
                    <a:pt x="19045" y="51889"/>
                  </a:lnTo>
                  <a:lnTo>
                    <a:pt x="26944" y="57486"/>
                  </a:lnTo>
                  <a:lnTo>
                    <a:pt x="39742" y="60883"/>
                  </a:lnTo>
                  <a:lnTo>
                    <a:pt x="51409" y="61650"/>
                  </a:lnTo>
                  <a:lnTo>
                    <a:pt x="51409" y="59232"/>
                  </a:lnTo>
                  <a:lnTo>
                    <a:pt x="80694" y="59232"/>
                  </a:lnTo>
                  <a:lnTo>
                    <a:pt x="87277" y="57486"/>
                  </a:lnTo>
                  <a:lnTo>
                    <a:pt x="92326" y="53924"/>
                  </a:lnTo>
                  <a:lnTo>
                    <a:pt x="57137" y="53924"/>
                  </a:lnTo>
                  <a:lnTo>
                    <a:pt x="44963" y="53280"/>
                  </a:lnTo>
                  <a:lnTo>
                    <a:pt x="36025" y="51392"/>
                  </a:lnTo>
                  <a:lnTo>
                    <a:pt x="30517" y="48325"/>
                  </a:lnTo>
                  <a:lnTo>
                    <a:pt x="28638" y="44145"/>
                  </a:lnTo>
                  <a:lnTo>
                    <a:pt x="30517" y="39965"/>
                  </a:lnTo>
                  <a:lnTo>
                    <a:pt x="36025" y="36898"/>
                  </a:lnTo>
                  <a:lnTo>
                    <a:pt x="44963" y="35010"/>
                  </a:lnTo>
                  <a:lnTo>
                    <a:pt x="57137" y="34366"/>
                  </a:lnTo>
                  <a:lnTo>
                    <a:pt x="92326" y="34366"/>
                  </a:lnTo>
                  <a:lnTo>
                    <a:pt x="87277" y="30803"/>
                  </a:lnTo>
                  <a:lnTo>
                    <a:pt x="74473" y="27407"/>
                  </a:lnTo>
                  <a:lnTo>
                    <a:pt x="57137" y="26263"/>
                  </a:lnTo>
                  <a:close/>
                </a:path>
                <a:path w="364490" h="128270">
                  <a:moveTo>
                    <a:pt x="80694" y="59232"/>
                  </a:moveTo>
                  <a:lnTo>
                    <a:pt x="62864" y="59232"/>
                  </a:lnTo>
                  <a:lnTo>
                    <a:pt x="62864" y="61648"/>
                  </a:lnTo>
                  <a:lnTo>
                    <a:pt x="74473" y="60883"/>
                  </a:lnTo>
                  <a:lnTo>
                    <a:pt x="80694" y="59232"/>
                  </a:lnTo>
                  <a:close/>
                </a:path>
                <a:path w="364490" h="128270">
                  <a:moveTo>
                    <a:pt x="92326" y="34366"/>
                  </a:moveTo>
                  <a:lnTo>
                    <a:pt x="57137" y="34366"/>
                  </a:lnTo>
                  <a:lnTo>
                    <a:pt x="69230" y="35010"/>
                  </a:lnTo>
                  <a:lnTo>
                    <a:pt x="78127" y="36898"/>
                  </a:lnTo>
                  <a:lnTo>
                    <a:pt x="83619" y="39965"/>
                  </a:lnTo>
                  <a:lnTo>
                    <a:pt x="85496" y="44145"/>
                  </a:lnTo>
                  <a:lnTo>
                    <a:pt x="83619" y="48325"/>
                  </a:lnTo>
                  <a:lnTo>
                    <a:pt x="78127" y="51392"/>
                  </a:lnTo>
                  <a:lnTo>
                    <a:pt x="69230" y="53280"/>
                  </a:lnTo>
                  <a:lnTo>
                    <a:pt x="57137" y="53924"/>
                  </a:lnTo>
                  <a:lnTo>
                    <a:pt x="92326" y="53924"/>
                  </a:lnTo>
                  <a:lnTo>
                    <a:pt x="95209" y="51889"/>
                  </a:lnTo>
                  <a:lnTo>
                    <a:pt x="97929" y="44145"/>
                  </a:lnTo>
                  <a:lnTo>
                    <a:pt x="95209" y="36400"/>
                  </a:lnTo>
                  <a:lnTo>
                    <a:pt x="92326" y="34366"/>
                  </a:lnTo>
                  <a:close/>
                </a:path>
                <a:path w="364490" h="128270">
                  <a:moveTo>
                    <a:pt x="161342" y="93933"/>
                  </a:moveTo>
                  <a:lnTo>
                    <a:pt x="145432" y="94334"/>
                  </a:lnTo>
                  <a:lnTo>
                    <a:pt x="127116" y="94437"/>
                  </a:lnTo>
                  <a:lnTo>
                    <a:pt x="128792" y="104076"/>
                  </a:lnTo>
                  <a:lnTo>
                    <a:pt x="146606" y="103978"/>
                  </a:lnTo>
                  <a:lnTo>
                    <a:pt x="166319" y="103395"/>
                  </a:lnTo>
                  <a:lnTo>
                    <a:pt x="187001" y="101895"/>
                  </a:lnTo>
                  <a:lnTo>
                    <a:pt x="207723" y="99047"/>
                  </a:lnTo>
                  <a:lnTo>
                    <a:pt x="207565" y="97650"/>
                  </a:lnTo>
                  <a:lnTo>
                    <a:pt x="161342" y="97650"/>
                  </a:lnTo>
                  <a:lnTo>
                    <a:pt x="161342" y="93933"/>
                  </a:lnTo>
                  <a:close/>
                </a:path>
                <a:path w="364490" h="128270">
                  <a:moveTo>
                    <a:pt x="172937" y="93399"/>
                  </a:moveTo>
                  <a:lnTo>
                    <a:pt x="165620" y="93826"/>
                  </a:lnTo>
                  <a:lnTo>
                    <a:pt x="161342" y="93933"/>
                  </a:lnTo>
                  <a:lnTo>
                    <a:pt x="161342" y="97650"/>
                  </a:lnTo>
                  <a:lnTo>
                    <a:pt x="172937" y="97650"/>
                  </a:lnTo>
                  <a:lnTo>
                    <a:pt x="172937" y="93399"/>
                  </a:lnTo>
                  <a:close/>
                </a:path>
                <a:path w="364490" h="128270">
                  <a:moveTo>
                    <a:pt x="206745" y="90385"/>
                  </a:moveTo>
                  <a:lnTo>
                    <a:pt x="186464" y="92610"/>
                  </a:lnTo>
                  <a:lnTo>
                    <a:pt x="172937" y="93399"/>
                  </a:lnTo>
                  <a:lnTo>
                    <a:pt x="172937" y="97650"/>
                  </a:lnTo>
                  <a:lnTo>
                    <a:pt x="207565" y="97650"/>
                  </a:lnTo>
                  <a:lnTo>
                    <a:pt x="206745" y="90385"/>
                  </a:lnTo>
                  <a:close/>
                </a:path>
                <a:path w="364490" h="128270">
                  <a:moveTo>
                    <a:pt x="161342" y="79687"/>
                  </a:moveTo>
                  <a:lnTo>
                    <a:pt x="161342" y="93933"/>
                  </a:lnTo>
                  <a:lnTo>
                    <a:pt x="165620" y="93826"/>
                  </a:lnTo>
                  <a:lnTo>
                    <a:pt x="172937" y="93399"/>
                  </a:lnTo>
                  <a:lnTo>
                    <a:pt x="172937" y="80467"/>
                  </a:lnTo>
                  <a:lnTo>
                    <a:pt x="167070" y="80467"/>
                  </a:lnTo>
                  <a:lnTo>
                    <a:pt x="161342" y="79687"/>
                  </a:lnTo>
                  <a:close/>
                </a:path>
                <a:path w="364490" h="128270">
                  <a:moveTo>
                    <a:pt x="172937" y="77114"/>
                  </a:moveTo>
                  <a:lnTo>
                    <a:pt x="161342" y="77114"/>
                  </a:lnTo>
                  <a:lnTo>
                    <a:pt x="161342" y="79687"/>
                  </a:lnTo>
                  <a:lnTo>
                    <a:pt x="167070" y="80467"/>
                  </a:lnTo>
                  <a:lnTo>
                    <a:pt x="172937" y="79669"/>
                  </a:lnTo>
                  <a:lnTo>
                    <a:pt x="172937" y="77114"/>
                  </a:lnTo>
                  <a:close/>
                </a:path>
                <a:path w="364490" h="128270">
                  <a:moveTo>
                    <a:pt x="172937" y="79669"/>
                  </a:moveTo>
                  <a:lnTo>
                    <a:pt x="167070" y="80467"/>
                  </a:lnTo>
                  <a:lnTo>
                    <a:pt x="172937" y="80467"/>
                  </a:lnTo>
                  <a:lnTo>
                    <a:pt x="172937" y="79669"/>
                  </a:lnTo>
                  <a:close/>
                </a:path>
                <a:path w="364490" h="128270">
                  <a:moveTo>
                    <a:pt x="167070" y="33807"/>
                  </a:moveTo>
                  <a:lnTo>
                    <a:pt x="155016" y="35468"/>
                  </a:lnTo>
                  <a:lnTo>
                    <a:pt x="145661" y="40181"/>
                  </a:lnTo>
                  <a:lnTo>
                    <a:pt x="139606" y="47539"/>
                  </a:lnTo>
                  <a:lnTo>
                    <a:pt x="137453" y="57137"/>
                  </a:lnTo>
                  <a:lnTo>
                    <a:pt x="139606" y="66794"/>
                  </a:lnTo>
                  <a:lnTo>
                    <a:pt x="145661" y="74145"/>
                  </a:lnTo>
                  <a:lnTo>
                    <a:pt x="155016" y="78825"/>
                  </a:lnTo>
                  <a:lnTo>
                    <a:pt x="161342" y="79687"/>
                  </a:lnTo>
                  <a:lnTo>
                    <a:pt x="161342" y="77114"/>
                  </a:lnTo>
                  <a:lnTo>
                    <a:pt x="182584" y="77114"/>
                  </a:lnTo>
                  <a:lnTo>
                    <a:pt x="188549" y="74145"/>
                  </a:lnTo>
                  <a:lnTo>
                    <a:pt x="190723" y="71526"/>
                  </a:lnTo>
                  <a:lnTo>
                    <a:pt x="155754" y="71526"/>
                  </a:lnTo>
                  <a:lnTo>
                    <a:pt x="148350" y="65798"/>
                  </a:lnTo>
                  <a:lnTo>
                    <a:pt x="148350" y="48475"/>
                  </a:lnTo>
                  <a:lnTo>
                    <a:pt x="155754" y="42748"/>
                  </a:lnTo>
                  <a:lnTo>
                    <a:pt x="190678" y="42748"/>
                  </a:lnTo>
                  <a:lnTo>
                    <a:pt x="188549" y="40181"/>
                  </a:lnTo>
                  <a:lnTo>
                    <a:pt x="179145" y="35468"/>
                  </a:lnTo>
                  <a:lnTo>
                    <a:pt x="167070" y="33807"/>
                  </a:lnTo>
                  <a:close/>
                </a:path>
                <a:path w="364490" h="128270">
                  <a:moveTo>
                    <a:pt x="182584" y="77114"/>
                  </a:moveTo>
                  <a:lnTo>
                    <a:pt x="172937" y="77114"/>
                  </a:lnTo>
                  <a:lnTo>
                    <a:pt x="172937" y="79669"/>
                  </a:lnTo>
                  <a:lnTo>
                    <a:pt x="179145" y="78825"/>
                  </a:lnTo>
                  <a:lnTo>
                    <a:pt x="182584" y="77114"/>
                  </a:lnTo>
                  <a:close/>
                </a:path>
                <a:path w="364490" h="128270">
                  <a:moveTo>
                    <a:pt x="190678" y="42748"/>
                  </a:moveTo>
                  <a:lnTo>
                    <a:pt x="178385" y="42748"/>
                  </a:lnTo>
                  <a:lnTo>
                    <a:pt x="185929" y="48475"/>
                  </a:lnTo>
                  <a:lnTo>
                    <a:pt x="185929" y="65798"/>
                  </a:lnTo>
                  <a:lnTo>
                    <a:pt x="178385" y="71526"/>
                  </a:lnTo>
                  <a:lnTo>
                    <a:pt x="190723" y="71526"/>
                  </a:lnTo>
                  <a:lnTo>
                    <a:pt x="194652" y="66794"/>
                  </a:lnTo>
                  <a:lnTo>
                    <a:pt x="196826" y="57137"/>
                  </a:lnTo>
                  <a:lnTo>
                    <a:pt x="194652" y="47539"/>
                  </a:lnTo>
                  <a:lnTo>
                    <a:pt x="190678" y="42748"/>
                  </a:lnTo>
                  <a:close/>
                </a:path>
                <a:path w="364490" h="128270">
                  <a:moveTo>
                    <a:pt x="226023" y="1816"/>
                  </a:moveTo>
                  <a:lnTo>
                    <a:pt x="214428" y="1816"/>
                  </a:lnTo>
                  <a:lnTo>
                    <a:pt x="214428" y="128104"/>
                  </a:lnTo>
                  <a:lnTo>
                    <a:pt x="226023" y="128104"/>
                  </a:lnTo>
                  <a:lnTo>
                    <a:pt x="226023" y="65239"/>
                  </a:lnTo>
                  <a:lnTo>
                    <a:pt x="222251" y="65239"/>
                  </a:lnTo>
                  <a:lnTo>
                    <a:pt x="222251" y="55460"/>
                  </a:lnTo>
                  <a:lnTo>
                    <a:pt x="226023" y="55460"/>
                  </a:lnTo>
                  <a:lnTo>
                    <a:pt x="226023" y="1816"/>
                  </a:lnTo>
                  <a:close/>
                </a:path>
                <a:path w="364490" h="128270">
                  <a:moveTo>
                    <a:pt x="226023" y="55460"/>
                  </a:moveTo>
                  <a:lnTo>
                    <a:pt x="222251" y="55460"/>
                  </a:lnTo>
                  <a:lnTo>
                    <a:pt x="222251" y="65239"/>
                  </a:lnTo>
                  <a:lnTo>
                    <a:pt x="226023" y="65239"/>
                  </a:lnTo>
                  <a:lnTo>
                    <a:pt x="226023" y="55460"/>
                  </a:lnTo>
                  <a:close/>
                </a:path>
                <a:path w="364490" h="128270">
                  <a:moveTo>
                    <a:pt x="245581" y="55460"/>
                  </a:moveTo>
                  <a:lnTo>
                    <a:pt x="226023" y="55460"/>
                  </a:lnTo>
                  <a:lnTo>
                    <a:pt x="226023" y="65239"/>
                  </a:lnTo>
                  <a:lnTo>
                    <a:pt x="245581" y="65239"/>
                  </a:lnTo>
                  <a:lnTo>
                    <a:pt x="245581" y="55460"/>
                  </a:lnTo>
                  <a:close/>
                </a:path>
                <a:path w="364490" h="128270">
                  <a:moveTo>
                    <a:pt x="161342" y="17043"/>
                  </a:moveTo>
                  <a:lnTo>
                    <a:pt x="129211" y="17043"/>
                  </a:lnTo>
                  <a:lnTo>
                    <a:pt x="129211" y="26403"/>
                  </a:lnTo>
                  <a:lnTo>
                    <a:pt x="204789" y="26403"/>
                  </a:lnTo>
                  <a:lnTo>
                    <a:pt x="204789" y="23329"/>
                  </a:lnTo>
                  <a:lnTo>
                    <a:pt x="161342" y="23329"/>
                  </a:lnTo>
                  <a:lnTo>
                    <a:pt x="161342" y="17043"/>
                  </a:lnTo>
                  <a:close/>
                </a:path>
                <a:path w="364490" h="128270">
                  <a:moveTo>
                    <a:pt x="172937" y="1955"/>
                  </a:moveTo>
                  <a:lnTo>
                    <a:pt x="161342" y="1955"/>
                  </a:lnTo>
                  <a:lnTo>
                    <a:pt x="161342" y="23329"/>
                  </a:lnTo>
                  <a:lnTo>
                    <a:pt x="172937" y="23329"/>
                  </a:lnTo>
                  <a:lnTo>
                    <a:pt x="172937" y="1955"/>
                  </a:lnTo>
                  <a:close/>
                </a:path>
                <a:path w="364490" h="128270">
                  <a:moveTo>
                    <a:pt x="204789" y="17043"/>
                  </a:moveTo>
                  <a:lnTo>
                    <a:pt x="172937" y="17043"/>
                  </a:lnTo>
                  <a:lnTo>
                    <a:pt x="172937" y="23329"/>
                  </a:lnTo>
                  <a:lnTo>
                    <a:pt x="204789" y="23329"/>
                  </a:lnTo>
                  <a:lnTo>
                    <a:pt x="204789" y="17043"/>
                  </a:lnTo>
                  <a:close/>
                </a:path>
                <a:path w="364490" h="128270">
                  <a:moveTo>
                    <a:pt x="291392" y="85775"/>
                  </a:moveTo>
                  <a:lnTo>
                    <a:pt x="279797" y="85775"/>
                  </a:lnTo>
                  <a:lnTo>
                    <a:pt x="279797" y="125310"/>
                  </a:lnTo>
                  <a:lnTo>
                    <a:pt x="364036" y="125310"/>
                  </a:lnTo>
                  <a:lnTo>
                    <a:pt x="364036" y="120142"/>
                  </a:lnTo>
                  <a:lnTo>
                    <a:pt x="291392" y="120142"/>
                  </a:lnTo>
                  <a:lnTo>
                    <a:pt x="291392" y="85775"/>
                  </a:lnTo>
                  <a:close/>
                </a:path>
                <a:path w="364490" h="128270">
                  <a:moveTo>
                    <a:pt x="364036" y="115811"/>
                  </a:moveTo>
                  <a:lnTo>
                    <a:pt x="291392" y="115811"/>
                  </a:lnTo>
                  <a:lnTo>
                    <a:pt x="291392" y="120142"/>
                  </a:lnTo>
                  <a:lnTo>
                    <a:pt x="364036" y="120142"/>
                  </a:lnTo>
                  <a:lnTo>
                    <a:pt x="364036" y="115811"/>
                  </a:lnTo>
                  <a:close/>
                </a:path>
                <a:path w="364490" h="128270">
                  <a:moveTo>
                    <a:pt x="360962" y="1955"/>
                  </a:moveTo>
                  <a:lnTo>
                    <a:pt x="349367" y="1955"/>
                  </a:lnTo>
                  <a:lnTo>
                    <a:pt x="349367" y="94157"/>
                  </a:lnTo>
                  <a:lnTo>
                    <a:pt x="360962" y="94157"/>
                  </a:lnTo>
                  <a:lnTo>
                    <a:pt x="360962" y="60629"/>
                  </a:lnTo>
                  <a:lnTo>
                    <a:pt x="353279" y="60629"/>
                  </a:lnTo>
                  <a:lnTo>
                    <a:pt x="353279" y="50990"/>
                  </a:lnTo>
                  <a:lnTo>
                    <a:pt x="360962" y="50990"/>
                  </a:lnTo>
                  <a:lnTo>
                    <a:pt x="360962" y="33528"/>
                  </a:lnTo>
                  <a:lnTo>
                    <a:pt x="353000" y="33528"/>
                  </a:lnTo>
                  <a:lnTo>
                    <a:pt x="353000" y="24028"/>
                  </a:lnTo>
                  <a:lnTo>
                    <a:pt x="360962" y="24028"/>
                  </a:lnTo>
                  <a:lnTo>
                    <a:pt x="360962" y="1955"/>
                  </a:lnTo>
                  <a:close/>
                </a:path>
                <a:path w="364490" h="128270">
                  <a:moveTo>
                    <a:pt x="320589" y="12712"/>
                  </a:moveTo>
                  <a:lnTo>
                    <a:pt x="262893" y="12712"/>
                  </a:lnTo>
                  <a:lnTo>
                    <a:pt x="262893" y="71945"/>
                  </a:lnTo>
                  <a:lnTo>
                    <a:pt x="320589" y="71945"/>
                  </a:lnTo>
                  <a:lnTo>
                    <a:pt x="320589" y="62585"/>
                  </a:lnTo>
                  <a:lnTo>
                    <a:pt x="274209" y="62585"/>
                  </a:lnTo>
                  <a:lnTo>
                    <a:pt x="274209" y="22072"/>
                  </a:lnTo>
                  <a:lnTo>
                    <a:pt x="320589" y="22072"/>
                  </a:lnTo>
                  <a:lnTo>
                    <a:pt x="320589" y="12712"/>
                  </a:lnTo>
                  <a:close/>
                </a:path>
                <a:path w="364490" h="128270">
                  <a:moveTo>
                    <a:pt x="320589" y="22072"/>
                  </a:moveTo>
                  <a:lnTo>
                    <a:pt x="309134" y="22072"/>
                  </a:lnTo>
                  <a:lnTo>
                    <a:pt x="309134" y="62585"/>
                  </a:lnTo>
                  <a:lnTo>
                    <a:pt x="320589" y="62585"/>
                  </a:lnTo>
                  <a:lnTo>
                    <a:pt x="320589" y="60629"/>
                  </a:lnTo>
                  <a:lnTo>
                    <a:pt x="317655" y="60629"/>
                  </a:lnTo>
                  <a:lnTo>
                    <a:pt x="317655" y="50990"/>
                  </a:lnTo>
                  <a:lnTo>
                    <a:pt x="320589" y="50990"/>
                  </a:lnTo>
                  <a:lnTo>
                    <a:pt x="320589" y="33528"/>
                  </a:lnTo>
                  <a:lnTo>
                    <a:pt x="317655" y="33528"/>
                  </a:lnTo>
                  <a:lnTo>
                    <a:pt x="317655" y="24028"/>
                  </a:lnTo>
                  <a:lnTo>
                    <a:pt x="320589" y="24028"/>
                  </a:lnTo>
                  <a:lnTo>
                    <a:pt x="320589" y="22072"/>
                  </a:lnTo>
                  <a:close/>
                </a:path>
                <a:path w="364490" h="128270">
                  <a:moveTo>
                    <a:pt x="320589" y="50990"/>
                  </a:moveTo>
                  <a:lnTo>
                    <a:pt x="317655" y="50990"/>
                  </a:lnTo>
                  <a:lnTo>
                    <a:pt x="317655" y="60629"/>
                  </a:lnTo>
                  <a:lnTo>
                    <a:pt x="320589" y="60629"/>
                  </a:lnTo>
                  <a:lnTo>
                    <a:pt x="320589" y="50990"/>
                  </a:lnTo>
                  <a:close/>
                </a:path>
                <a:path w="364490" h="128270">
                  <a:moveTo>
                    <a:pt x="349367" y="50990"/>
                  </a:moveTo>
                  <a:lnTo>
                    <a:pt x="320589" y="50990"/>
                  </a:lnTo>
                  <a:lnTo>
                    <a:pt x="320589" y="60629"/>
                  </a:lnTo>
                  <a:lnTo>
                    <a:pt x="349367" y="60629"/>
                  </a:lnTo>
                  <a:lnTo>
                    <a:pt x="349367" y="50990"/>
                  </a:lnTo>
                  <a:close/>
                </a:path>
                <a:path w="364490" h="128270">
                  <a:moveTo>
                    <a:pt x="360962" y="50990"/>
                  </a:moveTo>
                  <a:lnTo>
                    <a:pt x="353279" y="50990"/>
                  </a:lnTo>
                  <a:lnTo>
                    <a:pt x="353279" y="60629"/>
                  </a:lnTo>
                  <a:lnTo>
                    <a:pt x="360962" y="60629"/>
                  </a:lnTo>
                  <a:lnTo>
                    <a:pt x="360962" y="50990"/>
                  </a:lnTo>
                  <a:close/>
                </a:path>
                <a:path w="364490" h="128270">
                  <a:moveTo>
                    <a:pt x="320589" y="24028"/>
                  </a:moveTo>
                  <a:lnTo>
                    <a:pt x="317655" y="24028"/>
                  </a:lnTo>
                  <a:lnTo>
                    <a:pt x="317655" y="33528"/>
                  </a:lnTo>
                  <a:lnTo>
                    <a:pt x="320589" y="33528"/>
                  </a:lnTo>
                  <a:lnTo>
                    <a:pt x="320589" y="24028"/>
                  </a:lnTo>
                  <a:close/>
                </a:path>
                <a:path w="364490" h="128270">
                  <a:moveTo>
                    <a:pt x="349367" y="24028"/>
                  </a:moveTo>
                  <a:lnTo>
                    <a:pt x="320589" y="24028"/>
                  </a:lnTo>
                  <a:lnTo>
                    <a:pt x="320589" y="33528"/>
                  </a:lnTo>
                  <a:lnTo>
                    <a:pt x="349367" y="33528"/>
                  </a:lnTo>
                  <a:lnTo>
                    <a:pt x="349367" y="24028"/>
                  </a:lnTo>
                  <a:close/>
                </a:path>
                <a:path w="364490" h="128270">
                  <a:moveTo>
                    <a:pt x="360962" y="24028"/>
                  </a:moveTo>
                  <a:lnTo>
                    <a:pt x="353000" y="24028"/>
                  </a:lnTo>
                  <a:lnTo>
                    <a:pt x="353000" y="33528"/>
                  </a:lnTo>
                  <a:lnTo>
                    <a:pt x="360962" y="33528"/>
                  </a:lnTo>
                  <a:lnTo>
                    <a:pt x="360962" y="24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52400"/>
            <a:ext cx="13423900" cy="13220700"/>
            <a:chOff x="508000" y="152400"/>
            <a:chExt cx="13423900" cy="13220700"/>
          </a:xfrm>
        </p:grpSpPr>
        <p:sp>
          <p:nvSpPr>
            <p:cNvPr id="3" name="object 3" descr=""/>
            <p:cNvSpPr/>
            <p:nvPr/>
          </p:nvSpPr>
          <p:spPr>
            <a:xfrm>
              <a:off x="2324100" y="1257300"/>
              <a:ext cx="10083800" cy="12115800"/>
            </a:xfrm>
            <a:custGeom>
              <a:avLst/>
              <a:gdLst/>
              <a:ahLst/>
              <a:cxnLst/>
              <a:rect l="l" t="t" r="r" b="b"/>
              <a:pathLst>
                <a:path w="10083800" h="12115800">
                  <a:moveTo>
                    <a:pt x="10083800" y="0"/>
                  </a:moveTo>
                  <a:lnTo>
                    <a:pt x="0" y="0"/>
                  </a:lnTo>
                  <a:lnTo>
                    <a:pt x="0" y="12115800"/>
                  </a:lnTo>
                  <a:lnTo>
                    <a:pt x="10083800" y="121158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906" y="931862"/>
              <a:ext cx="1944642" cy="25039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470400" y="949552"/>
              <a:ext cx="8799195" cy="612775"/>
            </a:xfrm>
            <a:custGeom>
              <a:avLst/>
              <a:gdLst/>
              <a:ahLst/>
              <a:cxnLst/>
              <a:rect l="l" t="t" r="r" b="b"/>
              <a:pathLst>
                <a:path w="8799194" h="612775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8799194" h="612775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8799194" h="612775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8799194" h="612775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8799194" h="612775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8799194" h="612775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8799194" h="612775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8799194" h="612775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8799194" h="612775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8799194" h="612775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8799194" h="612775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8799194" h="612775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83"/>
                  </a:lnTo>
                  <a:lnTo>
                    <a:pt x="1167091" y="182283"/>
                  </a:lnTo>
                  <a:lnTo>
                    <a:pt x="1167091" y="129032"/>
                  </a:lnTo>
                  <a:close/>
                </a:path>
                <a:path w="8799194" h="612775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8799194" h="612775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8799194" h="612775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8799194" h="612775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8799194" h="612775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8799194" h="612775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8799194" h="612775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8799194" h="612775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8799194" h="612775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8799194" h="612775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8799194" h="612775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8799194" h="612775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8799194" h="612775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83"/>
                  </a:lnTo>
                  <a:lnTo>
                    <a:pt x="2856192" y="182283"/>
                  </a:lnTo>
                  <a:lnTo>
                    <a:pt x="2856192" y="129032"/>
                  </a:lnTo>
                  <a:close/>
                </a:path>
                <a:path w="8799194" h="612775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8799194" h="612775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704"/>
                  </a:lnTo>
                  <a:lnTo>
                    <a:pt x="3496665" y="66662"/>
                  </a:lnTo>
                  <a:lnTo>
                    <a:pt x="3482314" y="81267"/>
                  </a:lnTo>
                  <a:lnTo>
                    <a:pt x="3463544" y="91452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8799194" h="612775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36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36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8799194" h="612775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8799194" h="612775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8799194" h="612775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8799194" h="612775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8799194" h="612775">
                  <a:moveTo>
                    <a:pt x="3953218" y="101815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89"/>
                  </a:lnTo>
                  <a:lnTo>
                    <a:pt x="3923766" y="105816"/>
                  </a:lnTo>
                  <a:lnTo>
                    <a:pt x="3953218" y="101815"/>
                  </a:lnTo>
                  <a:close/>
                </a:path>
                <a:path w="8799194" h="612775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44"/>
                  </a:lnTo>
                  <a:lnTo>
                    <a:pt x="3987152" y="179844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8799194" h="612775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95"/>
                  </a:lnTo>
                  <a:lnTo>
                    <a:pt x="3981259" y="138595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8799194" h="612775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18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8799194" h="612775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8799194" h="612775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26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8799194" h="612775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8799194" h="612775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8799194" h="612775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8799194" h="612775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8799194" h="612775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8799194" h="612775">
                  <a:moveTo>
                    <a:pt x="5261318" y="101815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89"/>
                  </a:lnTo>
                  <a:lnTo>
                    <a:pt x="5231866" y="105816"/>
                  </a:lnTo>
                  <a:lnTo>
                    <a:pt x="5261318" y="101815"/>
                  </a:lnTo>
                  <a:close/>
                </a:path>
                <a:path w="8799194" h="612775">
                  <a:moveTo>
                    <a:pt x="5283200" y="599846"/>
                  </a:moveTo>
                  <a:lnTo>
                    <a:pt x="4000500" y="599846"/>
                  </a:lnTo>
                  <a:lnTo>
                    <a:pt x="4000500" y="612546"/>
                  </a:lnTo>
                  <a:lnTo>
                    <a:pt x="5283200" y="612546"/>
                  </a:lnTo>
                  <a:lnTo>
                    <a:pt x="5283200" y="599846"/>
                  </a:lnTo>
                  <a:close/>
                </a:path>
                <a:path w="8799194" h="612775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44"/>
                  </a:lnTo>
                  <a:lnTo>
                    <a:pt x="5295252" y="179844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8799194" h="612775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95"/>
                  </a:lnTo>
                  <a:lnTo>
                    <a:pt x="5289359" y="138595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8799194" h="612775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18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8799194" h="612775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  <a:path w="8799194" h="612775">
                  <a:moveTo>
                    <a:pt x="8307908" y="137210"/>
                  </a:moveTo>
                  <a:lnTo>
                    <a:pt x="8242122" y="137210"/>
                  </a:lnTo>
                  <a:lnTo>
                    <a:pt x="8242122" y="107162"/>
                  </a:lnTo>
                  <a:lnTo>
                    <a:pt x="8293684" y="107162"/>
                  </a:lnTo>
                  <a:lnTo>
                    <a:pt x="8293684" y="102717"/>
                  </a:lnTo>
                  <a:lnTo>
                    <a:pt x="8293684" y="101295"/>
                  </a:lnTo>
                  <a:lnTo>
                    <a:pt x="8293684" y="95072"/>
                  </a:lnTo>
                  <a:lnTo>
                    <a:pt x="8195005" y="95072"/>
                  </a:lnTo>
                  <a:lnTo>
                    <a:pt x="8195005" y="69113"/>
                  </a:lnTo>
                  <a:lnTo>
                    <a:pt x="8289950" y="69113"/>
                  </a:lnTo>
                  <a:lnTo>
                    <a:pt x="8289950" y="20396"/>
                  </a:lnTo>
                  <a:lnTo>
                    <a:pt x="8179892" y="20396"/>
                  </a:lnTo>
                  <a:lnTo>
                    <a:pt x="8179892" y="32308"/>
                  </a:lnTo>
                  <a:lnTo>
                    <a:pt x="8275371" y="32308"/>
                  </a:lnTo>
                  <a:lnTo>
                    <a:pt x="8275371" y="57200"/>
                  </a:lnTo>
                  <a:lnTo>
                    <a:pt x="8180425" y="57200"/>
                  </a:lnTo>
                  <a:lnTo>
                    <a:pt x="8180425" y="107162"/>
                  </a:lnTo>
                  <a:lnTo>
                    <a:pt x="8227365" y="107162"/>
                  </a:lnTo>
                  <a:lnTo>
                    <a:pt x="8227365" y="137210"/>
                  </a:lnTo>
                  <a:lnTo>
                    <a:pt x="8162290" y="137210"/>
                  </a:lnTo>
                  <a:lnTo>
                    <a:pt x="8162290" y="149479"/>
                  </a:lnTo>
                  <a:lnTo>
                    <a:pt x="8307908" y="149479"/>
                  </a:lnTo>
                  <a:lnTo>
                    <a:pt x="8307908" y="142367"/>
                  </a:lnTo>
                  <a:lnTo>
                    <a:pt x="8307908" y="137210"/>
                  </a:lnTo>
                  <a:close/>
                </a:path>
                <a:path w="8799194" h="612775">
                  <a:moveTo>
                    <a:pt x="8451545" y="25552"/>
                  </a:moveTo>
                  <a:lnTo>
                    <a:pt x="8444967" y="25552"/>
                  </a:lnTo>
                  <a:lnTo>
                    <a:pt x="8437143" y="25552"/>
                  </a:lnTo>
                  <a:lnTo>
                    <a:pt x="8341487" y="25552"/>
                  </a:lnTo>
                  <a:lnTo>
                    <a:pt x="8341487" y="37465"/>
                  </a:lnTo>
                  <a:lnTo>
                    <a:pt x="8437105" y="37465"/>
                  </a:lnTo>
                  <a:lnTo>
                    <a:pt x="8437042" y="57607"/>
                  </a:lnTo>
                  <a:lnTo>
                    <a:pt x="8436343" y="75095"/>
                  </a:lnTo>
                  <a:lnTo>
                    <a:pt x="8434451" y="95288"/>
                  </a:lnTo>
                  <a:lnTo>
                    <a:pt x="8430743" y="118364"/>
                  </a:lnTo>
                  <a:lnTo>
                    <a:pt x="8445500" y="119786"/>
                  </a:lnTo>
                  <a:lnTo>
                    <a:pt x="8449005" y="95846"/>
                  </a:lnTo>
                  <a:lnTo>
                    <a:pt x="8450796" y="75412"/>
                  </a:lnTo>
                  <a:lnTo>
                    <a:pt x="8451456" y="57607"/>
                  </a:lnTo>
                  <a:lnTo>
                    <a:pt x="8451545" y="37465"/>
                  </a:lnTo>
                  <a:lnTo>
                    <a:pt x="8451545" y="25552"/>
                  </a:lnTo>
                  <a:close/>
                </a:path>
                <a:path w="8799194" h="612775">
                  <a:moveTo>
                    <a:pt x="8471103" y="133477"/>
                  </a:moveTo>
                  <a:lnTo>
                    <a:pt x="8325840" y="133477"/>
                  </a:lnTo>
                  <a:lnTo>
                    <a:pt x="8325840" y="145757"/>
                  </a:lnTo>
                  <a:lnTo>
                    <a:pt x="8471103" y="145757"/>
                  </a:lnTo>
                  <a:lnTo>
                    <a:pt x="8471103" y="133477"/>
                  </a:lnTo>
                  <a:close/>
                </a:path>
                <a:path w="8799194" h="612775">
                  <a:moveTo>
                    <a:pt x="8572436" y="76758"/>
                  </a:moveTo>
                  <a:lnTo>
                    <a:pt x="8569465" y="53606"/>
                  </a:lnTo>
                  <a:lnTo>
                    <a:pt x="8561133" y="35953"/>
                  </a:lnTo>
                  <a:lnTo>
                    <a:pt x="8559013" y="34086"/>
                  </a:lnTo>
                  <a:lnTo>
                    <a:pt x="8558390" y="33540"/>
                  </a:lnTo>
                  <a:lnTo>
                    <a:pt x="8558390" y="76758"/>
                  </a:lnTo>
                  <a:lnTo>
                    <a:pt x="8556460" y="94538"/>
                  </a:lnTo>
                  <a:lnTo>
                    <a:pt x="8551037" y="108165"/>
                  </a:lnTo>
                  <a:lnTo>
                    <a:pt x="8542718" y="116890"/>
                  </a:lnTo>
                  <a:lnTo>
                    <a:pt x="8532076" y="119964"/>
                  </a:lnTo>
                  <a:lnTo>
                    <a:pt x="8521370" y="116890"/>
                  </a:lnTo>
                  <a:lnTo>
                    <a:pt x="8513051" y="108165"/>
                  </a:lnTo>
                  <a:lnTo>
                    <a:pt x="8507679" y="94538"/>
                  </a:lnTo>
                  <a:lnTo>
                    <a:pt x="8505761" y="76758"/>
                  </a:lnTo>
                  <a:lnTo>
                    <a:pt x="8507679" y="59143"/>
                  </a:lnTo>
                  <a:lnTo>
                    <a:pt x="8513051" y="45694"/>
                  </a:lnTo>
                  <a:lnTo>
                    <a:pt x="8521370" y="37109"/>
                  </a:lnTo>
                  <a:lnTo>
                    <a:pt x="8532076" y="34086"/>
                  </a:lnTo>
                  <a:lnTo>
                    <a:pt x="8542718" y="37109"/>
                  </a:lnTo>
                  <a:lnTo>
                    <a:pt x="8551037" y="45694"/>
                  </a:lnTo>
                  <a:lnTo>
                    <a:pt x="8556460" y="59143"/>
                  </a:lnTo>
                  <a:lnTo>
                    <a:pt x="8558390" y="76758"/>
                  </a:lnTo>
                  <a:lnTo>
                    <a:pt x="8558390" y="33540"/>
                  </a:lnTo>
                  <a:lnTo>
                    <a:pt x="8548357" y="24714"/>
                  </a:lnTo>
                  <a:lnTo>
                    <a:pt x="8532076" y="20751"/>
                  </a:lnTo>
                  <a:lnTo>
                    <a:pt x="8515794" y="24714"/>
                  </a:lnTo>
                  <a:lnTo>
                    <a:pt x="8503031" y="35953"/>
                  </a:lnTo>
                  <a:lnTo>
                    <a:pt x="8494700" y="53606"/>
                  </a:lnTo>
                  <a:lnTo>
                    <a:pt x="8491715" y="76758"/>
                  </a:lnTo>
                  <a:lnTo>
                    <a:pt x="8494700" y="100025"/>
                  </a:lnTo>
                  <a:lnTo>
                    <a:pt x="8503031" y="117729"/>
                  </a:lnTo>
                  <a:lnTo>
                    <a:pt x="8515794" y="128993"/>
                  </a:lnTo>
                  <a:lnTo>
                    <a:pt x="8532076" y="132943"/>
                  </a:lnTo>
                  <a:lnTo>
                    <a:pt x="8548357" y="128993"/>
                  </a:lnTo>
                  <a:lnTo>
                    <a:pt x="8558581" y="119964"/>
                  </a:lnTo>
                  <a:lnTo>
                    <a:pt x="8561133" y="117729"/>
                  </a:lnTo>
                  <a:lnTo>
                    <a:pt x="8569465" y="100025"/>
                  </a:lnTo>
                  <a:lnTo>
                    <a:pt x="8572436" y="76758"/>
                  </a:lnTo>
                  <a:close/>
                </a:path>
                <a:path w="8799194" h="612775">
                  <a:moveTo>
                    <a:pt x="8639289" y="72669"/>
                  </a:moveTo>
                  <a:lnTo>
                    <a:pt x="8612975" y="72669"/>
                  </a:lnTo>
                  <a:lnTo>
                    <a:pt x="8612975" y="8483"/>
                  </a:lnTo>
                  <a:lnTo>
                    <a:pt x="8598040" y="8483"/>
                  </a:lnTo>
                  <a:lnTo>
                    <a:pt x="8598040" y="169214"/>
                  </a:lnTo>
                  <a:lnTo>
                    <a:pt x="8612975" y="169214"/>
                  </a:lnTo>
                  <a:lnTo>
                    <a:pt x="8612975" y="85115"/>
                  </a:lnTo>
                  <a:lnTo>
                    <a:pt x="8639289" y="85115"/>
                  </a:lnTo>
                  <a:lnTo>
                    <a:pt x="8639289" y="72669"/>
                  </a:lnTo>
                  <a:close/>
                </a:path>
                <a:path w="8799194" h="612775">
                  <a:moveTo>
                    <a:pt x="8782050" y="40309"/>
                  </a:moveTo>
                  <a:lnTo>
                    <a:pt x="8778113" y="27825"/>
                  </a:lnTo>
                  <a:lnTo>
                    <a:pt x="8771255" y="22174"/>
                  </a:lnTo>
                  <a:lnTo>
                    <a:pt x="8766937" y="18630"/>
                  </a:lnTo>
                  <a:lnTo>
                    <a:pt x="8766937" y="40309"/>
                  </a:lnTo>
                  <a:lnTo>
                    <a:pt x="8764067" y="47955"/>
                  </a:lnTo>
                  <a:lnTo>
                    <a:pt x="8755824" y="53644"/>
                  </a:lnTo>
                  <a:lnTo>
                    <a:pt x="8742782" y="57213"/>
                  </a:lnTo>
                  <a:lnTo>
                    <a:pt x="8725510" y="58445"/>
                  </a:lnTo>
                  <a:lnTo>
                    <a:pt x="8708161" y="57213"/>
                  </a:lnTo>
                  <a:lnTo>
                    <a:pt x="8695131" y="53644"/>
                  </a:lnTo>
                  <a:lnTo>
                    <a:pt x="8686927" y="47955"/>
                  </a:lnTo>
                  <a:lnTo>
                    <a:pt x="8684082" y="40309"/>
                  </a:lnTo>
                  <a:lnTo>
                    <a:pt x="8686927" y="32600"/>
                  </a:lnTo>
                  <a:lnTo>
                    <a:pt x="8695131" y="26911"/>
                  </a:lnTo>
                  <a:lnTo>
                    <a:pt x="8708161" y="23393"/>
                  </a:lnTo>
                  <a:lnTo>
                    <a:pt x="8725510" y="22174"/>
                  </a:lnTo>
                  <a:lnTo>
                    <a:pt x="8742782" y="23393"/>
                  </a:lnTo>
                  <a:lnTo>
                    <a:pt x="8755824" y="26911"/>
                  </a:lnTo>
                  <a:lnTo>
                    <a:pt x="8764067" y="32600"/>
                  </a:lnTo>
                  <a:lnTo>
                    <a:pt x="8766937" y="40309"/>
                  </a:lnTo>
                  <a:lnTo>
                    <a:pt x="8766937" y="18630"/>
                  </a:lnTo>
                  <a:lnTo>
                    <a:pt x="8749043" y="12788"/>
                  </a:lnTo>
                  <a:lnTo>
                    <a:pt x="8725510" y="10795"/>
                  </a:lnTo>
                  <a:lnTo>
                    <a:pt x="8701900" y="12788"/>
                  </a:lnTo>
                  <a:lnTo>
                    <a:pt x="8684108" y="18554"/>
                  </a:lnTo>
                  <a:lnTo>
                    <a:pt x="8672881" y="27825"/>
                  </a:lnTo>
                  <a:lnTo>
                    <a:pt x="8668969" y="40309"/>
                  </a:lnTo>
                  <a:lnTo>
                    <a:pt x="8672881" y="52806"/>
                  </a:lnTo>
                  <a:lnTo>
                    <a:pt x="8684108" y="62077"/>
                  </a:lnTo>
                  <a:lnTo>
                    <a:pt x="8701900" y="67843"/>
                  </a:lnTo>
                  <a:lnTo>
                    <a:pt x="8725510" y="69824"/>
                  </a:lnTo>
                  <a:lnTo>
                    <a:pt x="8749043" y="67843"/>
                  </a:lnTo>
                  <a:lnTo>
                    <a:pt x="8766848" y="62077"/>
                  </a:lnTo>
                  <a:lnTo>
                    <a:pt x="8771255" y="58445"/>
                  </a:lnTo>
                  <a:lnTo>
                    <a:pt x="8778113" y="52806"/>
                  </a:lnTo>
                  <a:lnTo>
                    <a:pt x="8782050" y="40309"/>
                  </a:lnTo>
                  <a:close/>
                </a:path>
                <a:path w="8799194" h="612775">
                  <a:moveTo>
                    <a:pt x="8787028" y="157302"/>
                  </a:moveTo>
                  <a:lnTo>
                    <a:pt x="8766251" y="153390"/>
                  </a:lnTo>
                  <a:lnTo>
                    <a:pt x="8748979" y="146215"/>
                  </a:lnTo>
                  <a:lnTo>
                    <a:pt x="8737181" y="136283"/>
                  </a:lnTo>
                  <a:lnTo>
                    <a:pt x="8732799" y="124053"/>
                  </a:lnTo>
                  <a:lnTo>
                    <a:pt x="8732799" y="119075"/>
                  </a:lnTo>
                  <a:lnTo>
                    <a:pt x="8730310" y="119075"/>
                  </a:lnTo>
                  <a:lnTo>
                    <a:pt x="8720176" y="119075"/>
                  </a:lnTo>
                  <a:lnTo>
                    <a:pt x="8717686" y="119075"/>
                  </a:lnTo>
                  <a:lnTo>
                    <a:pt x="8717686" y="124053"/>
                  </a:lnTo>
                  <a:lnTo>
                    <a:pt x="8713292" y="136029"/>
                  </a:lnTo>
                  <a:lnTo>
                    <a:pt x="8701443" y="145948"/>
                  </a:lnTo>
                  <a:lnTo>
                    <a:pt x="8684158" y="153238"/>
                  </a:lnTo>
                  <a:lnTo>
                    <a:pt x="8663457" y="157302"/>
                  </a:lnTo>
                  <a:lnTo>
                    <a:pt x="8668258" y="168681"/>
                  </a:lnTo>
                  <a:lnTo>
                    <a:pt x="8692134" y="163512"/>
                  </a:lnTo>
                  <a:lnTo>
                    <a:pt x="8711882" y="154114"/>
                  </a:lnTo>
                  <a:lnTo>
                    <a:pt x="8725116" y="141058"/>
                  </a:lnTo>
                  <a:lnTo>
                    <a:pt x="8725103" y="140855"/>
                  </a:lnTo>
                  <a:lnTo>
                    <a:pt x="8725154" y="141020"/>
                  </a:lnTo>
                  <a:lnTo>
                    <a:pt x="8738667" y="154305"/>
                  </a:lnTo>
                  <a:lnTo>
                    <a:pt x="8758428" y="163588"/>
                  </a:lnTo>
                  <a:lnTo>
                    <a:pt x="8782228" y="168681"/>
                  </a:lnTo>
                  <a:lnTo>
                    <a:pt x="8787028" y="157302"/>
                  </a:lnTo>
                  <a:close/>
                </a:path>
                <a:path w="8799194" h="612775">
                  <a:moveTo>
                    <a:pt x="8798585" y="81915"/>
                  </a:moveTo>
                  <a:lnTo>
                    <a:pt x="8652789" y="81915"/>
                  </a:lnTo>
                  <a:lnTo>
                    <a:pt x="8652789" y="94005"/>
                  </a:lnTo>
                  <a:lnTo>
                    <a:pt x="8718042" y="94005"/>
                  </a:lnTo>
                  <a:lnTo>
                    <a:pt x="8718042" y="111607"/>
                  </a:lnTo>
                  <a:lnTo>
                    <a:pt x="8732444" y="111607"/>
                  </a:lnTo>
                  <a:lnTo>
                    <a:pt x="8732444" y="94005"/>
                  </a:lnTo>
                  <a:lnTo>
                    <a:pt x="8798585" y="94005"/>
                  </a:lnTo>
                  <a:lnTo>
                    <a:pt x="8798585" y="87071"/>
                  </a:lnTo>
                  <a:lnTo>
                    <a:pt x="8798585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429000" y="1866900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429000" y="1866900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500" y="88900"/>
                  </a:ln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426700" y="1854200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426700" y="1854200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600" y="50800"/>
                  </a:ln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705388" y="1991156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399"/>
                  </a:lnTo>
                  <a:lnTo>
                    <a:pt x="85953" y="25399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399"/>
                  </a:lnTo>
                  <a:lnTo>
                    <a:pt x="73196" y="25399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399"/>
                  </a:lnTo>
                  <a:lnTo>
                    <a:pt x="89755" y="25399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59"/>
                  </a:lnTo>
                  <a:lnTo>
                    <a:pt x="220875" y="51606"/>
                  </a:lnTo>
                  <a:lnTo>
                    <a:pt x="213293" y="67309"/>
                  </a:lnTo>
                  <a:lnTo>
                    <a:pt x="201215" y="81108"/>
                  </a:lnTo>
                  <a:lnTo>
                    <a:pt x="185099" y="91439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59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59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59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59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59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1"/>
                  </a:lnTo>
                  <a:lnTo>
                    <a:pt x="339734" y="47751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1"/>
                  </a:lnTo>
                  <a:lnTo>
                    <a:pt x="300313" y="47751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1"/>
                  </a:moveTo>
                  <a:lnTo>
                    <a:pt x="294014" y="47751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1"/>
                  </a:lnTo>
                  <a:close/>
                </a:path>
                <a:path w="340359" h="184150">
                  <a:moveTo>
                    <a:pt x="323681" y="47751"/>
                  </a:moveTo>
                  <a:lnTo>
                    <a:pt x="300313" y="47751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1"/>
                  </a:lnTo>
                  <a:close/>
                </a:path>
                <a:path w="340359" h="184150">
                  <a:moveTo>
                    <a:pt x="339734" y="47751"/>
                  </a:moveTo>
                  <a:lnTo>
                    <a:pt x="328761" y="47751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1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5" y="3891972"/>
              <a:ext cx="73241" cy="18472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9961499" y="27050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2870200"/>
              <a:ext cx="1778000" cy="17526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616219" y="27050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687976" y="29769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695884" y="32724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699087" y="35657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950450" y="48577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407400" y="44069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407400" y="44069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644712" y="2705099"/>
              <a:ext cx="2658745" cy="1932305"/>
            </a:xfrm>
            <a:custGeom>
              <a:avLst/>
              <a:gdLst/>
              <a:ahLst/>
              <a:cxnLst/>
              <a:rect l="l" t="t" r="r" b="b"/>
              <a:pathLst>
                <a:path w="2658745" h="1932304">
                  <a:moveTo>
                    <a:pt x="127127" y="1777238"/>
                  </a:moveTo>
                  <a:lnTo>
                    <a:pt x="112547" y="1777238"/>
                  </a:lnTo>
                  <a:lnTo>
                    <a:pt x="112547" y="1798751"/>
                  </a:lnTo>
                  <a:lnTo>
                    <a:pt x="112547" y="1811451"/>
                  </a:lnTo>
                  <a:lnTo>
                    <a:pt x="112547" y="1834311"/>
                  </a:lnTo>
                  <a:lnTo>
                    <a:pt x="33070" y="1834311"/>
                  </a:lnTo>
                  <a:lnTo>
                    <a:pt x="33070" y="1811451"/>
                  </a:lnTo>
                  <a:lnTo>
                    <a:pt x="112547" y="1811451"/>
                  </a:lnTo>
                  <a:lnTo>
                    <a:pt x="112547" y="1798751"/>
                  </a:lnTo>
                  <a:lnTo>
                    <a:pt x="33070" y="1798751"/>
                  </a:lnTo>
                  <a:lnTo>
                    <a:pt x="33070" y="1777161"/>
                  </a:lnTo>
                  <a:lnTo>
                    <a:pt x="18313" y="1777161"/>
                  </a:lnTo>
                  <a:lnTo>
                    <a:pt x="18313" y="1798751"/>
                  </a:lnTo>
                  <a:lnTo>
                    <a:pt x="18313" y="1811451"/>
                  </a:lnTo>
                  <a:lnTo>
                    <a:pt x="18313" y="1834311"/>
                  </a:lnTo>
                  <a:lnTo>
                    <a:pt x="18313" y="1847011"/>
                  </a:lnTo>
                  <a:lnTo>
                    <a:pt x="127127" y="1847011"/>
                  </a:lnTo>
                  <a:lnTo>
                    <a:pt x="127127" y="1798751"/>
                  </a:lnTo>
                  <a:lnTo>
                    <a:pt x="127127" y="1777238"/>
                  </a:lnTo>
                  <a:close/>
                </a:path>
                <a:path w="2658745" h="1932304">
                  <a:moveTo>
                    <a:pt x="145796" y="1866061"/>
                  </a:moveTo>
                  <a:lnTo>
                    <a:pt x="0" y="1866061"/>
                  </a:lnTo>
                  <a:lnTo>
                    <a:pt x="0" y="1871141"/>
                  </a:lnTo>
                  <a:lnTo>
                    <a:pt x="0" y="1877491"/>
                  </a:lnTo>
                  <a:lnTo>
                    <a:pt x="65074" y="1877491"/>
                  </a:lnTo>
                  <a:lnTo>
                    <a:pt x="65074" y="1931568"/>
                  </a:lnTo>
                  <a:lnTo>
                    <a:pt x="79654" y="1931568"/>
                  </a:lnTo>
                  <a:lnTo>
                    <a:pt x="79654" y="1878050"/>
                  </a:lnTo>
                  <a:lnTo>
                    <a:pt x="145796" y="1878050"/>
                  </a:lnTo>
                  <a:lnTo>
                    <a:pt x="145796" y="1871649"/>
                  </a:lnTo>
                  <a:lnTo>
                    <a:pt x="79654" y="1871649"/>
                  </a:lnTo>
                  <a:lnTo>
                    <a:pt x="65074" y="1871649"/>
                  </a:lnTo>
                  <a:lnTo>
                    <a:pt x="65074" y="1871141"/>
                  </a:lnTo>
                  <a:lnTo>
                    <a:pt x="145796" y="1871141"/>
                  </a:lnTo>
                  <a:lnTo>
                    <a:pt x="145796" y="1866061"/>
                  </a:lnTo>
                  <a:close/>
                </a:path>
                <a:path w="2658745" h="1932304">
                  <a:moveTo>
                    <a:pt x="295122" y="1775891"/>
                  </a:moveTo>
                  <a:lnTo>
                    <a:pt x="177063" y="1775891"/>
                  </a:lnTo>
                  <a:lnTo>
                    <a:pt x="177063" y="1780971"/>
                  </a:lnTo>
                  <a:lnTo>
                    <a:pt x="177063" y="1787321"/>
                  </a:lnTo>
                  <a:lnTo>
                    <a:pt x="201422" y="1787321"/>
                  </a:lnTo>
                  <a:lnTo>
                    <a:pt x="201422" y="1821611"/>
                  </a:lnTo>
                  <a:lnTo>
                    <a:pt x="177774" y="1821611"/>
                  </a:lnTo>
                  <a:lnTo>
                    <a:pt x="177774" y="1829231"/>
                  </a:lnTo>
                  <a:lnTo>
                    <a:pt x="177774" y="1833041"/>
                  </a:lnTo>
                  <a:lnTo>
                    <a:pt x="294411" y="1833041"/>
                  </a:lnTo>
                  <a:lnTo>
                    <a:pt x="294411" y="1829333"/>
                  </a:lnTo>
                  <a:lnTo>
                    <a:pt x="294411" y="1821510"/>
                  </a:lnTo>
                  <a:lnTo>
                    <a:pt x="270764" y="1821510"/>
                  </a:lnTo>
                  <a:lnTo>
                    <a:pt x="270764" y="1787906"/>
                  </a:lnTo>
                  <a:lnTo>
                    <a:pt x="295122" y="1787906"/>
                  </a:lnTo>
                  <a:lnTo>
                    <a:pt x="295122" y="1781149"/>
                  </a:lnTo>
                  <a:lnTo>
                    <a:pt x="270764" y="1781149"/>
                  </a:lnTo>
                  <a:lnTo>
                    <a:pt x="256184" y="1781149"/>
                  </a:lnTo>
                  <a:lnTo>
                    <a:pt x="256184" y="1787906"/>
                  </a:lnTo>
                  <a:lnTo>
                    <a:pt x="256184" y="1821510"/>
                  </a:lnTo>
                  <a:lnTo>
                    <a:pt x="216179" y="1821510"/>
                  </a:lnTo>
                  <a:lnTo>
                    <a:pt x="216179" y="1787906"/>
                  </a:lnTo>
                  <a:lnTo>
                    <a:pt x="256184" y="1787906"/>
                  </a:lnTo>
                  <a:lnTo>
                    <a:pt x="256184" y="1781149"/>
                  </a:lnTo>
                  <a:lnTo>
                    <a:pt x="216179" y="1781149"/>
                  </a:lnTo>
                  <a:lnTo>
                    <a:pt x="201422" y="1781149"/>
                  </a:lnTo>
                  <a:lnTo>
                    <a:pt x="201422" y="1780971"/>
                  </a:lnTo>
                  <a:lnTo>
                    <a:pt x="295122" y="1780971"/>
                  </a:lnTo>
                  <a:lnTo>
                    <a:pt x="295122" y="1775891"/>
                  </a:lnTo>
                  <a:close/>
                </a:path>
                <a:path w="2658745" h="1932304">
                  <a:moveTo>
                    <a:pt x="308813" y="1848281"/>
                  </a:moveTo>
                  <a:lnTo>
                    <a:pt x="163550" y="1848281"/>
                  </a:lnTo>
                  <a:lnTo>
                    <a:pt x="163550" y="1855901"/>
                  </a:lnTo>
                  <a:lnTo>
                    <a:pt x="163550" y="1860981"/>
                  </a:lnTo>
                  <a:lnTo>
                    <a:pt x="228981" y="1860981"/>
                  </a:lnTo>
                  <a:lnTo>
                    <a:pt x="228981" y="1878761"/>
                  </a:lnTo>
                  <a:lnTo>
                    <a:pt x="181330" y="1878761"/>
                  </a:lnTo>
                  <a:lnTo>
                    <a:pt x="181330" y="1883841"/>
                  </a:lnTo>
                  <a:lnTo>
                    <a:pt x="181330" y="1891461"/>
                  </a:lnTo>
                  <a:lnTo>
                    <a:pt x="181330" y="1918131"/>
                  </a:lnTo>
                  <a:lnTo>
                    <a:pt x="181330" y="1929561"/>
                  </a:lnTo>
                  <a:lnTo>
                    <a:pt x="291033" y="1929561"/>
                  </a:lnTo>
                  <a:lnTo>
                    <a:pt x="291033" y="1918131"/>
                  </a:lnTo>
                  <a:lnTo>
                    <a:pt x="195910" y="1918131"/>
                  </a:lnTo>
                  <a:lnTo>
                    <a:pt x="195910" y="1891461"/>
                  </a:lnTo>
                  <a:lnTo>
                    <a:pt x="276631" y="1891461"/>
                  </a:lnTo>
                  <a:lnTo>
                    <a:pt x="276631" y="1917522"/>
                  </a:lnTo>
                  <a:lnTo>
                    <a:pt x="291033" y="1917522"/>
                  </a:lnTo>
                  <a:lnTo>
                    <a:pt x="291033" y="1879117"/>
                  </a:lnTo>
                  <a:lnTo>
                    <a:pt x="243560" y="1879117"/>
                  </a:lnTo>
                  <a:lnTo>
                    <a:pt x="243560" y="1860448"/>
                  </a:lnTo>
                  <a:lnTo>
                    <a:pt x="308813" y="1860448"/>
                  </a:lnTo>
                  <a:lnTo>
                    <a:pt x="308813" y="1856181"/>
                  </a:lnTo>
                  <a:lnTo>
                    <a:pt x="243560" y="1856181"/>
                  </a:lnTo>
                  <a:lnTo>
                    <a:pt x="228981" y="1856181"/>
                  </a:lnTo>
                  <a:lnTo>
                    <a:pt x="228981" y="1855901"/>
                  </a:lnTo>
                  <a:lnTo>
                    <a:pt x="308813" y="1855901"/>
                  </a:lnTo>
                  <a:lnTo>
                    <a:pt x="308813" y="1848281"/>
                  </a:lnTo>
                  <a:close/>
                </a:path>
                <a:path w="2658745" h="1932304">
                  <a:moveTo>
                    <a:pt x="454418" y="1881301"/>
                  </a:moveTo>
                  <a:lnTo>
                    <a:pt x="343293" y="1881301"/>
                  </a:lnTo>
                  <a:lnTo>
                    <a:pt x="343293" y="1892731"/>
                  </a:lnTo>
                  <a:lnTo>
                    <a:pt x="439661" y="1892731"/>
                  </a:lnTo>
                  <a:lnTo>
                    <a:pt x="439661" y="1932101"/>
                  </a:lnTo>
                  <a:lnTo>
                    <a:pt x="454418" y="1932101"/>
                  </a:lnTo>
                  <a:lnTo>
                    <a:pt x="454418" y="1892731"/>
                  </a:lnTo>
                  <a:lnTo>
                    <a:pt x="454418" y="1881301"/>
                  </a:lnTo>
                  <a:close/>
                </a:path>
                <a:path w="2658745" h="1932304">
                  <a:moveTo>
                    <a:pt x="472376" y="1852269"/>
                  </a:moveTo>
                  <a:lnTo>
                    <a:pt x="407123" y="1852269"/>
                  </a:lnTo>
                  <a:lnTo>
                    <a:pt x="407123" y="1832178"/>
                  </a:lnTo>
                  <a:lnTo>
                    <a:pt x="453885" y="1832178"/>
                  </a:lnTo>
                  <a:lnTo>
                    <a:pt x="453885" y="1829231"/>
                  </a:lnTo>
                  <a:lnTo>
                    <a:pt x="453885" y="1828977"/>
                  </a:lnTo>
                  <a:lnTo>
                    <a:pt x="453885" y="1820341"/>
                  </a:lnTo>
                  <a:lnTo>
                    <a:pt x="360184" y="1820341"/>
                  </a:lnTo>
                  <a:lnTo>
                    <a:pt x="360184" y="1789861"/>
                  </a:lnTo>
                  <a:lnTo>
                    <a:pt x="439305" y="1789861"/>
                  </a:lnTo>
                  <a:lnTo>
                    <a:pt x="439305" y="1820265"/>
                  </a:lnTo>
                  <a:lnTo>
                    <a:pt x="453885" y="1820265"/>
                  </a:lnTo>
                  <a:lnTo>
                    <a:pt x="453885" y="1789861"/>
                  </a:lnTo>
                  <a:lnTo>
                    <a:pt x="453885" y="1789328"/>
                  </a:lnTo>
                  <a:lnTo>
                    <a:pt x="453885" y="1777161"/>
                  </a:lnTo>
                  <a:lnTo>
                    <a:pt x="345782" y="1777161"/>
                  </a:lnTo>
                  <a:lnTo>
                    <a:pt x="345782" y="1789861"/>
                  </a:lnTo>
                  <a:lnTo>
                    <a:pt x="345782" y="1820341"/>
                  </a:lnTo>
                  <a:lnTo>
                    <a:pt x="345782" y="1829231"/>
                  </a:lnTo>
                  <a:lnTo>
                    <a:pt x="345782" y="1831771"/>
                  </a:lnTo>
                  <a:lnTo>
                    <a:pt x="392544" y="1831771"/>
                  </a:lnTo>
                  <a:lnTo>
                    <a:pt x="392544" y="1852091"/>
                  </a:lnTo>
                  <a:lnTo>
                    <a:pt x="327113" y="1852091"/>
                  </a:lnTo>
                  <a:lnTo>
                    <a:pt x="327113" y="1857171"/>
                  </a:lnTo>
                  <a:lnTo>
                    <a:pt x="327113" y="1864791"/>
                  </a:lnTo>
                  <a:lnTo>
                    <a:pt x="472376" y="1864791"/>
                  </a:lnTo>
                  <a:lnTo>
                    <a:pt x="472376" y="1857171"/>
                  </a:lnTo>
                  <a:lnTo>
                    <a:pt x="392544" y="1857171"/>
                  </a:lnTo>
                  <a:lnTo>
                    <a:pt x="392544" y="1856714"/>
                  </a:lnTo>
                  <a:lnTo>
                    <a:pt x="407123" y="1856714"/>
                  </a:lnTo>
                  <a:lnTo>
                    <a:pt x="472376" y="1856714"/>
                  </a:lnTo>
                  <a:lnTo>
                    <a:pt x="472376" y="1852269"/>
                  </a:lnTo>
                  <a:close/>
                </a:path>
                <a:path w="2658745" h="1932304">
                  <a:moveTo>
                    <a:pt x="618693" y="1883841"/>
                  </a:moveTo>
                  <a:lnTo>
                    <a:pt x="506857" y="1883841"/>
                  </a:lnTo>
                  <a:lnTo>
                    <a:pt x="506857" y="1895271"/>
                  </a:lnTo>
                  <a:lnTo>
                    <a:pt x="603935" y="1895271"/>
                  </a:lnTo>
                  <a:lnTo>
                    <a:pt x="603935" y="1929561"/>
                  </a:lnTo>
                  <a:lnTo>
                    <a:pt x="618693" y="1929561"/>
                  </a:lnTo>
                  <a:lnTo>
                    <a:pt x="618693" y="1895271"/>
                  </a:lnTo>
                  <a:lnTo>
                    <a:pt x="618693" y="1883841"/>
                  </a:lnTo>
                  <a:close/>
                </a:path>
                <a:path w="2658745" h="1932304">
                  <a:moveTo>
                    <a:pt x="636473" y="1859203"/>
                  </a:moveTo>
                  <a:lnTo>
                    <a:pt x="570865" y="1859203"/>
                  </a:lnTo>
                  <a:lnTo>
                    <a:pt x="570865" y="1842312"/>
                  </a:lnTo>
                  <a:lnTo>
                    <a:pt x="621182" y="1842312"/>
                  </a:lnTo>
                  <a:lnTo>
                    <a:pt x="621182" y="1836851"/>
                  </a:lnTo>
                  <a:lnTo>
                    <a:pt x="621182" y="1835581"/>
                  </a:lnTo>
                  <a:lnTo>
                    <a:pt x="524103" y="1835581"/>
                  </a:lnTo>
                  <a:lnTo>
                    <a:pt x="621182" y="1835556"/>
                  </a:lnTo>
                  <a:lnTo>
                    <a:pt x="621182" y="1830755"/>
                  </a:lnTo>
                  <a:lnTo>
                    <a:pt x="524103" y="1830755"/>
                  </a:lnTo>
                  <a:lnTo>
                    <a:pt x="524103" y="1813991"/>
                  </a:lnTo>
                  <a:lnTo>
                    <a:pt x="617626" y="1813991"/>
                  </a:lnTo>
                  <a:lnTo>
                    <a:pt x="617626" y="1802561"/>
                  </a:lnTo>
                  <a:lnTo>
                    <a:pt x="617626" y="1786051"/>
                  </a:lnTo>
                  <a:lnTo>
                    <a:pt x="617626" y="1774621"/>
                  </a:lnTo>
                  <a:lnTo>
                    <a:pt x="509168" y="1774621"/>
                  </a:lnTo>
                  <a:lnTo>
                    <a:pt x="509168" y="1786051"/>
                  </a:lnTo>
                  <a:lnTo>
                    <a:pt x="603224" y="1786051"/>
                  </a:lnTo>
                  <a:lnTo>
                    <a:pt x="603224" y="1802561"/>
                  </a:lnTo>
                  <a:lnTo>
                    <a:pt x="509524" y="1802561"/>
                  </a:lnTo>
                  <a:lnTo>
                    <a:pt x="509524" y="1813991"/>
                  </a:lnTo>
                  <a:lnTo>
                    <a:pt x="509524" y="1835581"/>
                  </a:lnTo>
                  <a:lnTo>
                    <a:pt x="509524" y="1836851"/>
                  </a:lnTo>
                  <a:lnTo>
                    <a:pt x="509524" y="1841931"/>
                  </a:lnTo>
                  <a:lnTo>
                    <a:pt x="556107" y="1841931"/>
                  </a:lnTo>
                  <a:lnTo>
                    <a:pt x="556107" y="1859711"/>
                  </a:lnTo>
                  <a:lnTo>
                    <a:pt x="490677" y="1859711"/>
                  </a:lnTo>
                  <a:lnTo>
                    <a:pt x="490677" y="1864791"/>
                  </a:lnTo>
                  <a:lnTo>
                    <a:pt x="490677" y="1871141"/>
                  </a:lnTo>
                  <a:lnTo>
                    <a:pt x="636473" y="1871141"/>
                  </a:lnTo>
                  <a:lnTo>
                    <a:pt x="636473" y="1865249"/>
                  </a:lnTo>
                  <a:lnTo>
                    <a:pt x="636473" y="1864791"/>
                  </a:lnTo>
                  <a:lnTo>
                    <a:pt x="636473" y="1859203"/>
                  </a:lnTo>
                  <a:close/>
                </a:path>
                <a:path w="2658745" h="1932304">
                  <a:moveTo>
                    <a:pt x="1907489" y="143357"/>
                  </a:moveTo>
                  <a:lnTo>
                    <a:pt x="1883232" y="136499"/>
                  </a:lnTo>
                  <a:lnTo>
                    <a:pt x="1862150" y="124434"/>
                  </a:lnTo>
                  <a:lnTo>
                    <a:pt x="1847278" y="108534"/>
                  </a:lnTo>
                  <a:lnTo>
                    <a:pt x="1841652" y="90119"/>
                  </a:lnTo>
                  <a:lnTo>
                    <a:pt x="1841652" y="79959"/>
                  </a:lnTo>
                  <a:lnTo>
                    <a:pt x="1838807" y="79959"/>
                  </a:lnTo>
                  <a:lnTo>
                    <a:pt x="1827022" y="79959"/>
                  </a:lnTo>
                  <a:lnTo>
                    <a:pt x="1823974" y="79959"/>
                  </a:lnTo>
                  <a:lnTo>
                    <a:pt x="1823974" y="90119"/>
                  </a:lnTo>
                  <a:lnTo>
                    <a:pt x="1818398" y="108788"/>
                  </a:lnTo>
                  <a:lnTo>
                    <a:pt x="1803628" y="124663"/>
                  </a:lnTo>
                  <a:lnTo>
                    <a:pt x="1782572" y="136588"/>
                  </a:lnTo>
                  <a:lnTo>
                    <a:pt x="1758137" y="143357"/>
                  </a:lnTo>
                  <a:lnTo>
                    <a:pt x="1764842" y="156972"/>
                  </a:lnTo>
                  <a:lnTo>
                    <a:pt x="1792516" y="148729"/>
                  </a:lnTo>
                  <a:lnTo>
                    <a:pt x="1816150" y="134289"/>
                  </a:lnTo>
                  <a:lnTo>
                    <a:pt x="1832622" y="114490"/>
                  </a:lnTo>
                  <a:lnTo>
                    <a:pt x="1832952" y="113207"/>
                  </a:lnTo>
                  <a:lnTo>
                    <a:pt x="1833232" y="114312"/>
                  </a:lnTo>
                  <a:lnTo>
                    <a:pt x="1849729" y="134137"/>
                  </a:lnTo>
                  <a:lnTo>
                    <a:pt x="1873313" y="148678"/>
                  </a:lnTo>
                  <a:lnTo>
                    <a:pt x="1900783" y="156972"/>
                  </a:lnTo>
                  <a:lnTo>
                    <a:pt x="1907489" y="143357"/>
                  </a:lnTo>
                  <a:close/>
                </a:path>
                <a:path w="2658745" h="1932304">
                  <a:moveTo>
                    <a:pt x="1915820" y="176885"/>
                  </a:moveTo>
                  <a:lnTo>
                    <a:pt x="1749806" y="176885"/>
                  </a:lnTo>
                  <a:lnTo>
                    <a:pt x="1749806" y="190906"/>
                  </a:lnTo>
                  <a:lnTo>
                    <a:pt x="1823974" y="190906"/>
                  </a:lnTo>
                  <a:lnTo>
                    <a:pt x="1823974" y="257149"/>
                  </a:lnTo>
                  <a:lnTo>
                    <a:pt x="1840636" y="257149"/>
                  </a:lnTo>
                  <a:lnTo>
                    <a:pt x="1840636" y="190906"/>
                  </a:lnTo>
                  <a:lnTo>
                    <a:pt x="1915820" y="190906"/>
                  </a:lnTo>
                  <a:lnTo>
                    <a:pt x="1915820" y="187248"/>
                  </a:lnTo>
                  <a:lnTo>
                    <a:pt x="1915820" y="176885"/>
                  </a:lnTo>
                  <a:close/>
                </a:path>
                <a:path w="2658745" h="1932304">
                  <a:moveTo>
                    <a:pt x="2100033" y="167944"/>
                  </a:moveTo>
                  <a:lnTo>
                    <a:pt x="2098611" y="153924"/>
                  </a:lnTo>
                  <a:lnTo>
                    <a:pt x="2077808" y="157022"/>
                  </a:lnTo>
                  <a:lnTo>
                    <a:pt x="2057488" y="158877"/>
                  </a:lnTo>
                  <a:lnTo>
                    <a:pt x="2036292" y="159791"/>
                  </a:lnTo>
                  <a:lnTo>
                    <a:pt x="2014893" y="160007"/>
                  </a:lnTo>
                  <a:lnTo>
                    <a:pt x="2014893" y="134823"/>
                  </a:lnTo>
                  <a:lnTo>
                    <a:pt x="2080729" y="134823"/>
                  </a:lnTo>
                  <a:lnTo>
                    <a:pt x="2080729" y="84836"/>
                  </a:lnTo>
                  <a:lnTo>
                    <a:pt x="1998027" y="84836"/>
                  </a:lnTo>
                  <a:lnTo>
                    <a:pt x="1998027" y="98653"/>
                  </a:lnTo>
                  <a:lnTo>
                    <a:pt x="2064067" y="98653"/>
                  </a:lnTo>
                  <a:lnTo>
                    <a:pt x="2064067" y="121615"/>
                  </a:lnTo>
                  <a:lnTo>
                    <a:pt x="1998433" y="121615"/>
                  </a:lnTo>
                  <a:lnTo>
                    <a:pt x="1998433" y="174040"/>
                  </a:lnTo>
                  <a:lnTo>
                    <a:pt x="2012861" y="174040"/>
                  </a:lnTo>
                  <a:lnTo>
                    <a:pt x="2036711" y="173774"/>
                  </a:lnTo>
                  <a:lnTo>
                    <a:pt x="2058276" y="172821"/>
                  </a:lnTo>
                  <a:lnTo>
                    <a:pt x="2078926" y="170954"/>
                  </a:lnTo>
                  <a:lnTo>
                    <a:pt x="2092909" y="168960"/>
                  </a:lnTo>
                  <a:lnTo>
                    <a:pt x="2100033" y="167944"/>
                  </a:lnTo>
                  <a:close/>
                </a:path>
                <a:path w="2658745" h="1932304">
                  <a:moveTo>
                    <a:pt x="2134578" y="223418"/>
                  </a:moveTo>
                  <a:lnTo>
                    <a:pt x="2130437" y="209296"/>
                  </a:lnTo>
                  <a:lnTo>
                    <a:pt x="2123605" y="203301"/>
                  </a:lnTo>
                  <a:lnTo>
                    <a:pt x="2118499" y="198831"/>
                  </a:lnTo>
                  <a:lnTo>
                    <a:pt x="2118322" y="198780"/>
                  </a:lnTo>
                  <a:lnTo>
                    <a:pt x="2118322" y="223418"/>
                  </a:lnTo>
                  <a:lnTo>
                    <a:pt x="2115286" y="232079"/>
                  </a:lnTo>
                  <a:lnTo>
                    <a:pt x="2106561" y="238455"/>
                  </a:lnTo>
                  <a:lnTo>
                    <a:pt x="2092693" y="242392"/>
                  </a:lnTo>
                  <a:lnTo>
                    <a:pt x="2074227" y="243738"/>
                  </a:lnTo>
                  <a:lnTo>
                    <a:pt x="2055799" y="242392"/>
                  </a:lnTo>
                  <a:lnTo>
                    <a:pt x="2041994" y="238455"/>
                  </a:lnTo>
                  <a:lnTo>
                    <a:pt x="2033333" y="232079"/>
                  </a:lnTo>
                  <a:lnTo>
                    <a:pt x="2030336" y="223418"/>
                  </a:lnTo>
                  <a:lnTo>
                    <a:pt x="2033333" y="214884"/>
                  </a:lnTo>
                  <a:lnTo>
                    <a:pt x="2041994" y="208559"/>
                  </a:lnTo>
                  <a:lnTo>
                    <a:pt x="2055799" y="204647"/>
                  </a:lnTo>
                  <a:lnTo>
                    <a:pt x="2074227" y="203301"/>
                  </a:lnTo>
                  <a:lnTo>
                    <a:pt x="2092693" y="204647"/>
                  </a:lnTo>
                  <a:lnTo>
                    <a:pt x="2106561" y="208559"/>
                  </a:lnTo>
                  <a:lnTo>
                    <a:pt x="2115286" y="214884"/>
                  </a:lnTo>
                  <a:lnTo>
                    <a:pt x="2118322" y="223418"/>
                  </a:lnTo>
                  <a:lnTo>
                    <a:pt x="2118322" y="198780"/>
                  </a:lnTo>
                  <a:lnTo>
                    <a:pt x="2099513" y="192328"/>
                  </a:lnTo>
                  <a:lnTo>
                    <a:pt x="2074227" y="190093"/>
                  </a:lnTo>
                  <a:lnTo>
                    <a:pt x="2049030" y="192328"/>
                  </a:lnTo>
                  <a:lnTo>
                    <a:pt x="2030031" y="198831"/>
                  </a:lnTo>
                  <a:lnTo>
                    <a:pt x="2018055" y="209296"/>
                  </a:lnTo>
                  <a:lnTo>
                    <a:pt x="2013877" y="223418"/>
                  </a:lnTo>
                  <a:lnTo>
                    <a:pt x="2018055" y="237667"/>
                  </a:lnTo>
                  <a:lnTo>
                    <a:pt x="2030031" y="248183"/>
                  </a:lnTo>
                  <a:lnTo>
                    <a:pt x="2049030" y="254711"/>
                  </a:lnTo>
                  <a:lnTo>
                    <a:pt x="2074227" y="256946"/>
                  </a:lnTo>
                  <a:lnTo>
                    <a:pt x="2099513" y="254711"/>
                  </a:lnTo>
                  <a:lnTo>
                    <a:pt x="2118499" y="248183"/>
                  </a:lnTo>
                  <a:lnTo>
                    <a:pt x="2123541" y="243738"/>
                  </a:lnTo>
                  <a:lnTo>
                    <a:pt x="2130437" y="237667"/>
                  </a:lnTo>
                  <a:lnTo>
                    <a:pt x="2134578" y="223418"/>
                  </a:lnTo>
                  <a:close/>
                </a:path>
                <a:path w="2658745" h="1932304">
                  <a:moveTo>
                    <a:pt x="2160181" y="102108"/>
                  </a:moveTo>
                  <a:lnTo>
                    <a:pt x="2132952" y="102108"/>
                  </a:lnTo>
                  <a:lnTo>
                    <a:pt x="2132952" y="73456"/>
                  </a:lnTo>
                  <a:lnTo>
                    <a:pt x="2116086" y="73456"/>
                  </a:lnTo>
                  <a:lnTo>
                    <a:pt x="2116086" y="184607"/>
                  </a:lnTo>
                  <a:lnTo>
                    <a:pt x="2132952" y="184607"/>
                  </a:lnTo>
                  <a:lnTo>
                    <a:pt x="2132952" y="154736"/>
                  </a:lnTo>
                  <a:lnTo>
                    <a:pt x="2160181" y="154736"/>
                  </a:lnTo>
                  <a:lnTo>
                    <a:pt x="2160181" y="140716"/>
                  </a:lnTo>
                  <a:lnTo>
                    <a:pt x="2132952" y="140716"/>
                  </a:lnTo>
                  <a:lnTo>
                    <a:pt x="2132952" y="116128"/>
                  </a:lnTo>
                  <a:lnTo>
                    <a:pt x="2160181" y="116128"/>
                  </a:lnTo>
                  <a:lnTo>
                    <a:pt x="2160181" y="102108"/>
                  </a:lnTo>
                  <a:close/>
                </a:path>
                <a:path w="2658745" h="1932304">
                  <a:moveTo>
                    <a:pt x="2658275" y="330200"/>
                  </a:moveTo>
                  <a:lnTo>
                    <a:pt x="1316786" y="330200"/>
                  </a:lnTo>
                  <a:lnTo>
                    <a:pt x="1316786" y="342900"/>
                  </a:lnTo>
                  <a:lnTo>
                    <a:pt x="2658275" y="342900"/>
                  </a:lnTo>
                  <a:lnTo>
                    <a:pt x="2658275" y="330200"/>
                  </a:lnTo>
                  <a:close/>
                </a:path>
                <a:path w="2658745" h="1932304">
                  <a:moveTo>
                    <a:pt x="2658275" y="0"/>
                  </a:moveTo>
                  <a:lnTo>
                    <a:pt x="1316786" y="0"/>
                  </a:lnTo>
                  <a:lnTo>
                    <a:pt x="1316786" y="12700"/>
                  </a:lnTo>
                  <a:lnTo>
                    <a:pt x="2658275" y="12700"/>
                  </a:lnTo>
                  <a:lnTo>
                    <a:pt x="26582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616219" y="27050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687976" y="29769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695885" y="32724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699087" y="35657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950450" y="48577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407400" y="44069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407400" y="44069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644712" y="44797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8535" y="9022772"/>
              <a:ext cx="73241" cy="18472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9961499" y="78359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8001000"/>
              <a:ext cx="1778000" cy="175260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5616219" y="78359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687976" y="8107792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695884" y="84032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699087" y="8696566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31"/>
                  </a:moveTo>
                  <a:lnTo>
                    <a:pt x="89001" y="580631"/>
                  </a:lnTo>
                  <a:lnTo>
                    <a:pt x="77622" y="580631"/>
                  </a:lnTo>
                  <a:lnTo>
                    <a:pt x="12395" y="580631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492"/>
                  </a:lnTo>
                  <a:lnTo>
                    <a:pt x="58572" y="630301"/>
                  </a:lnTo>
                  <a:lnTo>
                    <a:pt x="35267" y="645096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78"/>
                  </a:lnTo>
                  <a:lnTo>
                    <a:pt x="72999" y="637806"/>
                  </a:lnTo>
                  <a:lnTo>
                    <a:pt x="90157" y="612508"/>
                  </a:lnTo>
                  <a:lnTo>
                    <a:pt x="93522" y="594461"/>
                  </a:lnTo>
                  <a:lnTo>
                    <a:pt x="96113" y="580631"/>
                  </a:lnTo>
                  <a:close/>
                </a:path>
                <a:path w="1376045" h="1075690">
                  <a:moveTo>
                    <a:pt x="108508" y="424370"/>
                  </a:moveTo>
                  <a:lnTo>
                    <a:pt x="106476" y="410146"/>
                  </a:lnTo>
                  <a:lnTo>
                    <a:pt x="85725" y="413816"/>
                  </a:lnTo>
                  <a:lnTo>
                    <a:pt x="65506" y="416115"/>
                  </a:lnTo>
                  <a:lnTo>
                    <a:pt x="45237" y="417322"/>
                  </a:lnTo>
                  <a:lnTo>
                    <a:pt x="26822" y="417626"/>
                  </a:lnTo>
                  <a:lnTo>
                    <a:pt x="26822" y="312813"/>
                  </a:lnTo>
                  <a:lnTo>
                    <a:pt x="10160" y="312813"/>
                  </a:lnTo>
                  <a:lnTo>
                    <a:pt x="10160" y="431888"/>
                  </a:lnTo>
                  <a:lnTo>
                    <a:pt x="24384" y="431888"/>
                  </a:lnTo>
                  <a:lnTo>
                    <a:pt x="45669" y="431520"/>
                  </a:lnTo>
                  <a:lnTo>
                    <a:pt x="66370" y="430263"/>
                  </a:lnTo>
                  <a:lnTo>
                    <a:pt x="87096" y="427951"/>
                  </a:lnTo>
                  <a:lnTo>
                    <a:pt x="95123" y="426605"/>
                  </a:lnTo>
                  <a:lnTo>
                    <a:pt x="108508" y="424370"/>
                  </a:lnTo>
                  <a:close/>
                </a:path>
                <a:path w="1376045" h="1075690">
                  <a:moveTo>
                    <a:pt x="145084" y="873950"/>
                  </a:moveTo>
                  <a:lnTo>
                    <a:pt x="128625" y="873950"/>
                  </a:lnTo>
                  <a:lnTo>
                    <a:pt x="128625" y="887564"/>
                  </a:lnTo>
                  <a:lnTo>
                    <a:pt x="128625" y="932065"/>
                  </a:lnTo>
                  <a:lnTo>
                    <a:pt x="37795" y="932065"/>
                  </a:lnTo>
                  <a:lnTo>
                    <a:pt x="37795" y="887564"/>
                  </a:lnTo>
                  <a:lnTo>
                    <a:pt x="128625" y="887564"/>
                  </a:lnTo>
                  <a:lnTo>
                    <a:pt x="128625" y="873950"/>
                  </a:lnTo>
                  <a:lnTo>
                    <a:pt x="21132" y="873950"/>
                  </a:lnTo>
                  <a:lnTo>
                    <a:pt x="21132" y="945680"/>
                  </a:lnTo>
                  <a:lnTo>
                    <a:pt x="145084" y="945680"/>
                  </a:lnTo>
                  <a:lnTo>
                    <a:pt x="145084" y="932065"/>
                  </a:lnTo>
                  <a:lnTo>
                    <a:pt x="145084" y="887564"/>
                  </a:lnTo>
                  <a:lnTo>
                    <a:pt x="145084" y="873950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290"/>
                  </a:moveTo>
                  <a:lnTo>
                    <a:pt x="134721" y="292290"/>
                  </a:lnTo>
                  <a:lnTo>
                    <a:pt x="134721" y="352844"/>
                  </a:lnTo>
                  <a:lnTo>
                    <a:pt x="78232" y="352844"/>
                  </a:lnTo>
                  <a:lnTo>
                    <a:pt x="78232" y="366661"/>
                  </a:lnTo>
                  <a:lnTo>
                    <a:pt x="134721" y="366661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61"/>
                  </a:lnTo>
                  <a:lnTo>
                    <a:pt x="151587" y="352844"/>
                  </a:lnTo>
                  <a:lnTo>
                    <a:pt x="151587" y="292290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54"/>
                  </a:lnTo>
                  <a:lnTo>
                    <a:pt x="22758" y="4254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20"/>
                  </a:lnTo>
                  <a:lnTo>
                    <a:pt x="166217" y="97320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70"/>
                  </a:moveTo>
                  <a:lnTo>
                    <a:pt x="0" y="970470"/>
                  </a:lnTo>
                  <a:lnTo>
                    <a:pt x="0" y="984288"/>
                  </a:lnTo>
                  <a:lnTo>
                    <a:pt x="74371" y="984288"/>
                  </a:lnTo>
                  <a:lnTo>
                    <a:pt x="74371" y="1047483"/>
                  </a:lnTo>
                  <a:lnTo>
                    <a:pt x="91033" y="1047483"/>
                  </a:lnTo>
                  <a:lnTo>
                    <a:pt x="91033" y="984288"/>
                  </a:lnTo>
                  <a:lnTo>
                    <a:pt x="166624" y="984288"/>
                  </a:lnTo>
                  <a:lnTo>
                    <a:pt x="166624" y="978801"/>
                  </a:lnTo>
                  <a:lnTo>
                    <a:pt x="166624" y="970470"/>
                  </a:lnTo>
                  <a:close/>
                </a:path>
                <a:path w="1376045" h="1075690">
                  <a:moveTo>
                    <a:pt x="284048" y="307733"/>
                  </a:moveTo>
                  <a:lnTo>
                    <a:pt x="267182" y="307733"/>
                  </a:lnTo>
                  <a:lnTo>
                    <a:pt x="267182" y="356298"/>
                  </a:lnTo>
                  <a:lnTo>
                    <a:pt x="267182" y="369709"/>
                  </a:lnTo>
                  <a:lnTo>
                    <a:pt x="267182" y="418071"/>
                  </a:lnTo>
                  <a:lnTo>
                    <a:pt x="214147" y="418071"/>
                  </a:lnTo>
                  <a:lnTo>
                    <a:pt x="214147" y="369709"/>
                  </a:lnTo>
                  <a:lnTo>
                    <a:pt x="267182" y="369709"/>
                  </a:lnTo>
                  <a:lnTo>
                    <a:pt x="267182" y="356298"/>
                  </a:lnTo>
                  <a:lnTo>
                    <a:pt x="214147" y="356298"/>
                  </a:lnTo>
                  <a:lnTo>
                    <a:pt x="214147" y="307733"/>
                  </a:lnTo>
                  <a:lnTo>
                    <a:pt x="197485" y="307733"/>
                  </a:lnTo>
                  <a:lnTo>
                    <a:pt x="197485" y="431888"/>
                  </a:lnTo>
                  <a:lnTo>
                    <a:pt x="284048" y="431888"/>
                  </a:lnTo>
                  <a:lnTo>
                    <a:pt x="284048" y="418071"/>
                  </a:lnTo>
                  <a:lnTo>
                    <a:pt x="284048" y="369709"/>
                  </a:lnTo>
                  <a:lnTo>
                    <a:pt x="284048" y="356298"/>
                  </a:lnTo>
                  <a:lnTo>
                    <a:pt x="284048" y="307733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65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39"/>
                  </a:lnTo>
                  <a:lnTo>
                    <a:pt x="262382" y="685622"/>
                  </a:lnTo>
                  <a:lnTo>
                    <a:pt x="252755" y="695591"/>
                  </a:lnTo>
                  <a:lnTo>
                    <a:pt x="240360" y="699109"/>
                  </a:lnTo>
                  <a:lnTo>
                    <a:pt x="228053" y="695591"/>
                  </a:lnTo>
                  <a:lnTo>
                    <a:pt x="218414" y="685622"/>
                  </a:lnTo>
                  <a:lnTo>
                    <a:pt x="212128" y="670039"/>
                  </a:lnTo>
                  <a:lnTo>
                    <a:pt x="209880" y="649732"/>
                  </a:lnTo>
                  <a:lnTo>
                    <a:pt x="212128" y="629589"/>
                  </a:lnTo>
                  <a:lnTo>
                    <a:pt x="218414" y="614222"/>
                  </a:lnTo>
                  <a:lnTo>
                    <a:pt x="228053" y="604405"/>
                  </a:lnTo>
                  <a:lnTo>
                    <a:pt x="240360" y="600964"/>
                  </a:lnTo>
                  <a:lnTo>
                    <a:pt x="252755" y="604405"/>
                  </a:lnTo>
                  <a:lnTo>
                    <a:pt x="262382" y="614222"/>
                  </a:lnTo>
                  <a:lnTo>
                    <a:pt x="268630" y="629589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32"/>
                  </a:lnTo>
                  <a:lnTo>
                    <a:pt x="240360" y="585724"/>
                  </a:lnTo>
                  <a:lnTo>
                    <a:pt x="221691" y="590232"/>
                  </a:lnTo>
                  <a:lnTo>
                    <a:pt x="206959" y="603097"/>
                  </a:lnTo>
                  <a:lnTo>
                    <a:pt x="197307" y="623265"/>
                  </a:lnTo>
                  <a:lnTo>
                    <a:pt x="193827" y="649732"/>
                  </a:lnTo>
                  <a:lnTo>
                    <a:pt x="197307" y="676300"/>
                  </a:lnTo>
                  <a:lnTo>
                    <a:pt x="206959" y="696544"/>
                  </a:lnTo>
                  <a:lnTo>
                    <a:pt x="221691" y="709422"/>
                  </a:lnTo>
                  <a:lnTo>
                    <a:pt x="240360" y="713943"/>
                  </a:lnTo>
                  <a:lnTo>
                    <a:pt x="259156" y="709422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00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65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39"/>
                  </a:lnTo>
                  <a:lnTo>
                    <a:pt x="262382" y="114122"/>
                  </a:lnTo>
                  <a:lnTo>
                    <a:pt x="252755" y="124091"/>
                  </a:lnTo>
                  <a:lnTo>
                    <a:pt x="240360" y="127609"/>
                  </a:lnTo>
                  <a:lnTo>
                    <a:pt x="228053" y="124091"/>
                  </a:lnTo>
                  <a:lnTo>
                    <a:pt x="218414" y="114122"/>
                  </a:lnTo>
                  <a:lnTo>
                    <a:pt x="212128" y="98539"/>
                  </a:lnTo>
                  <a:lnTo>
                    <a:pt x="209880" y="78232"/>
                  </a:lnTo>
                  <a:lnTo>
                    <a:pt x="212128" y="58089"/>
                  </a:lnTo>
                  <a:lnTo>
                    <a:pt x="218414" y="42722"/>
                  </a:lnTo>
                  <a:lnTo>
                    <a:pt x="228053" y="32905"/>
                  </a:lnTo>
                  <a:lnTo>
                    <a:pt x="240360" y="29464"/>
                  </a:lnTo>
                  <a:lnTo>
                    <a:pt x="252755" y="32905"/>
                  </a:lnTo>
                  <a:lnTo>
                    <a:pt x="262382" y="42722"/>
                  </a:lnTo>
                  <a:lnTo>
                    <a:pt x="268630" y="58089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32"/>
                  </a:lnTo>
                  <a:lnTo>
                    <a:pt x="240360" y="14224"/>
                  </a:lnTo>
                  <a:lnTo>
                    <a:pt x="221691" y="18732"/>
                  </a:lnTo>
                  <a:lnTo>
                    <a:pt x="206959" y="31597"/>
                  </a:lnTo>
                  <a:lnTo>
                    <a:pt x="197307" y="51765"/>
                  </a:lnTo>
                  <a:lnTo>
                    <a:pt x="193827" y="78232"/>
                  </a:lnTo>
                  <a:lnTo>
                    <a:pt x="197307" y="104800"/>
                  </a:lnTo>
                  <a:lnTo>
                    <a:pt x="206959" y="125044"/>
                  </a:lnTo>
                  <a:lnTo>
                    <a:pt x="221691" y="137922"/>
                  </a:lnTo>
                  <a:lnTo>
                    <a:pt x="240360" y="142443"/>
                  </a:lnTo>
                  <a:lnTo>
                    <a:pt x="259156" y="137922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00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64"/>
                  </a:moveTo>
                  <a:lnTo>
                    <a:pt x="288721" y="868464"/>
                  </a:lnTo>
                  <a:lnTo>
                    <a:pt x="288721" y="938771"/>
                  </a:lnTo>
                  <a:lnTo>
                    <a:pt x="255739" y="938771"/>
                  </a:lnTo>
                  <a:lnTo>
                    <a:pt x="261975" y="922020"/>
                  </a:lnTo>
                  <a:lnTo>
                    <a:pt x="264274" y="900772"/>
                  </a:lnTo>
                  <a:lnTo>
                    <a:pt x="265760" y="886955"/>
                  </a:lnTo>
                  <a:lnTo>
                    <a:pt x="255803" y="886955"/>
                  </a:lnTo>
                  <a:lnTo>
                    <a:pt x="249504" y="886955"/>
                  </a:lnTo>
                  <a:lnTo>
                    <a:pt x="195046" y="886955"/>
                  </a:lnTo>
                  <a:lnTo>
                    <a:pt x="195046" y="900772"/>
                  </a:lnTo>
                  <a:lnTo>
                    <a:pt x="248221" y="900772"/>
                  </a:lnTo>
                  <a:lnTo>
                    <a:pt x="245821" y="921156"/>
                  </a:lnTo>
                  <a:lnTo>
                    <a:pt x="234442" y="949413"/>
                  </a:lnTo>
                  <a:lnTo>
                    <a:pt x="214960" y="974445"/>
                  </a:lnTo>
                  <a:lnTo>
                    <a:pt x="186918" y="995870"/>
                  </a:lnTo>
                  <a:lnTo>
                    <a:pt x="196875" y="1007859"/>
                  </a:lnTo>
                  <a:lnTo>
                    <a:pt x="228561" y="983310"/>
                  </a:lnTo>
                  <a:lnTo>
                    <a:pt x="249910" y="954417"/>
                  </a:lnTo>
                  <a:lnTo>
                    <a:pt x="250672" y="952385"/>
                  </a:lnTo>
                  <a:lnTo>
                    <a:pt x="288721" y="952385"/>
                  </a:lnTo>
                  <a:lnTo>
                    <a:pt x="288721" y="1038136"/>
                  </a:lnTo>
                  <a:lnTo>
                    <a:pt x="304571" y="1038136"/>
                  </a:lnTo>
                  <a:lnTo>
                    <a:pt x="304571" y="952385"/>
                  </a:lnTo>
                  <a:lnTo>
                    <a:pt x="304571" y="938771"/>
                  </a:lnTo>
                  <a:lnTo>
                    <a:pt x="304571" y="868464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087"/>
                  </a:moveTo>
                  <a:lnTo>
                    <a:pt x="320421" y="292087"/>
                  </a:lnTo>
                  <a:lnTo>
                    <a:pt x="320421" y="476186"/>
                  </a:lnTo>
                  <a:lnTo>
                    <a:pt x="337286" y="476186"/>
                  </a:lnTo>
                  <a:lnTo>
                    <a:pt x="337286" y="292087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790"/>
                  </a:moveTo>
                  <a:lnTo>
                    <a:pt x="326923" y="863790"/>
                  </a:lnTo>
                  <a:lnTo>
                    <a:pt x="326923" y="1047483"/>
                  </a:lnTo>
                  <a:lnTo>
                    <a:pt x="343179" y="1047483"/>
                  </a:lnTo>
                  <a:lnTo>
                    <a:pt x="343179" y="863790"/>
                  </a:lnTo>
                  <a:close/>
                </a:path>
                <a:path w="1376045" h="1075690">
                  <a:moveTo>
                    <a:pt x="896505" y="883856"/>
                  </a:moveTo>
                  <a:lnTo>
                    <a:pt x="801827" y="883856"/>
                  </a:lnTo>
                  <a:lnTo>
                    <a:pt x="801827" y="899731"/>
                  </a:lnTo>
                  <a:lnTo>
                    <a:pt x="878027" y="899731"/>
                  </a:lnTo>
                  <a:lnTo>
                    <a:pt x="878027" y="900887"/>
                  </a:lnTo>
                  <a:lnTo>
                    <a:pt x="811936" y="1031633"/>
                  </a:lnTo>
                  <a:lnTo>
                    <a:pt x="830694" y="1031633"/>
                  </a:lnTo>
                  <a:lnTo>
                    <a:pt x="896505" y="900595"/>
                  </a:lnTo>
                  <a:lnTo>
                    <a:pt x="896505" y="883856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15"/>
                  </a:lnTo>
                  <a:lnTo>
                    <a:pt x="865047" y="687006"/>
                  </a:lnTo>
                  <a:lnTo>
                    <a:pt x="871042" y="680453"/>
                  </a:lnTo>
                  <a:lnTo>
                    <a:pt x="894994" y="646671"/>
                  </a:lnTo>
                  <a:lnTo>
                    <a:pt x="896962" y="641477"/>
                  </a:lnTo>
                  <a:lnTo>
                    <a:pt x="897953" y="636155"/>
                  </a:lnTo>
                  <a:lnTo>
                    <a:pt x="897851" y="622782"/>
                  </a:lnTo>
                  <a:lnTo>
                    <a:pt x="896048" y="616216"/>
                  </a:lnTo>
                  <a:lnTo>
                    <a:pt x="862152" y="589737"/>
                  </a:lnTo>
                  <a:lnTo>
                    <a:pt x="844892" y="589737"/>
                  </a:lnTo>
                  <a:lnTo>
                    <a:pt x="809891" y="617067"/>
                  </a:lnTo>
                  <a:lnTo>
                    <a:pt x="807897" y="624662"/>
                  </a:lnTo>
                  <a:lnTo>
                    <a:pt x="807897" y="633323"/>
                  </a:lnTo>
                  <a:lnTo>
                    <a:pt x="824928" y="633323"/>
                  </a:lnTo>
                  <a:lnTo>
                    <a:pt x="824928" y="627697"/>
                  </a:lnTo>
                  <a:lnTo>
                    <a:pt x="826058" y="622782"/>
                  </a:lnTo>
                  <a:lnTo>
                    <a:pt x="847242" y="605320"/>
                  </a:lnTo>
                  <a:lnTo>
                    <a:pt x="858266" y="605320"/>
                  </a:lnTo>
                  <a:lnTo>
                    <a:pt x="863066" y="606361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32"/>
                  </a:lnTo>
                  <a:lnTo>
                    <a:pt x="879957" y="621030"/>
                  </a:lnTo>
                  <a:lnTo>
                    <a:pt x="881202" y="625525"/>
                  </a:lnTo>
                  <a:lnTo>
                    <a:pt x="881202" y="635241"/>
                  </a:lnTo>
                  <a:lnTo>
                    <a:pt x="807313" y="726554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15"/>
                  </a:lnTo>
                  <a:lnTo>
                    <a:pt x="865047" y="407606"/>
                  </a:lnTo>
                  <a:lnTo>
                    <a:pt x="871042" y="401053"/>
                  </a:lnTo>
                  <a:lnTo>
                    <a:pt x="894994" y="367271"/>
                  </a:lnTo>
                  <a:lnTo>
                    <a:pt x="896962" y="362077"/>
                  </a:lnTo>
                  <a:lnTo>
                    <a:pt x="897953" y="356755"/>
                  </a:lnTo>
                  <a:lnTo>
                    <a:pt x="897851" y="343382"/>
                  </a:lnTo>
                  <a:lnTo>
                    <a:pt x="896048" y="336816"/>
                  </a:lnTo>
                  <a:lnTo>
                    <a:pt x="862152" y="310337"/>
                  </a:lnTo>
                  <a:lnTo>
                    <a:pt x="844892" y="310337"/>
                  </a:lnTo>
                  <a:lnTo>
                    <a:pt x="809891" y="337667"/>
                  </a:lnTo>
                  <a:lnTo>
                    <a:pt x="807897" y="345262"/>
                  </a:lnTo>
                  <a:lnTo>
                    <a:pt x="807897" y="353923"/>
                  </a:lnTo>
                  <a:lnTo>
                    <a:pt x="824928" y="353923"/>
                  </a:lnTo>
                  <a:lnTo>
                    <a:pt x="824928" y="348297"/>
                  </a:lnTo>
                  <a:lnTo>
                    <a:pt x="826058" y="343382"/>
                  </a:lnTo>
                  <a:lnTo>
                    <a:pt x="847242" y="325920"/>
                  </a:lnTo>
                  <a:lnTo>
                    <a:pt x="858266" y="325920"/>
                  </a:lnTo>
                  <a:lnTo>
                    <a:pt x="863066" y="326961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32"/>
                  </a:lnTo>
                  <a:lnTo>
                    <a:pt x="879957" y="341630"/>
                  </a:lnTo>
                  <a:lnTo>
                    <a:pt x="881202" y="346125"/>
                  </a:lnTo>
                  <a:lnTo>
                    <a:pt x="881202" y="355841"/>
                  </a:lnTo>
                  <a:lnTo>
                    <a:pt x="807313" y="447154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15"/>
                  </a:lnTo>
                  <a:lnTo>
                    <a:pt x="865047" y="115506"/>
                  </a:lnTo>
                  <a:lnTo>
                    <a:pt x="871042" y="108953"/>
                  </a:lnTo>
                  <a:lnTo>
                    <a:pt x="894994" y="75171"/>
                  </a:lnTo>
                  <a:lnTo>
                    <a:pt x="896962" y="69977"/>
                  </a:lnTo>
                  <a:lnTo>
                    <a:pt x="897953" y="64655"/>
                  </a:lnTo>
                  <a:lnTo>
                    <a:pt x="897851" y="51282"/>
                  </a:lnTo>
                  <a:lnTo>
                    <a:pt x="896048" y="44716"/>
                  </a:lnTo>
                  <a:lnTo>
                    <a:pt x="862152" y="18237"/>
                  </a:lnTo>
                  <a:lnTo>
                    <a:pt x="844892" y="18237"/>
                  </a:lnTo>
                  <a:lnTo>
                    <a:pt x="809891" y="45567"/>
                  </a:lnTo>
                  <a:lnTo>
                    <a:pt x="807897" y="53162"/>
                  </a:lnTo>
                  <a:lnTo>
                    <a:pt x="807897" y="61823"/>
                  </a:lnTo>
                  <a:lnTo>
                    <a:pt x="824928" y="61823"/>
                  </a:lnTo>
                  <a:lnTo>
                    <a:pt x="824928" y="56197"/>
                  </a:lnTo>
                  <a:lnTo>
                    <a:pt x="826058" y="51282"/>
                  </a:lnTo>
                  <a:lnTo>
                    <a:pt x="847242" y="33820"/>
                  </a:lnTo>
                  <a:lnTo>
                    <a:pt x="858266" y="33820"/>
                  </a:lnTo>
                  <a:lnTo>
                    <a:pt x="863066" y="34861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32"/>
                  </a:lnTo>
                  <a:lnTo>
                    <a:pt x="879957" y="49530"/>
                  </a:lnTo>
                  <a:lnTo>
                    <a:pt x="881202" y="54025"/>
                  </a:lnTo>
                  <a:lnTo>
                    <a:pt x="881202" y="63741"/>
                  </a:lnTo>
                  <a:lnTo>
                    <a:pt x="807313" y="155054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589"/>
                  </a:moveTo>
                  <a:lnTo>
                    <a:pt x="1015301" y="917841"/>
                  </a:lnTo>
                  <a:lnTo>
                    <a:pt x="1004354" y="897712"/>
                  </a:lnTo>
                  <a:lnTo>
                    <a:pt x="1000506" y="893686"/>
                  </a:lnTo>
                  <a:lnTo>
                    <a:pt x="1000506" y="935278"/>
                  </a:lnTo>
                  <a:lnTo>
                    <a:pt x="999667" y="939495"/>
                  </a:lnTo>
                  <a:lnTo>
                    <a:pt x="972464" y="964387"/>
                  </a:lnTo>
                  <a:lnTo>
                    <a:pt x="961821" y="964387"/>
                  </a:lnTo>
                  <a:lnTo>
                    <a:pt x="936421" y="937348"/>
                  </a:lnTo>
                  <a:lnTo>
                    <a:pt x="936548" y="924560"/>
                  </a:lnTo>
                  <a:lnTo>
                    <a:pt x="974623" y="897712"/>
                  </a:lnTo>
                  <a:lnTo>
                    <a:pt x="996315" y="914666"/>
                  </a:lnTo>
                  <a:lnTo>
                    <a:pt x="999109" y="919721"/>
                  </a:lnTo>
                  <a:lnTo>
                    <a:pt x="1000480" y="925017"/>
                  </a:lnTo>
                  <a:lnTo>
                    <a:pt x="1000506" y="935278"/>
                  </a:lnTo>
                  <a:lnTo>
                    <a:pt x="1000506" y="893686"/>
                  </a:lnTo>
                  <a:lnTo>
                    <a:pt x="968463" y="881837"/>
                  </a:lnTo>
                  <a:lnTo>
                    <a:pt x="961199" y="882167"/>
                  </a:lnTo>
                  <a:lnTo>
                    <a:pt x="925169" y="906373"/>
                  </a:lnTo>
                  <a:lnTo>
                    <a:pt x="919111" y="931189"/>
                  </a:lnTo>
                  <a:lnTo>
                    <a:pt x="919505" y="938136"/>
                  </a:lnTo>
                  <a:lnTo>
                    <a:pt x="942352" y="974039"/>
                  </a:lnTo>
                  <a:lnTo>
                    <a:pt x="957110" y="980262"/>
                  </a:lnTo>
                  <a:lnTo>
                    <a:pt x="970673" y="980262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42"/>
                  </a:lnTo>
                  <a:lnTo>
                    <a:pt x="966152" y="1017790"/>
                  </a:lnTo>
                  <a:lnTo>
                    <a:pt x="958367" y="1017790"/>
                  </a:lnTo>
                  <a:lnTo>
                    <a:pt x="937869" y="994410"/>
                  </a:lnTo>
                  <a:lnTo>
                    <a:pt x="920267" y="994410"/>
                  </a:lnTo>
                  <a:lnTo>
                    <a:pt x="944003" y="1028750"/>
                  </a:lnTo>
                  <a:lnTo>
                    <a:pt x="957884" y="1033665"/>
                  </a:lnTo>
                  <a:lnTo>
                    <a:pt x="974483" y="1033665"/>
                  </a:lnTo>
                  <a:lnTo>
                    <a:pt x="981938" y="1031862"/>
                  </a:lnTo>
                  <a:lnTo>
                    <a:pt x="995159" y="1024636"/>
                  </a:lnTo>
                  <a:lnTo>
                    <a:pt x="1000798" y="1019352"/>
                  </a:lnTo>
                  <a:lnTo>
                    <a:pt x="1001826" y="1017790"/>
                  </a:lnTo>
                  <a:lnTo>
                    <a:pt x="1005408" y="1012367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589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15"/>
                  </a:lnTo>
                  <a:lnTo>
                    <a:pt x="988072" y="687006"/>
                  </a:lnTo>
                  <a:lnTo>
                    <a:pt x="994079" y="680453"/>
                  </a:lnTo>
                  <a:lnTo>
                    <a:pt x="1018019" y="646671"/>
                  </a:lnTo>
                  <a:lnTo>
                    <a:pt x="1019987" y="641477"/>
                  </a:lnTo>
                  <a:lnTo>
                    <a:pt x="1020978" y="636155"/>
                  </a:lnTo>
                  <a:lnTo>
                    <a:pt x="1020889" y="622782"/>
                  </a:lnTo>
                  <a:lnTo>
                    <a:pt x="1019073" y="616216"/>
                  </a:lnTo>
                  <a:lnTo>
                    <a:pt x="985189" y="589737"/>
                  </a:lnTo>
                  <a:lnTo>
                    <a:pt x="967917" y="589737"/>
                  </a:lnTo>
                  <a:lnTo>
                    <a:pt x="932916" y="617067"/>
                  </a:lnTo>
                  <a:lnTo>
                    <a:pt x="930922" y="624662"/>
                  </a:lnTo>
                  <a:lnTo>
                    <a:pt x="930922" y="633323"/>
                  </a:lnTo>
                  <a:lnTo>
                    <a:pt x="947953" y="633323"/>
                  </a:lnTo>
                  <a:lnTo>
                    <a:pt x="947953" y="627697"/>
                  </a:lnTo>
                  <a:lnTo>
                    <a:pt x="949083" y="622782"/>
                  </a:lnTo>
                  <a:lnTo>
                    <a:pt x="970280" y="605320"/>
                  </a:lnTo>
                  <a:lnTo>
                    <a:pt x="981290" y="605320"/>
                  </a:lnTo>
                  <a:lnTo>
                    <a:pt x="986104" y="606361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32"/>
                  </a:lnTo>
                  <a:lnTo>
                    <a:pt x="1002982" y="621030"/>
                  </a:lnTo>
                  <a:lnTo>
                    <a:pt x="1004239" y="625525"/>
                  </a:lnTo>
                  <a:lnTo>
                    <a:pt x="1004239" y="635241"/>
                  </a:lnTo>
                  <a:lnTo>
                    <a:pt x="930351" y="726554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15"/>
                  </a:lnTo>
                  <a:lnTo>
                    <a:pt x="988072" y="407606"/>
                  </a:lnTo>
                  <a:lnTo>
                    <a:pt x="994079" y="401053"/>
                  </a:lnTo>
                  <a:lnTo>
                    <a:pt x="1018019" y="367271"/>
                  </a:lnTo>
                  <a:lnTo>
                    <a:pt x="1019987" y="362077"/>
                  </a:lnTo>
                  <a:lnTo>
                    <a:pt x="1020978" y="356755"/>
                  </a:lnTo>
                  <a:lnTo>
                    <a:pt x="1020889" y="343382"/>
                  </a:lnTo>
                  <a:lnTo>
                    <a:pt x="1019073" y="336816"/>
                  </a:lnTo>
                  <a:lnTo>
                    <a:pt x="985189" y="310337"/>
                  </a:lnTo>
                  <a:lnTo>
                    <a:pt x="967917" y="310337"/>
                  </a:lnTo>
                  <a:lnTo>
                    <a:pt x="932916" y="337667"/>
                  </a:lnTo>
                  <a:lnTo>
                    <a:pt x="930922" y="345262"/>
                  </a:lnTo>
                  <a:lnTo>
                    <a:pt x="930922" y="353923"/>
                  </a:lnTo>
                  <a:lnTo>
                    <a:pt x="947953" y="353923"/>
                  </a:lnTo>
                  <a:lnTo>
                    <a:pt x="947953" y="348297"/>
                  </a:lnTo>
                  <a:lnTo>
                    <a:pt x="949083" y="343382"/>
                  </a:lnTo>
                  <a:lnTo>
                    <a:pt x="970280" y="325920"/>
                  </a:lnTo>
                  <a:lnTo>
                    <a:pt x="981290" y="325920"/>
                  </a:lnTo>
                  <a:lnTo>
                    <a:pt x="986104" y="326961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32"/>
                  </a:lnTo>
                  <a:lnTo>
                    <a:pt x="1002982" y="341630"/>
                  </a:lnTo>
                  <a:lnTo>
                    <a:pt x="1004239" y="346125"/>
                  </a:lnTo>
                  <a:lnTo>
                    <a:pt x="1004239" y="355841"/>
                  </a:lnTo>
                  <a:lnTo>
                    <a:pt x="930351" y="447154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15"/>
                  </a:lnTo>
                  <a:lnTo>
                    <a:pt x="988072" y="115506"/>
                  </a:lnTo>
                  <a:lnTo>
                    <a:pt x="994079" y="108953"/>
                  </a:lnTo>
                  <a:lnTo>
                    <a:pt x="1018019" y="75171"/>
                  </a:lnTo>
                  <a:lnTo>
                    <a:pt x="1019987" y="69977"/>
                  </a:lnTo>
                  <a:lnTo>
                    <a:pt x="1020978" y="64655"/>
                  </a:lnTo>
                  <a:lnTo>
                    <a:pt x="1020889" y="51282"/>
                  </a:lnTo>
                  <a:lnTo>
                    <a:pt x="1019073" y="44716"/>
                  </a:lnTo>
                  <a:lnTo>
                    <a:pt x="985189" y="18237"/>
                  </a:lnTo>
                  <a:lnTo>
                    <a:pt x="967917" y="18237"/>
                  </a:lnTo>
                  <a:lnTo>
                    <a:pt x="932916" y="45567"/>
                  </a:lnTo>
                  <a:lnTo>
                    <a:pt x="930922" y="53162"/>
                  </a:lnTo>
                  <a:lnTo>
                    <a:pt x="930922" y="61823"/>
                  </a:lnTo>
                  <a:lnTo>
                    <a:pt x="947953" y="61823"/>
                  </a:lnTo>
                  <a:lnTo>
                    <a:pt x="947953" y="56197"/>
                  </a:lnTo>
                  <a:lnTo>
                    <a:pt x="949083" y="51282"/>
                  </a:lnTo>
                  <a:lnTo>
                    <a:pt x="970280" y="33820"/>
                  </a:lnTo>
                  <a:lnTo>
                    <a:pt x="981290" y="33820"/>
                  </a:lnTo>
                  <a:lnTo>
                    <a:pt x="986104" y="34861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32"/>
                  </a:lnTo>
                  <a:lnTo>
                    <a:pt x="1002982" y="49530"/>
                  </a:lnTo>
                  <a:lnTo>
                    <a:pt x="1004239" y="54025"/>
                  </a:lnTo>
                  <a:lnTo>
                    <a:pt x="1004239" y="63741"/>
                  </a:lnTo>
                  <a:lnTo>
                    <a:pt x="930351" y="155054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00"/>
                  </a:moveTo>
                  <a:lnTo>
                    <a:pt x="1124712" y="920800"/>
                  </a:lnTo>
                  <a:lnTo>
                    <a:pt x="1124712" y="938415"/>
                  </a:lnTo>
                  <a:lnTo>
                    <a:pt x="1124419" y="938415"/>
                  </a:lnTo>
                  <a:lnTo>
                    <a:pt x="1124419" y="967371"/>
                  </a:lnTo>
                  <a:lnTo>
                    <a:pt x="1124343" y="983983"/>
                  </a:lnTo>
                  <a:lnTo>
                    <a:pt x="1099502" y="1014615"/>
                  </a:lnTo>
                  <a:lnTo>
                    <a:pt x="1085545" y="1014615"/>
                  </a:lnTo>
                  <a:lnTo>
                    <a:pt x="1060424" y="983538"/>
                  </a:lnTo>
                  <a:lnTo>
                    <a:pt x="1060424" y="967371"/>
                  </a:lnTo>
                  <a:lnTo>
                    <a:pt x="1085456" y="934656"/>
                  </a:lnTo>
                  <a:lnTo>
                    <a:pt x="1099591" y="934656"/>
                  </a:lnTo>
                  <a:lnTo>
                    <a:pt x="1124419" y="967371"/>
                  </a:lnTo>
                  <a:lnTo>
                    <a:pt x="1124419" y="938415"/>
                  </a:lnTo>
                  <a:lnTo>
                    <a:pt x="1122972" y="938415"/>
                  </a:lnTo>
                  <a:lnTo>
                    <a:pt x="1121651" y="936383"/>
                  </a:lnTo>
                  <a:lnTo>
                    <a:pt x="1120394" y="934656"/>
                  </a:lnTo>
                  <a:lnTo>
                    <a:pt x="1119949" y="934034"/>
                  </a:lnTo>
                  <a:lnTo>
                    <a:pt x="1117638" y="931049"/>
                  </a:lnTo>
                  <a:lnTo>
                    <a:pt x="1115377" y="928014"/>
                  </a:lnTo>
                  <a:lnTo>
                    <a:pt x="1112100" y="925322"/>
                  </a:lnTo>
                  <a:lnTo>
                    <a:pt x="1107821" y="922972"/>
                  </a:lnTo>
                  <a:lnTo>
                    <a:pt x="1103591" y="920559"/>
                  </a:lnTo>
                  <a:lnTo>
                    <a:pt x="1097864" y="919365"/>
                  </a:lnTo>
                  <a:lnTo>
                    <a:pt x="1090650" y="919365"/>
                  </a:lnTo>
                  <a:lnTo>
                    <a:pt x="1052588" y="940003"/>
                  </a:lnTo>
                  <a:lnTo>
                    <a:pt x="1043317" y="975639"/>
                  </a:lnTo>
                  <a:lnTo>
                    <a:pt x="1043698" y="983983"/>
                  </a:lnTo>
                  <a:lnTo>
                    <a:pt x="1059192" y="1019327"/>
                  </a:lnTo>
                  <a:lnTo>
                    <a:pt x="1081417" y="1029906"/>
                  </a:lnTo>
                  <a:lnTo>
                    <a:pt x="1097572" y="1029906"/>
                  </a:lnTo>
                  <a:lnTo>
                    <a:pt x="1122692" y="1011148"/>
                  </a:lnTo>
                  <a:lnTo>
                    <a:pt x="1124127" y="1011148"/>
                  </a:lnTo>
                  <a:lnTo>
                    <a:pt x="1124127" y="1042898"/>
                  </a:lnTo>
                  <a:lnTo>
                    <a:pt x="1121219" y="1049680"/>
                  </a:lnTo>
                  <a:lnTo>
                    <a:pt x="1109573" y="1058341"/>
                  </a:lnTo>
                  <a:lnTo>
                    <a:pt x="1102194" y="1060500"/>
                  </a:lnTo>
                  <a:lnTo>
                    <a:pt x="1086561" y="1060500"/>
                  </a:lnTo>
                  <a:lnTo>
                    <a:pt x="1081151" y="1059522"/>
                  </a:lnTo>
                  <a:lnTo>
                    <a:pt x="1072921" y="1055624"/>
                  </a:lnTo>
                  <a:lnTo>
                    <a:pt x="1069695" y="1053338"/>
                  </a:lnTo>
                  <a:lnTo>
                    <a:pt x="1067346" y="1050683"/>
                  </a:lnTo>
                  <a:lnTo>
                    <a:pt x="1064983" y="1048092"/>
                  </a:lnTo>
                  <a:lnTo>
                    <a:pt x="1063040" y="1045781"/>
                  </a:lnTo>
                  <a:lnTo>
                    <a:pt x="1061491" y="1043762"/>
                  </a:lnTo>
                  <a:lnTo>
                    <a:pt x="1047927" y="1053287"/>
                  </a:lnTo>
                  <a:lnTo>
                    <a:pt x="1085024" y="1075512"/>
                  </a:lnTo>
                  <a:lnTo>
                    <a:pt x="1102093" y="1075512"/>
                  </a:lnTo>
                  <a:lnTo>
                    <a:pt x="1110132" y="1074089"/>
                  </a:lnTo>
                  <a:lnTo>
                    <a:pt x="1124610" y="1068463"/>
                  </a:lnTo>
                  <a:lnTo>
                    <a:pt x="1130388" y="1064069"/>
                  </a:lnTo>
                  <a:lnTo>
                    <a:pt x="1132916" y="1060500"/>
                  </a:lnTo>
                  <a:lnTo>
                    <a:pt x="1134668" y="1058049"/>
                  </a:lnTo>
                  <a:lnTo>
                    <a:pt x="1138999" y="1052080"/>
                  </a:lnTo>
                  <a:lnTo>
                    <a:pt x="1141158" y="1044333"/>
                  </a:lnTo>
                  <a:lnTo>
                    <a:pt x="1141158" y="1011148"/>
                  </a:lnTo>
                  <a:lnTo>
                    <a:pt x="1141158" y="938415"/>
                  </a:lnTo>
                  <a:lnTo>
                    <a:pt x="1141158" y="920800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32"/>
                  </a:lnTo>
                  <a:lnTo>
                    <a:pt x="1178877" y="629589"/>
                  </a:lnTo>
                  <a:lnTo>
                    <a:pt x="1165364" y="627265"/>
                  </a:lnTo>
                  <a:lnTo>
                    <a:pt x="1157427" y="627265"/>
                  </a:lnTo>
                  <a:lnTo>
                    <a:pt x="1150620" y="628967"/>
                  </a:lnTo>
                  <a:lnTo>
                    <a:pt x="1139266" y="635749"/>
                  </a:lnTo>
                  <a:lnTo>
                    <a:pt x="1135011" y="640295"/>
                  </a:lnTo>
                  <a:lnTo>
                    <a:pt x="1132179" y="646023"/>
                  </a:lnTo>
                  <a:lnTo>
                    <a:pt x="1131023" y="646023"/>
                  </a:lnTo>
                  <a:lnTo>
                    <a:pt x="1129411" y="642556"/>
                  </a:lnTo>
                  <a:lnTo>
                    <a:pt x="1128280" y="640105"/>
                  </a:lnTo>
                  <a:lnTo>
                    <a:pt x="1124458" y="635508"/>
                  </a:lnTo>
                  <a:lnTo>
                    <a:pt x="1119543" y="632244"/>
                  </a:lnTo>
                  <a:lnTo>
                    <a:pt x="1114691" y="628916"/>
                  </a:lnTo>
                  <a:lnTo>
                    <a:pt x="1108608" y="627265"/>
                  </a:lnTo>
                  <a:lnTo>
                    <a:pt x="1094079" y="627265"/>
                  </a:lnTo>
                  <a:lnTo>
                    <a:pt x="1087894" y="628916"/>
                  </a:lnTo>
                  <a:lnTo>
                    <a:pt x="1077595" y="635508"/>
                  </a:lnTo>
                  <a:lnTo>
                    <a:pt x="1073873" y="640105"/>
                  </a:lnTo>
                  <a:lnTo>
                    <a:pt x="1071562" y="646023"/>
                  </a:lnTo>
                  <a:lnTo>
                    <a:pt x="1070114" y="646023"/>
                  </a:lnTo>
                  <a:lnTo>
                    <a:pt x="1070114" y="628700"/>
                  </a:lnTo>
                  <a:lnTo>
                    <a:pt x="1053668" y="628700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32"/>
                  </a:lnTo>
                  <a:lnTo>
                    <a:pt x="1071854" y="660044"/>
                  </a:lnTo>
                  <a:lnTo>
                    <a:pt x="1076515" y="651725"/>
                  </a:lnTo>
                  <a:lnTo>
                    <a:pt x="1079601" y="648449"/>
                  </a:lnTo>
                  <a:lnTo>
                    <a:pt x="1083538" y="646023"/>
                  </a:lnTo>
                  <a:lnTo>
                    <a:pt x="1087247" y="643737"/>
                  </a:lnTo>
                  <a:lnTo>
                    <a:pt x="1091387" y="642556"/>
                  </a:lnTo>
                  <a:lnTo>
                    <a:pt x="1102258" y="642556"/>
                  </a:lnTo>
                  <a:lnTo>
                    <a:pt x="1107516" y="644512"/>
                  </a:lnTo>
                  <a:lnTo>
                    <a:pt x="1111656" y="648449"/>
                  </a:lnTo>
                  <a:lnTo>
                    <a:pt x="1115695" y="652246"/>
                  </a:lnTo>
                  <a:lnTo>
                    <a:pt x="1117688" y="657186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44"/>
                  </a:lnTo>
                  <a:lnTo>
                    <a:pt x="1137208" y="654291"/>
                  </a:lnTo>
                  <a:lnTo>
                    <a:pt x="1144765" y="646023"/>
                  </a:lnTo>
                  <a:lnTo>
                    <a:pt x="1145768" y="644918"/>
                  </a:lnTo>
                  <a:lnTo>
                    <a:pt x="1151801" y="642556"/>
                  </a:lnTo>
                  <a:lnTo>
                    <a:pt x="1165656" y="642556"/>
                  </a:lnTo>
                  <a:lnTo>
                    <a:pt x="1170927" y="644309"/>
                  </a:lnTo>
                  <a:lnTo>
                    <a:pt x="1179868" y="651332"/>
                  </a:lnTo>
                  <a:lnTo>
                    <a:pt x="1182116" y="657186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32"/>
                  </a:lnTo>
                  <a:lnTo>
                    <a:pt x="1178877" y="350189"/>
                  </a:lnTo>
                  <a:lnTo>
                    <a:pt x="1165364" y="347865"/>
                  </a:lnTo>
                  <a:lnTo>
                    <a:pt x="1157427" y="347865"/>
                  </a:lnTo>
                  <a:lnTo>
                    <a:pt x="1150620" y="349567"/>
                  </a:lnTo>
                  <a:lnTo>
                    <a:pt x="1139266" y="356349"/>
                  </a:lnTo>
                  <a:lnTo>
                    <a:pt x="1135011" y="360895"/>
                  </a:lnTo>
                  <a:lnTo>
                    <a:pt x="1132179" y="366623"/>
                  </a:lnTo>
                  <a:lnTo>
                    <a:pt x="1131023" y="366623"/>
                  </a:lnTo>
                  <a:lnTo>
                    <a:pt x="1129411" y="363156"/>
                  </a:lnTo>
                  <a:lnTo>
                    <a:pt x="1128280" y="360705"/>
                  </a:lnTo>
                  <a:lnTo>
                    <a:pt x="1124458" y="356108"/>
                  </a:lnTo>
                  <a:lnTo>
                    <a:pt x="1119543" y="352844"/>
                  </a:lnTo>
                  <a:lnTo>
                    <a:pt x="1114691" y="349516"/>
                  </a:lnTo>
                  <a:lnTo>
                    <a:pt x="1108608" y="347865"/>
                  </a:lnTo>
                  <a:lnTo>
                    <a:pt x="1094079" y="347865"/>
                  </a:lnTo>
                  <a:lnTo>
                    <a:pt x="1087894" y="349516"/>
                  </a:lnTo>
                  <a:lnTo>
                    <a:pt x="1077595" y="356108"/>
                  </a:lnTo>
                  <a:lnTo>
                    <a:pt x="1073873" y="360705"/>
                  </a:lnTo>
                  <a:lnTo>
                    <a:pt x="1071562" y="366623"/>
                  </a:lnTo>
                  <a:lnTo>
                    <a:pt x="1070114" y="366623"/>
                  </a:lnTo>
                  <a:lnTo>
                    <a:pt x="1070114" y="349300"/>
                  </a:lnTo>
                  <a:lnTo>
                    <a:pt x="1053668" y="349300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32"/>
                  </a:lnTo>
                  <a:lnTo>
                    <a:pt x="1071854" y="380644"/>
                  </a:lnTo>
                  <a:lnTo>
                    <a:pt x="1076515" y="372325"/>
                  </a:lnTo>
                  <a:lnTo>
                    <a:pt x="1079601" y="369049"/>
                  </a:lnTo>
                  <a:lnTo>
                    <a:pt x="1083538" y="366623"/>
                  </a:lnTo>
                  <a:lnTo>
                    <a:pt x="1087247" y="364337"/>
                  </a:lnTo>
                  <a:lnTo>
                    <a:pt x="1091387" y="363156"/>
                  </a:lnTo>
                  <a:lnTo>
                    <a:pt x="1102258" y="363156"/>
                  </a:lnTo>
                  <a:lnTo>
                    <a:pt x="1107516" y="365112"/>
                  </a:lnTo>
                  <a:lnTo>
                    <a:pt x="1111656" y="369049"/>
                  </a:lnTo>
                  <a:lnTo>
                    <a:pt x="1115695" y="372846"/>
                  </a:lnTo>
                  <a:lnTo>
                    <a:pt x="1117688" y="377786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44"/>
                  </a:lnTo>
                  <a:lnTo>
                    <a:pt x="1137208" y="374891"/>
                  </a:lnTo>
                  <a:lnTo>
                    <a:pt x="1144765" y="366623"/>
                  </a:lnTo>
                  <a:lnTo>
                    <a:pt x="1145768" y="365518"/>
                  </a:lnTo>
                  <a:lnTo>
                    <a:pt x="1151801" y="363156"/>
                  </a:lnTo>
                  <a:lnTo>
                    <a:pt x="1165656" y="363156"/>
                  </a:lnTo>
                  <a:lnTo>
                    <a:pt x="1170927" y="364909"/>
                  </a:lnTo>
                  <a:lnTo>
                    <a:pt x="1179868" y="371932"/>
                  </a:lnTo>
                  <a:lnTo>
                    <a:pt x="1182116" y="377786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32"/>
                  </a:lnTo>
                  <a:lnTo>
                    <a:pt x="1178877" y="58089"/>
                  </a:lnTo>
                  <a:lnTo>
                    <a:pt x="1165364" y="55765"/>
                  </a:lnTo>
                  <a:lnTo>
                    <a:pt x="1157427" y="55765"/>
                  </a:lnTo>
                  <a:lnTo>
                    <a:pt x="1150620" y="57467"/>
                  </a:lnTo>
                  <a:lnTo>
                    <a:pt x="1139266" y="64249"/>
                  </a:lnTo>
                  <a:lnTo>
                    <a:pt x="1135011" y="68795"/>
                  </a:lnTo>
                  <a:lnTo>
                    <a:pt x="1132179" y="74523"/>
                  </a:lnTo>
                  <a:lnTo>
                    <a:pt x="1131023" y="74523"/>
                  </a:lnTo>
                  <a:lnTo>
                    <a:pt x="1129411" y="71056"/>
                  </a:lnTo>
                  <a:lnTo>
                    <a:pt x="1128280" y="68605"/>
                  </a:lnTo>
                  <a:lnTo>
                    <a:pt x="1124458" y="64008"/>
                  </a:lnTo>
                  <a:lnTo>
                    <a:pt x="1119543" y="60744"/>
                  </a:lnTo>
                  <a:lnTo>
                    <a:pt x="1114691" y="57416"/>
                  </a:lnTo>
                  <a:lnTo>
                    <a:pt x="1108608" y="55765"/>
                  </a:lnTo>
                  <a:lnTo>
                    <a:pt x="1094079" y="55765"/>
                  </a:lnTo>
                  <a:lnTo>
                    <a:pt x="1087894" y="57416"/>
                  </a:lnTo>
                  <a:lnTo>
                    <a:pt x="1077595" y="64008"/>
                  </a:lnTo>
                  <a:lnTo>
                    <a:pt x="1073873" y="68605"/>
                  </a:lnTo>
                  <a:lnTo>
                    <a:pt x="1071562" y="74523"/>
                  </a:lnTo>
                  <a:lnTo>
                    <a:pt x="1070114" y="74523"/>
                  </a:lnTo>
                  <a:lnTo>
                    <a:pt x="1070114" y="57200"/>
                  </a:lnTo>
                  <a:lnTo>
                    <a:pt x="1053668" y="57200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32"/>
                  </a:lnTo>
                  <a:lnTo>
                    <a:pt x="1071854" y="88544"/>
                  </a:lnTo>
                  <a:lnTo>
                    <a:pt x="1076515" y="80225"/>
                  </a:lnTo>
                  <a:lnTo>
                    <a:pt x="1079601" y="76949"/>
                  </a:lnTo>
                  <a:lnTo>
                    <a:pt x="1083538" y="74523"/>
                  </a:lnTo>
                  <a:lnTo>
                    <a:pt x="1087247" y="72237"/>
                  </a:lnTo>
                  <a:lnTo>
                    <a:pt x="1091387" y="71056"/>
                  </a:lnTo>
                  <a:lnTo>
                    <a:pt x="1102258" y="71056"/>
                  </a:lnTo>
                  <a:lnTo>
                    <a:pt x="1107516" y="73012"/>
                  </a:lnTo>
                  <a:lnTo>
                    <a:pt x="1111656" y="76949"/>
                  </a:lnTo>
                  <a:lnTo>
                    <a:pt x="1115695" y="80746"/>
                  </a:lnTo>
                  <a:lnTo>
                    <a:pt x="1117688" y="85686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44"/>
                  </a:lnTo>
                  <a:lnTo>
                    <a:pt x="1137208" y="82791"/>
                  </a:lnTo>
                  <a:lnTo>
                    <a:pt x="1144765" y="74523"/>
                  </a:lnTo>
                  <a:lnTo>
                    <a:pt x="1145768" y="73418"/>
                  </a:lnTo>
                  <a:lnTo>
                    <a:pt x="1151801" y="71056"/>
                  </a:lnTo>
                  <a:lnTo>
                    <a:pt x="1165656" y="71056"/>
                  </a:lnTo>
                  <a:lnTo>
                    <a:pt x="1170927" y="72809"/>
                  </a:lnTo>
                  <a:lnTo>
                    <a:pt x="1179868" y="79832"/>
                  </a:lnTo>
                  <a:lnTo>
                    <a:pt x="1182116" y="85686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32"/>
                  </a:lnTo>
                  <a:lnTo>
                    <a:pt x="1355496" y="629589"/>
                  </a:lnTo>
                  <a:lnTo>
                    <a:pt x="1341983" y="627265"/>
                  </a:lnTo>
                  <a:lnTo>
                    <a:pt x="1334046" y="627265"/>
                  </a:lnTo>
                  <a:lnTo>
                    <a:pt x="1327238" y="628967"/>
                  </a:lnTo>
                  <a:lnTo>
                    <a:pt x="1315885" y="635749"/>
                  </a:lnTo>
                  <a:lnTo>
                    <a:pt x="1311617" y="640295"/>
                  </a:lnTo>
                  <a:lnTo>
                    <a:pt x="1308785" y="646023"/>
                  </a:lnTo>
                  <a:lnTo>
                    <a:pt x="1307630" y="646023"/>
                  </a:lnTo>
                  <a:lnTo>
                    <a:pt x="1306029" y="642556"/>
                  </a:lnTo>
                  <a:lnTo>
                    <a:pt x="1304886" y="640105"/>
                  </a:lnTo>
                  <a:lnTo>
                    <a:pt x="1301064" y="635508"/>
                  </a:lnTo>
                  <a:lnTo>
                    <a:pt x="1296162" y="632244"/>
                  </a:lnTo>
                  <a:lnTo>
                    <a:pt x="1291297" y="628916"/>
                  </a:lnTo>
                  <a:lnTo>
                    <a:pt x="1285214" y="627265"/>
                  </a:lnTo>
                  <a:lnTo>
                    <a:pt x="1270685" y="627265"/>
                  </a:lnTo>
                  <a:lnTo>
                    <a:pt x="1264500" y="628916"/>
                  </a:lnTo>
                  <a:lnTo>
                    <a:pt x="1254213" y="635508"/>
                  </a:lnTo>
                  <a:lnTo>
                    <a:pt x="1250480" y="640105"/>
                  </a:lnTo>
                  <a:lnTo>
                    <a:pt x="1248168" y="646023"/>
                  </a:lnTo>
                  <a:lnTo>
                    <a:pt x="1246733" y="646023"/>
                  </a:lnTo>
                  <a:lnTo>
                    <a:pt x="1246733" y="628700"/>
                  </a:lnTo>
                  <a:lnTo>
                    <a:pt x="1230274" y="628700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32"/>
                  </a:lnTo>
                  <a:lnTo>
                    <a:pt x="1248460" y="660044"/>
                  </a:lnTo>
                  <a:lnTo>
                    <a:pt x="1253121" y="651725"/>
                  </a:lnTo>
                  <a:lnTo>
                    <a:pt x="1256207" y="648449"/>
                  </a:lnTo>
                  <a:lnTo>
                    <a:pt x="1260144" y="646023"/>
                  </a:lnTo>
                  <a:lnTo>
                    <a:pt x="1263853" y="643737"/>
                  </a:lnTo>
                  <a:lnTo>
                    <a:pt x="1267993" y="642556"/>
                  </a:lnTo>
                  <a:lnTo>
                    <a:pt x="1278864" y="642556"/>
                  </a:lnTo>
                  <a:lnTo>
                    <a:pt x="1284135" y="644512"/>
                  </a:lnTo>
                  <a:lnTo>
                    <a:pt x="1288275" y="648449"/>
                  </a:lnTo>
                  <a:lnTo>
                    <a:pt x="1292313" y="652246"/>
                  </a:lnTo>
                  <a:lnTo>
                    <a:pt x="1294295" y="657186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44"/>
                  </a:lnTo>
                  <a:lnTo>
                    <a:pt x="1313815" y="654291"/>
                  </a:lnTo>
                  <a:lnTo>
                    <a:pt x="1321371" y="646023"/>
                  </a:lnTo>
                  <a:lnTo>
                    <a:pt x="1322374" y="644918"/>
                  </a:lnTo>
                  <a:lnTo>
                    <a:pt x="1328407" y="642556"/>
                  </a:lnTo>
                  <a:lnTo>
                    <a:pt x="1342263" y="642556"/>
                  </a:lnTo>
                  <a:lnTo>
                    <a:pt x="1347533" y="644309"/>
                  </a:lnTo>
                  <a:lnTo>
                    <a:pt x="1356487" y="651332"/>
                  </a:lnTo>
                  <a:lnTo>
                    <a:pt x="1358722" y="657186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32"/>
                  </a:lnTo>
                  <a:lnTo>
                    <a:pt x="1355496" y="350189"/>
                  </a:lnTo>
                  <a:lnTo>
                    <a:pt x="1341983" y="347865"/>
                  </a:lnTo>
                  <a:lnTo>
                    <a:pt x="1334046" y="347865"/>
                  </a:lnTo>
                  <a:lnTo>
                    <a:pt x="1327238" y="349567"/>
                  </a:lnTo>
                  <a:lnTo>
                    <a:pt x="1315885" y="356349"/>
                  </a:lnTo>
                  <a:lnTo>
                    <a:pt x="1311617" y="360895"/>
                  </a:lnTo>
                  <a:lnTo>
                    <a:pt x="1308785" y="366623"/>
                  </a:lnTo>
                  <a:lnTo>
                    <a:pt x="1307630" y="366623"/>
                  </a:lnTo>
                  <a:lnTo>
                    <a:pt x="1306029" y="363156"/>
                  </a:lnTo>
                  <a:lnTo>
                    <a:pt x="1304886" y="360705"/>
                  </a:lnTo>
                  <a:lnTo>
                    <a:pt x="1301064" y="356108"/>
                  </a:lnTo>
                  <a:lnTo>
                    <a:pt x="1296162" y="352844"/>
                  </a:lnTo>
                  <a:lnTo>
                    <a:pt x="1291297" y="349516"/>
                  </a:lnTo>
                  <a:lnTo>
                    <a:pt x="1285214" y="347865"/>
                  </a:lnTo>
                  <a:lnTo>
                    <a:pt x="1270685" y="347865"/>
                  </a:lnTo>
                  <a:lnTo>
                    <a:pt x="1264500" y="349516"/>
                  </a:lnTo>
                  <a:lnTo>
                    <a:pt x="1254213" y="356108"/>
                  </a:lnTo>
                  <a:lnTo>
                    <a:pt x="1250480" y="360705"/>
                  </a:lnTo>
                  <a:lnTo>
                    <a:pt x="1248168" y="366623"/>
                  </a:lnTo>
                  <a:lnTo>
                    <a:pt x="1246733" y="366623"/>
                  </a:lnTo>
                  <a:lnTo>
                    <a:pt x="1246733" y="349300"/>
                  </a:lnTo>
                  <a:lnTo>
                    <a:pt x="1230274" y="349300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32"/>
                  </a:lnTo>
                  <a:lnTo>
                    <a:pt x="1248460" y="380644"/>
                  </a:lnTo>
                  <a:lnTo>
                    <a:pt x="1253121" y="372325"/>
                  </a:lnTo>
                  <a:lnTo>
                    <a:pt x="1256207" y="369049"/>
                  </a:lnTo>
                  <a:lnTo>
                    <a:pt x="1260144" y="366623"/>
                  </a:lnTo>
                  <a:lnTo>
                    <a:pt x="1263853" y="364337"/>
                  </a:lnTo>
                  <a:lnTo>
                    <a:pt x="1267993" y="363156"/>
                  </a:lnTo>
                  <a:lnTo>
                    <a:pt x="1278864" y="363156"/>
                  </a:lnTo>
                  <a:lnTo>
                    <a:pt x="1284135" y="365112"/>
                  </a:lnTo>
                  <a:lnTo>
                    <a:pt x="1288275" y="369049"/>
                  </a:lnTo>
                  <a:lnTo>
                    <a:pt x="1292313" y="372846"/>
                  </a:lnTo>
                  <a:lnTo>
                    <a:pt x="1294295" y="377786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44"/>
                  </a:lnTo>
                  <a:lnTo>
                    <a:pt x="1313815" y="374891"/>
                  </a:lnTo>
                  <a:lnTo>
                    <a:pt x="1321371" y="366623"/>
                  </a:lnTo>
                  <a:lnTo>
                    <a:pt x="1322374" y="365518"/>
                  </a:lnTo>
                  <a:lnTo>
                    <a:pt x="1328407" y="363156"/>
                  </a:lnTo>
                  <a:lnTo>
                    <a:pt x="1342263" y="363156"/>
                  </a:lnTo>
                  <a:lnTo>
                    <a:pt x="1347533" y="364909"/>
                  </a:lnTo>
                  <a:lnTo>
                    <a:pt x="1356487" y="371932"/>
                  </a:lnTo>
                  <a:lnTo>
                    <a:pt x="1358722" y="377786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32"/>
                  </a:lnTo>
                  <a:lnTo>
                    <a:pt x="1355496" y="58089"/>
                  </a:lnTo>
                  <a:lnTo>
                    <a:pt x="1341983" y="55765"/>
                  </a:lnTo>
                  <a:lnTo>
                    <a:pt x="1334046" y="55765"/>
                  </a:lnTo>
                  <a:lnTo>
                    <a:pt x="1327238" y="57467"/>
                  </a:lnTo>
                  <a:lnTo>
                    <a:pt x="1315885" y="64249"/>
                  </a:lnTo>
                  <a:lnTo>
                    <a:pt x="1311617" y="68795"/>
                  </a:lnTo>
                  <a:lnTo>
                    <a:pt x="1308785" y="74523"/>
                  </a:lnTo>
                  <a:lnTo>
                    <a:pt x="1307630" y="74523"/>
                  </a:lnTo>
                  <a:lnTo>
                    <a:pt x="1306029" y="71056"/>
                  </a:lnTo>
                  <a:lnTo>
                    <a:pt x="1304886" y="68605"/>
                  </a:lnTo>
                  <a:lnTo>
                    <a:pt x="1301064" y="64008"/>
                  </a:lnTo>
                  <a:lnTo>
                    <a:pt x="1296162" y="60744"/>
                  </a:lnTo>
                  <a:lnTo>
                    <a:pt x="1291297" y="57416"/>
                  </a:lnTo>
                  <a:lnTo>
                    <a:pt x="1285214" y="55765"/>
                  </a:lnTo>
                  <a:lnTo>
                    <a:pt x="1270685" y="55765"/>
                  </a:lnTo>
                  <a:lnTo>
                    <a:pt x="1264500" y="57416"/>
                  </a:lnTo>
                  <a:lnTo>
                    <a:pt x="1254213" y="64008"/>
                  </a:lnTo>
                  <a:lnTo>
                    <a:pt x="1250480" y="68605"/>
                  </a:lnTo>
                  <a:lnTo>
                    <a:pt x="1248168" y="74523"/>
                  </a:lnTo>
                  <a:lnTo>
                    <a:pt x="1246733" y="74523"/>
                  </a:lnTo>
                  <a:lnTo>
                    <a:pt x="1246733" y="57200"/>
                  </a:lnTo>
                  <a:lnTo>
                    <a:pt x="1230274" y="57200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32"/>
                  </a:lnTo>
                  <a:lnTo>
                    <a:pt x="1248460" y="88544"/>
                  </a:lnTo>
                  <a:lnTo>
                    <a:pt x="1253121" y="80225"/>
                  </a:lnTo>
                  <a:lnTo>
                    <a:pt x="1256207" y="76949"/>
                  </a:lnTo>
                  <a:lnTo>
                    <a:pt x="1260144" y="74523"/>
                  </a:lnTo>
                  <a:lnTo>
                    <a:pt x="1263853" y="72237"/>
                  </a:lnTo>
                  <a:lnTo>
                    <a:pt x="1267993" y="71056"/>
                  </a:lnTo>
                  <a:lnTo>
                    <a:pt x="1278864" y="71056"/>
                  </a:lnTo>
                  <a:lnTo>
                    <a:pt x="1284135" y="73012"/>
                  </a:lnTo>
                  <a:lnTo>
                    <a:pt x="1288275" y="76949"/>
                  </a:lnTo>
                  <a:lnTo>
                    <a:pt x="1292313" y="80746"/>
                  </a:lnTo>
                  <a:lnTo>
                    <a:pt x="1294295" y="85686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44"/>
                  </a:lnTo>
                  <a:lnTo>
                    <a:pt x="1313815" y="82791"/>
                  </a:lnTo>
                  <a:lnTo>
                    <a:pt x="1321371" y="74523"/>
                  </a:lnTo>
                  <a:lnTo>
                    <a:pt x="1322374" y="73418"/>
                  </a:lnTo>
                  <a:lnTo>
                    <a:pt x="1328407" y="71056"/>
                  </a:lnTo>
                  <a:lnTo>
                    <a:pt x="1342263" y="71056"/>
                  </a:lnTo>
                  <a:lnTo>
                    <a:pt x="1347533" y="72809"/>
                  </a:lnTo>
                  <a:lnTo>
                    <a:pt x="1356487" y="79832"/>
                  </a:lnTo>
                  <a:lnTo>
                    <a:pt x="1358722" y="85686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50450" y="99885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407400" y="95377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407400" y="95377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644712" y="96105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8534" y="9022772"/>
              <a:ext cx="73241" cy="184727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9961499" y="78359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616219" y="78359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687976" y="8107792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695885" y="84032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699087" y="8696566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31"/>
                  </a:moveTo>
                  <a:lnTo>
                    <a:pt x="89001" y="580631"/>
                  </a:lnTo>
                  <a:lnTo>
                    <a:pt x="77622" y="580631"/>
                  </a:lnTo>
                  <a:lnTo>
                    <a:pt x="12395" y="580631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492"/>
                  </a:lnTo>
                  <a:lnTo>
                    <a:pt x="58572" y="630301"/>
                  </a:lnTo>
                  <a:lnTo>
                    <a:pt x="35267" y="645096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78"/>
                  </a:lnTo>
                  <a:lnTo>
                    <a:pt x="72999" y="637806"/>
                  </a:lnTo>
                  <a:lnTo>
                    <a:pt x="90157" y="612508"/>
                  </a:lnTo>
                  <a:lnTo>
                    <a:pt x="93522" y="594461"/>
                  </a:lnTo>
                  <a:lnTo>
                    <a:pt x="96113" y="580631"/>
                  </a:lnTo>
                  <a:close/>
                </a:path>
                <a:path w="1376045" h="1075690">
                  <a:moveTo>
                    <a:pt x="108508" y="424370"/>
                  </a:moveTo>
                  <a:lnTo>
                    <a:pt x="106476" y="410146"/>
                  </a:lnTo>
                  <a:lnTo>
                    <a:pt x="85725" y="413816"/>
                  </a:lnTo>
                  <a:lnTo>
                    <a:pt x="65506" y="416115"/>
                  </a:lnTo>
                  <a:lnTo>
                    <a:pt x="45237" y="417322"/>
                  </a:lnTo>
                  <a:lnTo>
                    <a:pt x="26822" y="417626"/>
                  </a:lnTo>
                  <a:lnTo>
                    <a:pt x="26822" y="312813"/>
                  </a:lnTo>
                  <a:lnTo>
                    <a:pt x="10160" y="312813"/>
                  </a:lnTo>
                  <a:lnTo>
                    <a:pt x="10160" y="431888"/>
                  </a:lnTo>
                  <a:lnTo>
                    <a:pt x="24384" y="431888"/>
                  </a:lnTo>
                  <a:lnTo>
                    <a:pt x="45669" y="431520"/>
                  </a:lnTo>
                  <a:lnTo>
                    <a:pt x="66370" y="430263"/>
                  </a:lnTo>
                  <a:lnTo>
                    <a:pt x="87096" y="427951"/>
                  </a:lnTo>
                  <a:lnTo>
                    <a:pt x="95123" y="426605"/>
                  </a:lnTo>
                  <a:lnTo>
                    <a:pt x="108508" y="424370"/>
                  </a:lnTo>
                  <a:close/>
                </a:path>
                <a:path w="1376045" h="1075690">
                  <a:moveTo>
                    <a:pt x="145084" y="873950"/>
                  </a:moveTo>
                  <a:lnTo>
                    <a:pt x="128625" y="873950"/>
                  </a:lnTo>
                  <a:lnTo>
                    <a:pt x="128625" y="887564"/>
                  </a:lnTo>
                  <a:lnTo>
                    <a:pt x="128625" y="932065"/>
                  </a:lnTo>
                  <a:lnTo>
                    <a:pt x="37795" y="932065"/>
                  </a:lnTo>
                  <a:lnTo>
                    <a:pt x="37795" y="887564"/>
                  </a:lnTo>
                  <a:lnTo>
                    <a:pt x="128625" y="887564"/>
                  </a:lnTo>
                  <a:lnTo>
                    <a:pt x="128625" y="873950"/>
                  </a:lnTo>
                  <a:lnTo>
                    <a:pt x="21132" y="873950"/>
                  </a:lnTo>
                  <a:lnTo>
                    <a:pt x="21132" y="945680"/>
                  </a:lnTo>
                  <a:lnTo>
                    <a:pt x="145084" y="945680"/>
                  </a:lnTo>
                  <a:lnTo>
                    <a:pt x="145084" y="932065"/>
                  </a:lnTo>
                  <a:lnTo>
                    <a:pt x="145084" y="887564"/>
                  </a:lnTo>
                  <a:lnTo>
                    <a:pt x="145084" y="873950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290"/>
                  </a:moveTo>
                  <a:lnTo>
                    <a:pt x="134721" y="292290"/>
                  </a:lnTo>
                  <a:lnTo>
                    <a:pt x="134721" y="352844"/>
                  </a:lnTo>
                  <a:lnTo>
                    <a:pt x="78232" y="352844"/>
                  </a:lnTo>
                  <a:lnTo>
                    <a:pt x="78232" y="366661"/>
                  </a:lnTo>
                  <a:lnTo>
                    <a:pt x="134721" y="366661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61"/>
                  </a:lnTo>
                  <a:lnTo>
                    <a:pt x="151587" y="352844"/>
                  </a:lnTo>
                  <a:lnTo>
                    <a:pt x="151587" y="292290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54"/>
                  </a:lnTo>
                  <a:lnTo>
                    <a:pt x="22758" y="4254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20"/>
                  </a:lnTo>
                  <a:lnTo>
                    <a:pt x="166217" y="97320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70"/>
                  </a:moveTo>
                  <a:lnTo>
                    <a:pt x="0" y="970470"/>
                  </a:lnTo>
                  <a:lnTo>
                    <a:pt x="0" y="984288"/>
                  </a:lnTo>
                  <a:lnTo>
                    <a:pt x="74371" y="984288"/>
                  </a:lnTo>
                  <a:lnTo>
                    <a:pt x="74371" y="1047483"/>
                  </a:lnTo>
                  <a:lnTo>
                    <a:pt x="91033" y="1047483"/>
                  </a:lnTo>
                  <a:lnTo>
                    <a:pt x="91033" y="984288"/>
                  </a:lnTo>
                  <a:lnTo>
                    <a:pt x="166624" y="984288"/>
                  </a:lnTo>
                  <a:lnTo>
                    <a:pt x="166624" y="978801"/>
                  </a:lnTo>
                  <a:lnTo>
                    <a:pt x="166624" y="970470"/>
                  </a:lnTo>
                  <a:close/>
                </a:path>
                <a:path w="1376045" h="1075690">
                  <a:moveTo>
                    <a:pt x="284048" y="307733"/>
                  </a:moveTo>
                  <a:lnTo>
                    <a:pt x="267182" y="307733"/>
                  </a:lnTo>
                  <a:lnTo>
                    <a:pt x="267182" y="356298"/>
                  </a:lnTo>
                  <a:lnTo>
                    <a:pt x="267182" y="369709"/>
                  </a:lnTo>
                  <a:lnTo>
                    <a:pt x="267182" y="418071"/>
                  </a:lnTo>
                  <a:lnTo>
                    <a:pt x="214147" y="418071"/>
                  </a:lnTo>
                  <a:lnTo>
                    <a:pt x="214147" y="369709"/>
                  </a:lnTo>
                  <a:lnTo>
                    <a:pt x="267182" y="369709"/>
                  </a:lnTo>
                  <a:lnTo>
                    <a:pt x="267182" y="356298"/>
                  </a:lnTo>
                  <a:lnTo>
                    <a:pt x="214147" y="356298"/>
                  </a:lnTo>
                  <a:lnTo>
                    <a:pt x="214147" y="307733"/>
                  </a:lnTo>
                  <a:lnTo>
                    <a:pt x="197485" y="307733"/>
                  </a:lnTo>
                  <a:lnTo>
                    <a:pt x="197485" y="431888"/>
                  </a:lnTo>
                  <a:lnTo>
                    <a:pt x="284048" y="431888"/>
                  </a:lnTo>
                  <a:lnTo>
                    <a:pt x="284048" y="418071"/>
                  </a:lnTo>
                  <a:lnTo>
                    <a:pt x="284048" y="369709"/>
                  </a:lnTo>
                  <a:lnTo>
                    <a:pt x="284048" y="356298"/>
                  </a:lnTo>
                  <a:lnTo>
                    <a:pt x="284048" y="307733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65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39"/>
                  </a:lnTo>
                  <a:lnTo>
                    <a:pt x="262382" y="685622"/>
                  </a:lnTo>
                  <a:lnTo>
                    <a:pt x="252755" y="695591"/>
                  </a:lnTo>
                  <a:lnTo>
                    <a:pt x="240360" y="699109"/>
                  </a:lnTo>
                  <a:lnTo>
                    <a:pt x="228053" y="695591"/>
                  </a:lnTo>
                  <a:lnTo>
                    <a:pt x="218414" y="685622"/>
                  </a:lnTo>
                  <a:lnTo>
                    <a:pt x="212128" y="670039"/>
                  </a:lnTo>
                  <a:lnTo>
                    <a:pt x="209880" y="649732"/>
                  </a:lnTo>
                  <a:lnTo>
                    <a:pt x="212128" y="629589"/>
                  </a:lnTo>
                  <a:lnTo>
                    <a:pt x="218414" y="614222"/>
                  </a:lnTo>
                  <a:lnTo>
                    <a:pt x="228053" y="604405"/>
                  </a:lnTo>
                  <a:lnTo>
                    <a:pt x="240360" y="600964"/>
                  </a:lnTo>
                  <a:lnTo>
                    <a:pt x="252755" y="604405"/>
                  </a:lnTo>
                  <a:lnTo>
                    <a:pt x="262382" y="614222"/>
                  </a:lnTo>
                  <a:lnTo>
                    <a:pt x="268630" y="629589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32"/>
                  </a:lnTo>
                  <a:lnTo>
                    <a:pt x="240360" y="585724"/>
                  </a:lnTo>
                  <a:lnTo>
                    <a:pt x="221691" y="590232"/>
                  </a:lnTo>
                  <a:lnTo>
                    <a:pt x="206959" y="603097"/>
                  </a:lnTo>
                  <a:lnTo>
                    <a:pt x="197307" y="623265"/>
                  </a:lnTo>
                  <a:lnTo>
                    <a:pt x="193827" y="649732"/>
                  </a:lnTo>
                  <a:lnTo>
                    <a:pt x="197307" y="676300"/>
                  </a:lnTo>
                  <a:lnTo>
                    <a:pt x="206959" y="696544"/>
                  </a:lnTo>
                  <a:lnTo>
                    <a:pt x="221691" y="709422"/>
                  </a:lnTo>
                  <a:lnTo>
                    <a:pt x="240360" y="713943"/>
                  </a:lnTo>
                  <a:lnTo>
                    <a:pt x="259156" y="709422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00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65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39"/>
                  </a:lnTo>
                  <a:lnTo>
                    <a:pt x="262382" y="114122"/>
                  </a:lnTo>
                  <a:lnTo>
                    <a:pt x="252755" y="124091"/>
                  </a:lnTo>
                  <a:lnTo>
                    <a:pt x="240360" y="127609"/>
                  </a:lnTo>
                  <a:lnTo>
                    <a:pt x="228053" y="124091"/>
                  </a:lnTo>
                  <a:lnTo>
                    <a:pt x="218414" y="114122"/>
                  </a:lnTo>
                  <a:lnTo>
                    <a:pt x="212128" y="98539"/>
                  </a:lnTo>
                  <a:lnTo>
                    <a:pt x="209880" y="78232"/>
                  </a:lnTo>
                  <a:lnTo>
                    <a:pt x="212128" y="58089"/>
                  </a:lnTo>
                  <a:lnTo>
                    <a:pt x="218414" y="42722"/>
                  </a:lnTo>
                  <a:lnTo>
                    <a:pt x="228053" y="32905"/>
                  </a:lnTo>
                  <a:lnTo>
                    <a:pt x="240360" y="29464"/>
                  </a:lnTo>
                  <a:lnTo>
                    <a:pt x="252755" y="32905"/>
                  </a:lnTo>
                  <a:lnTo>
                    <a:pt x="262382" y="42722"/>
                  </a:lnTo>
                  <a:lnTo>
                    <a:pt x="268630" y="58089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32"/>
                  </a:lnTo>
                  <a:lnTo>
                    <a:pt x="240360" y="14224"/>
                  </a:lnTo>
                  <a:lnTo>
                    <a:pt x="221691" y="18732"/>
                  </a:lnTo>
                  <a:lnTo>
                    <a:pt x="206959" y="31597"/>
                  </a:lnTo>
                  <a:lnTo>
                    <a:pt x="197307" y="51765"/>
                  </a:lnTo>
                  <a:lnTo>
                    <a:pt x="193827" y="78232"/>
                  </a:lnTo>
                  <a:lnTo>
                    <a:pt x="197307" y="104800"/>
                  </a:lnTo>
                  <a:lnTo>
                    <a:pt x="206959" y="125044"/>
                  </a:lnTo>
                  <a:lnTo>
                    <a:pt x="221691" y="137922"/>
                  </a:lnTo>
                  <a:lnTo>
                    <a:pt x="240360" y="142443"/>
                  </a:lnTo>
                  <a:lnTo>
                    <a:pt x="259156" y="137922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00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64"/>
                  </a:moveTo>
                  <a:lnTo>
                    <a:pt x="288721" y="868464"/>
                  </a:lnTo>
                  <a:lnTo>
                    <a:pt x="288721" y="938771"/>
                  </a:lnTo>
                  <a:lnTo>
                    <a:pt x="255739" y="938771"/>
                  </a:lnTo>
                  <a:lnTo>
                    <a:pt x="261975" y="922020"/>
                  </a:lnTo>
                  <a:lnTo>
                    <a:pt x="264274" y="900772"/>
                  </a:lnTo>
                  <a:lnTo>
                    <a:pt x="265760" y="886955"/>
                  </a:lnTo>
                  <a:lnTo>
                    <a:pt x="255803" y="886955"/>
                  </a:lnTo>
                  <a:lnTo>
                    <a:pt x="249504" y="886955"/>
                  </a:lnTo>
                  <a:lnTo>
                    <a:pt x="195046" y="886955"/>
                  </a:lnTo>
                  <a:lnTo>
                    <a:pt x="195046" y="900772"/>
                  </a:lnTo>
                  <a:lnTo>
                    <a:pt x="248221" y="900772"/>
                  </a:lnTo>
                  <a:lnTo>
                    <a:pt x="245821" y="921156"/>
                  </a:lnTo>
                  <a:lnTo>
                    <a:pt x="234442" y="949413"/>
                  </a:lnTo>
                  <a:lnTo>
                    <a:pt x="214960" y="974445"/>
                  </a:lnTo>
                  <a:lnTo>
                    <a:pt x="186918" y="995870"/>
                  </a:lnTo>
                  <a:lnTo>
                    <a:pt x="196875" y="1007859"/>
                  </a:lnTo>
                  <a:lnTo>
                    <a:pt x="228561" y="983310"/>
                  </a:lnTo>
                  <a:lnTo>
                    <a:pt x="249910" y="954417"/>
                  </a:lnTo>
                  <a:lnTo>
                    <a:pt x="250672" y="952385"/>
                  </a:lnTo>
                  <a:lnTo>
                    <a:pt x="288721" y="952385"/>
                  </a:lnTo>
                  <a:lnTo>
                    <a:pt x="288721" y="1038136"/>
                  </a:lnTo>
                  <a:lnTo>
                    <a:pt x="304571" y="1038136"/>
                  </a:lnTo>
                  <a:lnTo>
                    <a:pt x="304571" y="952385"/>
                  </a:lnTo>
                  <a:lnTo>
                    <a:pt x="304571" y="938771"/>
                  </a:lnTo>
                  <a:lnTo>
                    <a:pt x="304571" y="868464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087"/>
                  </a:moveTo>
                  <a:lnTo>
                    <a:pt x="320421" y="292087"/>
                  </a:lnTo>
                  <a:lnTo>
                    <a:pt x="320421" y="476186"/>
                  </a:lnTo>
                  <a:lnTo>
                    <a:pt x="337286" y="476186"/>
                  </a:lnTo>
                  <a:lnTo>
                    <a:pt x="337286" y="292087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790"/>
                  </a:moveTo>
                  <a:lnTo>
                    <a:pt x="326923" y="863790"/>
                  </a:lnTo>
                  <a:lnTo>
                    <a:pt x="326923" y="1047483"/>
                  </a:lnTo>
                  <a:lnTo>
                    <a:pt x="343179" y="1047483"/>
                  </a:lnTo>
                  <a:lnTo>
                    <a:pt x="343179" y="863790"/>
                  </a:lnTo>
                  <a:close/>
                </a:path>
                <a:path w="1376045" h="1075690">
                  <a:moveTo>
                    <a:pt x="896505" y="883856"/>
                  </a:moveTo>
                  <a:lnTo>
                    <a:pt x="801827" y="883856"/>
                  </a:lnTo>
                  <a:lnTo>
                    <a:pt x="801827" y="899731"/>
                  </a:lnTo>
                  <a:lnTo>
                    <a:pt x="878027" y="899731"/>
                  </a:lnTo>
                  <a:lnTo>
                    <a:pt x="878027" y="900887"/>
                  </a:lnTo>
                  <a:lnTo>
                    <a:pt x="811936" y="1031633"/>
                  </a:lnTo>
                  <a:lnTo>
                    <a:pt x="830694" y="1031633"/>
                  </a:lnTo>
                  <a:lnTo>
                    <a:pt x="896505" y="900595"/>
                  </a:lnTo>
                  <a:lnTo>
                    <a:pt x="896505" y="883856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15"/>
                  </a:lnTo>
                  <a:lnTo>
                    <a:pt x="865047" y="687006"/>
                  </a:lnTo>
                  <a:lnTo>
                    <a:pt x="871042" y="680453"/>
                  </a:lnTo>
                  <a:lnTo>
                    <a:pt x="894994" y="646671"/>
                  </a:lnTo>
                  <a:lnTo>
                    <a:pt x="896962" y="641477"/>
                  </a:lnTo>
                  <a:lnTo>
                    <a:pt x="897953" y="636155"/>
                  </a:lnTo>
                  <a:lnTo>
                    <a:pt x="897851" y="622782"/>
                  </a:lnTo>
                  <a:lnTo>
                    <a:pt x="896048" y="616216"/>
                  </a:lnTo>
                  <a:lnTo>
                    <a:pt x="862152" y="589737"/>
                  </a:lnTo>
                  <a:lnTo>
                    <a:pt x="844892" y="589737"/>
                  </a:lnTo>
                  <a:lnTo>
                    <a:pt x="809891" y="617067"/>
                  </a:lnTo>
                  <a:lnTo>
                    <a:pt x="807897" y="624662"/>
                  </a:lnTo>
                  <a:lnTo>
                    <a:pt x="807897" y="633323"/>
                  </a:lnTo>
                  <a:lnTo>
                    <a:pt x="824928" y="633323"/>
                  </a:lnTo>
                  <a:lnTo>
                    <a:pt x="824928" y="627697"/>
                  </a:lnTo>
                  <a:lnTo>
                    <a:pt x="826058" y="622782"/>
                  </a:lnTo>
                  <a:lnTo>
                    <a:pt x="847242" y="605320"/>
                  </a:lnTo>
                  <a:lnTo>
                    <a:pt x="858266" y="605320"/>
                  </a:lnTo>
                  <a:lnTo>
                    <a:pt x="863066" y="606361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32"/>
                  </a:lnTo>
                  <a:lnTo>
                    <a:pt x="879957" y="621030"/>
                  </a:lnTo>
                  <a:lnTo>
                    <a:pt x="881202" y="625525"/>
                  </a:lnTo>
                  <a:lnTo>
                    <a:pt x="881202" y="635241"/>
                  </a:lnTo>
                  <a:lnTo>
                    <a:pt x="807313" y="726554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15"/>
                  </a:lnTo>
                  <a:lnTo>
                    <a:pt x="865047" y="407606"/>
                  </a:lnTo>
                  <a:lnTo>
                    <a:pt x="871042" y="401053"/>
                  </a:lnTo>
                  <a:lnTo>
                    <a:pt x="894994" y="367271"/>
                  </a:lnTo>
                  <a:lnTo>
                    <a:pt x="896962" y="362077"/>
                  </a:lnTo>
                  <a:lnTo>
                    <a:pt x="897953" y="356755"/>
                  </a:lnTo>
                  <a:lnTo>
                    <a:pt x="897851" y="343382"/>
                  </a:lnTo>
                  <a:lnTo>
                    <a:pt x="896048" y="336816"/>
                  </a:lnTo>
                  <a:lnTo>
                    <a:pt x="862152" y="310337"/>
                  </a:lnTo>
                  <a:lnTo>
                    <a:pt x="844892" y="310337"/>
                  </a:lnTo>
                  <a:lnTo>
                    <a:pt x="809891" y="337667"/>
                  </a:lnTo>
                  <a:lnTo>
                    <a:pt x="807897" y="345262"/>
                  </a:lnTo>
                  <a:lnTo>
                    <a:pt x="807897" y="353923"/>
                  </a:lnTo>
                  <a:lnTo>
                    <a:pt x="824928" y="353923"/>
                  </a:lnTo>
                  <a:lnTo>
                    <a:pt x="824928" y="348297"/>
                  </a:lnTo>
                  <a:lnTo>
                    <a:pt x="826058" y="343382"/>
                  </a:lnTo>
                  <a:lnTo>
                    <a:pt x="847242" y="325920"/>
                  </a:lnTo>
                  <a:lnTo>
                    <a:pt x="858266" y="325920"/>
                  </a:lnTo>
                  <a:lnTo>
                    <a:pt x="863066" y="326961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32"/>
                  </a:lnTo>
                  <a:lnTo>
                    <a:pt x="879957" y="341630"/>
                  </a:lnTo>
                  <a:lnTo>
                    <a:pt x="881202" y="346125"/>
                  </a:lnTo>
                  <a:lnTo>
                    <a:pt x="881202" y="355841"/>
                  </a:lnTo>
                  <a:lnTo>
                    <a:pt x="807313" y="447154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15"/>
                  </a:lnTo>
                  <a:lnTo>
                    <a:pt x="865047" y="115506"/>
                  </a:lnTo>
                  <a:lnTo>
                    <a:pt x="871042" y="108953"/>
                  </a:lnTo>
                  <a:lnTo>
                    <a:pt x="894994" y="75171"/>
                  </a:lnTo>
                  <a:lnTo>
                    <a:pt x="896962" y="69977"/>
                  </a:lnTo>
                  <a:lnTo>
                    <a:pt x="897953" y="64655"/>
                  </a:lnTo>
                  <a:lnTo>
                    <a:pt x="897851" y="51282"/>
                  </a:lnTo>
                  <a:lnTo>
                    <a:pt x="896048" y="44716"/>
                  </a:lnTo>
                  <a:lnTo>
                    <a:pt x="862152" y="18237"/>
                  </a:lnTo>
                  <a:lnTo>
                    <a:pt x="844892" y="18237"/>
                  </a:lnTo>
                  <a:lnTo>
                    <a:pt x="809891" y="45567"/>
                  </a:lnTo>
                  <a:lnTo>
                    <a:pt x="807897" y="53162"/>
                  </a:lnTo>
                  <a:lnTo>
                    <a:pt x="807897" y="61823"/>
                  </a:lnTo>
                  <a:lnTo>
                    <a:pt x="824928" y="61823"/>
                  </a:lnTo>
                  <a:lnTo>
                    <a:pt x="824928" y="56197"/>
                  </a:lnTo>
                  <a:lnTo>
                    <a:pt x="826058" y="51282"/>
                  </a:lnTo>
                  <a:lnTo>
                    <a:pt x="847242" y="33820"/>
                  </a:lnTo>
                  <a:lnTo>
                    <a:pt x="858266" y="33820"/>
                  </a:lnTo>
                  <a:lnTo>
                    <a:pt x="863066" y="34861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32"/>
                  </a:lnTo>
                  <a:lnTo>
                    <a:pt x="879957" y="49530"/>
                  </a:lnTo>
                  <a:lnTo>
                    <a:pt x="881202" y="54025"/>
                  </a:lnTo>
                  <a:lnTo>
                    <a:pt x="881202" y="63741"/>
                  </a:lnTo>
                  <a:lnTo>
                    <a:pt x="807313" y="155054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589"/>
                  </a:moveTo>
                  <a:lnTo>
                    <a:pt x="1015301" y="917841"/>
                  </a:lnTo>
                  <a:lnTo>
                    <a:pt x="1004354" y="897712"/>
                  </a:lnTo>
                  <a:lnTo>
                    <a:pt x="1000506" y="893686"/>
                  </a:lnTo>
                  <a:lnTo>
                    <a:pt x="1000506" y="935278"/>
                  </a:lnTo>
                  <a:lnTo>
                    <a:pt x="999667" y="939495"/>
                  </a:lnTo>
                  <a:lnTo>
                    <a:pt x="972464" y="964387"/>
                  </a:lnTo>
                  <a:lnTo>
                    <a:pt x="961821" y="964387"/>
                  </a:lnTo>
                  <a:lnTo>
                    <a:pt x="936421" y="937348"/>
                  </a:lnTo>
                  <a:lnTo>
                    <a:pt x="936548" y="924560"/>
                  </a:lnTo>
                  <a:lnTo>
                    <a:pt x="974623" y="897712"/>
                  </a:lnTo>
                  <a:lnTo>
                    <a:pt x="996315" y="914666"/>
                  </a:lnTo>
                  <a:lnTo>
                    <a:pt x="999109" y="919721"/>
                  </a:lnTo>
                  <a:lnTo>
                    <a:pt x="1000480" y="925017"/>
                  </a:lnTo>
                  <a:lnTo>
                    <a:pt x="1000506" y="935278"/>
                  </a:lnTo>
                  <a:lnTo>
                    <a:pt x="1000506" y="893686"/>
                  </a:lnTo>
                  <a:lnTo>
                    <a:pt x="968463" y="881837"/>
                  </a:lnTo>
                  <a:lnTo>
                    <a:pt x="961199" y="882167"/>
                  </a:lnTo>
                  <a:lnTo>
                    <a:pt x="925169" y="906373"/>
                  </a:lnTo>
                  <a:lnTo>
                    <a:pt x="919111" y="931189"/>
                  </a:lnTo>
                  <a:lnTo>
                    <a:pt x="919505" y="938136"/>
                  </a:lnTo>
                  <a:lnTo>
                    <a:pt x="942352" y="974039"/>
                  </a:lnTo>
                  <a:lnTo>
                    <a:pt x="957110" y="980262"/>
                  </a:lnTo>
                  <a:lnTo>
                    <a:pt x="970673" y="980262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42"/>
                  </a:lnTo>
                  <a:lnTo>
                    <a:pt x="966152" y="1017790"/>
                  </a:lnTo>
                  <a:lnTo>
                    <a:pt x="958367" y="1017790"/>
                  </a:lnTo>
                  <a:lnTo>
                    <a:pt x="937869" y="994410"/>
                  </a:lnTo>
                  <a:lnTo>
                    <a:pt x="920267" y="994410"/>
                  </a:lnTo>
                  <a:lnTo>
                    <a:pt x="944003" y="1028750"/>
                  </a:lnTo>
                  <a:lnTo>
                    <a:pt x="957884" y="1033665"/>
                  </a:lnTo>
                  <a:lnTo>
                    <a:pt x="974483" y="1033665"/>
                  </a:lnTo>
                  <a:lnTo>
                    <a:pt x="981938" y="1031862"/>
                  </a:lnTo>
                  <a:lnTo>
                    <a:pt x="995159" y="1024636"/>
                  </a:lnTo>
                  <a:lnTo>
                    <a:pt x="1000798" y="1019352"/>
                  </a:lnTo>
                  <a:lnTo>
                    <a:pt x="1001826" y="1017790"/>
                  </a:lnTo>
                  <a:lnTo>
                    <a:pt x="1005408" y="1012367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589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15"/>
                  </a:lnTo>
                  <a:lnTo>
                    <a:pt x="988072" y="687006"/>
                  </a:lnTo>
                  <a:lnTo>
                    <a:pt x="994079" y="680453"/>
                  </a:lnTo>
                  <a:lnTo>
                    <a:pt x="1018019" y="646671"/>
                  </a:lnTo>
                  <a:lnTo>
                    <a:pt x="1019987" y="641477"/>
                  </a:lnTo>
                  <a:lnTo>
                    <a:pt x="1020978" y="636155"/>
                  </a:lnTo>
                  <a:lnTo>
                    <a:pt x="1020889" y="622782"/>
                  </a:lnTo>
                  <a:lnTo>
                    <a:pt x="1019073" y="616216"/>
                  </a:lnTo>
                  <a:lnTo>
                    <a:pt x="985189" y="589737"/>
                  </a:lnTo>
                  <a:lnTo>
                    <a:pt x="967917" y="589737"/>
                  </a:lnTo>
                  <a:lnTo>
                    <a:pt x="932916" y="617067"/>
                  </a:lnTo>
                  <a:lnTo>
                    <a:pt x="930922" y="624662"/>
                  </a:lnTo>
                  <a:lnTo>
                    <a:pt x="930922" y="633323"/>
                  </a:lnTo>
                  <a:lnTo>
                    <a:pt x="947953" y="633323"/>
                  </a:lnTo>
                  <a:lnTo>
                    <a:pt x="947953" y="627697"/>
                  </a:lnTo>
                  <a:lnTo>
                    <a:pt x="949083" y="622782"/>
                  </a:lnTo>
                  <a:lnTo>
                    <a:pt x="970280" y="605320"/>
                  </a:lnTo>
                  <a:lnTo>
                    <a:pt x="981290" y="605320"/>
                  </a:lnTo>
                  <a:lnTo>
                    <a:pt x="986104" y="606361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32"/>
                  </a:lnTo>
                  <a:lnTo>
                    <a:pt x="1002982" y="621030"/>
                  </a:lnTo>
                  <a:lnTo>
                    <a:pt x="1004239" y="625525"/>
                  </a:lnTo>
                  <a:lnTo>
                    <a:pt x="1004239" y="635241"/>
                  </a:lnTo>
                  <a:lnTo>
                    <a:pt x="930351" y="726554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15"/>
                  </a:lnTo>
                  <a:lnTo>
                    <a:pt x="988072" y="407606"/>
                  </a:lnTo>
                  <a:lnTo>
                    <a:pt x="994079" y="401053"/>
                  </a:lnTo>
                  <a:lnTo>
                    <a:pt x="1018019" y="367271"/>
                  </a:lnTo>
                  <a:lnTo>
                    <a:pt x="1019987" y="362077"/>
                  </a:lnTo>
                  <a:lnTo>
                    <a:pt x="1020978" y="356755"/>
                  </a:lnTo>
                  <a:lnTo>
                    <a:pt x="1020889" y="343382"/>
                  </a:lnTo>
                  <a:lnTo>
                    <a:pt x="1019073" y="336816"/>
                  </a:lnTo>
                  <a:lnTo>
                    <a:pt x="985189" y="310337"/>
                  </a:lnTo>
                  <a:lnTo>
                    <a:pt x="967917" y="310337"/>
                  </a:lnTo>
                  <a:lnTo>
                    <a:pt x="932916" y="337667"/>
                  </a:lnTo>
                  <a:lnTo>
                    <a:pt x="930922" y="345262"/>
                  </a:lnTo>
                  <a:lnTo>
                    <a:pt x="930922" y="353923"/>
                  </a:lnTo>
                  <a:lnTo>
                    <a:pt x="947953" y="353923"/>
                  </a:lnTo>
                  <a:lnTo>
                    <a:pt x="947953" y="348297"/>
                  </a:lnTo>
                  <a:lnTo>
                    <a:pt x="949083" y="343382"/>
                  </a:lnTo>
                  <a:lnTo>
                    <a:pt x="970280" y="325920"/>
                  </a:lnTo>
                  <a:lnTo>
                    <a:pt x="981290" y="325920"/>
                  </a:lnTo>
                  <a:lnTo>
                    <a:pt x="986104" y="326961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32"/>
                  </a:lnTo>
                  <a:lnTo>
                    <a:pt x="1002982" y="341630"/>
                  </a:lnTo>
                  <a:lnTo>
                    <a:pt x="1004239" y="346125"/>
                  </a:lnTo>
                  <a:lnTo>
                    <a:pt x="1004239" y="355841"/>
                  </a:lnTo>
                  <a:lnTo>
                    <a:pt x="930351" y="447154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15"/>
                  </a:lnTo>
                  <a:lnTo>
                    <a:pt x="988072" y="115506"/>
                  </a:lnTo>
                  <a:lnTo>
                    <a:pt x="994079" y="108953"/>
                  </a:lnTo>
                  <a:lnTo>
                    <a:pt x="1018019" y="75171"/>
                  </a:lnTo>
                  <a:lnTo>
                    <a:pt x="1019987" y="69977"/>
                  </a:lnTo>
                  <a:lnTo>
                    <a:pt x="1020978" y="64655"/>
                  </a:lnTo>
                  <a:lnTo>
                    <a:pt x="1020889" y="51282"/>
                  </a:lnTo>
                  <a:lnTo>
                    <a:pt x="1019073" y="44716"/>
                  </a:lnTo>
                  <a:lnTo>
                    <a:pt x="985189" y="18237"/>
                  </a:lnTo>
                  <a:lnTo>
                    <a:pt x="967917" y="18237"/>
                  </a:lnTo>
                  <a:lnTo>
                    <a:pt x="932916" y="45567"/>
                  </a:lnTo>
                  <a:lnTo>
                    <a:pt x="930922" y="53162"/>
                  </a:lnTo>
                  <a:lnTo>
                    <a:pt x="930922" y="61823"/>
                  </a:lnTo>
                  <a:lnTo>
                    <a:pt x="947953" y="61823"/>
                  </a:lnTo>
                  <a:lnTo>
                    <a:pt x="947953" y="56197"/>
                  </a:lnTo>
                  <a:lnTo>
                    <a:pt x="949083" y="51282"/>
                  </a:lnTo>
                  <a:lnTo>
                    <a:pt x="970280" y="33820"/>
                  </a:lnTo>
                  <a:lnTo>
                    <a:pt x="981290" y="33820"/>
                  </a:lnTo>
                  <a:lnTo>
                    <a:pt x="986104" y="34861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32"/>
                  </a:lnTo>
                  <a:lnTo>
                    <a:pt x="1002982" y="49530"/>
                  </a:lnTo>
                  <a:lnTo>
                    <a:pt x="1004239" y="54025"/>
                  </a:lnTo>
                  <a:lnTo>
                    <a:pt x="1004239" y="63741"/>
                  </a:lnTo>
                  <a:lnTo>
                    <a:pt x="930351" y="155054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00"/>
                  </a:moveTo>
                  <a:lnTo>
                    <a:pt x="1124712" y="920800"/>
                  </a:lnTo>
                  <a:lnTo>
                    <a:pt x="1124712" y="938415"/>
                  </a:lnTo>
                  <a:lnTo>
                    <a:pt x="1124419" y="938415"/>
                  </a:lnTo>
                  <a:lnTo>
                    <a:pt x="1124419" y="967371"/>
                  </a:lnTo>
                  <a:lnTo>
                    <a:pt x="1124343" y="983983"/>
                  </a:lnTo>
                  <a:lnTo>
                    <a:pt x="1099502" y="1014615"/>
                  </a:lnTo>
                  <a:lnTo>
                    <a:pt x="1085545" y="1014615"/>
                  </a:lnTo>
                  <a:lnTo>
                    <a:pt x="1060424" y="983538"/>
                  </a:lnTo>
                  <a:lnTo>
                    <a:pt x="1060424" y="967371"/>
                  </a:lnTo>
                  <a:lnTo>
                    <a:pt x="1085456" y="934656"/>
                  </a:lnTo>
                  <a:lnTo>
                    <a:pt x="1099591" y="934656"/>
                  </a:lnTo>
                  <a:lnTo>
                    <a:pt x="1124419" y="967371"/>
                  </a:lnTo>
                  <a:lnTo>
                    <a:pt x="1124419" y="938415"/>
                  </a:lnTo>
                  <a:lnTo>
                    <a:pt x="1122972" y="938415"/>
                  </a:lnTo>
                  <a:lnTo>
                    <a:pt x="1121651" y="936383"/>
                  </a:lnTo>
                  <a:lnTo>
                    <a:pt x="1120394" y="934656"/>
                  </a:lnTo>
                  <a:lnTo>
                    <a:pt x="1119949" y="934034"/>
                  </a:lnTo>
                  <a:lnTo>
                    <a:pt x="1117638" y="931049"/>
                  </a:lnTo>
                  <a:lnTo>
                    <a:pt x="1115377" y="928014"/>
                  </a:lnTo>
                  <a:lnTo>
                    <a:pt x="1112100" y="925322"/>
                  </a:lnTo>
                  <a:lnTo>
                    <a:pt x="1107821" y="922972"/>
                  </a:lnTo>
                  <a:lnTo>
                    <a:pt x="1103591" y="920559"/>
                  </a:lnTo>
                  <a:lnTo>
                    <a:pt x="1097864" y="919365"/>
                  </a:lnTo>
                  <a:lnTo>
                    <a:pt x="1090650" y="919365"/>
                  </a:lnTo>
                  <a:lnTo>
                    <a:pt x="1052588" y="940003"/>
                  </a:lnTo>
                  <a:lnTo>
                    <a:pt x="1043317" y="975639"/>
                  </a:lnTo>
                  <a:lnTo>
                    <a:pt x="1043698" y="983983"/>
                  </a:lnTo>
                  <a:lnTo>
                    <a:pt x="1059192" y="1019327"/>
                  </a:lnTo>
                  <a:lnTo>
                    <a:pt x="1081417" y="1029906"/>
                  </a:lnTo>
                  <a:lnTo>
                    <a:pt x="1097572" y="1029906"/>
                  </a:lnTo>
                  <a:lnTo>
                    <a:pt x="1122692" y="1011148"/>
                  </a:lnTo>
                  <a:lnTo>
                    <a:pt x="1124127" y="1011148"/>
                  </a:lnTo>
                  <a:lnTo>
                    <a:pt x="1124127" y="1042898"/>
                  </a:lnTo>
                  <a:lnTo>
                    <a:pt x="1121219" y="1049680"/>
                  </a:lnTo>
                  <a:lnTo>
                    <a:pt x="1109573" y="1058341"/>
                  </a:lnTo>
                  <a:lnTo>
                    <a:pt x="1102194" y="1060500"/>
                  </a:lnTo>
                  <a:lnTo>
                    <a:pt x="1086561" y="1060500"/>
                  </a:lnTo>
                  <a:lnTo>
                    <a:pt x="1081151" y="1059522"/>
                  </a:lnTo>
                  <a:lnTo>
                    <a:pt x="1072921" y="1055624"/>
                  </a:lnTo>
                  <a:lnTo>
                    <a:pt x="1069695" y="1053338"/>
                  </a:lnTo>
                  <a:lnTo>
                    <a:pt x="1067346" y="1050683"/>
                  </a:lnTo>
                  <a:lnTo>
                    <a:pt x="1064983" y="1048092"/>
                  </a:lnTo>
                  <a:lnTo>
                    <a:pt x="1063040" y="1045781"/>
                  </a:lnTo>
                  <a:lnTo>
                    <a:pt x="1061491" y="1043762"/>
                  </a:lnTo>
                  <a:lnTo>
                    <a:pt x="1047927" y="1053287"/>
                  </a:lnTo>
                  <a:lnTo>
                    <a:pt x="1085024" y="1075512"/>
                  </a:lnTo>
                  <a:lnTo>
                    <a:pt x="1102093" y="1075512"/>
                  </a:lnTo>
                  <a:lnTo>
                    <a:pt x="1110132" y="1074089"/>
                  </a:lnTo>
                  <a:lnTo>
                    <a:pt x="1124610" y="1068463"/>
                  </a:lnTo>
                  <a:lnTo>
                    <a:pt x="1130388" y="1064069"/>
                  </a:lnTo>
                  <a:lnTo>
                    <a:pt x="1132916" y="1060500"/>
                  </a:lnTo>
                  <a:lnTo>
                    <a:pt x="1134668" y="1058049"/>
                  </a:lnTo>
                  <a:lnTo>
                    <a:pt x="1138999" y="1052080"/>
                  </a:lnTo>
                  <a:lnTo>
                    <a:pt x="1141158" y="1044333"/>
                  </a:lnTo>
                  <a:lnTo>
                    <a:pt x="1141158" y="1011148"/>
                  </a:lnTo>
                  <a:lnTo>
                    <a:pt x="1141158" y="938415"/>
                  </a:lnTo>
                  <a:lnTo>
                    <a:pt x="1141158" y="920800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32"/>
                  </a:lnTo>
                  <a:lnTo>
                    <a:pt x="1178877" y="629589"/>
                  </a:lnTo>
                  <a:lnTo>
                    <a:pt x="1165364" y="627265"/>
                  </a:lnTo>
                  <a:lnTo>
                    <a:pt x="1157427" y="627265"/>
                  </a:lnTo>
                  <a:lnTo>
                    <a:pt x="1150620" y="628967"/>
                  </a:lnTo>
                  <a:lnTo>
                    <a:pt x="1139266" y="635749"/>
                  </a:lnTo>
                  <a:lnTo>
                    <a:pt x="1135011" y="640295"/>
                  </a:lnTo>
                  <a:lnTo>
                    <a:pt x="1132179" y="646023"/>
                  </a:lnTo>
                  <a:lnTo>
                    <a:pt x="1131023" y="646023"/>
                  </a:lnTo>
                  <a:lnTo>
                    <a:pt x="1129411" y="642556"/>
                  </a:lnTo>
                  <a:lnTo>
                    <a:pt x="1128280" y="640105"/>
                  </a:lnTo>
                  <a:lnTo>
                    <a:pt x="1124458" y="635508"/>
                  </a:lnTo>
                  <a:lnTo>
                    <a:pt x="1119543" y="632244"/>
                  </a:lnTo>
                  <a:lnTo>
                    <a:pt x="1114691" y="628916"/>
                  </a:lnTo>
                  <a:lnTo>
                    <a:pt x="1108608" y="627265"/>
                  </a:lnTo>
                  <a:lnTo>
                    <a:pt x="1094079" y="627265"/>
                  </a:lnTo>
                  <a:lnTo>
                    <a:pt x="1087894" y="628916"/>
                  </a:lnTo>
                  <a:lnTo>
                    <a:pt x="1077595" y="635508"/>
                  </a:lnTo>
                  <a:lnTo>
                    <a:pt x="1073873" y="640105"/>
                  </a:lnTo>
                  <a:lnTo>
                    <a:pt x="1071562" y="646023"/>
                  </a:lnTo>
                  <a:lnTo>
                    <a:pt x="1070114" y="646023"/>
                  </a:lnTo>
                  <a:lnTo>
                    <a:pt x="1070114" y="628700"/>
                  </a:lnTo>
                  <a:lnTo>
                    <a:pt x="1053668" y="628700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32"/>
                  </a:lnTo>
                  <a:lnTo>
                    <a:pt x="1071854" y="660044"/>
                  </a:lnTo>
                  <a:lnTo>
                    <a:pt x="1076515" y="651725"/>
                  </a:lnTo>
                  <a:lnTo>
                    <a:pt x="1079601" y="648449"/>
                  </a:lnTo>
                  <a:lnTo>
                    <a:pt x="1083538" y="646023"/>
                  </a:lnTo>
                  <a:lnTo>
                    <a:pt x="1087247" y="643737"/>
                  </a:lnTo>
                  <a:lnTo>
                    <a:pt x="1091387" y="642556"/>
                  </a:lnTo>
                  <a:lnTo>
                    <a:pt x="1102258" y="642556"/>
                  </a:lnTo>
                  <a:lnTo>
                    <a:pt x="1107516" y="644512"/>
                  </a:lnTo>
                  <a:lnTo>
                    <a:pt x="1111656" y="648449"/>
                  </a:lnTo>
                  <a:lnTo>
                    <a:pt x="1115695" y="652246"/>
                  </a:lnTo>
                  <a:lnTo>
                    <a:pt x="1117688" y="657186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44"/>
                  </a:lnTo>
                  <a:lnTo>
                    <a:pt x="1137208" y="654291"/>
                  </a:lnTo>
                  <a:lnTo>
                    <a:pt x="1144765" y="646023"/>
                  </a:lnTo>
                  <a:lnTo>
                    <a:pt x="1145768" y="644918"/>
                  </a:lnTo>
                  <a:lnTo>
                    <a:pt x="1151801" y="642556"/>
                  </a:lnTo>
                  <a:lnTo>
                    <a:pt x="1165656" y="642556"/>
                  </a:lnTo>
                  <a:lnTo>
                    <a:pt x="1170927" y="644309"/>
                  </a:lnTo>
                  <a:lnTo>
                    <a:pt x="1179868" y="651332"/>
                  </a:lnTo>
                  <a:lnTo>
                    <a:pt x="1182116" y="657186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32"/>
                  </a:lnTo>
                  <a:lnTo>
                    <a:pt x="1178877" y="350189"/>
                  </a:lnTo>
                  <a:lnTo>
                    <a:pt x="1165364" y="347865"/>
                  </a:lnTo>
                  <a:lnTo>
                    <a:pt x="1157427" y="347865"/>
                  </a:lnTo>
                  <a:lnTo>
                    <a:pt x="1150620" y="349567"/>
                  </a:lnTo>
                  <a:lnTo>
                    <a:pt x="1139266" y="356349"/>
                  </a:lnTo>
                  <a:lnTo>
                    <a:pt x="1135011" y="360895"/>
                  </a:lnTo>
                  <a:lnTo>
                    <a:pt x="1132179" y="366623"/>
                  </a:lnTo>
                  <a:lnTo>
                    <a:pt x="1131023" y="366623"/>
                  </a:lnTo>
                  <a:lnTo>
                    <a:pt x="1129411" y="363156"/>
                  </a:lnTo>
                  <a:lnTo>
                    <a:pt x="1128280" y="360705"/>
                  </a:lnTo>
                  <a:lnTo>
                    <a:pt x="1124458" y="356108"/>
                  </a:lnTo>
                  <a:lnTo>
                    <a:pt x="1119543" y="352844"/>
                  </a:lnTo>
                  <a:lnTo>
                    <a:pt x="1114691" y="349516"/>
                  </a:lnTo>
                  <a:lnTo>
                    <a:pt x="1108608" y="347865"/>
                  </a:lnTo>
                  <a:lnTo>
                    <a:pt x="1094079" y="347865"/>
                  </a:lnTo>
                  <a:lnTo>
                    <a:pt x="1087894" y="349516"/>
                  </a:lnTo>
                  <a:lnTo>
                    <a:pt x="1077595" y="356108"/>
                  </a:lnTo>
                  <a:lnTo>
                    <a:pt x="1073873" y="360705"/>
                  </a:lnTo>
                  <a:lnTo>
                    <a:pt x="1071562" y="366623"/>
                  </a:lnTo>
                  <a:lnTo>
                    <a:pt x="1070114" y="366623"/>
                  </a:lnTo>
                  <a:lnTo>
                    <a:pt x="1070114" y="349300"/>
                  </a:lnTo>
                  <a:lnTo>
                    <a:pt x="1053668" y="349300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32"/>
                  </a:lnTo>
                  <a:lnTo>
                    <a:pt x="1071854" y="380644"/>
                  </a:lnTo>
                  <a:lnTo>
                    <a:pt x="1076515" y="372325"/>
                  </a:lnTo>
                  <a:lnTo>
                    <a:pt x="1079601" y="369049"/>
                  </a:lnTo>
                  <a:lnTo>
                    <a:pt x="1083538" y="366623"/>
                  </a:lnTo>
                  <a:lnTo>
                    <a:pt x="1087247" y="364337"/>
                  </a:lnTo>
                  <a:lnTo>
                    <a:pt x="1091387" y="363156"/>
                  </a:lnTo>
                  <a:lnTo>
                    <a:pt x="1102258" y="363156"/>
                  </a:lnTo>
                  <a:lnTo>
                    <a:pt x="1107516" y="365112"/>
                  </a:lnTo>
                  <a:lnTo>
                    <a:pt x="1111656" y="369049"/>
                  </a:lnTo>
                  <a:lnTo>
                    <a:pt x="1115695" y="372846"/>
                  </a:lnTo>
                  <a:lnTo>
                    <a:pt x="1117688" y="377786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44"/>
                  </a:lnTo>
                  <a:lnTo>
                    <a:pt x="1137208" y="374891"/>
                  </a:lnTo>
                  <a:lnTo>
                    <a:pt x="1144765" y="366623"/>
                  </a:lnTo>
                  <a:lnTo>
                    <a:pt x="1145768" y="365518"/>
                  </a:lnTo>
                  <a:lnTo>
                    <a:pt x="1151801" y="363156"/>
                  </a:lnTo>
                  <a:lnTo>
                    <a:pt x="1165656" y="363156"/>
                  </a:lnTo>
                  <a:lnTo>
                    <a:pt x="1170927" y="364909"/>
                  </a:lnTo>
                  <a:lnTo>
                    <a:pt x="1179868" y="371932"/>
                  </a:lnTo>
                  <a:lnTo>
                    <a:pt x="1182116" y="377786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32"/>
                  </a:lnTo>
                  <a:lnTo>
                    <a:pt x="1178877" y="58089"/>
                  </a:lnTo>
                  <a:lnTo>
                    <a:pt x="1165364" y="55765"/>
                  </a:lnTo>
                  <a:lnTo>
                    <a:pt x="1157427" y="55765"/>
                  </a:lnTo>
                  <a:lnTo>
                    <a:pt x="1150620" y="57467"/>
                  </a:lnTo>
                  <a:lnTo>
                    <a:pt x="1139266" y="64249"/>
                  </a:lnTo>
                  <a:lnTo>
                    <a:pt x="1135011" y="68795"/>
                  </a:lnTo>
                  <a:lnTo>
                    <a:pt x="1132179" y="74523"/>
                  </a:lnTo>
                  <a:lnTo>
                    <a:pt x="1131023" y="74523"/>
                  </a:lnTo>
                  <a:lnTo>
                    <a:pt x="1129411" y="71056"/>
                  </a:lnTo>
                  <a:lnTo>
                    <a:pt x="1128280" y="68605"/>
                  </a:lnTo>
                  <a:lnTo>
                    <a:pt x="1124458" y="64008"/>
                  </a:lnTo>
                  <a:lnTo>
                    <a:pt x="1119543" y="60744"/>
                  </a:lnTo>
                  <a:lnTo>
                    <a:pt x="1114691" y="57416"/>
                  </a:lnTo>
                  <a:lnTo>
                    <a:pt x="1108608" y="55765"/>
                  </a:lnTo>
                  <a:lnTo>
                    <a:pt x="1094079" y="55765"/>
                  </a:lnTo>
                  <a:lnTo>
                    <a:pt x="1087894" y="57416"/>
                  </a:lnTo>
                  <a:lnTo>
                    <a:pt x="1077595" y="64008"/>
                  </a:lnTo>
                  <a:lnTo>
                    <a:pt x="1073873" y="68605"/>
                  </a:lnTo>
                  <a:lnTo>
                    <a:pt x="1071562" y="74523"/>
                  </a:lnTo>
                  <a:lnTo>
                    <a:pt x="1070114" y="74523"/>
                  </a:lnTo>
                  <a:lnTo>
                    <a:pt x="1070114" y="57200"/>
                  </a:lnTo>
                  <a:lnTo>
                    <a:pt x="1053668" y="57200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32"/>
                  </a:lnTo>
                  <a:lnTo>
                    <a:pt x="1071854" y="88544"/>
                  </a:lnTo>
                  <a:lnTo>
                    <a:pt x="1076515" y="80225"/>
                  </a:lnTo>
                  <a:lnTo>
                    <a:pt x="1079601" y="76949"/>
                  </a:lnTo>
                  <a:lnTo>
                    <a:pt x="1083538" y="74523"/>
                  </a:lnTo>
                  <a:lnTo>
                    <a:pt x="1087247" y="72237"/>
                  </a:lnTo>
                  <a:lnTo>
                    <a:pt x="1091387" y="71056"/>
                  </a:lnTo>
                  <a:lnTo>
                    <a:pt x="1102258" y="71056"/>
                  </a:lnTo>
                  <a:lnTo>
                    <a:pt x="1107516" y="73012"/>
                  </a:lnTo>
                  <a:lnTo>
                    <a:pt x="1111656" y="76949"/>
                  </a:lnTo>
                  <a:lnTo>
                    <a:pt x="1115695" y="80746"/>
                  </a:lnTo>
                  <a:lnTo>
                    <a:pt x="1117688" y="85686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44"/>
                  </a:lnTo>
                  <a:lnTo>
                    <a:pt x="1137208" y="82791"/>
                  </a:lnTo>
                  <a:lnTo>
                    <a:pt x="1144765" y="74523"/>
                  </a:lnTo>
                  <a:lnTo>
                    <a:pt x="1145768" y="73418"/>
                  </a:lnTo>
                  <a:lnTo>
                    <a:pt x="1151801" y="71056"/>
                  </a:lnTo>
                  <a:lnTo>
                    <a:pt x="1165656" y="71056"/>
                  </a:lnTo>
                  <a:lnTo>
                    <a:pt x="1170927" y="72809"/>
                  </a:lnTo>
                  <a:lnTo>
                    <a:pt x="1179868" y="79832"/>
                  </a:lnTo>
                  <a:lnTo>
                    <a:pt x="1182116" y="85686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32"/>
                  </a:lnTo>
                  <a:lnTo>
                    <a:pt x="1355496" y="629589"/>
                  </a:lnTo>
                  <a:lnTo>
                    <a:pt x="1341983" y="627265"/>
                  </a:lnTo>
                  <a:lnTo>
                    <a:pt x="1334046" y="627265"/>
                  </a:lnTo>
                  <a:lnTo>
                    <a:pt x="1327238" y="628967"/>
                  </a:lnTo>
                  <a:lnTo>
                    <a:pt x="1315885" y="635749"/>
                  </a:lnTo>
                  <a:lnTo>
                    <a:pt x="1311630" y="640295"/>
                  </a:lnTo>
                  <a:lnTo>
                    <a:pt x="1308785" y="646023"/>
                  </a:lnTo>
                  <a:lnTo>
                    <a:pt x="1307630" y="646023"/>
                  </a:lnTo>
                  <a:lnTo>
                    <a:pt x="1306029" y="642556"/>
                  </a:lnTo>
                  <a:lnTo>
                    <a:pt x="1304886" y="640105"/>
                  </a:lnTo>
                  <a:lnTo>
                    <a:pt x="1301064" y="635508"/>
                  </a:lnTo>
                  <a:lnTo>
                    <a:pt x="1296162" y="632244"/>
                  </a:lnTo>
                  <a:lnTo>
                    <a:pt x="1291297" y="628916"/>
                  </a:lnTo>
                  <a:lnTo>
                    <a:pt x="1285214" y="627265"/>
                  </a:lnTo>
                  <a:lnTo>
                    <a:pt x="1270685" y="627265"/>
                  </a:lnTo>
                  <a:lnTo>
                    <a:pt x="1264500" y="628916"/>
                  </a:lnTo>
                  <a:lnTo>
                    <a:pt x="1254213" y="635508"/>
                  </a:lnTo>
                  <a:lnTo>
                    <a:pt x="1250480" y="640105"/>
                  </a:lnTo>
                  <a:lnTo>
                    <a:pt x="1248168" y="646023"/>
                  </a:lnTo>
                  <a:lnTo>
                    <a:pt x="1246733" y="646023"/>
                  </a:lnTo>
                  <a:lnTo>
                    <a:pt x="1246733" y="628700"/>
                  </a:lnTo>
                  <a:lnTo>
                    <a:pt x="1230274" y="628700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32"/>
                  </a:lnTo>
                  <a:lnTo>
                    <a:pt x="1248460" y="660044"/>
                  </a:lnTo>
                  <a:lnTo>
                    <a:pt x="1253121" y="651725"/>
                  </a:lnTo>
                  <a:lnTo>
                    <a:pt x="1256207" y="648449"/>
                  </a:lnTo>
                  <a:lnTo>
                    <a:pt x="1260144" y="646023"/>
                  </a:lnTo>
                  <a:lnTo>
                    <a:pt x="1263853" y="643737"/>
                  </a:lnTo>
                  <a:lnTo>
                    <a:pt x="1267993" y="642556"/>
                  </a:lnTo>
                  <a:lnTo>
                    <a:pt x="1278864" y="642556"/>
                  </a:lnTo>
                  <a:lnTo>
                    <a:pt x="1284135" y="644512"/>
                  </a:lnTo>
                  <a:lnTo>
                    <a:pt x="1288275" y="648449"/>
                  </a:lnTo>
                  <a:lnTo>
                    <a:pt x="1292313" y="652246"/>
                  </a:lnTo>
                  <a:lnTo>
                    <a:pt x="1294295" y="657186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44"/>
                  </a:lnTo>
                  <a:lnTo>
                    <a:pt x="1313815" y="654291"/>
                  </a:lnTo>
                  <a:lnTo>
                    <a:pt x="1321371" y="646023"/>
                  </a:lnTo>
                  <a:lnTo>
                    <a:pt x="1322374" y="644918"/>
                  </a:lnTo>
                  <a:lnTo>
                    <a:pt x="1328407" y="642556"/>
                  </a:lnTo>
                  <a:lnTo>
                    <a:pt x="1342263" y="642556"/>
                  </a:lnTo>
                  <a:lnTo>
                    <a:pt x="1347533" y="644309"/>
                  </a:lnTo>
                  <a:lnTo>
                    <a:pt x="1356487" y="651332"/>
                  </a:lnTo>
                  <a:lnTo>
                    <a:pt x="1358722" y="657186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32"/>
                  </a:lnTo>
                  <a:lnTo>
                    <a:pt x="1355496" y="350189"/>
                  </a:lnTo>
                  <a:lnTo>
                    <a:pt x="1341983" y="347865"/>
                  </a:lnTo>
                  <a:lnTo>
                    <a:pt x="1334046" y="347865"/>
                  </a:lnTo>
                  <a:lnTo>
                    <a:pt x="1327238" y="349567"/>
                  </a:lnTo>
                  <a:lnTo>
                    <a:pt x="1315885" y="356349"/>
                  </a:lnTo>
                  <a:lnTo>
                    <a:pt x="1311630" y="360895"/>
                  </a:lnTo>
                  <a:lnTo>
                    <a:pt x="1308785" y="366623"/>
                  </a:lnTo>
                  <a:lnTo>
                    <a:pt x="1307630" y="366623"/>
                  </a:lnTo>
                  <a:lnTo>
                    <a:pt x="1306029" y="363156"/>
                  </a:lnTo>
                  <a:lnTo>
                    <a:pt x="1304886" y="360705"/>
                  </a:lnTo>
                  <a:lnTo>
                    <a:pt x="1301064" y="356108"/>
                  </a:lnTo>
                  <a:lnTo>
                    <a:pt x="1296162" y="352844"/>
                  </a:lnTo>
                  <a:lnTo>
                    <a:pt x="1291297" y="349516"/>
                  </a:lnTo>
                  <a:lnTo>
                    <a:pt x="1285214" y="347865"/>
                  </a:lnTo>
                  <a:lnTo>
                    <a:pt x="1270685" y="347865"/>
                  </a:lnTo>
                  <a:lnTo>
                    <a:pt x="1264500" y="349516"/>
                  </a:lnTo>
                  <a:lnTo>
                    <a:pt x="1254213" y="356108"/>
                  </a:lnTo>
                  <a:lnTo>
                    <a:pt x="1250480" y="360705"/>
                  </a:lnTo>
                  <a:lnTo>
                    <a:pt x="1248168" y="366623"/>
                  </a:lnTo>
                  <a:lnTo>
                    <a:pt x="1246733" y="366623"/>
                  </a:lnTo>
                  <a:lnTo>
                    <a:pt x="1246733" y="349300"/>
                  </a:lnTo>
                  <a:lnTo>
                    <a:pt x="1230274" y="349300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32"/>
                  </a:lnTo>
                  <a:lnTo>
                    <a:pt x="1248460" y="380644"/>
                  </a:lnTo>
                  <a:lnTo>
                    <a:pt x="1253121" y="372325"/>
                  </a:lnTo>
                  <a:lnTo>
                    <a:pt x="1256207" y="369049"/>
                  </a:lnTo>
                  <a:lnTo>
                    <a:pt x="1260144" y="366623"/>
                  </a:lnTo>
                  <a:lnTo>
                    <a:pt x="1263853" y="364337"/>
                  </a:lnTo>
                  <a:lnTo>
                    <a:pt x="1267993" y="363156"/>
                  </a:lnTo>
                  <a:lnTo>
                    <a:pt x="1278864" y="363156"/>
                  </a:lnTo>
                  <a:lnTo>
                    <a:pt x="1284135" y="365112"/>
                  </a:lnTo>
                  <a:lnTo>
                    <a:pt x="1288275" y="369049"/>
                  </a:lnTo>
                  <a:lnTo>
                    <a:pt x="1292313" y="372846"/>
                  </a:lnTo>
                  <a:lnTo>
                    <a:pt x="1294295" y="377786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44"/>
                  </a:lnTo>
                  <a:lnTo>
                    <a:pt x="1313815" y="374891"/>
                  </a:lnTo>
                  <a:lnTo>
                    <a:pt x="1321371" y="366623"/>
                  </a:lnTo>
                  <a:lnTo>
                    <a:pt x="1322374" y="365518"/>
                  </a:lnTo>
                  <a:lnTo>
                    <a:pt x="1328407" y="363156"/>
                  </a:lnTo>
                  <a:lnTo>
                    <a:pt x="1342263" y="363156"/>
                  </a:lnTo>
                  <a:lnTo>
                    <a:pt x="1347533" y="364909"/>
                  </a:lnTo>
                  <a:lnTo>
                    <a:pt x="1356487" y="371932"/>
                  </a:lnTo>
                  <a:lnTo>
                    <a:pt x="1358722" y="377786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32"/>
                  </a:lnTo>
                  <a:lnTo>
                    <a:pt x="1355496" y="58089"/>
                  </a:lnTo>
                  <a:lnTo>
                    <a:pt x="1341983" y="55765"/>
                  </a:lnTo>
                  <a:lnTo>
                    <a:pt x="1334046" y="55765"/>
                  </a:lnTo>
                  <a:lnTo>
                    <a:pt x="1327238" y="57467"/>
                  </a:lnTo>
                  <a:lnTo>
                    <a:pt x="1315885" y="64249"/>
                  </a:lnTo>
                  <a:lnTo>
                    <a:pt x="1311630" y="68795"/>
                  </a:lnTo>
                  <a:lnTo>
                    <a:pt x="1308785" y="74523"/>
                  </a:lnTo>
                  <a:lnTo>
                    <a:pt x="1307630" y="74523"/>
                  </a:lnTo>
                  <a:lnTo>
                    <a:pt x="1306029" y="71056"/>
                  </a:lnTo>
                  <a:lnTo>
                    <a:pt x="1304886" y="68605"/>
                  </a:lnTo>
                  <a:lnTo>
                    <a:pt x="1301064" y="64008"/>
                  </a:lnTo>
                  <a:lnTo>
                    <a:pt x="1296162" y="60744"/>
                  </a:lnTo>
                  <a:lnTo>
                    <a:pt x="1291297" y="57416"/>
                  </a:lnTo>
                  <a:lnTo>
                    <a:pt x="1285214" y="55765"/>
                  </a:lnTo>
                  <a:lnTo>
                    <a:pt x="1270685" y="55765"/>
                  </a:lnTo>
                  <a:lnTo>
                    <a:pt x="1264500" y="57416"/>
                  </a:lnTo>
                  <a:lnTo>
                    <a:pt x="1254213" y="64008"/>
                  </a:lnTo>
                  <a:lnTo>
                    <a:pt x="1250480" y="68605"/>
                  </a:lnTo>
                  <a:lnTo>
                    <a:pt x="1248168" y="74523"/>
                  </a:lnTo>
                  <a:lnTo>
                    <a:pt x="1246733" y="74523"/>
                  </a:lnTo>
                  <a:lnTo>
                    <a:pt x="1246733" y="57200"/>
                  </a:lnTo>
                  <a:lnTo>
                    <a:pt x="1230274" y="57200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32"/>
                  </a:lnTo>
                  <a:lnTo>
                    <a:pt x="1248460" y="88544"/>
                  </a:lnTo>
                  <a:lnTo>
                    <a:pt x="1253121" y="80225"/>
                  </a:lnTo>
                  <a:lnTo>
                    <a:pt x="1256207" y="76949"/>
                  </a:lnTo>
                  <a:lnTo>
                    <a:pt x="1260144" y="74523"/>
                  </a:lnTo>
                  <a:lnTo>
                    <a:pt x="1263853" y="72237"/>
                  </a:lnTo>
                  <a:lnTo>
                    <a:pt x="1267993" y="71056"/>
                  </a:lnTo>
                  <a:lnTo>
                    <a:pt x="1278864" y="71056"/>
                  </a:lnTo>
                  <a:lnTo>
                    <a:pt x="1284135" y="73012"/>
                  </a:lnTo>
                  <a:lnTo>
                    <a:pt x="1288275" y="76949"/>
                  </a:lnTo>
                  <a:lnTo>
                    <a:pt x="1292313" y="80746"/>
                  </a:lnTo>
                  <a:lnTo>
                    <a:pt x="1294295" y="85686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44"/>
                  </a:lnTo>
                  <a:lnTo>
                    <a:pt x="1313815" y="82791"/>
                  </a:lnTo>
                  <a:lnTo>
                    <a:pt x="1321371" y="74523"/>
                  </a:lnTo>
                  <a:lnTo>
                    <a:pt x="1322374" y="73418"/>
                  </a:lnTo>
                  <a:lnTo>
                    <a:pt x="1328407" y="71056"/>
                  </a:lnTo>
                  <a:lnTo>
                    <a:pt x="1342263" y="71056"/>
                  </a:lnTo>
                  <a:lnTo>
                    <a:pt x="1347533" y="72809"/>
                  </a:lnTo>
                  <a:lnTo>
                    <a:pt x="1356487" y="79832"/>
                  </a:lnTo>
                  <a:lnTo>
                    <a:pt x="1358722" y="85686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950450" y="99885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407400" y="95377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8407400" y="95377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644712" y="96105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8535" y="6457372"/>
              <a:ext cx="73241" cy="184727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9961499" y="52704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5435600"/>
              <a:ext cx="1778000" cy="1752600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5616219" y="52704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687976" y="55423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695884" y="58378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699087" y="61311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9950450" y="74231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407400" y="69723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407400" y="69723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644712" y="70451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8534" y="6457372"/>
              <a:ext cx="73241" cy="184727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9961499" y="52704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616219" y="52704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687976" y="55423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695885" y="58378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5699087" y="61311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950450" y="74231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407400" y="69723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407400" y="69723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8644712" y="70451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5" y="11588172"/>
              <a:ext cx="73241" cy="184727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9961499" y="104013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10566400"/>
              <a:ext cx="1778000" cy="1752600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5616219" y="104013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5687976" y="10673192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5695884" y="109686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699087" y="112619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32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95"/>
                  </a:moveTo>
                  <a:lnTo>
                    <a:pt x="106476" y="410171"/>
                  </a:lnTo>
                  <a:lnTo>
                    <a:pt x="85725" y="413829"/>
                  </a:lnTo>
                  <a:lnTo>
                    <a:pt x="65506" y="416140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39"/>
                  </a:lnTo>
                  <a:lnTo>
                    <a:pt x="10160" y="312839"/>
                  </a:lnTo>
                  <a:lnTo>
                    <a:pt x="10160" y="431914"/>
                  </a:lnTo>
                  <a:lnTo>
                    <a:pt x="24384" y="431914"/>
                  </a:lnTo>
                  <a:lnTo>
                    <a:pt x="45669" y="431533"/>
                  </a:lnTo>
                  <a:lnTo>
                    <a:pt x="66370" y="430288"/>
                  </a:lnTo>
                  <a:lnTo>
                    <a:pt x="87096" y="427964"/>
                  </a:lnTo>
                  <a:lnTo>
                    <a:pt x="95123" y="426631"/>
                  </a:lnTo>
                  <a:lnTo>
                    <a:pt x="108508" y="424395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69"/>
                  </a:lnTo>
                  <a:lnTo>
                    <a:pt x="78232" y="352869"/>
                  </a:lnTo>
                  <a:lnTo>
                    <a:pt x="78232" y="366687"/>
                  </a:lnTo>
                  <a:lnTo>
                    <a:pt x="134721" y="366687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87"/>
                  </a:lnTo>
                  <a:lnTo>
                    <a:pt x="151587" y="352869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37"/>
                  </a:lnTo>
                  <a:lnTo>
                    <a:pt x="32308" y="706437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74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35"/>
                  </a:lnTo>
                  <a:lnTo>
                    <a:pt x="267182" y="418096"/>
                  </a:lnTo>
                  <a:lnTo>
                    <a:pt x="214147" y="418096"/>
                  </a:lnTo>
                  <a:lnTo>
                    <a:pt x="214147" y="369735"/>
                  </a:lnTo>
                  <a:lnTo>
                    <a:pt x="267182" y="369735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14"/>
                  </a:lnTo>
                  <a:lnTo>
                    <a:pt x="284048" y="431914"/>
                  </a:lnTo>
                  <a:lnTo>
                    <a:pt x="284048" y="418096"/>
                  </a:lnTo>
                  <a:lnTo>
                    <a:pt x="284048" y="369735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56"/>
                  </a:lnTo>
                  <a:lnTo>
                    <a:pt x="221691" y="709434"/>
                  </a:lnTo>
                  <a:lnTo>
                    <a:pt x="240360" y="713955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56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12"/>
                  </a:moveTo>
                  <a:lnTo>
                    <a:pt x="320421" y="292112"/>
                  </a:lnTo>
                  <a:lnTo>
                    <a:pt x="320421" y="476211"/>
                  </a:lnTo>
                  <a:lnTo>
                    <a:pt x="337286" y="476211"/>
                  </a:lnTo>
                  <a:lnTo>
                    <a:pt x="337286" y="292112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950450" y="125539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8407400" y="121031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8407400" y="121031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8644712" y="121759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4" y="11588172"/>
              <a:ext cx="73241" cy="184727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9961499" y="104013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616219" y="104013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5687976" y="10673192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5695885" y="109686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5699087" y="112619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32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95"/>
                  </a:moveTo>
                  <a:lnTo>
                    <a:pt x="106476" y="410171"/>
                  </a:lnTo>
                  <a:lnTo>
                    <a:pt x="85725" y="413829"/>
                  </a:lnTo>
                  <a:lnTo>
                    <a:pt x="65506" y="416140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39"/>
                  </a:lnTo>
                  <a:lnTo>
                    <a:pt x="10160" y="312839"/>
                  </a:lnTo>
                  <a:lnTo>
                    <a:pt x="10160" y="431914"/>
                  </a:lnTo>
                  <a:lnTo>
                    <a:pt x="24384" y="431914"/>
                  </a:lnTo>
                  <a:lnTo>
                    <a:pt x="45669" y="431533"/>
                  </a:lnTo>
                  <a:lnTo>
                    <a:pt x="66370" y="430288"/>
                  </a:lnTo>
                  <a:lnTo>
                    <a:pt x="87096" y="427964"/>
                  </a:lnTo>
                  <a:lnTo>
                    <a:pt x="95123" y="426631"/>
                  </a:lnTo>
                  <a:lnTo>
                    <a:pt x="108508" y="424395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69"/>
                  </a:lnTo>
                  <a:lnTo>
                    <a:pt x="78232" y="352869"/>
                  </a:lnTo>
                  <a:lnTo>
                    <a:pt x="78232" y="366687"/>
                  </a:lnTo>
                  <a:lnTo>
                    <a:pt x="134721" y="366687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87"/>
                  </a:lnTo>
                  <a:lnTo>
                    <a:pt x="151587" y="352869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37"/>
                  </a:lnTo>
                  <a:lnTo>
                    <a:pt x="32308" y="706437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74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35"/>
                  </a:lnTo>
                  <a:lnTo>
                    <a:pt x="267182" y="418096"/>
                  </a:lnTo>
                  <a:lnTo>
                    <a:pt x="214147" y="418096"/>
                  </a:lnTo>
                  <a:lnTo>
                    <a:pt x="214147" y="369735"/>
                  </a:lnTo>
                  <a:lnTo>
                    <a:pt x="267182" y="369735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14"/>
                  </a:lnTo>
                  <a:lnTo>
                    <a:pt x="284048" y="431914"/>
                  </a:lnTo>
                  <a:lnTo>
                    <a:pt x="284048" y="418096"/>
                  </a:lnTo>
                  <a:lnTo>
                    <a:pt x="284048" y="369735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56"/>
                  </a:lnTo>
                  <a:lnTo>
                    <a:pt x="221691" y="709434"/>
                  </a:lnTo>
                  <a:lnTo>
                    <a:pt x="240360" y="713955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56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12"/>
                  </a:moveTo>
                  <a:lnTo>
                    <a:pt x="320421" y="292112"/>
                  </a:lnTo>
                  <a:lnTo>
                    <a:pt x="320421" y="476211"/>
                  </a:lnTo>
                  <a:lnTo>
                    <a:pt x="337286" y="476211"/>
                  </a:lnTo>
                  <a:lnTo>
                    <a:pt x="337286" y="292112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9950450" y="125539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8407400" y="121031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8407400" y="121031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8644712" y="121759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400" y="152400"/>
              <a:ext cx="1371203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52400"/>
            <a:ext cx="13423900" cy="13220700"/>
            <a:chOff x="508000" y="152400"/>
            <a:chExt cx="13423900" cy="13220700"/>
          </a:xfrm>
        </p:grpSpPr>
        <p:sp>
          <p:nvSpPr>
            <p:cNvPr id="3" name="object 3" descr=""/>
            <p:cNvSpPr/>
            <p:nvPr/>
          </p:nvSpPr>
          <p:spPr>
            <a:xfrm>
              <a:off x="660400" y="609600"/>
              <a:ext cx="13081000" cy="12763500"/>
            </a:xfrm>
            <a:custGeom>
              <a:avLst/>
              <a:gdLst/>
              <a:ahLst/>
              <a:cxnLst/>
              <a:rect l="l" t="t" r="r" b="b"/>
              <a:pathLst>
                <a:path w="13081000" h="127635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100"/>
                  </a:lnTo>
                  <a:lnTo>
                    <a:pt x="1996" y="12747986"/>
                  </a:lnTo>
                  <a:lnTo>
                    <a:pt x="7439" y="12756060"/>
                  </a:lnTo>
                  <a:lnTo>
                    <a:pt x="15513" y="12761503"/>
                  </a:lnTo>
                  <a:lnTo>
                    <a:pt x="25399" y="12763500"/>
                  </a:lnTo>
                  <a:lnTo>
                    <a:pt x="25399" y="12750800"/>
                  </a:lnTo>
                  <a:lnTo>
                    <a:pt x="18385" y="12750800"/>
                  </a:lnTo>
                  <a:lnTo>
                    <a:pt x="12700" y="12745114"/>
                  </a:lnTo>
                  <a:lnTo>
                    <a:pt x="12700" y="18385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081000" h="12763500">
                  <a:moveTo>
                    <a:pt x="13055600" y="12750800"/>
                  </a:moveTo>
                  <a:lnTo>
                    <a:pt x="25399" y="12750800"/>
                  </a:lnTo>
                  <a:lnTo>
                    <a:pt x="25399" y="12763500"/>
                  </a:lnTo>
                  <a:lnTo>
                    <a:pt x="13055600" y="12763500"/>
                  </a:lnTo>
                  <a:lnTo>
                    <a:pt x="13055600" y="12750800"/>
                  </a:lnTo>
                  <a:close/>
                </a:path>
                <a:path w="13081000" h="12763500">
                  <a:moveTo>
                    <a:pt x="13055600" y="0"/>
                  </a:moveTo>
                  <a:lnTo>
                    <a:pt x="13055600" y="12700"/>
                  </a:lnTo>
                  <a:lnTo>
                    <a:pt x="13062613" y="12700"/>
                  </a:lnTo>
                  <a:lnTo>
                    <a:pt x="13068300" y="18385"/>
                  </a:lnTo>
                  <a:lnTo>
                    <a:pt x="13068299" y="12745114"/>
                  </a:lnTo>
                  <a:lnTo>
                    <a:pt x="13062613" y="12750800"/>
                  </a:lnTo>
                  <a:lnTo>
                    <a:pt x="13055600" y="12750800"/>
                  </a:lnTo>
                  <a:lnTo>
                    <a:pt x="13055600" y="12763500"/>
                  </a:lnTo>
                  <a:lnTo>
                    <a:pt x="13065487" y="12761503"/>
                  </a:lnTo>
                  <a:lnTo>
                    <a:pt x="13073560" y="12756060"/>
                  </a:lnTo>
                  <a:lnTo>
                    <a:pt x="13079004" y="12747986"/>
                  </a:lnTo>
                  <a:lnTo>
                    <a:pt x="13081000" y="12738100"/>
                  </a:lnTo>
                  <a:lnTo>
                    <a:pt x="13081000" y="25400"/>
                  </a:lnTo>
                  <a:lnTo>
                    <a:pt x="13079004" y="15512"/>
                  </a:lnTo>
                  <a:lnTo>
                    <a:pt x="13073560" y="7439"/>
                  </a:lnTo>
                  <a:lnTo>
                    <a:pt x="13065487" y="1995"/>
                  </a:lnTo>
                  <a:lnTo>
                    <a:pt x="13055600" y="0"/>
                  </a:lnTo>
                  <a:close/>
                </a:path>
                <a:path w="13081000" h="12763500">
                  <a:moveTo>
                    <a:pt x="130556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55600" y="12700"/>
                  </a:lnTo>
                  <a:lnTo>
                    <a:pt x="130556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4" y="2228272"/>
              <a:ext cx="73241" cy="18472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961499" y="10413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616219" y="10413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687976" y="13132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695885" y="16087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5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5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5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5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5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5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5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5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5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5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5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5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5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5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5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5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5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5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5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5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5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699087" y="19020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40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80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15" y="633336"/>
                  </a:lnTo>
                  <a:lnTo>
                    <a:pt x="824915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53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40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80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15" y="353936"/>
                  </a:lnTo>
                  <a:lnTo>
                    <a:pt x="824915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53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40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80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15" y="61836"/>
                  </a:lnTo>
                  <a:lnTo>
                    <a:pt x="824915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53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55" y="939507"/>
                  </a:lnTo>
                  <a:lnTo>
                    <a:pt x="972451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67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999439" y="964399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1002474" y="973518"/>
                  </a:lnTo>
                  <a:lnTo>
                    <a:pt x="987755" y="1009396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74" y="723671"/>
                  </a:lnTo>
                  <a:lnTo>
                    <a:pt x="954874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74" y="444271"/>
                  </a:lnTo>
                  <a:lnTo>
                    <a:pt x="954874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74" y="152171"/>
                  </a:lnTo>
                  <a:lnTo>
                    <a:pt x="954874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98549" y="656234"/>
                  </a:lnTo>
                  <a:lnTo>
                    <a:pt x="1196771" y="648398"/>
                  </a:lnTo>
                  <a:lnTo>
                    <a:pt x="1194142" y="642569"/>
                  </a:lnTo>
                  <a:lnTo>
                    <a:pt x="1193825" y="641845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03" y="657199"/>
                  </a:lnTo>
                  <a:lnTo>
                    <a:pt x="1182103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98549" y="376834"/>
                  </a:lnTo>
                  <a:lnTo>
                    <a:pt x="1196771" y="368998"/>
                  </a:lnTo>
                  <a:lnTo>
                    <a:pt x="1194142" y="363169"/>
                  </a:lnTo>
                  <a:lnTo>
                    <a:pt x="1193825" y="362445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03" y="377799"/>
                  </a:lnTo>
                  <a:lnTo>
                    <a:pt x="1182103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98549" y="84734"/>
                  </a:lnTo>
                  <a:lnTo>
                    <a:pt x="1196771" y="76898"/>
                  </a:lnTo>
                  <a:lnTo>
                    <a:pt x="1194142" y="71069"/>
                  </a:lnTo>
                  <a:lnTo>
                    <a:pt x="1193825" y="70345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03" y="85699"/>
                  </a:lnTo>
                  <a:lnTo>
                    <a:pt x="1182103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83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83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83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950450" y="31940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644712" y="2818561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16179" y="52070"/>
                  </a:lnTo>
                  <a:lnTo>
                    <a:pt x="216179" y="3987"/>
                  </a:lnTo>
                  <a:lnTo>
                    <a:pt x="201422" y="3987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3" y="1384300"/>
              <a:ext cx="1866428" cy="14605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8821776" y="2816021"/>
              <a:ext cx="459740" cy="157480"/>
            </a:xfrm>
            <a:custGeom>
              <a:avLst/>
              <a:gdLst/>
              <a:ahLst/>
              <a:cxnLst/>
              <a:rect l="l" t="t" r="r" b="b"/>
              <a:pathLst>
                <a:path w="459740" h="157480">
                  <a:moveTo>
                    <a:pt x="118059" y="6527"/>
                  </a:moveTo>
                  <a:lnTo>
                    <a:pt x="93700" y="6527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close/>
                </a:path>
                <a:path w="459740" h="157480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80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80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80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80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4" y="2228272"/>
              <a:ext cx="73241" cy="18472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961499" y="10413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616219" y="10413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687976" y="13132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695885" y="16087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5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5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5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5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5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5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5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5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5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5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5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5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5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5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5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5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5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5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5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5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5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687060" y="1902053"/>
              <a:ext cx="1388110" cy="1075690"/>
            </a:xfrm>
            <a:custGeom>
              <a:avLst/>
              <a:gdLst/>
              <a:ahLst/>
              <a:cxnLst/>
              <a:rect l="l" t="t" r="r" b="b"/>
              <a:pathLst>
                <a:path w="1388109" h="1075689">
                  <a:moveTo>
                    <a:pt x="108140" y="580644"/>
                  </a:moveTo>
                  <a:lnTo>
                    <a:pt x="101028" y="580644"/>
                  </a:lnTo>
                  <a:lnTo>
                    <a:pt x="89649" y="580644"/>
                  </a:lnTo>
                  <a:lnTo>
                    <a:pt x="24422" y="580644"/>
                  </a:lnTo>
                  <a:lnTo>
                    <a:pt x="24422" y="594461"/>
                  </a:lnTo>
                  <a:lnTo>
                    <a:pt x="88506" y="594461"/>
                  </a:lnTo>
                  <a:lnTo>
                    <a:pt x="84823" y="611505"/>
                  </a:lnTo>
                  <a:lnTo>
                    <a:pt x="70599" y="630301"/>
                  </a:lnTo>
                  <a:lnTo>
                    <a:pt x="47294" y="645109"/>
                  </a:lnTo>
                  <a:lnTo>
                    <a:pt x="15278" y="655421"/>
                  </a:lnTo>
                  <a:lnTo>
                    <a:pt x="21374" y="669239"/>
                  </a:lnTo>
                  <a:lnTo>
                    <a:pt x="57734" y="656691"/>
                  </a:lnTo>
                  <a:lnTo>
                    <a:pt x="85026" y="637819"/>
                  </a:lnTo>
                  <a:lnTo>
                    <a:pt x="102184" y="612521"/>
                  </a:lnTo>
                  <a:lnTo>
                    <a:pt x="105549" y="594461"/>
                  </a:lnTo>
                  <a:lnTo>
                    <a:pt x="108140" y="580644"/>
                  </a:lnTo>
                  <a:close/>
                </a:path>
                <a:path w="1388109" h="1075689">
                  <a:moveTo>
                    <a:pt x="120535" y="424383"/>
                  </a:moveTo>
                  <a:lnTo>
                    <a:pt x="118503" y="410159"/>
                  </a:lnTo>
                  <a:lnTo>
                    <a:pt x="97751" y="413829"/>
                  </a:lnTo>
                  <a:lnTo>
                    <a:pt x="77533" y="416128"/>
                  </a:lnTo>
                  <a:lnTo>
                    <a:pt x="57264" y="417334"/>
                  </a:lnTo>
                  <a:lnTo>
                    <a:pt x="38849" y="417639"/>
                  </a:lnTo>
                  <a:lnTo>
                    <a:pt x="38849" y="312826"/>
                  </a:lnTo>
                  <a:lnTo>
                    <a:pt x="22186" y="312826"/>
                  </a:lnTo>
                  <a:lnTo>
                    <a:pt x="22186" y="431901"/>
                  </a:lnTo>
                  <a:lnTo>
                    <a:pt x="36410" y="431901"/>
                  </a:lnTo>
                  <a:lnTo>
                    <a:pt x="57696" y="431533"/>
                  </a:lnTo>
                  <a:lnTo>
                    <a:pt x="78397" y="430276"/>
                  </a:lnTo>
                  <a:lnTo>
                    <a:pt x="99123" y="427964"/>
                  </a:lnTo>
                  <a:lnTo>
                    <a:pt x="107149" y="426618"/>
                  </a:lnTo>
                  <a:lnTo>
                    <a:pt x="120535" y="424383"/>
                  </a:lnTo>
                  <a:close/>
                </a:path>
                <a:path w="1388109" h="1075689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88109" h="1075689">
                  <a:moveTo>
                    <a:pt x="157111" y="873963"/>
                  </a:moveTo>
                  <a:lnTo>
                    <a:pt x="140652" y="873963"/>
                  </a:lnTo>
                  <a:lnTo>
                    <a:pt x="140652" y="887577"/>
                  </a:lnTo>
                  <a:lnTo>
                    <a:pt x="140652" y="932078"/>
                  </a:lnTo>
                  <a:lnTo>
                    <a:pt x="49822" y="932078"/>
                  </a:lnTo>
                  <a:lnTo>
                    <a:pt x="49822" y="887577"/>
                  </a:lnTo>
                  <a:lnTo>
                    <a:pt x="140652" y="887577"/>
                  </a:lnTo>
                  <a:lnTo>
                    <a:pt x="140652" y="873963"/>
                  </a:lnTo>
                  <a:lnTo>
                    <a:pt x="33159" y="873963"/>
                  </a:lnTo>
                  <a:lnTo>
                    <a:pt x="33159" y="945692"/>
                  </a:lnTo>
                  <a:lnTo>
                    <a:pt x="157111" y="945692"/>
                  </a:lnTo>
                  <a:lnTo>
                    <a:pt x="157111" y="932078"/>
                  </a:lnTo>
                  <a:lnTo>
                    <a:pt x="157111" y="887577"/>
                  </a:lnTo>
                  <a:lnTo>
                    <a:pt x="157111" y="873963"/>
                  </a:lnTo>
                  <a:close/>
                </a:path>
                <a:path w="1388109" h="1075689">
                  <a:moveTo>
                    <a:pt x="162801" y="571703"/>
                  </a:moveTo>
                  <a:lnTo>
                    <a:pt x="145732" y="571703"/>
                  </a:lnTo>
                  <a:lnTo>
                    <a:pt x="145732" y="665378"/>
                  </a:lnTo>
                  <a:lnTo>
                    <a:pt x="162801" y="665378"/>
                  </a:lnTo>
                  <a:lnTo>
                    <a:pt x="162801" y="571703"/>
                  </a:lnTo>
                  <a:close/>
                </a:path>
                <a:path w="1388109" h="1075689">
                  <a:moveTo>
                    <a:pt x="163614" y="292303"/>
                  </a:moveTo>
                  <a:lnTo>
                    <a:pt x="146748" y="292303"/>
                  </a:lnTo>
                  <a:lnTo>
                    <a:pt x="146748" y="352856"/>
                  </a:lnTo>
                  <a:lnTo>
                    <a:pt x="90258" y="352856"/>
                  </a:lnTo>
                  <a:lnTo>
                    <a:pt x="90258" y="366674"/>
                  </a:lnTo>
                  <a:lnTo>
                    <a:pt x="146748" y="366674"/>
                  </a:lnTo>
                  <a:lnTo>
                    <a:pt x="146748" y="476415"/>
                  </a:lnTo>
                  <a:lnTo>
                    <a:pt x="163614" y="476415"/>
                  </a:lnTo>
                  <a:lnTo>
                    <a:pt x="163614" y="366674"/>
                  </a:lnTo>
                  <a:lnTo>
                    <a:pt x="163614" y="352856"/>
                  </a:lnTo>
                  <a:lnTo>
                    <a:pt x="163614" y="292303"/>
                  </a:lnTo>
                  <a:close/>
                </a:path>
                <a:path w="1388109" h="1075689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88109" h="1075689">
                  <a:moveTo>
                    <a:pt x="168897" y="740168"/>
                  </a:moveTo>
                  <a:lnTo>
                    <a:pt x="60998" y="740168"/>
                  </a:lnTo>
                  <a:lnTo>
                    <a:pt x="60998" y="719023"/>
                  </a:lnTo>
                  <a:lnTo>
                    <a:pt x="162801" y="719023"/>
                  </a:lnTo>
                  <a:lnTo>
                    <a:pt x="162801" y="674331"/>
                  </a:lnTo>
                  <a:lnTo>
                    <a:pt x="43929" y="674331"/>
                  </a:lnTo>
                  <a:lnTo>
                    <a:pt x="43929" y="687730"/>
                  </a:lnTo>
                  <a:lnTo>
                    <a:pt x="145935" y="687730"/>
                  </a:lnTo>
                  <a:lnTo>
                    <a:pt x="145935" y="706424"/>
                  </a:lnTo>
                  <a:lnTo>
                    <a:pt x="44335" y="706424"/>
                  </a:lnTo>
                  <a:lnTo>
                    <a:pt x="44335" y="753567"/>
                  </a:lnTo>
                  <a:lnTo>
                    <a:pt x="168897" y="753567"/>
                  </a:lnTo>
                  <a:lnTo>
                    <a:pt x="168897" y="746861"/>
                  </a:lnTo>
                  <a:lnTo>
                    <a:pt x="168897" y="740168"/>
                  </a:lnTo>
                  <a:close/>
                </a:path>
                <a:path w="1388109" h="1075689">
                  <a:moveTo>
                    <a:pt x="178650" y="970483"/>
                  </a:moveTo>
                  <a:lnTo>
                    <a:pt x="12026" y="970483"/>
                  </a:lnTo>
                  <a:lnTo>
                    <a:pt x="12026" y="984300"/>
                  </a:lnTo>
                  <a:lnTo>
                    <a:pt x="86398" y="984300"/>
                  </a:lnTo>
                  <a:lnTo>
                    <a:pt x="86398" y="1047496"/>
                  </a:lnTo>
                  <a:lnTo>
                    <a:pt x="103060" y="1047496"/>
                  </a:lnTo>
                  <a:lnTo>
                    <a:pt x="103060" y="984300"/>
                  </a:lnTo>
                  <a:lnTo>
                    <a:pt x="178650" y="984300"/>
                  </a:lnTo>
                  <a:lnTo>
                    <a:pt x="178650" y="978814"/>
                  </a:lnTo>
                  <a:lnTo>
                    <a:pt x="178650" y="970483"/>
                  </a:lnTo>
                  <a:close/>
                </a:path>
                <a:path w="1388109" h="1075689">
                  <a:moveTo>
                    <a:pt x="286893" y="78232"/>
                  </a:moveTo>
                  <a:lnTo>
                    <a:pt x="283425" y="51777"/>
                  </a:lnTo>
                  <a:lnTo>
                    <a:pt x="273735" y="31597"/>
                  </a:lnTo>
                  <a:lnTo>
                    <a:pt x="271284" y="29464"/>
                  </a:lnTo>
                  <a:lnTo>
                    <a:pt x="270637" y="28905"/>
                  </a:lnTo>
                  <a:lnTo>
                    <a:pt x="270637" y="78232"/>
                  </a:lnTo>
                  <a:lnTo>
                    <a:pt x="268427" y="98552"/>
                  </a:lnTo>
                  <a:lnTo>
                    <a:pt x="262178" y="114122"/>
                  </a:lnTo>
                  <a:lnTo>
                    <a:pt x="252552" y="124104"/>
                  </a:lnTo>
                  <a:lnTo>
                    <a:pt x="240157" y="127609"/>
                  </a:lnTo>
                  <a:lnTo>
                    <a:pt x="227850" y="124104"/>
                  </a:lnTo>
                  <a:lnTo>
                    <a:pt x="218211" y="114122"/>
                  </a:lnTo>
                  <a:lnTo>
                    <a:pt x="211924" y="98552"/>
                  </a:lnTo>
                  <a:lnTo>
                    <a:pt x="209677" y="78232"/>
                  </a:lnTo>
                  <a:lnTo>
                    <a:pt x="211924" y="58102"/>
                  </a:lnTo>
                  <a:lnTo>
                    <a:pt x="218211" y="42722"/>
                  </a:lnTo>
                  <a:lnTo>
                    <a:pt x="227850" y="32918"/>
                  </a:lnTo>
                  <a:lnTo>
                    <a:pt x="240157" y="29464"/>
                  </a:lnTo>
                  <a:lnTo>
                    <a:pt x="252552" y="32918"/>
                  </a:lnTo>
                  <a:lnTo>
                    <a:pt x="262178" y="42722"/>
                  </a:lnTo>
                  <a:lnTo>
                    <a:pt x="268427" y="58102"/>
                  </a:lnTo>
                  <a:lnTo>
                    <a:pt x="270637" y="78232"/>
                  </a:lnTo>
                  <a:lnTo>
                    <a:pt x="270637" y="28905"/>
                  </a:lnTo>
                  <a:lnTo>
                    <a:pt x="258953" y="18745"/>
                  </a:lnTo>
                  <a:lnTo>
                    <a:pt x="240157" y="14224"/>
                  </a:lnTo>
                  <a:lnTo>
                    <a:pt x="221488" y="18745"/>
                  </a:lnTo>
                  <a:lnTo>
                    <a:pt x="206756" y="31597"/>
                  </a:lnTo>
                  <a:lnTo>
                    <a:pt x="197091" y="51777"/>
                  </a:lnTo>
                  <a:lnTo>
                    <a:pt x="193624" y="78232"/>
                  </a:lnTo>
                  <a:lnTo>
                    <a:pt x="197091" y="104813"/>
                  </a:lnTo>
                  <a:lnTo>
                    <a:pt x="206756" y="125044"/>
                  </a:lnTo>
                  <a:lnTo>
                    <a:pt x="221488" y="137934"/>
                  </a:lnTo>
                  <a:lnTo>
                    <a:pt x="240157" y="142443"/>
                  </a:lnTo>
                  <a:lnTo>
                    <a:pt x="258953" y="137934"/>
                  </a:lnTo>
                  <a:lnTo>
                    <a:pt x="270789" y="127609"/>
                  </a:lnTo>
                  <a:lnTo>
                    <a:pt x="273735" y="125044"/>
                  </a:lnTo>
                  <a:lnTo>
                    <a:pt x="283425" y="104813"/>
                  </a:lnTo>
                  <a:lnTo>
                    <a:pt x="286893" y="78232"/>
                  </a:lnTo>
                  <a:close/>
                </a:path>
                <a:path w="1388109" h="1075689">
                  <a:moveTo>
                    <a:pt x="296075" y="307746"/>
                  </a:moveTo>
                  <a:lnTo>
                    <a:pt x="279209" y="307746"/>
                  </a:lnTo>
                  <a:lnTo>
                    <a:pt x="279209" y="356311"/>
                  </a:lnTo>
                  <a:lnTo>
                    <a:pt x="279209" y="369722"/>
                  </a:lnTo>
                  <a:lnTo>
                    <a:pt x="279209" y="418084"/>
                  </a:lnTo>
                  <a:lnTo>
                    <a:pt x="226174" y="418084"/>
                  </a:lnTo>
                  <a:lnTo>
                    <a:pt x="226174" y="369722"/>
                  </a:lnTo>
                  <a:lnTo>
                    <a:pt x="279209" y="369722"/>
                  </a:lnTo>
                  <a:lnTo>
                    <a:pt x="279209" y="356311"/>
                  </a:lnTo>
                  <a:lnTo>
                    <a:pt x="226174" y="356311"/>
                  </a:lnTo>
                  <a:lnTo>
                    <a:pt x="226174" y="307746"/>
                  </a:lnTo>
                  <a:lnTo>
                    <a:pt x="209511" y="307746"/>
                  </a:lnTo>
                  <a:lnTo>
                    <a:pt x="209511" y="431901"/>
                  </a:lnTo>
                  <a:lnTo>
                    <a:pt x="296075" y="431901"/>
                  </a:lnTo>
                  <a:lnTo>
                    <a:pt x="296075" y="418084"/>
                  </a:lnTo>
                  <a:lnTo>
                    <a:pt x="296075" y="369722"/>
                  </a:lnTo>
                  <a:lnTo>
                    <a:pt x="296075" y="356311"/>
                  </a:lnTo>
                  <a:lnTo>
                    <a:pt x="296075" y="307746"/>
                  </a:lnTo>
                  <a:close/>
                </a:path>
                <a:path w="1388109" h="1075689">
                  <a:moveTo>
                    <a:pt x="299123" y="649732"/>
                  </a:moveTo>
                  <a:lnTo>
                    <a:pt x="295656" y="623277"/>
                  </a:lnTo>
                  <a:lnTo>
                    <a:pt x="285965" y="603097"/>
                  </a:lnTo>
                  <a:lnTo>
                    <a:pt x="283514" y="600964"/>
                  </a:lnTo>
                  <a:lnTo>
                    <a:pt x="282867" y="600405"/>
                  </a:lnTo>
                  <a:lnTo>
                    <a:pt x="282867" y="649732"/>
                  </a:lnTo>
                  <a:lnTo>
                    <a:pt x="280657" y="670052"/>
                  </a:lnTo>
                  <a:lnTo>
                    <a:pt x="274408" y="685622"/>
                  </a:lnTo>
                  <a:lnTo>
                    <a:pt x="264782" y="695604"/>
                  </a:lnTo>
                  <a:lnTo>
                    <a:pt x="252387" y="699109"/>
                  </a:lnTo>
                  <a:lnTo>
                    <a:pt x="240080" y="695604"/>
                  </a:lnTo>
                  <a:lnTo>
                    <a:pt x="230441" y="685622"/>
                  </a:lnTo>
                  <a:lnTo>
                    <a:pt x="224155" y="670052"/>
                  </a:lnTo>
                  <a:lnTo>
                    <a:pt x="221907" y="649732"/>
                  </a:lnTo>
                  <a:lnTo>
                    <a:pt x="224155" y="629602"/>
                  </a:lnTo>
                  <a:lnTo>
                    <a:pt x="230441" y="614222"/>
                  </a:lnTo>
                  <a:lnTo>
                    <a:pt x="240080" y="604418"/>
                  </a:lnTo>
                  <a:lnTo>
                    <a:pt x="252387" y="600964"/>
                  </a:lnTo>
                  <a:lnTo>
                    <a:pt x="264782" y="604418"/>
                  </a:lnTo>
                  <a:lnTo>
                    <a:pt x="274408" y="614222"/>
                  </a:lnTo>
                  <a:lnTo>
                    <a:pt x="280657" y="629602"/>
                  </a:lnTo>
                  <a:lnTo>
                    <a:pt x="282867" y="649732"/>
                  </a:lnTo>
                  <a:lnTo>
                    <a:pt x="282867" y="600405"/>
                  </a:lnTo>
                  <a:lnTo>
                    <a:pt x="271183" y="590245"/>
                  </a:lnTo>
                  <a:lnTo>
                    <a:pt x="252387" y="585724"/>
                  </a:lnTo>
                  <a:lnTo>
                    <a:pt x="233718" y="590245"/>
                  </a:lnTo>
                  <a:lnTo>
                    <a:pt x="218986" y="603097"/>
                  </a:lnTo>
                  <a:lnTo>
                    <a:pt x="209334" y="623277"/>
                  </a:lnTo>
                  <a:lnTo>
                    <a:pt x="205854" y="649732"/>
                  </a:lnTo>
                  <a:lnTo>
                    <a:pt x="209334" y="676313"/>
                  </a:lnTo>
                  <a:lnTo>
                    <a:pt x="218986" y="696544"/>
                  </a:lnTo>
                  <a:lnTo>
                    <a:pt x="233718" y="709434"/>
                  </a:lnTo>
                  <a:lnTo>
                    <a:pt x="252387" y="713943"/>
                  </a:lnTo>
                  <a:lnTo>
                    <a:pt x="271183" y="709434"/>
                  </a:lnTo>
                  <a:lnTo>
                    <a:pt x="283019" y="699109"/>
                  </a:lnTo>
                  <a:lnTo>
                    <a:pt x="285965" y="696544"/>
                  </a:lnTo>
                  <a:lnTo>
                    <a:pt x="295656" y="676313"/>
                  </a:lnTo>
                  <a:lnTo>
                    <a:pt x="299123" y="649732"/>
                  </a:lnTo>
                  <a:close/>
                </a:path>
                <a:path w="1388109" h="1075689">
                  <a:moveTo>
                    <a:pt x="316598" y="868476"/>
                  </a:moveTo>
                  <a:lnTo>
                    <a:pt x="300748" y="868476"/>
                  </a:lnTo>
                  <a:lnTo>
                    <a:pt x="300748" y="938784"/>
                  </a:lnTo>
                  <a:lnTo>
                    <a:pt x="267766" y="938784"/>
                  </a:lnTo>
                  <a:lnTo>
                    <a:pt x="274002" y="922032"/>
                  </a:lnTo>
                  <a:lnTo>
                    <a:pt x="276301" y="900785"/>
                  </a:lnTo>
                  <a:lnTo>
                    <a:pt x="277787" y="886968"/>
                  </a:lnTo>
                  <a:lnTo>
                    <a:pt x="267830" y="886968"/>
                  </a:lnTo>
                  <a:lnTo>
                    <a:pt x="261531" y="886968"/>
                  </a:lnTo>
                  <a:lnTo>
                    <a:pt x="207073" y="886968"/>
                  </a:lnTo>
                  <a:lnTo>
                    <a:pt x="207073" y="900785"/>
                  </a:lnTo>
                  <a:lnTo>
                    <a:pt x="260248" y="900785"/>
                  </a:lnTo>
                  <a:lnTo>
                    <a:pt x="257848" y="921169"/>
                  </a:lnTo>
                  <a:lnTo>
                    <a:pt x="246468" y="949426"/>
                  </a:lnTo>
                  <a:lnTo>
                    <a:pt x="226987" y="974458"/>
                  </a:lnTo>
                  <a:lnTo>
                    <a:pt x="198945" y="995883"/>
                  </a:lnTo>
                  <a:lnTo>
                    <a:pt x="208902" y="1007872"/>
                  </a:lnTo>
                  <a:lnTo>
                    <a:pt x="240588" y="983322"/>
                  </a:lnTo>
                  <a:lnTo>
                    <a:pt x="261937" y="954430"/>
                  </a:lnTo>
                  <a:lnTo>
                    <a:pt x="262699" y="952398"/>
                  </a:lnTo>
                  <a:lnTo>
                    <a:pt x="300748" y="952398"/>
                  </a:lnTo>
                  <a:lnTo>
                    <a:pt x="300748" y="1038148"/>
                  </a:lnTo>
                  <a:lnTo>
                    <a:pt x="316598" y="1038148"/>
                  </a:lnTo>
                  <a:lnTo>
                    <a:pt x="316598" y="952398"/>
                  </a:lnTo>
                  <a:lnTo>
                    <a:pt x="316598" y="938784"/>
                  </a:lnTo>
                  <a:lnTo>
                    <a:pt x="316598" y="868476"/>
                  </a:lnTo>
                  <a:close/>
                </a:path>
                <a:path w="1388109" h="1075689">
                  <a:moveTo>
                    <a:pt x="337083" y="0"/>
                  </a:moveTo>
                  <a:lnTo>
                    <a:pt x="320217" y="0"/>
                  </a:lnTo>
                  <a:lnTo>
                    <a:pt x="320217" y="184099"/>
                  </a:lnTo>
                  <a:lnTo>
                    <a:pt x="337083" y="184099"/>
                  </a:lnTo>
                  <a:lnTo>
                    <a:pt x="337083" y="0"/>
                  </a:lnTo>
                  <a:close/>
                </a:path>
                <a:path w="1388109" h="1075689">
                  <a:moveTo>
                    <a:pt x="349313" y="571500"/>
                  </a:moveTo>
                  <a:lnTo>
                    <a:pt x="332447" y="571500"/>
                  </a:lnTo>
                  <a:lnTo>
                    <a:pt x="332447" y="755599"/>
                  </a:lnTo>
                  <a:lnTo>
                    <a:pt x="349313" y="755599"/>
                  </a:lnTo>
                  <a:lnTo>
                    <a:pt x="349313" y="571500"/>
                  </a:lnTo>
                  <a:close/>
                </a:path>
                <a:path w="1388109" h="1075689">
                  <a:moveTo>
                    <a:pt x="349313" y="292100"/>
                  </a:moveTo>
                  <a:lnTo>
                    <a:pt x="332447" y="292100"/>
                  </a:lnTo>
                  <a:lnTo>
                    <a:pt x="332447" y="476199"/>
                  </a:lnTo>
                  <a:lnTo>
                    <a:pt x="349313" y="476199"/>
                  </a:lnTo>
                  <a:lnTo>
                    <a:pt x="349313" y="292100"/>
                  </a:lnTo>
                  <a:close/>
                </a:path>
                <a:path w="1388109" h="1075689">
                  <a:moveTo>
                    <a:pt x="355206" y="863803"/>
                  </a:moveTo>
                  <a:lnTo>
                    <a:pt x="338950" y="863803"/>
                  </a:lnTo>
                  <a:lnTo>
                    <a:pt x="338950" y="1047496"/>
                  </a:lnTo>
                  <a:lnTo>
                    <a:pt x="355206" y="1047496"/>
                  </a:lnTo>
                  <a:lnTo>
                    <a:pt x="355206" y="863803"/>
                  </a:lnTo>
                  <a:close/>
                </a:path>
                <a:path w="1388109" h="1075689">
                  <a:moveTo>
                    <a:pt x="908532" y="883869"/>
                  </a:moveTo>
                  <a:lnTo>
                    <a:pt x="813854" y="883869"/>
                  </a:lnTo>
                  <a:lnTo>
                    <a:pt x="813854" y="899744"/>
                  </a:lnTo>
                  <a:lnTo>
                    <a:pt x="890054" y="899744"/>
                  </a:lnTo>
                  <a:lnTo>
                    <a:pt x="890054" y="900899"/>
                  </a:lnTo>
                  <a:lnTo>
                    <a:pt x="823963" y="1031659"/>
                  </a:lnTo>
                  <a:lnTo>
                    <a:pt x="842721" y="1031659"/>
                  </a:lnTo>
                  <a:lnTo>
                    <a:pt x="908532" y="900607"/>
                  </a:lnTo>
                  <a:lnTo>
                    <a:pt x="908532" y="883869"/>
                  </a:lnTo>
                  <a:close/>
                </a:path>
                <a:path w="1388109" h="1075689">
                  <a:moveTo>
                    <a:pt x="912571" y="723671"/>
                  </a:moveTo>
                  <a:lnTo>
                    <a:pt x="843876" y="723671"/>
                  </a:lnTo>
                  <a:lnTo>
                    <a:pt x="843876" y="722528"/>
                  </a:lnTo>
                  <a:lnTo>
                    <a:pt x="877074" y="687019"/>
                  </a:lnTo>
                  <a:lnTo>
                    <a:pt x="883069" y="680466"/>
                  </a:lnTo>
                  <a:lnTo>
                    <a:pt x="907021" y="646684"/>
                  </a:lnTo>
                  <a:lnTo>
                    <a:pt x="908989" y="641489"/>
                  </a:lnTo>
                  <a:lnTo>
                    <a:pt x="909967" y="636168"/>
                  </a:lnTo>
                  <a:lnTo>
                    <a:pt x="909878" y="622795"/>
                  </a:lnTo>
                  <a:lnTo>
                    <a:pt x="908075" y="616229"/>
                  </a:lnTo>
                  <a:lnTo>
                    <a:pt x="874179" y="589749"/>
                  </a:lnTo>
                  <a:lnTo>
                    <a:pt x="856907" y="589749"/>
                  </a:lnTo>
                  <a:lnTo>
                    <a:pt x="821918" y="617080"/>
                  </a:lnTo>
                  <a:lnTo>
                    <a:pt x="819924" y="624674"/>
                  </a:lnTo>
                  <a:lnTo>
                    <a:pt x="819924" y="633336"/>
                  </a:lnTo>
                  <a:lnTo>
                    <a:pt x="836942" y="633336"/>
                  </a:lnTo>
                  <a:lnTo>
                    <a:pt x="836942" y="627710"/>
                  </a:lnTo>
                  <a:lnTo>
                    <a:pt x="838085" y="622795"/>
                  </a:lnTo>
                  <a:lnTo>
                    <a:pt x="859269" y="605332"/>
                  </a:lnTo>
                  <a:lnTo>
                    <a:pt x="870280" y="605332"/>
                  </a:lnTo>
                  <a:lnTo>
                    <a:pt x="875093" y="606374"/>
                  </a:lnTo>
                  <a:lnTo>
                    <a:pt x="883666" y="610514"/>
                  </a:lnTo>
                  <a:lnTo>
                    <a:pt x="887031" y="613448"/>
                  </a:lnTo>
                  <a:lnTo>
                    <a:pt x="889482" y="617245"/>
                  </a:lnTo>
                  <a:lnTo>
                    <a:pt x="891984" y="621042"/>
                  </a:lnTo>
                  <a:lnTo>
                    <a:pt x="893229" y="625538"/>
                  </a:lnTo>
                  <a:lnTo>
                    <a:pt x="893229" y="635254"/>
                  </a:lnTo>
                  <a:lnTo>
                    <a:pt x="819340" y="726567"/>
                  </a:lnTo>
                  <a:lnTo>
                    <a:pt x="819340" y="739546"/>
                  </a:lnTo>
                  <a:lnTo>
                    <a:pt x="912571" y="739546"/>
                  </a:lnTo>
                  <a:lnTo>
                    <a:pt x="912571" y="723671"/>
                  </a:lnTo>
                  <a:close/>
                </a:path>
                <a:path w="1388109" h="1075689">
                  <a:moveTo>
                    <a:pt x="912571" y="444271"/>
                  </a:moveTo>
                  <a:lnTo>
                    <a:pt x="843876" y="444271"/>
                  </a:lnTo>
                  <a:lnTo>
                    <a:pt x="843876" y="443128"/>
                  </a:lnTo>
                  <a:lnTo>
                    <a:pt x="877074" y="407619"/>
                  </a:lnTo>
                  <a:lnTo>
                    <a:pt x="883069" y="401066"/>
                  </a:lnTo>
                  <a:lnTo>
                    <a:pt x="907021" y="367284"/>
                  </a:lnTo>
                  <a:lnTo>
                    <a:pt x="908989" y="362089"/>
                  </a:lnTo>
                  <a:lnTo>
                    <a:pt x="909967" y="356768"/>
                  </a:lnTo>
                  <a:lnTo>
                    <a:pt x="909878" y="343395"/>
                  </a:lnTo>
                  <a:lnTo>
                    <a:pt x="908075" y="336829"/>
                  </a:lnTo>
                  <a:lnTo>
                    <a:pt x="874179" y="310349"/>
                  </a:lnTo>
                  <a:lnTo>
                    <a:pt x="856907" y="310349"/>
                  </a:lnTo>
                  <a:lnTo>
                    <a:pt x="821918" y="337680"/>
                  </a:lnTo>
                  <a:lnTo>
                    <a:pt x="819924" y="345274"/>
                  </a:lnTo>
                  <a:lnTo>
                    <a:pt x="819924" y="353936"/>
                  </a:lnTo>
                  <a:lnTo>
                    <a:pt x="836942" y="353936"/>
                  </a:lnTo>
                  <a:lnTo>
                    <a:pt x="836942" y="348310"/>
                  </a:lnTo>
                  <a:lnTo>
                    <a:pt x="838085" y="343395"/>
                  </a:lnTo>
                  <a:lnTo>
                    <a:pt x="859269" y="325932"/>
                  </a:lnTo>
                  <a:lnTo>
                    <a:pt x="870280" y="325932"/>
                  </a:lnTo>
                  <a:lnTo>
                    <a:pt x="875093" y="326974"/>
                  </a:lnTo>
                  <a:lnTo>
                    <a:pt x="883666" y="331114"/>
                  </a:lnTo>
                  <a:lnTo>
                    <a:pt x="887031" y="334048"/>
                  </a:lnTo>
                  <a:lnTo>
                    <a:pt x="889482" y="337845"/>
                  </a:lnTo>
                  <a:lnTo>
                    <a:pt x="891984" y="341642"/>
                  </a:lnTo>
                  <a:lnTo>
                    <a:pt x="893229" y="346138"/>
                  </a:lnTo>
                  <a:lnTo>
                    <a:pt x="893229" y="355854"/>
                  </a:lnTo>
                  <a:lnTo>
                    <a:pt x="819340" y="447167"/>
                  </a:lnTo>
                  <a:lnTo>
                    <a:pt x="819340" y="460146"/>
                  </a:lnTo>
                  <a:lnTo>
                    <a:pt x="912571" y="460146"/>
                  </a:lnTo>
                  <a:lnTo>
                    <a:pt x="912571" y="444271"/>
                  </a:lnTo>
                  <a:close/>
                </a:path>
                <a:path w="1388109" h="1075689">
                  <a:moveTo>
                    <a:pt x="912571" y="152171"/>
                  </a:moveTo>
                  <a:lnTo>
                    <a:pt x="843876" y="152171"/>
                  </a:lnTo>
                  <a:lnTo>
                    <a:pt x="843876" y="151028"/>
                  </a:lnTo>
                  <a:lnTo>
                    <a:pt x="877074" y="115519"/>
                  </a:lnTo>
                  <a:lnTo>
                    <a:pt x="883069" y="108966"/>
                  </a:lnTo>
                  <a:lnTo>
                    <a:pt x="907021" y="75184"/>
                  </a:lnTo>
                  <a:lnTo>
                    <a:pt x="908989" y="69989"/>
                  </a:lnTo>
                  <a:lnTo>
                    <a:pt x="909967" y="64668"/>
                  </a:lnTo>
                  <a:lnTo>
                    <a:pt x="909878" y="51295"/>
                  </a:lnTo>
                  <a:lnTo>
                    <a:pt x="908075" y="44729"/>
                  </a:lnTo>
                  <a:lnTo>
                    <a:pt x="874179" y="18249"/>
                  </a:lnTo>
                  <a:lnTo>
                    <a:pt x="856907" y="18249"/>
                  </a:lnTo>
                  <a:lnTo>
                    <a:pt x="821918" y="45580"/>
                  </a:lnTo>
                  <a:lnTo>
                    <a:pt x="819924" y="53174"/>
                  </a:lnTo>
                  <a:lnTo>
                    <a:pt x="819924" y="61836"/>
                  </a:lnTo>
                  <a:lnTo>
                    <a:pt x="836942" y="61836"/>
                  </a:lnTo>
                  <a:lnTo>
                    <a:pt x="836942" y="56210"/>
                  </a:lnTo>
                  <a:lnTo>
                    <a:pt x="838085" y="51295"/>
                  </a:lnTo>
                  <a:lnTo>
                    <a:pt x="859269" y="33832"/>
                  </a:lnTo>
                  <a:lnTo>
                    <a:pt x="870280" y="33832"/>
                  </a:lnTo>
                  <a:lnTo>
                    <a:pt x="875093" y="34874"/>
                  </a:lnTo>
                  <a:lnTo>
                    <a:pt x="883666" y="39014"/>
                  </a:lnTo>
                  <a:lnTo>
                    <a:pt x="887031" y="41948"/>
                  </a:lnTo>
                  <a:lnTo>
                    <a:pt x="889482" y="45745"/>
                  </a:lnTo>
                  <a:lnTo>
                    <a:pt x="891984" y="49542"/>
                  </a:lnTo>
                  <a:lnTo>
                    <a:pt x="893229" y="54038"/>
                  </a:lnTo>
                  <a:lnTo>
                    <a:pt x="893229" y="63754"/>
                  </a:lnTo>
                  <a:lnTo>
                    <a:pt x="819340" y="155067"/>
                  </a:lnTo>
                  <a:lnTo>
                    <a:pt x="819340" y="168046"/>
                  </a:lnTo>
                  <a:lnTo>
                    <a:pt x="912571" y="168046"/>
                  </a:lnTo>
                  <a:lnTo>
                    <a:pt x="912571" y="152171"/>
                  </a:lnTo>
                  <a:close/>
                </a:path>
                <a:path w="1388109" h="1075689">
                  <a:moveTo>
                    <a:pt x="1031748" y="956602"/>
                  </a:moveTo>
                  <a:lnTo>
                    <a:pt x="1027328" y="917854"/>
                  </a:lnTo>
                  <a:lnTo>
                    <a:pt x="1016381" y="897724"/>
                  </a:lnTo>
                  <a:lnTo>
                    <a:pt x="1012532" y="893699"/>
                  </a:lnTo>
                  <a:lnTo>
                    <a:pt x="1012532" y="935291"/>
                  </a:lnTo>
                  <a:lnTo>
                    <a:pt x="1011682" y="939507"/>
                  </a:lnTo>
                  <a:lnTo>
                    <a:pt x="984478" y="964399"/>
                  </a:lnTo>
                  <a:lnTo>
                    <a:pt x="973848" y="964399"/>
                  </a:lnTo>
                  <a:lnTo>
                    <a:pt x="948448" y="937361"/>
                  </a:lnTo>
                  <a:lnTo>
                    <a:pt x="948575" y="924572"/>
                  </a:lnTo>
                  <a:lnTo>
                    <a:pt x="986650" y="897724"/>
                  </a:lnTo>
                  <a:lnTo>
                    <a:pt x="1008341" y="914679"/>
                  </a:lnTo>
                  <a:lnTo>
                    <a:pt x="1011135" y="919734"/>
                  </a:lnTo>
                  <a:lnTo>
                    <a:pt x="1012494" y="925029"/>
                  </a:lnTo>
                  <a:lnTo>
                    <a:pt x="1012532" y="935291"/>
                  </a:lnTo>
                  <a:lnTo>
                    <a:pt x="1012532" y="893699"/>
                  </a:lnTo>
                  <a:lnTo>
                    <a:pt x="980490" y="881849"/>
                  </a:lnTo>
                  <a:lnTo>
                    <a:pt x="973226" y="882180"/>
                  </a:lnTo>
                  <a:lnTo>
                    <a:pt x="937196" y="906386"/>
                  </a:lnTo>
                  <a:lnTo>
                    <a:pt x="931138" y="931202"/>
                  </a:lnTo>
                  <a:lnTo>
                    <a:pt x="931532" y="938149"/>
                  </a:lnTo>
                  <a:lnTo>
                    <a:pt x="954379" y="974051"/>
                  </a:lnTo>
                  <a:lnTo>
                    <a:pt x="969137" y="980274"/>
                  </a:lnTo>
                  <a:lnTo>
                    <a:pt x="982700" y="980274"/>
                  </a:lnTo>
                  <a:lnTo>
                    <a:pt x="1011466" y="964399"/>
                  </a:lnTo>
                  <a:lnTo>
                    <a:pt x="1013968" y="960653"/>
                  </a:lnTo>
                  <a:lnTo>
                    <a:pt x="1015123" y="960653"/>
                  </a:lnTo>
                  <a:lnTo>
                    <a:pt x="1014501" y="973518"/>
                  </a:lnTo>
                  <a:lnTo>
                    <a:pt x="999782" y="1009396"/>
                  </a:lnTo>
                  <a:lnTo>
                    <a:pt x="978179" y="1017803"/>
                  </a:lnTo>
                  <a:lnTo>
                    <a:pt x="970394" y="1017803"/>
                  </a:lnTo>
                  <a:lnTo>
                    <a:pt x="949896" y="994422"/>
                  </a:lnTo>
                  <a:lnTo>
                    <a:pt x="932294" y="994422"/>
                  </a:lnTo>
                  <a:lnTo>
                    <a:pt x="956030" y="1028763"/>
                  </a:lnTo>
                  <a:lnTo>
                    <a:pt x="969911" y="1033678"/>
                  </a:lnTo>
                  <a:lnTo>
                    <a:pt x="986510" y="1033678"/>
                  </a:lnTo>
                  <a:lnTo>
                    <a:pt x="993965" y="1031875"/>
                  </a:lnTo>
                  <a:lnTo>
                    <a:pt x="1007186" y="1024648"/>
                  </a:lnTo>
                  <a:lnTo>
                    <a:pt x="1012825" y="1019365"/>
                  </a:lnTo>
                  <a:lnTo>
                    <a:pt x="1013853" y="1017803"/>
                  </a:lnTo>
                  <a:lnTo>
                    <a:pt x="1017435" y="1012380"/>
                  </a:lnTo>
                  <a:lnTo>
                    <a:pt x="1030935" y="970305"/>
                  </a:lnTo>
                  <a:lnTo>
                    <a:pt x="1031646" y="960653"/>
                  </a:lnTo>
                  <a:lnTo>
                    <a:pt x="1031748" y="956602"/>
                  </a:lnTo>
                  <a:close/>
                </a:path>
                <a:path w="1388109" h="1075689">
                  <a:moveTo>
                    <a:pt x="1035608" y="723671"/>
                  </a:moveTo>
                  <a:lnTo>
                    <a:pt x="966901" y="723671"/>
                  </a:lnTo>
                  <a:lnTo>
                    <a:pt x="966901" y="722528"/>
                  </a:lnTo>
                  <a:lnTo>
                    <a:pt x="1000099" y="687019"/>
                  </a:lnTo>
                  <a:lnTo>
                    <a:pt x="1006106" y="680466"/>
                  </a:lnTo>
                  <a:lnTo>
                    <a:pt x="1030046" y="646684"/>
                  </a:lnTo>
                  <a:lnTo>
                    <a:pt x="1032014" y="641489"/>
                  </a:lnTo>
                  <a:lnTo>
                    <a:pt x="1033005" y="636168"/>
                  </a:lnTo>
                  <a:lnTo>
                    <a:pt x="1032916" y="622795"/>
                  </a:lnTo>
                  <a:lnTo>
                    <a:pt x="1031100" y="616229"/>
                  </a:lnTo>
                  <a:lnTo>
                    <a:pt x="997216" y="589749"/>
                  </a:lnTo>
                  <a:lnTo>
                    <a:pt x="979944" y="589749"/>
                  </a:lnTo>
                  <a:lnTo>
                    <a:pt x="944943" y="617080"/>
                  </a:lnTo>
                  <a:lnTo>
                    <a:pt x="942949" y="624674"/>
                  </a:lnTo>
                  <a:lnTo>
                    <a:pt x="942949" y="633336"/>
                  </a:lnTo>
                  <a:lnTo>
                    <a:pt x="959980" y="633336"/>
                  </a:lnTo>
                  <a:lnTo>
                    <a:pt x="959980" y="627710"/>
                  </a:lnTo>
                  <a:lnTo>
                    <a:pt x="961110" y="622795"/>
                  </a:lnTo>
                  <a:lnTo>
                    <a:pt x="982306" y="605332"/>
                  </a:lnTo>
                  <a:lnTo>
                    <a:pt x="993317" y="605332"/>
                  </a:lnTo>
                  <a:lnTo>
                    <a:pt x="998131" y="606374"/>
                  </a:lnTo>
                  <a:lnTo>
                    <a:pt x="1006690" y="610514"/>
                  </a:lnTo>
                  <a:lnTo>
                    <a:pt x="1010056" y="613448"/>
                  </a:lnTo>
                  <a:lnTo>
                    <a:pt x="1012507" y="617245"/>
                  </a:lnTo>
                  <a:lnTo>
                    <a:pt x="1015009" y="621042"/>
                  </a:lnTo>
                  <a:lnTo>
                    <a:pt x="1016266" y="625538"/>
                  </a:lnTo>
                  <a:lnTo>
                    <a:pt x="1016266" y="635254"/>
                  </a:lnTo>
                  <a:lnTo>
                    <a:pt x="942378" y="726567"/>
                  </a:lnTo>
                  <a:lnTo>
                    <a:pt x="942378" y="739546"/>
                  </a:lnTo>
                  <a:lnTo>
                    <a:pt x="1035608" y="739546"/>
                  </a:lnTo>
                  <a:lnTo>
                    <a:pt x="1035608" y="723671"/>
                  </a:lnTo>
                  <a:close/>
                </a:path>
                <a:path w="1388109" h="1075689">
                  <a:moveTo>
                    <a:pt x="1035608" y="444271"/>
                  </a:moveTo>
                  <a:lnTo>
                    <a:pt x="966901" y="444271"/>
                  </a:lnTo>
                  <a:lnTo>
                    <a:pt x="966901" y="443128"/>
                  </a:lnTo>
                  <a:lnTo>
                    <a:pt x="1000099" y="407619"/>
                  </a:lnTo>
                  <a:lnTo>
                    <a:pt x="1006106" y="401066"/>
                  </a:lnTo>
                  <a:lnTo>
                    <a:pt x="1030046" y="367284"/>
                  </a:lnTo>
                  <a:lnTo>
                    <a:pt x="1032014" y="362089"/>
                  </a:lnTo>
                  <a:lnTo>
                    <a:pt x="1033005" y="356768"/>
                  </a:lnTo>
                  <a:lnTo>
                    <a:pt x="1032916" y="343395"/>
                  </a:lnTo>
                  <a:lnTo>
                    <a:pt x="1031100" y="336829"/>
                  </a:lnTo>
                  <a:lnTo>
                    <a:pt x="997216" y="310349"/>
                  </a:lnTo>
                  <a:lnTo>
                    <a:pt x="979944" y="310349"/>
                  </a:lnTo>
                  <a:lnTo>
                    <a:pt x="944943" y="337680"/>
                  </a:lnTo>
                  <a:lnTo>
                    <a:pt x="942949" y="345274"/>
                  </a:lnTo>
                  <a:lnTo>
                    <a:pt x="942949" y="353936"/>
                  </a:lnTo>
                  <a:lnTo>
                    <a:pt x="959980" y="353936"/>
                  </a:lnTo>
                  <a:lnTo>
                    <a:pt x="959980" y="348310"/>
                  </a:lnTo>
                  <a:lnTo>
                    <a:pt x="961110" y="343395"/>
                  </a:lnTo>
                  <a:lnTo>
                    <a:pt x="982306" y="325932"/>
                  </a:lnTo>
                  <a:lnTo>
                    <a:pt x="993317" y="325932"/>
                  </a:lnTo>
                  <a:lnTo>
                    <a:pt x="998131" y="326974"/>
                  </a:lnTo>
                  <a:lnTo>
                    <a:pt x="1006690" y="331114"/>
                  </a:lnTo>
                  <a:lnTo>
                    <a:pt x="1010056" y="334048"/>
                  </a:lnTo>
                  <a:lnTo>
                    <a:pt x="1012507" y="337845"/>
                  </a:lnTo>
                  <a:lnTo>
                    <a:pt x="1015009" y="341642"/>
                  </a:lnTo>
                  <a:lnTo>
                    <a:pt x="1016266" y="346138"/>
                  </a:lnTo>
                  <a:lnTo>
                    <a:pt x="1016266" y="355854"/>
                  </a:lnTo>
                  <a:lnTo>
                    <a:pt x="942378" y="447167"/>
                  </a:lnTo>
                  <a:lnTo>
                    <a:pt x="942378" y="460146"/>
                  </a:lnTo>
                  <a:lnTo>
                    <a:pt x="1035608" y="460146"/>
                  </a:lnTo>
                  <a:lnTo>
                    <a:pt x="1035608" y="444271"/>
                  </a:lnTo>
                  <a:close/>
                </a:path>
                <a:path w="1388109" h="1075689">
                  <a:moveTo>
                    <a:pt x="1035608" y="152171"/>
                  </a:moveTo>
                  <a:lnTo>
                    <a:pt x="966901" y="152171"/>
                  </a:lnTo>
                  <a:lnTo>
                    <a:pt x="966901" y="151028"/>
                  </a:lnTo>
                  <a:lnTo>
                    <a:pt x="1000099" y="115519"/>
                  </a:lnTo>
                  <a:lnTo>
                    <a:pt x="1006106" y="108966"/>
                  </a:lnTo>
                  <a:lnTo>
                    <a:pt x="1030046" y="75184"/>
                  </a:lnTo>
                  <a:lnTo>
                    <a:pt x="1032014" y="69989"/>
                  </a:lnTo>
                  <a:lnTo>
                    <a:pt x="1033005" y="64668"/>
                  </a:lnTo>
                  <a:lnTo>
                    <a:pt x="1032916" y="51295"/>
                  </a:lnTo>
                  <a:lnTo>
                    <a:pt x="1031100" y="44729"/>
                  </a:lnTo>
                  <a:lnTo>
                    <a:pt x="997216" y="18249"/>
                  </a:lnTo>
                  <a:lnTo>
                    <a:pt x="979944" y="18249"/>
                  </a:lnTo>
                  <a:lnTo>
                    <a:pt x="944943" y="45580"/>
                  </a:lnTo>
                  <a:lnTo>
                    <a:pt x="942949" y="53174"/>
                  </a:lnTo>
                  <a:lnTo>
                    <a:pt x="942949" y="61836"/>
                  </a:lnTo>
                  <a:lnTo>
                    <a:pt x="959980" y="61836"/>
                  </a:lnTo>
                  <a:lnTo>
                    <a:pt x="959980" y="56210"/>
                  </a:lnTo>
                  <a:lnTo>
                    <a:pt x="961110" y="51295"/>
                  </a:lnTo>
                  <a:lnTo>
                    <a:pt x="982306" y="33832"/>
                  </a:lnTo>
                  <a:lnTo>
                    <a:pt x="993317" y="33832"/>
                  </a:lnTo>
                  <a:lnTo>
                    <a:pt x="998131" y="34874"/>
                  </a:lnTo>
                  <a:lnTo>
                    <a:pt x="1006690" y="39014"/>
                  </a:lnTo>
                  <a:lnTo>
                    <a:pt x="1010056" y="41948"/>
                  </a:lnTo>
                  <a:lnTo>
                    <a:pt x="1012507" y="45745"/>
                  </a:lnTo>
                  <a:lnTo>
                    <a:pt x="1015009" y="49542"/>
                  </a:lnTo>
                  <a:lnTo>
                    <a:pt x="1016266" y="54038"/>
                  </a:lnTo>
                  <a:lnTo>
                    <a:pt x="1016266" y="63754"/>
                  </a:lnTo>
                  <a:lnTo>
                    <a:pt x="942378" y="155067"/>
                  </a:lnTo>
                  <a:lnTo>
                    <a:pt x="942378" y="168046"/>
                  </a:lnTo>
                  <a:lnTo>
                    <a:pt x="1035608" y="168046"/>
                  </a:lnTo>
                  <a:lnTo>
                    <a:pt x="1035608" y="152171"/>
                  </a:lnTo>
                  <a:close/>
                </a:path>
                <a:path w="1388109" h="1075689">
                  <a:moveTo>
                    <a:pt x="1153185" y="920813"/>
                  </a:moveTo>
                  <a:lnTo>
                    <a:pt x="1136738" y="920813"/>
                  </a:lnTo>
                  <a:lnTo>
                    <a:pt x="1136738" y="938428"/>
                  </a:lnTo>
                  <a:lnTo>
                    <a:pt x="1136446" y="938428"/>
                  </a:lnTo>
                  <a:lnTo>
                    <a:pt x="1136446" y="967384"/>
                  </a:lnTo>
                  <a:lnTo>
                    <a:pt x="1136370" y="983996"/>
                  </a:lnTo>
                  <a:lnTo>
                    <a:pt x="1111529" y="1014628"/>
                  </a:lnTo>
                  <a:lnTo>
                    <a:pt x="1097572" y="1014628"/>
                  </a:lnTo>
                  <a:lnTo>
                    <a:pt x="1072451" y="983551"/>
                  </a:lnTo>
                  <a:lnTo>
                    <a:pt x="1072451" y="967384"/>
                  </a:lnTo>
                  <a:lnTo>
                    <a:pt x="1097483" y="934669"/>
                  </a:lnTo>
                  <a:lnTo>
                    <a:pt x="1111618" y="934669"/>
                  </a:lnTo>
                  <a:lnTo>
                    <a:pt x="1136446" y="967384"/>
                  </a:lnTo>
                  <a:lnTo>
                    <a:pt x="1136446" y="938428"/>
                  </a:lnTo>
                  <a:lnTo>
                    <a:pt x="1134999" y="938428"/>
                  </a:lnTo>
                  <a:lnTo>
                    <a:pt x="1133678" y="936409"/>
                  </a:lnTo>
                  <a:lnTo>
                    <a:pt x="1132420" y="934669"/>
                  </a:lnTo>
                  <a:lnTo>
                    <a:pt x="1131976" y="934046"/>
                  </a:lnTo>
                  <a:lnTo>
                    <a:pt x="1129665" y="931062"/>
                  </a:lnTo>
                  <a:lnTo>
                    <a:pt x="1127404" y="928027"/>
                  </a:lnTo>
                  <a:lnTo>
                    <a:pt x="1124127" y="925334"/>
                  </a:lnTo>
                  <a:lnTo>
                    <a:pt x="1119847" y="922985"/>
                  </a:lnTo>
                  <a:lnTo>
                    <a:pt x="1115618" y="920572"/>
                  </a:lnTo>
                  <a:lnTo>
                    <a:pt x="1109891" y="919378"/>
                  </a:lnTo>
                  <a:lnTo>
                    <a:pt x="1102677" y="919378"/>
                  </a:lnTo>
                  <a:lnTo>
                    <a:pt x="1064615" y="940015"/>
                  </a:lnTo>
                  <a:lnTo>
                    <a:pt x="1055344" y="975652"/>
                  </a:lnTo>
                  <a:lnTo>
                    <a:pt x="1055725" y="983996"/>
                  </a:lnTo>
                  <a:lnTo>
                    <a:pt x="1071219" y="1019340"/>
                  </a:lnTo>
                  <a:lnTo>
                    <a:pt x="1093444" y="1029919"/>
                  </a:lnTo>
                  <a:lnTo>
                    <a:pt x="1109599" y="1029919"/>
                  </a:lnTo>
                  <a:lnTo>
                    <a:pt x="1134719" y="1011161"/>
                  </a:lnTo>
                  <a:lnTo>
                    <a:pt x="1136154" y="1011161"/>
                  </a:lnTo>
                  <a:lnTo>
                    <a:pt x="1136154" y="1042911"/>
                  </a:lnTo>
                  <a:lnTo>
                    <a:pt x="1133246" y="1049693"/>
                  </a:lnTo>
                  <a:lnTo>
                    <a:pt x="1121600" y="1058354"/>
                  </a:lnTo>
                  <a:lnTo>
                    <a:pt x="1114221" y="1060513"/>
                  </a:lnTo>
                  <a:lnTo>
                    <a:pt x="1098588" y="1060513"/>
                  </a:lnTo>
                  <a:lnTo>
                    <a:pt x="1093177" y="1059535"/>
                  </a:lnTo>
                  <a:lnTo>
                    <a:pt x="1084948" y="1055636"/>
                  </a:lnTo>
                  <a:lnTo>
                    <a:pt x="1081722" y="1053350"/>
                  </a:lnTo>
                  <a:lnTo>
                    <a:pt x="1079373" y="1050709"/>
                  </a:lnTo>
                  <a:lnTo>
                    <a:pt x="1077010" y="1048105"/>
                  </a:lnTo>
                  <a:lnTo>
                    <a:pt x="1075067" y="1045794"/>
                  </a:lnTo>
                  <a:lnTo>
                    <a:pt x="1073518" y="1043774"/>
                  </a:lnTo>
                  <a:lnTo>
                    <a:pt x="1059954" y="1053299"/>
                  </a:lnTo>
                  <a:lnTo>
                    <a:pt x="1097051" y="1075524"/>
                  </a:lnTo>
                  <a:lnTo>
                    <a:pt x="1114120" y="1075524"/>
                  </a:lnTo>
                  <a:lnTo>
                    <a:pt x="1122159" y="1074102"/>
                  </a:lnTo>
                  <a:lnTo>
                    <a:pt x="1136637" y="1068476"/>
                  </a:lnTo>
                  <a:lnTo>
                    <a:pt x="1142415" y="1064082"/>
                  </a:lnTo>
                  <a:lnTo>
                    <a:pt x="1144943" y="1060513"/>
                  </a:lnTo>
                  <a:lnTo>
                    <a:pt x="1146695" y="1058062"/>
                  </a:lnTo>
                  <a:lnTo>
                    <a:pt x="1151026" y="1052093"/>
                  </a:lnTo>
                  <a:lnTo>
                    <a:pt x="1153185" y="1044359"/>
                  </a:lnTo>
                  <a:lnTo>
                    <a:pt x="1153185" y="1011161"/>
                  </a:lnTo>
                  <a:lnTo>
                    <a:pt x="1153185" y="938428"/>
                  </a:lnTo>
                  <a:lnTo>
                    <a:pt x="1153185" y="920813"/>
                  </a:lnTo>
                  <a:close/>
                </a:path>
                <a:path w="1388109" h="1075689">
                  <a:moveTo>
                    <a:pt x="1211160" y="739546"/>
                  </a:moveTo>
                  <a:lnTo>
                    <a:pt x="1211135" y="664845"/>
                  </a:lnTo>
                  <a:lnTo>
                    <a:pt x="1210576" y="656234"/>
                  </a:lnTo>
                  <a:lnTo>
                    <a:pt x="1208798" y="648398"/>
                  </a:lnTo>
                  <a:lnTo>
                    <a:pt x="1206169" y="642569"/>
                  </a:lnTo>
                  <a:lnTo>
                    <a:pt x="1205852" y="641845"/>
                  </a:lnTo>
                  <a:lnTo>
                    <a:pt x="1177391" y="627278"/>
                  </a:lnTo>
                  <a:lnTo>
                    <a:pt x="1169454" y="627278"/>
                  </a:lnTo>
                  <a:lnTo>
                    <a:pt x="1162646" y="628980"/>
                  </a:lnTo>
                  <a:lnTo>
                    <a:pt x="1151293" y="635762"/>
                  </a:lnTo>
                  <a:lnTo>
                    <a:pt x="1147038" y="640308"/>
                  </a:lnTo>
                  <a:lnTo>
                    <a:pt x="1144206" y="646036"/>
                  </a:lnTo>
                  <a:lnTo>
                    <a:pt x="1143050" y="646036"/>
                  </a:lnTo>
                  <a:lnTo>
                    <a:pt x="1141437" y="642569"/>
                  </a:lnTo>
                  <a:lnTo>
                    <a:pt x="1140307" y="640118"/>
                  </a:lnTo>
                  <a:lnTo>
                    <a:pt x="1136484" y="635520"/>
                  </a:lnTo>
                  <a:lnTo>
                    <a:pt x="1131570" y="632256"/>
                  </a:lnTo>
                  <a:lnTo>
                    <a:pt x="1126718" y="628929"/>
                  </a:lnTo>
                  <a:lnTo>
                    <a:pt x="1120635" y="627278"/>
                  </a:lnTo>
                  <a:lnTo>
                    <a:pt x="1106106" y="627278"/>
                  </a:lnTo>
                  <a:lnTo>
                    <a:pt x="1099921" y="628929"/>
                  </a:lnTo>
                  <a:lnTo>
                    <a:pt x="1089621" y="635520"/>
                  </a:lnTo>
                  <a:lnTo>
                    <a:pt x="1085900" y="640118"/>
                  </a:lnTo>
                  <a:lnTo>
                    <a:pt x="1083589" y="646036"/>
                  </a:lnTo>
                  <a:lnTo>
                    <a:pt x="1082141" y="646036"/>
                  </a:lnTo>
                  <a:lnTo>
                    <a:pt x="1082141" y="628713"/>
                  </a:lnTo>
                  <a:lnTo>
                    <a:pt x="1065695" y="628713"/>
                  </a:lnTo>
                  <a:lnTo>
                    <a:pt x="1065695" y="739546"/>
                  </a:lnTo>
                  <a:lnTo>
                    <a:pt x="1082725" y="739546"/>
                  </a:lnTo>
                  <a:lnTo>
                    <a:pt x="1082725" y="664845"/>
                  </a:lnTo>
                  <a:lnTo>
                    <a:pt x="1083881" y="660057"/>
                  </a:lnTo>
                  <a:lnTo>
                    <a:pt x="1088542" y="651738"/>
                  </a:lnTo>
                  <a:lnTo>
                    <a:pt x="1091628" y="648462"/>
                  </a:lnTo>
                  <a:lnTo>
                    <a:pt x="1095565" y="646036"/>
                  </a:lnTo>
                  <a:lnTo>
                    <a:pt x="1099273" y="643750"/>
                  </a:lnTo>
                  <a:lnTo>
                    <a:pt x="1103414" y="642569"/>
                  </a:lnTo>
                  <a:lnTo>
                    <a:pt x="1114285" y="642569"/>
                  </a:lnTo>
                  <a:lnTo>
                    <a:pt x="1119543" y="644525"/>
                  </a:lnTo>
                  <a:lnTo>
                    <a:pt x="1123683" y="648462"/>
                  </a:lnTo>
                  <a:lnTo>
                    <a:pt x="1127721" y="652259"/>
                  </a:lnTo>
                  <a:lnTo>
                    <a:pt x="1129715" y="657199"/>
                  </a:lnTo>
                  <a:lnTo>
                    <a:pt x="1129766" y="739546"/>
                  </a:lnTo>
                  <a:lnTo>
                    <a:pt x="1147089" y="739546"/>
                  </a:lnTo>
                  <a:lnTo>
                    <a:pt x="1147152" y="660057"/>
                  </a:lnTo>
                  <a:lnTo>
                    <a:pt x="1149235" y="654304"/>
                  </a:lnTo>
                  <a:lnTo>
                    <a:pt x="1156792" y="646036"/>
                  </a:lnTo>
                  <a:lnTo>
                    <a:pt x="1157795" y="644931"/>
                  </a:lnTo>
                  <a:lnTo>
                    <a:pt x="1163828" y="642569"/>
                  </a:lnTo>
                  <a:lnTo>
                    <a:pt x="1177683" y="642569"/>
                  </a:lnTo>
                  <a:lnTo>
                    <a:pt x="1182954" y="644321"/>
                  </a:lnTo>
                  <a:lnTo>
                    <a:pt x="1191895" y="651344"/>
                  </a:lnTo>
                  <a:lnTo>
                    <a:pt x="1194130" y="657199"/>
                  </a:lnTo>
                  <a:lnTo>
                    <a:pt x="1194130" y="739546"/>
                  </a:lnTo>
                  <a:lnTo>
                    <a:pt x="1211160" y="739546"/>
                  </a:lnTo>
                  <a:close/>
                </a:path>
                <a:path w="1388109" h="1075689">
                  <a:moveTo>
                    <a:pt x="1211160" y="460146"/>
                  </a:moveTo>
                  <a:lnTo>
                    <a:pt x="1211135" y="385445"/>
                  </a:lnTo>
                  <a:lnTo>
                    <a:pt x="1210576" y="376834"/>
                  </a:lnTo>
                  <a:lnTo>
                    <a:pt x="1208798" y="368998"/>
                  </a:lnTo>
                  <a:lnTo>
                    <a:pt x="1206169" y="363169"/>
                  </a:lnTo>
                  <a:lnTo>
                    <a:pt x="1205852" y="362445"/>
                  </a:lnTo>
                  <a:lnTo>
                    <a:pt x="1177391" y="347878"/>
                  </a:lnTo>
                  <a:lnTo>
                    <a:pt x="1169454" y="347878"/>
                  </a:lnTo>
                  <a:lnTo>
                    <a:pt x="1162646" y="349580"/>
                  </a:lnTo>
                  <a:lnTo>
                    <a:pt x="1151293" y="356362"/>
                  </a:lnTo>
                  <a:lnTo>
                    <a:pt x="1147038" y="360908"/>
                  </a:lnTo>
                  <a:lnTo>
                    <a:pt x="1144206" y="366636"/>
                  </a:lnTo>
                  <a:lnTo>
                    <a:pt x="1143050" y="366636"/>
                  </a:lnTo>
                  <a:lnTo>
                    <a:pt x="1141437" y="363169"/>
                  </a:lnTo>
                  <a:lnTo>
                    <a:pt x="1140307" y="360718"/>
                  </a:lnTo>
                  <a:lnTo>
                    <a:pt x="1136484" y="356120"/>
                  </a:lnTo>
                  <a:lnTo>
                    <a:pt x="1131570" y="352856"/>
                  </a:lnTo>
                  <a:lnTo>
                    <a:pt x="1126718" y="349529"/>
                  </a:lnTo>
                  <a:lnTo>
                    <a:pt x="1120635" y="347878"/>
                  </a:lnTo>
                  <a:lnTo>
                    <a:pt x="1106106" y="347878"/>
                  </a:lnTo>
                  <a:lnTo>
                    <a:pt x="1099921" y="349529"/>
                  </a:lnTo>
                  <a:lnTo>
                    <a:pt x="1089621" y="356120"/>
                  </a:lnTo>
                  <a:lnTo>
                    <a:pt x="1085900" y="360718"/>
                  </a:lnTo>
                  <a:lnTo>
                    <a:pt x="1083589" y="366636"/>
                  </a:lnTo>
                  <a:lnTo>
                    <a:pt x="1082141" y="366636"/>
                  </a:lnTo>
                  <a:lnTo>
                    <a:pt x="1082141" y="349313"/>
                  </a:lnTo>
                  <a:lnTo>
                    <a:pt x="1065695" y="349313"/>
                  </a:lnTo>
                  <a:lnTo>
                    <a:pt x="1065695" y="460146"/>
                  </a:lnTo>
                  <a:lnTo>
                    <a:pt x="1082725" y="460146"/>
                  </a:lnTo>
                  <a:lnTo>
                    <a:pt x="1082725" y="385445"/>
                  </a:lnTo>
                  <a:lnTo>
                    <a:pt x="1083881" y="380657"/>
                  </a:lnTo>
                  <a:lnTo>
                    <a:pt x="1088542" y="372338"/>
                  </a:lnTo>
                  <a:lnTo>
                    <a:pt x="1091628" y="369062"/>
                  </a:lnTo>
                  <a:lnTo>
                    <a:pt x="1095565" y="366636"/>
                  </a:lnTo>
                  <a:lnTo>
                    <a:pt x="1099273" y="364350"/>
                  </a:lnTo>
                  <a:lnTo>
                    <a:pt x="1103414" y="363169"/>
                  </a:lnTo>
                  <a:lnTo>
                    <a:pt x="1114285" y="363169"/>
                  </a:lnTo>
                  <a:lnTo>
                    <a:pt x="1119543" y="365125"/>
                  </a:lnTo>
                  <a:lnTo>
                    <a:pt x="1123683" y="369062"/>
                  </a:lnTo>
                  <a:lnTo>
                    <a:pt x="1127721" y="372859"/>
                  </a:lnTo>
                  <a:lnTo>
                    <a:pt x="1129715" y="377799"/>
                  </a:lnTo>
                  <a:lnTo>
                    <a:pt x="1129766" y="460146"/>
                  </a:lnTo>
                  <a:lnTo>
                    <a:pt x="1147089" y="460146"/>
                  </a:lnTo>
                  <a:lnTo>
                    <a:pt x="1147152" y="380657"/>
                  </a:lnTo>
                  <a:lnTo>
                    <a:pt x="1149235" y="374904"/>
                  </a:lnTo>
                  <a:lnTo>
                    <a:pt x="1156792" y="366636"/>
                  </a:lnTo>
                  <a:lnTo>
                    <a:pt x="1157795" y="365531"/>
                  </a:lnTo>
                  <a:lnTo>
                    <a:pt x="1163828" y="363169"/>
                  </a:lnTo>
                  <a:lnTo>
                    <a:pt x="1177683" y="363169"/>
                  </a:lnTo>
                  <a:lnTo>
                    <a:pt x="1182954" y="364921"/>
                  </a:lnTo>
                  <a:lnTo>
                    <a:pt x="1191895" y="371944"/>
                  </a:lnTo>
                  <a:lnTo>
                    <a:pt x="1194130" y="377799"/>
                  </a:lnTo>
                  <a:lnTo>
                    <a:pt x="1194130" y="460146"/>
                  </a:lnTo>
                  <a:lnTo>
                    <a:pt x="1211160" y="460146"/>
                  </a:lnTo>
                  <a:close/>
                </a:path>
                <a:path w="1388109" h="1075689">
                  <a:moveTo>
                    <a:pt x="1211160" y="168046"/>
                  </a:moveTo>
                  <a:lnTo>
                    <a:pt x="1211135" y="93345"/>
                  </a:lnTo>
                  <a:lnTo>
                    <a:pt x="1210576" y="84734"/>
                  </a:lnTo>
                  <a:lnTo>
                    <a:pt x="1208798" y="76898"/>
                  </a:lnTo>
                  <a:lnTo>
                    <a:pt x="1206169" y="71069"/>
                  </a:lnTo>
                  <a:lnTo>
                    <a:pt x="1205852" y="70345"/>
                  </a:lnTo>
                  <a:lnTo>
                    <a:pt x="1177391" y="55778"/>
                  </a:lnTo>
                  <a:lnTo>
                    <a:pt x="1169454" y="55778"/>
                  </a:lnTo>
                  <a:lnTo>
                    <a:pt x="1162646" y="57480"/>
                  </a:lnTo>
                  <a:lnTo>
                    <a:pt x="1151293" y="64262"/>
                  </a:lnTo>
                  <a:lnTo>
                    <a:pt x="1147038" y="68808"/>
                  </a:lnTo>
                  <a:lnTo>
                    <a:pt x="1144206" y="74536"/>
                  </a:lnTo>
                  <a:lnTo>
                    <a:pt x="1143050" y="74536"/>
                  </a:lnTo>
                  <a:lnTo>
                    <a:pt x="1141437" y="71069"/>
                  </a:lnTo>
                  <a:lnTo>
                    <a:pt x="1140307" y="68618"/>
                  </a:lnTo>
                  <a:lnTo>
                    <a:pt x="1136484" y="64020"/>
                  </a:lnTo>
                  <a:lnTo>
                    <a:pt x="1131570" y="60756"/>
                  </a:lnTo>
                  <a:lnTo>
                    <a:pt x="1126718" y="57429"/>
                  </a:lnTo>
                  <a:lnTo>
                    <a:pt x="1120635" y="55778"/>
                  </a:lnTo>
                  <a:lnTo>
                    <a:pt x="1106106" y="55778"/>
                  </a:lnTo>
                  <a:lnTo>
                    <a:pt x="1099921" y="57429"/>
                  </a:lnTo>
                  <a:lnTo>
                    <a:pt x="1089621" y="64020"/>
                  </a:lnTo>
                  <a:lnTo>
                    <a:pt x="1085900" y="68618"/>
                  </a:lnTo>
                  <a:lnTo>
                    <a:pt x="1083589" y="74536"/>
                  </a:lnTo>
                  <a:lnTo>
                    <a:pt x="1082141" y="74536"/>
                  </a:lnTo>
                  <a:lnTo>
                    <a:pt x="1082141" y="57213"/>
                  </a:lnTo>
                  <a:lnTo>
                    <a:pt x="1065695" y="57213"/>
                  </a:lnTo>
                  <a:lnTo>
                    <a:pt x="1065695" y="168046"/>
                  </a:lnTo>
                  <a:lnTo>
                    <a:pt x="1082725" y="168046"/>
                  </a:lnTo>
                  <a:lnTo>
                    <a:pt x="1082725" y="93345"/>
                  </a:lnTo>
                  <a:lnTo>
                    <a:pt x="1083881" y="88557"/>
                  </a:lnTo>
                  <a:lnTo>
                    <a:pt x="1088542" y="80238"/>
                  </a:lnTo>
                  <a:lnTo>
                    <a:pt x="1091628" y="76962"/>
                  </a:lnTo>
                  <a:lnTo>
                    <a:pt x="1095565" y="74536"/>
                  </a:lnTo>
                  <a:lnTo>
                    <a:pt x="1099273" y="72250"/>
                  </a:lnTo>
                  <a:lnTo>
                    <a:pt x="1103414" y="71069"/>
                  </a:lnTo>
                  <a:lnTo>
                    <a:pt x="1114285" y="71069"/>
                  </a:lnTo>
                  <a:lnTo>
                    <a:pt x="1119543" y="73025"/>
                  </a:lnTo>
                  <a:lnTo>
                    <a:pt x="1123683" y="76962"/>
                  </a:lnTo>
                  <a:lnTo>
                    <a:pt x="1127721" y="80759"/>
                  </a:lnTo>
                  <a:lnTo>
                    <a:pt x="1129715" y="85699"/>
                  </a:lnTo>
                  <a:lnTo>
                    <a:pt x="1129766" y="168046"/>
                  </a:lnTo>
                  <a:lnTo>
                    <a:pt x="1147089" y="168046"/>
                  </a:lnTo>
                  <a:lnTo>
                    <a:pt x="1147152" y="88557"/>
                  </a:lnTo>
                  <a:lnTo>
                    <a:pt x="1149235" y="82804"/>
                  </a:lnTo>
                  <a:lnTo>
                    <a:pt x="1156792" y="74536"/>
                  </a:lnTo>
                  <a:lnTo>
                    <a:pt x="1157795" y="73431"/>
                  </a:lnTo>
                  <a:lnTo>
                    <a:pt x="1163828" y="71069"/>
                  </a:lnTo>
                  <a:lnTo>
                    <a:pt x="1177683" y="71069"/>
                  </a:lnTo>
                  <a:lnTo>
                    <a:pt x="1182954" y="72821"/>
                  </a:lnTo>
                  <a:lnTo>
                    <a:pt x="1191895" y="79844"/>
                  </a:lnTo>
                  <a:lnTo>
                    <a:pt x="1194130" y="85699"/>
                  </a:lnTo>
                  <a:lnTo>
                    <a:pt x="1194130" y="168046"/>
                  </a:lnTo>
                  <a:lnTo>
                    <a:pt x="1211160" y="168046"/>
                  </a:lnTo>
                  <a:close/>
                </a:path>
                <a:path w="1388109" h="1075689">
                  <a:moveTo>
                    <a:pt x="1387779" y="739546"/>
                  </a:moveTo>
                  <a:lnTo>
                    <a:pt x="1387741" y="664845"/>
                  </a:lnTo>
                  <a:lnTo>
                    <a:pt x="1367510" y="629602"/>
                  </a:lnTo>
                  <a:lnTo>
                    <a:pt x="1354010" y="627278"/>
                  </a:lnTo>
                  <a:lnTo>
                    <a:pt x="1346073" y="627278"/>
                  </a:lnTo>
                  <a:lnTo>
                    <a:pt x="1339265" y="628980"/>
                  </a:lnTo>
                  <a:lnTo>
                    <a:pt x="1327912" y="635762"/>
                  </a:lnTo>
                  <a:lnTo>
                    <a:pt x="1323644" y="640308"/>
                  </a:lnTo>
                  <a:lnTo>
                    <a:pt x="1320812" y="646036"/>
                  </a:lnTo>
                  <a:lnTo>
                    <a:pt x="1319657" y="646036"/>
                  </a:lnTo>
                  <a:lnTo>
                    <a:pt x="1318056" y="642569"/>
                  </a:lnTo>
                  <a:lnTo>
                    <a:pt x="1316913" y="640118"/>
                  </a:lnTo>
                  <a:lnTo>
                    <a:pt x="1313091" y="635520"/>
                  </a:lnTo>
                  <a:lnTo>
                    <a:pt x="1308188" y="632256"/>
                  </a:lnTo>
                  <a:lnTo>
                    <a:pt x="1303324" y="628929"/>
                  </a:lnTo>
                  <a:lnTo>
                    <a:pt x="1297241" y="627278"/>
                  </a:lnTo>
                  <a:lnTo>
                    <a:pt x="1282712" y="627278"/>
                  </a:lnTo>
                  <a:lnTo>
                    <a:pt x="1276527" y="628929"/>
                  </a:lnTo>
                  <a:lnTo>
                    <a:pt x="1266240" y="635520"/>
                  </a:lnTo>
                  <a:lnTo>
                    <a:pt x="1262507" y="640118"/>
                  </a:lnTo>
                  <a:lnTo>
                    <a:pt x="1260195" y="646036"/>
                  </a:lnTo>
                  <a:lnTo>
                    <a:pt x="1258760" y="646036"/>
                  </a:lnTo>
                  <a:lnTo>
                    <a:pt x="1258760" y="628713"/>
                  </a:lnTo>
                  <a:lnTo>
                    <a:pt x="1242301" y="628713"/>
                  </a:lnTo>
                  <a:lnTo>
                    <a:pt x="1242301" y="739546"/>
                  </a:lnTo>
                  <a:lnTo>
                    <a:pt x="1259332" y="739546"/>
                  </a:lnTo>
                  <a:lnTo>
                    <a:pt x="1259332" y="664845"/>
                  </a:lnTo>
                  <a:lnTo>
                    <a:pt x="1260487" y="660057"/>
                  </a:lnTo>
                  <a:lnTo>
                    <a:pt x="1265148" y="651738"/>
                  </a:lnTo>
                  <a:lnTo>
                    <a:pt x="1268234" y="648462"/>
                  </a:lnTo>
                  <a:lnTo>
                    <a:pt x="1272171" y="646036"/>
                  </a:lnTo>
                  <a:lnTo>
                    <a:pt x="1275880" y="643750"/>
                  </a:lnTo>
                  <a:lnTo>
                    <a:pt x="1280020" y="642569"/>
                  </a:lnTo>
                  <a:lnTo>
                    <a:pt x="1290891" y="642569"/>
                  </a:lnTo>
                  <a:lnTo>
                    <a:pt x="1296162" y="644525"/>
                  </a:lnTo>
                  <a:lnTo>
                    <a:pt x="1300302" y="648462"/>
                  </a:lnTo>
                  <a:lnTo>
                    <a:pt x="1304340" y="652259"/>
                  </a:lnTo>
                  <a:lnTo>
                    <a:pt x="1306322" y="657199"/>
                  </a:lnTo>
                  <a:lnTo>
                    <a:pt x="1306385" y="739546"/>
                  </a:lnTo>
                  <a:lnTo>
                    <a:pt x="1323695" y="739546"/>
                  </a:lnTo>
                  <a:lnTo>
                    <a:pt x="1323759" y="660057"/>
                  </a:lnTo>
                  <a:lnTo>
                    <a:pt x="1325841" y="654304"/>
                  </a:lnTo>
                  <a:lnTo>
                    <a:pt x="1333398" y="646036"/>
                  </a:lnTo>
                  <a:lnTo>
                    <a:pt x="1334401" y="644931"/>
                  </a:lnTo>
                  <a:lnTo>
                    <a:pt x="1340434" y="642569"/>
                  </a:lnTo>
                  <a:lnTo>
                    <a:pt x="1354289" y="642569"/>
                  </a:lnTo>
                  <a:lnTo>
                    <a:pt x="1359560" y="644321"/>
                  </a:lnTo>
                  <a:lnTo>
                    <a:pt x="1368513" y="651344"/>
                  </a:lnTo>
                  <a:lnTo>
                    <a:pt x="1370749" y="657199"/>
                  </a:lnTo>
                  <a:lnTo>
                    <a:pt x="1370749" y="739546"/>
                  </a:lnTo>
                  <a:lnTo>
                    <a:pt x="1387779" y="739546"/>
                  </a:lnTo>
                  <a:close/>
                </a:path>
                <a:path w="1388109" h="1075689">
                  <a:moveTo>
                    <a:pt x="1387779" y="460146"/>
                  </a:moveTo>
                  <a:lnTo>
                    <a:pt x="1387741" y="385445"/>
                  </a:lnTo>
                  <a:lnTo>
                    <a:pt x="1367510" y="350202"/>
                  </a:lnTo>
                  <a:lnTo>
                    <a:pt x="1354010" y="347878"/>
                  </a:lnTo>
                  <a:lnTo>
                    <a:pt x="1346073" y="347878"/>
                  </a:lnTo>
                  <a:lnTo>
                    <a:pt x="1339265" y="349580"/>
                  </a:lnTo>
                  <a:lnTo>
                    <a:pt x="1327912" y="356362"/>
                  </a:lnTo>
                  <a:lnTo>
                    <a:pt x="1323644" y="360908"/>
                  </a:lnTo>
                  <a:lnTo>
                    <a:pt x="1320812" y="366636"/>
                  </a:lnTo>
                  <a:lnTo>
                    <a:pt x="1319657" y="366636"/>
                  </a:lnTo>
                  <a:lnTo>
                    <a:pt x="1318056" y="363169"/>
                  </a:lnTo>
                  <a:lnTo>
                    <a:pt x="1316913" y="360718"/>
                  </a:lnTo>
                  <a:lnTo>
                    <a:pt x="1313091" y="356120"/>
                  </a:lnTo>
                  <a:lnTo>
                    <a:pt x="1308188" y="352856"/>
                  </a:lnTo>
                  <a:lnTo>
                    <a:pt x="1303324" y="349529"/>
                  </a:lnTo>
                  <a:lnTo>
                    <a:pt x="1297241" y="347878"/>
                  </a:lnTo>
                  <a:lnTo>
                    <a:pt x="1282712" y="347878"/>
                  </a:lnTo>
                  <a:lnTo>
                    <a:pt x="1276527" y="349529"/>
                  </a:lnTo>
                  <a:lnTo>
                    <a:pt x="1266240" y="356120"/>
                  </a:lnTo>
                  <a:lnTo>
                    <a:pt x="1262507" y="360718"/>
                  </a:lnTo>
                  <a:lnTo>
                    <a:pt x="1260195" y="366636"/>
                  </a:lnTo>
                  <a:lnTo>
                    <a:pt x="1258760" y="366636"/>
                  </a:lnTo>
                  <a:lnTo>
                    <a:pt x="1258760" y="349313"/>
                  </a:lnTo>
                  <a:lnTo>
                    <a:pt x="1242301" y="349313"/>
                  </a:lnTo>
                  <a:lnTo>
                    <a:pt x="1242301" y="460146"/>
                  </a:lnTo>
                  <a:lnTo>
                    <a:pt x="1259332" y="460146"/>
                  </a:lnTo>
                  <a:lnTo>
                    <a:pt x="1259332" y="385445"/>
                  </a:lnTo>
                  <a:lnTo>
                    <a:pt x="1260487" y="380657"/>
                  </a:lnTo>
                  <a:lnTo>
                    <a:pt x="1265148" y="372338"/>
                  </a:lnTo>
                  <a:lnTo>
                    <a:pt x="1268234" y="369062"/>
                  </a:lnTo>
                  <a:lnTo>
                    <a:pt x="1272171" y="366636"/>
                  </a:lnTo>
                  <a:lnTo>
                    <a:pt x="1275880" y="364350"/>
                  </a:lnTo>
                  <a:lnTo>
                    <a:pt x="1280020" y="363169"/>
                  </a:lnTo>
                  <a:lnTo>
                    <a:pt x="1290891" y="363169"/>
                  </a:lnTo>
                  <a:lnTo>
                    <a:pt x="1296162" y="365125"/>
                  </a:lnTo>
                  <a:lnTo>
                    <a:pt x="1300302" y="369062"/>
                  </a:lnTo>
                  <a:lnTo>
                    <a:pt x="1304340" y="372859"/>
                  </a:lnTo>
                  <a:lnTo>
                    <a:pt x="1306322" y="377799"/>
                  </a:lnTo>
                  <a:lnTo>
                    <a:pt x="1306385" y="460146"/>
                  </a:lnTo>
                  <a:lnTo>
                    <a:pt x="1323695" y="460146"/>
                  </a:lnTo>
                  <a:lnTo>
                    <a:pt x="1323759" y="380657"/>
                  </a:lnTo>
                  <a:lnTo>
                    <a:pt x="1325841" y="374904"/>
                  </a:lnTo>
                  <a:lnTo>
                    <a:pt x="1333398" y="366636"/>
                  </a:lnTo>
                  <a:lnTo>
                    <a:pt x="1334401" y="365531"/>
                  </a:lnTo>
                  <a:lnTo>
                    <a:pt x="1340434" y="363169"/>
                  </a:lnTo>
                  <a:lnTo>
                    <a:pt x="1354289" y="363169"/>
                  </a:lnTo>
                  <a:lnTo>
                    <a:pt x="1359560" y="364921"/>
                  </a:lnTo>
                  <a:lnTo>
                    <a:pt x="1368513" y="371944"/>
                  </a:lnTo>
                  <a:lnTo>
                    <a:pt x="1370749" y="377799"/>
                  </a:lnTo>
                  <a:lnTo>
                    <a:pt x="1370749" y="460146"/>
                  </a:lnTo>
                  <a:lnTo>
                    <a:pt x="1387779" y="460146"/>
                  </a:lnTo>
                  <a:close/>
                </a:path>
                <a:path w="1388109" h="1075689">
                  <a:moveTo>
                    <a:pt x="1387779" y="168046"/>
                  </a:moveTo>
                  <a:lnTo>
                    <a:pt x="1387741" y="93345"/>
                  </a:lnTo>
                  <a:lnTo>
                    <a:pt x="1367510" y="58102"/>
                  </a:lnTo>
                  <a:lnTo>
                    <a:pt x="1354010" y="55778"/>
                  </a:lnTo>
                  <a:lnTo>
                    <a:pt x="1346073" y="55778"/>
                  </a:lnTo>
                  <a:lnTo>
                    <a:pt x="1339265" y="57480"/>
                  </a:lnTo>
                  <a:lnTo>
                    <a:pt x="1327912" y="64262"/>
                  </a:lnTo>
                  <a:lnTo>
                    <a:pt x="1323644" y="68808"/>
                  </a:lnTo>
                  <a:lnTo>
                    <a:pt x="1320812" y="74536"/>
                  </a:lnTo>
                  <a:lnTo>
                    <a:pt x="1319657" y="74536"/>
                  </a:lnTo>
                  <a:lnTo>
                    <a:pt x="1318056" y="71069"/>
                  </a:lnTo>
                  <a:lnTo>
                    <a:pt x="1316913" y="68618"/>
                  </a:lnTo>
                  <a:lnTo>
                    <a:pt x="1313091" y="64020"/>
                  </a:lnTo>
                  <a:lnTo>
                    <a:pt x="1308188" y="60756"/>
                  </a:lnTo>
                  <a:lnTo>
                    <a:pt x="1303324" y="57429"/>
                  </a:lnTo>
                  <a:lnTo>
                    <a:pt x="1297241" y="55778"/>
                  </a:lnTo>
                  <a:lnTo>
                    <a:pt x="1282712" y="55778"/>
                  </a:lnTo>
                  <a:lnTo>
                    <a:pt x="1276527" y="57429"/>
                  </a:lnTo>
                  <a:lnTo>
                    <a:pt x="1266240" y="64020"/>
                  </a:lnTo>
                  <a:lnTo>
                    <a:pt x="1262507" y="68618"/>
                  </a:lnTo>
                  <a:lnTo>
                    <a:pt x="1260195" y="74536"/>
                  </a:lnTo>
                  <a:lnTo>
                    <a:pt x="1258760" y="74536"/>
                  </a:lnTo>
                  <a:lnTo>
                    <a:pt x="1258760" y="57213"/>
                  </a:lnTo>
                  <a:lnTo>
                    <a:pt x="1242301" y="57213"/>
                  </a:lnTo>
                  <a:lnTo>
                    <a:pt x="1242301" y="168046"/>
                  </a:lnTo>
                  <a:lnTo>
                    <a:pt x="1259332" y="168046"/>
                  </a:lnTo>
                  <a:lnTo>
                    <a:pt x="1259332" y="93345"/>
                  </a:lnTo>
                  <a:lnTo>
                    <a:pt x="1260487" y="88557"/>
                  </a:lnTo>
                  <a:lnTo>
                    <a:pt x="1265148" y="80238"/>
                  </a:lnTo>
                  <a:lnTo>
                    <a:pt x="1268234" y="76962"/>
                  </a:lnTo>
                  <a:lnTo>
                    <a:pt x="1272171" y="74536"/>
                  </a:lnTo>
                  <a:lnTo>
                    <a:pt x="1275880" y="72250"/>
                  </a:lnTo>
                  <a:lnTo>
                    <a:pt x="1280020" y="71069"/>
                  </a:lnTo>
                  <a:lnTo>
                    <a:pt x="1290891" y="71069"/>
                  </a:lnTo>
                  <a:lnTo>
                    <a:pt x="1296162" y="73025"/>
                  </a:lnTo>
                  <a:lnTo>
                    <a:pt x="1300302" y="76962"/>
                  </a:lnTo>
                  <a:lnTo>
                    <a:pt x="1304340" y="80759"/>
                  </a:lnTo>
                  <a:lnTo>
                    <a:pt x="1306322" y="85699"/>
                  </a:lnTo>
                  <a:lnTo>
                    <a:pt x="1306385" y="168046"/>
                  </a:lnTo>
                  <a:lnTo>
                    <a:pt x="1323695" y="168046"/>
                  </a:lnTo>
                  <a:lnTo>
                    <a:pt x="1323759" y="88557"/>
                  </a:lnTo>
                  <a:lnTo>
                    <a:pt x="1325841" y="82804"/>
                  </a:lnTo>
                  <a:lnTo>
                    <a:pt x="1333398" y="74536"/>
                  </a:lnTo>
                  <a:lnTo>
                    <a:pt x="1334401" y="73431"/>
                  </a:lnTo>
                  <a:lnTo>
                    <a:pt x="1340434" y="71069"/>
                  </a:lnTo>
                  <a:lnTo>
                    <a:pt x="1354289" y="71069"/>
                  </a:lnTo>
                  <a:lnTo>
                    <a:pt x="1359560" y="72821"/>
                  </a:lnTo>
                  <a:lnTo>
                    <a:pt x="1368513" y="79844"/>
                  </a:lnTo>
                  <a:lnTo>
                    <a:pt x="1370749" y="85699"/>
                  </a:lnTo>
                  <a:lnTo>
                    <a:pt x="1370749" y="168046"/>
                  </a:lnTo>
                  <a:lnTo>
                    <a:pt x="1387779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950450" y="31940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644712" y="28160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80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80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80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80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80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80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80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80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4" y="7359072"/>
              <a:ext cx="73241" cy="184727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9961499" y="61721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616219" y="61721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687976" y="64440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695885" y="67395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699087" y="7032852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74"/>
                  </a:lnTo>
                  <a:lnTo>
                    <a:pt x="76479" y="594474"/>
                  </a:lnTo>
                  <a:lnTo>
                    <a:pt x="72796" y="611505"/>
                  </a:lnTo>
                  <a:lnTo>
                    <a:pt x="58572" y="630313"/>
                  </a:lnTo>
                  <a:lnTo>
                    <a:pt x="35267" y="645109"/>
                  </a:lnTo>
                  <a:lnTo>
                    <a:pt x="3251" y="655434"/>
                  </a:lnTo>
                  <a:lnTo>
                    <a:pt x="9347" y="669251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74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15"/>
                  </a:moveTo>
                  <a:lnTo>
                    <a:pt x="133705" y="571715"/>
                  </a:lnTo>
                  <a:lnTo>
                    <a:pt x="133705" y="665391"/>
                  </a:lnTo>
                  <a:lnTo>
                    <a:pt x="150774" y="665391"/>
                  </a:lnTo>
                  <a:lnTo>
                    <a:pt x="150774" y="571715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35"/>
                  </a:lnTo>
                  <a:lnTo>
                    <a:pt x="150774" y="719035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43"/>
                  </a:lnTo>
                  <a:lnTo>
                    <a:pt x="133908" y="687743"/>
                  </a:lnTo>
                  <a:lnTo>
                    <a:pt x="133908" y="706437"/>
                  </a:lnTo>
                  <a:lnTo>
                    <a:pt x="32308" y="706437"/>
                  </a:lnTo>
                  <a:lnTo>
                    <a:pt x="32308" y="753579"/>
                  </a:lnTo>
                  <a:lnTo>
                    <a:pt x="156870" y="753579"/>
                  </a:lnTo>
                  <a:lnTo>
                    <a:pt x="156870" y="746874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44"/>
                  </a:moveTo>
                  <a:lnTo>
                    <a:pt x="283629" y="623277"/>
                  </a:lnTo>
                  <a:lnTo>
                    <a:pt x="273939" y="603110"/>
                  </a:lnTo>
                  <a:lnTo>
                    <a:pt x="271487" y="600976"/>
                  </a:lnTo>
                  <a:lnTo>
                    <a:pt x="270840" y="600417"/>
                  </a:lnTo>
                  <a:lnTo>
                    <a:pt x="270840" y="649744"/>
                  </a:lnTo>
                  <a:lnTo>
                    <a:pt x="268630" y="670052"/>
                  </a:lnTo>
                  <a:lnTo>
                    <a:pt x="262382" y="685634"/>
                  </a:lnTo>
                  <a:lnTo>
                    <a:pt x="252755" y="695604"/>
                  </a:lnTo>
                  <a:lnTo>
                    <a:pt x="240360" y="699122"/>
                  </a:lnTo>
                  <a:lnTo>
                    <a:pt x="228053" y="695604"/>
                  </a:lnTo>
                  <a:lnTo>
                    <a:pt x="218414" y="685634"/>
                  </a:lnTo>
                  <a:lnTo>
                    <a:pt x="212128" y="670052"/>
                  </a:lnTo>
                  <a:lnTo>
                    <a:pt x="209880" y="649744"/>
                  </a:lnTo>
                  <a:lnTo>
                    <a:pt x="212128" y="629602"/>
                  </a:lnTo>
                  <a:lnTo>
                    <a:pt x="218414" y="614235"/>
                  </a:lnTo>
                  <a:lnTo>
                    <a:pt x="228053" y="604418"/>
                  </a:lnTo>
                  <a:lnTo>
                    <a:pt x="240360" y="600976"/>
                  </a:lnTo>
                  <a:lnTo>
                    <a:pt x="252755" y="604418"/>
                  </a:lnTo>
                  <a:lnTo>
                    <a:pt x="262382" y="614235"/>
                  </a:lnTo>
                  <a:lnTo>
                    <a:pt x="268630" y="629602"/>
                  </a:lnTo>
                  <a:lnTo>
                    <a:pt x="270840" y="649744"/>
                  </a:lnTo>
                  <a:lnTo>
                    <a:pt x="270840" y="600417"/>
                  </a:lnTo>
                  <a:lnTo>
                    <a:pt x="259156" y="590245"/>
                  </a:lnTo>
                  <a:lnTo>
                    <a:pt x="240360" y="585736"/>
                  </a:lnTo>
                  <a:lnTo>
                    <a:pt x="221691" y="590245"/>
                  </a:lnTo>
                  <a:lnTo>
                    <a:pt x="206959" y="603110"/>
                  </a:lnTo>
                  <a:lnTo>
                    <a:pt x="197307" y="623277"/>
                  </a:lnTo>
                  <a:lnTo>
                    <a:pt x="193827" y="649744"/>
                  </a:lnTo>
                  <a:lnTo>
                    <a:pt x="197307" y="676313"/>
                  </a:lnTo>
                  <a:lnTo>
                    <a:pt x="206959" y="696556"/>
                  </a:lnTo>
                  <a:lnTo>
                    <a:pt x="221691" y="709434"/>
                  </a:lnTo>
                  <a:lnTo>
                    <a:pt x="240360" y="713955"/>
                  </a:lnTo>
                  <a:lnTo>
                    <a:pt x="259156" y="709434"/>
                  </a:lnTo>
                  <a:lnTo>
                    <a:pt x="270992" y="699122"/>
                  </a:lnTo>
                  <a:lnTo>
                    <a:pt x="273939" y="696556"/>
                  </a:lnTo>
                  <a:lnTo>
                    <a:pt x="283629" y="676313"/>
                  </a:lnTo>
                  <a:lnTo>
                    <a:pt x="287096" y="649744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12"/>
                  </a:moveTo>
                  <a:lnTo>
                    <a:pt x="320421" y="571512"/>
                  </a:lnTo>
                  <a:lnTo>
                    <a:pt x="320421" y="755611"/>
                  </a:lnTo>
                  <a:lnTo>
                    <a:pt x="337286" y="755611"/>
                  </a:lnTo>
                  <a:lnTo>
                    <a:pt x="337286" y="571512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84"/>
                  </a:moveTo>
                  <a:lnTo>
                    <a:pt x="831850" y="723684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40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80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15" y="633336"/>
                  </a:lnTo>
                  <a:lnTo>
                    <a:pt x="824915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53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59"/>
                  </a:lnTo>
                  <a:lnTo>
                    <a:pt x="900544" y="739559"/>
                  </a:lnTo>
                  <a:lnTo>
                    <a:pt x="900544" y="723684"/>
                  </a:lnTo>
                  <a:close/>
                </a:path>
                <a:path w="1376045" h="1075690">
                  <a:moveTo>
                    <a:pt x="900544" y="444284"/>
                  </a:moveTo>
                  <a:lnTo>
                    <a:pt x="831850" y="444284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40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80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15" y="353936"/>
                  </a:lnTo>
                  <a:lnTo>
                    <a:pt x="824915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53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59"/>
                  </a:lnTo>
                  <a:lnTo>
                    <a:pt x="900544" y="460159"/>
                  </a:lnTo>
                  <a:lnTo>
                    <a:pt x="900544" y="444284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40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80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15" y="61836"/>
                  </a:lnTo>
                  <a:lnTo>
                    <a:pt x="824915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53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55" y="939507"/>
                  </a:lnTo>
                  <a:lnTo>
                    <a:pt x="972451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67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999439" y="964399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1002474" y="973518"/>
                  </a:lnTo>
                  <a:lnTo>
                    <a:pt x="987755" y="1009396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84"/>
                  </a:moveTo>
                  <a:lnTo>
                    <a:pt x="954874" y="723684"/>
                  </a:lnTo>
                  <a:lnTo>
                    <a:pt x="954874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59"/>
                  </a:lnTo>
                  <a:lnTo>
                    <a:pt x="1023581" y="739559"/>
                  </a:lnTo>
                  <a:lnTo>
                    <a:pt x="1023581" y="723684"/>
                  </a:lnTo>
                  <a:close/>
                </a:path>
                <a:path w="1376045" h="1075690">
                  <a:moveTo>
                    <a:pt x="1023581" y="444284"/>
                  </a:moveTo>
                  <a:lnTo>
                    <a:pt x="954874" y="444284"/>
                  </a:lnTo>
                  <a:lnTo>
                    <a:pt x="954874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59"/>
                  </a:lnTo>
                  <a:lnTo>
                    <a:pt x="1023581" y="460159"/>
                  </a:lnTo>
                  <a:lnTo>
                    <a:pt x="1023581" y="444284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74" y="152171"/>
                  </a:lnTo>
                  <a:lnTo>
                    <a:pt x="954874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59"/>
                  </a:moveTo>
                  <a:lnTo>
                    <a:pt x="1199108" y="664845"/>
                  </a:lnTo>
                  <a:lnTo>
                    <a:pt x="1198549" y="656234"/>
                  </a:lnTo>
                  <a:lnTo>
                    <a:pt x="1196771" y="648398"/>
                  </a:lnTo>
                  <a:lnTo>
                    <a:pt x="1194142" y="642569"/>
                  </a:lnTo>
                  <a:lnTo>
                    <a:pt x="1193825" y="641845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59"/>
                  </a:lnTo>
                  <a:lnTo>
                    <a:pt x="1070698" y="739559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59"/>
                  </a:lnTo>
                  <a:lnTo>
                    <a:pt x="1135062" y="739559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03" y="657199"/>
                  </a:lnTo>
                  <a:lnTo>
                    <a:pt x="1182103" y="739559"/>
                  </a:lnTo>
                  <a:lnTo>
                    <a:pt x="1199134" y="739559"/>
                  </a:lnTo>
                  <a:close/>
                </a:path>
                <a:path w="1376045" h="1075690">
                  <a:moveTo>
                    <a:pt x="1199134" y="460159"/>
                  </a:moveTo>
                  <a:lnTo>
                    <a:pt x="1199108" y="385445"/>
                  </a:lnTo>
                  <a:lnTo>
                    <a:pt x="1198549" y="376834"/>
                  </a:lnTo>
                  <a:lnTo>
                    <a:pt x="1196771" y="368998"/>
                  </a:lnTo>
                  <a:lnTo>
                    <a:pt x="1194142" y="363169"/>
                  </a:lnTo>
                  <a:lnTo>
                    <a:pt x="1193825" y="362445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59"/>
                  </a:lnTo>
                  <a:lnTo>
                    <a:pt x="1070698" y="460159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59"/>
                  </a:lnTo>
                  <a:lnTo>
                    <a:pt x="1135062" y="460159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03" y="377799"/>
                  </a:lnTo>
                  <a:lnTo>
                    <a:pt x="1182103" y="460159"/>
                  </a:lnTo>
                  <a:lnTo>
                    <a:pt x="1199134" y="460159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98549" y="84734"/>
                  </a:lnTo>
                  <a:lnTo>
                    <a:pt x="1196771" y="76898"/>
                  </a:lnTo>
                  <a:lnTo>
                    <a:pt x="1194142" y="71069"/>
                  </a:lnTo>
                  <a:lnTo>
                    <a:pt x="1193825" y="70345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03" y="85699"/>
                  </a:lnTo>
                  <a:lnTo>
                    <a:pt x="1182103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59"/>
                  </a:moveTo>
                  <a:lnTo>
                    <a:pt x="1375714" y="664845"/>
                  </a:lnTo>
                  <a:lnTo>
                    <a:pt x="1355483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59"/>
                  </a:lnTo>
                  <a:lnTo>
                    <a:pt x="1247305" y="739559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59"/>
                  </a:lnTo>
                  <a:lnTo>
                    <a:pt x="1311668" y="739559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59"/>
                  </a:lnTo>
                  <a:lnTo>
                    <a:pt x="1375752" y="739559"/>
                  </a:lnTo>
                  <a:close/>
                </a:path>
                <a:path w="1376045" h="1075690">
                  <a:moveTo>
                    <a:pt x="1375752" y="460159"/>
                  </a:moveTo>
                  <a:lnTo>
                    <a:pt x="1375714" y="385445"/>
                  </a:lnTo>
                  <a:lnTo>
                    <a:pt x="1355483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59"/>
                  </a:lnTo>
                  <a:lnTo>
                    <a:pt x="1247305" y="460159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59"/>
                  </a:lnTo>
                  <a:lnTo>
                    <a:pt x="1311668" y="460159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59"/>
                  </a:lnTo>
                  <a:lnTo>
                    <a:pt x="1375752" y="460159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83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950450" y="83248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644712" y="7949361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3" y="6515100"/>
              <a:ext cx="1866428" cy="1460500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8821776" y="7946821"/>
              <a:ext cx="459740" cy="157480"/>
            </a:xfrm>
            <a:custGeom>
              <a:avLst/>
              <a:gdLst/>
              <a:ahLst/>
              <a:cxn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4" y="7359072"/>
              <a:ext cx="73241" cy="184727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9961499" y="61721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616219" y="61721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687976" y="64440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695885" y="67395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699087" y="7032852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74"/>
                  </a:lnTo>
                  <a:lnTo>
                    <a:pt x="76479" y="594474"/>
                  </a:lnTo>
                  <a:lnTo>
                    <a:pt x="72796" y="611505"/>
                  </a:lnTo>
                  <a:lnTo>
                    <a:pt x="58572" y="630313"/>
                  </a:lnTo>
                  <a:lnTo>
                    <a:pt x="35267" y="645109"/>
                  </a:lnTo>
                  <a:lnTo>
                    <a:pt x="3251" y="655434"/>
                  </a:lnTo>
                  <a:lnTo>
                    <a:pt x="9347" y="669251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74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15"/>
                  </a:moveTo>
                  <a:lnTo>
                    <a:pt x="133705" y="571715"/>
                  </a:lnTo>
                  <a:lnTo>
                    <a:pt x="133705" y="665391"/>
                  </a:lnTo>
                  <a:lnTo>
                    <a:pt x="150774" y="665391"/>
                  </a:lnTo>
                  <a:lnTo>
                    <a:pt x="150774" y="571715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35"/>
                  </a:lnTo>
                  <a:lnTo>
                    <a:pt x="150774" y="719035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43"/>
                  </a:lnTo>
                  <a:lnTo>
                    <a:pt x="133908" y="687743"/>
                  </a:lnTo>
                  <a:lnTo>
                    <a:pt x="133908" y="706437"/>
                  </a:lnTo>
                  <a:lnTo>
                    <a:pt x="32308" y="706437"/>
                  </a:lnTo>
                  <a:lnTo>
                    <a:pt x="32308" y="753579"/>
                  </a:lnTo>
                  <a:lnTo>
                    <a:pt x="156870" y="753579"/>
                  </a:lnTo>
                  <a:lnTo>
                    <a:pt x="156870" y="746874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44"/>
                  </a:moveTo>
                  <a:lnTo>
                    <a:pt x="283629" y="623277"/>
                  </a:lnTo>
                  <a:lnTo>
                    <a:pt x="273939" y="603110"/>
                  </a:lnTo>
                  <a:lnTo>
                    <a:pt x="271487" y="600976"/>
                  </a:lnTo>
                  <a:lnTo>
                    <a:pt x="270840" y="600417"/>
                  </a:lnTo>
                  <a:lnTo>
                    <a:pt x="270840" y="649744"/>
                  </a:lnTo>
                  <a:lnTo>
                    <a:pt x="268630" y="670052"/>
                  </a:lnTo>
                  <a:lnTo>
                    <a:pt x="262382" y="685634"/>
                  </a:lnTo>
                  <a:lnTo>
                    <a:pt x="252755" y="695604"/>
                  </a:lnTo>
                  <a:lnTo>
                    <a:pt x="240360" y="699122"/>
                  </a:lnTo>
                  <a:lnTo>
                    <a:pt x="228053" y="695604"/>
                  </a:lnTo>
                  <a:lnTo>
                    <a:pt x="218414" y="685634"/>
                  </a:lnTo>
                  <a:lnTo>
                    <a:pt x="212128" y="670052"/>
                  </a:lnTo>
                  <a:lnTo>
                    <a:pt x="209880" y="649744"/>
                  </a:lnTo>
                  <a:lnTo>
                    <a:pt x="212128" y="629602"/>
                  </a:lnTo>
                  <a:lnTo>
                    <a:pt x="218414" y="614235"/>
                  </a:lnTo>
                  <a:lnTo>
                    <a:pt x="228053" y="604418"/>
                  </a:lnTo>
                  <a:lnTo>
                    <a:pt x="240360" y="600976"/>
                  </a:lnTo>
                  <a:lnTo>
                    <a:pt x="252755" y="604418"/>
                  </a:lnTo>
                  <a:lnTo>
                    <a:pt x="262382" y="614235"/>
                  </a:lnTo>
                  <a:lnTo>
                    <a:pt x="268630" y="629602"/>
                  </a:lnTo>
                  <a:lnTo>
                    <a:pt x="270840" y="649744"/>
                  </a:lnTo>
                  <a:lnTo>
                    <a:pt x="270840" y="600417"/>
                  </a:lnTo>
                  <a:lnTo>
                    <a:pt x="259156" y="590245"/>
                  </a:lnTo>
                  <a:lnTo>
                    <a:pt x="240360" y="585736"/>
                  </a:lnTo>
                  <a:lnTo>
                    <a:pt x="221691" y="590245"/>
                  </a:lnTo>
                  <a:lnTo>
                    <a:pt x="206959" y="603110"/>
                  </a:lnTo>
                  <a:lnTo>
                    <a:pt x="197307" y="623277"/>
                  </a:lnTo>
                  <a:lnTo>
                    <a:pt x="193827" y="649744"/>
                  </a:lnTo>
                  <a:lnTo>
                    <a:pt x="197307" y="676313"/>
                  </a:lnTo>
                  <a:lnTo>
                    <a:pt x="206959" y="696556"/>
                  </a:lnTo>
                  <a:lnTo>
                    <a:pt x="221691" y="709434"/>
                  </a:lnTo>
                  <a:lnTo>
                    <a:pt x="240360" y="713955"/>
                  </a:lnTo>
                  <a:lnTo>
                    <a:pt x="259156" y="709434"/>
                  </a:lnTo>
                  <a:lnTo>
                    <a:pt x="270992" y="699122"/>
                  </a:lnTo>
                  <a:lnTo>
                    <a:pt x="273939" y="696556"/>
                  </a:lnTo>
                  <a:lnTo>
                    <a:pt x="283629" y="676313"/>
                  </a:lnTo>
                  <a:lnTo>
                    <a:pt x="287096" y="649744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12"/>
                  </a:moveTo>
                  <a:lnTo>
                    <a:pt x="320421" y="571512"/>
                  </a:lnTo>
                  <a:lnTo>
                    <a:pt x="320421" y="755611"/>
                  </a:lnTo>
                  <a:lnTo>
                    <a:pt x="337286" y="755611"/>
                  </a:lnTo>
                  <a:lnTo>
                    <a:pt x="337286" y="571512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84"/>
                  </a:moveTo>
                  <a:lnTo>
                    <a:pt x="831850" y="723684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40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80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15" y="633336"/>
                  </a:lnTo>
                  <a:lnTo>
                    <a:pt x="824915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53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59"/>
                  </a:lnTo>
                  <a:lnTo>
                    <a:pt x="900544" y="739559"/>
                  </a:lnTo>
                  <a:lnTo>
                    <a:pt x="900544" y="723684"/>
                  </a:lnTo>
                  <a:close/>
                </a:path>
                <a:path w="1376045" h="1075690">
                  <a:moveTo>
                    <a:pt x="900544" y="444284"/>
                  </a:moveTo>
                  <a:lnTo>
                    <a:pt x="831850" y="444284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40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80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15" y="353936"/>
                  </a:lnTo>
                  <a:lnTo>
                    <a:pt x="824915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53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59"/>
                  </a:lnTo>
                  <a:lnTo>
                    <a:pt x="900544" y="460159"/>
                  </a:lnTo>
                  <a:lnTo>
                    <a:pt x="900544" y="444284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40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80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15" y="61836"/>
                  </a:lnTo>
                  <a:lnTo>
                    <a:pt x="824915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53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55" y="939507"/>
                  </a:lnTo>
                  <a:lnTo>
                    <a:pt x="972451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67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999439" y="964399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1002474" y="973518"/>
                  </a:lnTo>
                  <a:lnTo>
                    <a:pt x="987755" y="1009396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84"/>
                  </a:moveTo>
                  <a:lnTo>
                    <a:pt x="954874" y="723684"/>
                  </a:lnTo>
                  <a:lnTo>
                    <a:pt x="954874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59"/>
                  </a:lnTo>
                  <a:lnTo>
                    <a:pt x="1023581" y="739559"/>
                  </a:lnTo>
                  <a:lnTo>
                    <a:pt x="1023581" y="723684"/>
                  </a:lnTo>
                  <a:close/>
                </a:path>
                <a:path w="1376045" h="1075690">
                  <a:moveTo>
                    <a:pt x="1023581" y="444284"/>
                  </a:moveTo>
                  <a:lnTo>
                    <a:pt x="954874" y="444284"/>
                  </a:lnTo>
                  <a:lnTo>
                    <a:pt x="954874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59"/>
                  </a:lnTo>
                  <a:lnTo>
                    <a:pt x="1023581" y="460159"/>
                  </a:lnTo>
                  <a:lnTo>
                    <a:pt x="1023581" y="444284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74" y="152171"/>
                  </a:lnTo>
                  <a:lnTo>
                    <a:pt x="954874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59"/>
                  </a:moveTo>
                  <a:lnTo>
                    <a:pt x="1199108" y="664845"/>
                  </a:lnTo>
                  <a:lnTo>
                    <a:pt x="1198549" y="656234"/>
                  </a:lnTo>
                  <a:lnTo>
                    <a:pt x="1196771" y="648398"/>
                  </a:lnTo>
                  <a:lnTo>
                    <a:pt x="1194142" y="642569"/>
                  </a:lnTo>
                  <a:lnTo>
                    <a:pt x="1193825" y="641845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59"/>
                  </a:lnTo>
                  <a:lnTo>
                    <a:pt x="1070698" y="739559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59"/>
                  </a:lnTo>
                  <a:lnTo>
                    <a:pt x="1135062" y="739559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03" y="657199"/>
                  </a:lnTo>
                  <a:lnTo>
                    <a:pt x="1182103" y="739559"/>
                  </a:lnTo>
                  <a:lnTo>
                    <a:pt x="1199134" y="739559"/>
                  </a:lnTo>
                  <a:close/>
                </a:path>
                <a:path w="1376045" h="1075690">
                  <a:moveTo>
                    <a:pt x="1199134" y="460159"/>
                  </a:moveTo>
                  <a:lnTo>
                    <a:pt x="1199108" y="385445"/>
                  </a:lnTo>
                  <a:lnTo>
                    <a:pt x="1198549" y="376834"/>
                  </a:lnTo>
                  <a:lnTo>
                    <a:pt x="1196771" y="368998"/>
                  </a:lnTo>
                  <a:lnTo>
                    <a:pt x="1194142" y="363169"/>
                  </a:lnTo>
                  <a:lnTo>
                    <a:pt x="1193825" y="362445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59"/>
                  </a:lnTo>
                  <a:lnTo>
                    <a:pt x="1070698" y="460159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59"/>
                  </a:lnTo>
                  <a:lnTo>
                    <a:pt x="1135062" y="460159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03" y="377799"/>
                  </a:lnTo>
                  <a:lnTo>
                    <a:pt x="1182103" y="460159"/>
                  </a:lnTo>
                  <a:lnTo>
                    <a:pt x="1199134" y="460159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98549" y="84734"/>
                  </a:lnTo>
                  <a:lnTo>
                    <a:pt x="1196771" y="76898"/>
                  </a:lnTo>
                  <a:lnTo>
                    <a:pt x="1194142" y="71069"/>
                  </a:lnTo>
                  <a:lnTo>
                    <a:pt x="1193825" y="70345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03" y="85699"/>
                  </a:lnTo>
                  <a:lnTo>
                    <a:pt x="1182103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59"/>
                  </a:moveTo>
                  <a:lnTo>
                    <a:pt x="1375714" y="664845"/>
                  </a:lnTo>
                  <a:lnTo>
                    <a:pt x="1355483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59"/>
                  </a:lnTo>
                  <a:lnTo>
                    <a:pt x="1247305" y="739559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59"/>
                  </a:lnTo>
                  <a:lnTo>
                    <a:pt x="1311668" y="739559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59"/>
                  </a:lnTo>
                  <a:lnTo>
                    <a:pt x="1375752" y="739559"/>
                  </a:lnTo>
                  <a:close/>
                </a:path>
                <a:path w="1376045" h="1075690">
                  <a:moveTo>
                    <a:pt x="1375752" y="460159"/>
                  </a:moveTo>
                  <a:lnTo>
                    <a:pt x="1375714" y="385445"/>
                  </a:lnTo>
                  <a:lnTo>
                    <a:pt x="1355483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59"/>
                  </a:lnTo>
                  <a:lnTo>
                    <a:pt x="1247305" y="460159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59"/>
                  </a:lnTo>
                  <a:lnTo>
                    <a:pt x="1311668" y="460159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59"/>
                  </a:lnTo>
                  <a:lnTo>
                    <a:pt x="1375752" y="460159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83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950450" y="83248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644712" y="79468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4" y="4793672"/>
              <a:ext cx="73241" cy="18472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9961499" y="36067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616219" y="36067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687976" y="38786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695885" y="41741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699087" y="44674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40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80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15" y="633336"/>
                  </a:lnTo>
                  <a:lnTo>
                    <a:pt x="824915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53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40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80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15" y="353936"/>
                  </a:lnTo>
                  <a:lnTo>
                    <a:pt x="824915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53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40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80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15" y="61836"/>
                  </a:lnTo>
                  <a:lnTo>
                    <a:pt x="824915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53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55" y="939507"/>
                  </a:lnTo>
                  <a:lnTo>
                    <a:pt x="972451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67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999439" y="964399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1002474" y="973518"/>
                  </a:lnTo>
                  <a:lnTo>
                    <a:pt x="987755" y="1009396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74" y="723671"/>
                  </a:lnTo>
                  <a:lnTo>
                    <a:pt x="954874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74" y="444271"/>
                  </a:lnTo>
                  <a:lnTo>
                    <a:pt x="954874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74" y="152171"/>
                  </a:lnTo>
                  <a:lnTo>
                    <a:pt x="954874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98549" y="656234"/>
                  </a:lnTo>
                  <a:lnTo>
                    <a:pt x="1196771" y="648398"/>
                  </a:lnTo>
                  <a:lnTo>
                    <a:pt x="1194142" y="642569"/>
                  </a:lnTo>
                  <a:lnTo>
                    <a:pt x="1193825" y="641845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03" y="657199"/>
                  </a:lnTo>
                  <a:lnTo>
                    <a:pt x="1182103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98549" y="376834"/>
                  </a:lnTo>
                  <a:lnTo>
                    <a:pt x="1196771" y="368998"/>
                  </a:lnTo>
                  <a:lnTo>
                    <a:pt x="1194142" y="363169"/>
                  </a:lnTo>
                  <a:lnTo>
                    <a:pt x="1193825" y="362445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03" y="377799"/>
                  </a:lnTo>
                  <a:lnTo>
                    <a:pt x="1182103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98549" y="84734"/>
                  </a:lnTo>
                  <a:lnTo>
                    <a:pt x="1196771" y="76898"/>
                  </a:lnTo>
                  <a:lnTo>
                    <a:pt x="1194142" y="71069"/>
                  </a:lnTo>
                  <a:lnTo>
                    <a:pt x="1193825" y="70345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03" y="85699"/>
                  </a:lnTo>
                  <a:lnTo>
                    <a:pt x="1182103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83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83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83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9950450" y="57594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644712" y="5383961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3" y="3949700"/>
              <a:ext cx="1866428" cy="1460500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8821776" y="5381421"/>
              <a:ext cx="459740" cy="157480"/>
            </a:xfrm>
            <a:custGeom>
              <a:avLst/>
              <a:gdLst/>
              <a:ahLst/>
              <a:cxn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4" y="4793672"/>
              <a:ext cx="73241" cy="184727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9961499" y="36067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616219" y="36067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687976" y="38786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695885" y="41741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699087" y="44674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40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80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15" y="633336"/>
                  </a:lnTo>
                  <a:lnTo>
                    <a:pt x="824915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53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40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80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15" y="353936"/>
                  </a:lnTo>
                  <a:lnTo>
                    <a:pt x="824915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53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40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80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15" y="61836"/>
                  </a:lnTo>
                  <a:lnTo>
                    <a:pt x="824915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53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55" y="939507"/>
                  </a:lnTo>
                  <a:lnTo>
                    <a:pt x="972451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67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999439" y="964399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1002474" y="973518"/>
                  </a:lnTo>
                  <a:lnTo>
                    <a:pt x="987755" y="1009396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74" y="723671"/>
                  </a:lnTo>
                  <a:lnTo>
                    <a:pt x="954874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74" y="444271"/>
                  </a:lnTo>
                  <a:lnTo>
                    <a:pt x="954874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74" y="152171"/>
                  </a:lnTo>
                  <a:lnTo>
                    <a:pt x="954874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98549" y="656234"/>
                  </a:lnTo>
                  <a:lnTo>
                    <a:pt x="1196771" y="648398"/>
                  </a:lnTo>
                  <a:lnTo>
                    <a:pt x="1194142" y="642569"/>
                  </a:lnTo>
                  <a:lnTo>
                    <a:pt x="1193825" y="641845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03" y="657199"/>
                  </a:lnTo>
                  <a:lnTo>
                    <a:pt x="1182103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98549" y="376834"/>
                  </a:lnTo>
                  <a:lnTo>
                    <a:pt x="1196771" y="368998"/>
                  </a:lnTo>
                  <a:lnTo>
                    <a:pt x="1194142" y="363169"/>
                  </a:lnTo>
                  <a:lnTo>
                    <a:pt x="1193825" y="362445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03" y="377799"/>
                  </a:lnTo>
                  <a:lnTo>
                    <a:pt x="1182103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98549" y="84734"/>
                  </a:lnTo>
                  <a:lnTo>
                    <a:pt x="1196771" y="76898"/>
                  </a:lnTo>
                  <a:lnTo>
                    <a:pt x="1194142" y="71069"/>
                  </a:lnTo>
                  <a:lnTo>
                    <a:pt x="1193825" y="70345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03" y="85699"/>
                  </a:lnTo>
                  <a:lnTo>
                    <a:pt x="1182103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83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83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83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950450" y="57594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8644712" y="53814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4" y="9924472"/>
              <a:ext cx="73241" cy="184727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9961499" y="87376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5616219" y="87376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5687976" y="9009492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5695885" y="93049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5699087" y="9598266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31"/>
                  </a:moveTo>
                  <a:lnTo>
                    <a:pt x="89001" y="580631"/>
                  </a:lnTo>
                  <a:lnTo>
                    <a:pt x="77622" y="580631"/>
                  </a:lnTo>
                  <a:lnTo>
                    <a:pt x="12395" y="580631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492"/>
                  </a:lnTo>
                  <a:lnTo>
                    <a:pt x="58572" y="630301"/>
                  </a:lnTo>
                  <a:lnTo>
                    <a:pt x="35267" y="645096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78"/>
                  </a:lnTo>
                  <a:lnTo>
                    <a:pt x="72999" y="637806"/>
                  </a:lnTo>
                  <a:lnTo>
                    <a:pt x="90157" y="612508"/>
                  </a:lnTo>
                  <a:lnTo>
                    <a:pt x="93522" y="594461"/>
                  </a:lnTo>
                  <a:lnTo>
                    <a:pt x="96113" y="580631"/>
                  </a:lnTo>
                  <a:close/>
                </a:path>
                <a:path w="1376045" h="1075690">
                  <a:moveTo>
                    <a:pt x="108508" y="424370"/>
                  </a:moveTo>
                  <a:lnTo>
                    <a:pt x="106476" y="410146"/>
                  </a:lnTo>
                  <a:lnTo>
                    <a:pt x="85725" y="413816"/>
                  </a:lnTo>
                  <a:lnTo>
                    <a:pt x="65506" y="416115"/>
                  </a:lnTo>
                  <a:lnTo>
                    <a:pt x="45237" y="417322"/>
                  </a:lnTo>
                  <a:lnTo>
                    <a:pt x="26822" y="417626"/>
                  </a:lnTo>
                  <a:lnTo>
                    <a:pt x="26822" y="312813"/>
                  </a:lnTo>
                  <a:lnTo>
                    <a:pt x="10160" y="312813"/>
                  </a:lnTo>
                  <a:lnTo>
                    <a:pt x="10160" y="431888"/>
                  </a:lnTo>
                  <a:lnTo>
                    <a:pt x="24384" y="431888"/>
                  </a:lnTo>
                  <a:lnTo>
                    <a:pt x="45669" y="431520"/>
                  </a:lnTo>
                  <a:lnTo>
                    <a:pt x="66370" y="430263"/>
                  </a:lnTo>
                  <a:lnTo>
                    <a:pt x="87096" y="427951"/>
                  </a:lnTo>
                  <a:lnTo>
                    <a:pt x="95123" y="426605"/>
                  </a:lnTo>
                  <a:lnTo>
                    <a:pt x="108508" y="424370"/>
                  </a:lnTo>
                  <a:close/>
                </a:path>
                <a:path w="1376045" h="1075690">
                  <a:moveTo>
                    <a:pt x="145084" y="873950"/>
                  </a:moveTo>
                  <a:lnTo>
                    <a:pt x="128625" y="873950"/>
                  </a:lnTo>
                  <a:lnTo>
                    <a:pt x="128625" y="887564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64"/>
                  </a:lnTo>
                  <a:lnTo>
                    <a:pt x="128625" y="887564"/>
                  </a:lnTo>
                  <a:lnTo>
                    <a:pt x="128625" y="873950"/>
                  </a:lnTo>
                  <a:lnTo>
                    <a:pt x="21132" y="873950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64"/>
                  </a:lnTo>
                  <a:lnTo>
                    <a:pt x="145084" y="873950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290"/>
                  </a:moveTo>
                  <a:lnTo>
                    <a:pt x="134721" y="292290"/>
                  </a:lnTo>
                  <a:lnTo>
                    <a:pt x="134721" y="352844"/>
                  </a:lnTo>
                  <a:lnTo>
                    <a:pt x="78232" y="352844"/>
                  </a:lnTo>
                  <a:lnTo>
                    <a:pt x="78232" y="366661"/>
                  </a:lnTo>
                  <a:lnTo>
                    <a:pt x="134721" y="366661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61"/>
                  </a:lnTo>
                  <a:lnTo>
                    <a:pt x="151587" y="352844"/>
                  </a:lnTo>
                  <a:lnTo>
                    <a:pt x="151587" y="292290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54"/>
                  </a:lnTo>
                  <a:lnTo>
                    <a:pt x="22758" y="4254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20"/>
                  </a:lnTo>
                  <a:lnTo>
                    <a:pt x="166217" y="97320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288"/>
                  </a:lnTo>
                  <a:lnTo>
                    <a:pt x="74371" y="984288"/>
                  </a:lnTo>
                  <a:lnTo>
                    <a:pt x="74371" y="1047483"/>
                  </a:lnTo>
                  <a:lnTo>
                    <a:pt x="91033" y="1047483"/>
                  </a:lnTo>
                  <a:lnTo>
                    <a:pt x="91033" y="984288"/>
                  </a:lnTo>
                  <a:lnTo>
                    <a:pt x="166624" y="984288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33"/>
                  </a:moveTo>
                  <a:lnTo>
                    <a:pt x="267182" y="307733"/>
                  </a:lnTo>
                  <a:lnTo>
                    <a:pt x="267182" y="356298"/>
                  </a:lnTo>
                  <a:lnTo>
                    <a:pt x="267182" y="369709"/>
                  </a:lnTo>
                  <a:lnTo>
                    <a:pt x="267182" y="418071"/>
                  </a:lnTo>
                  <a:lnTo>
                    <a:pt x="214147" y="418071"/>
                  </a:lnTo>
                  <a:lnTo>
                    <a:pt x="214147" y="369709"/>
                  </a:lnTo>
                  <a:lnTo>
                    <a:pt x="267182" y="369709"/>
                  </a:lnTo>
                  <a:lnTo>
                    <a:pt x="267182" y="356298"/>
                  </a:lnTo>
                  <a:lnTo>
                    <a:pt x="214147" y="356298"/>
                  </a:lnTo>
                  <a:lnTo>
                    <a:pt x="214147" y="307733"/>
                  </a:lnTo>
                  <a:lnTo>
                    <a:pt x="197485" y="307733"/>
                  </a:lnTo>
                  <a:lnTo>
                    <a:pt x="197485" y="431888"/>
                  </a:lnTo>
                  <a:lnTo>
                    <a:pt x="284048" y="431888"/>
                  </a:lnTo>
                  <a:lnTo>
                    <a:pt x="284048" y="418071"/>
                  </a:lnTo>
                  <a:lnTo>
                    <a:pt x="284048" y="369709"/>
                  </a:lnTo>
                  <a:lnTo>
                    <a:pt x="284048" y="356298"/>
                  </a:lnTo>
                  <a:lnTo>
                    <a:pt x="284048" y="307733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65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39"/>
                  </a:lnTo>
                  <a:lnTo>
                    <a:pt x="262382" y="685622"/>
                  </a:lnTo>
                  <a:lnTo>
                    <a:pt x="252755" y="695591"/>
                  </a:lnTo>
                  <a:lnTo>
                    <a:pt x="240360" y="699109"/>
                  </a:lnTo>
                  <a:lnTo>
                    <a:pt x="228053" y="695591"/>
                  </a:lnTo>
                  <a:lnTo>
                    <a:pt x="218414" y="685622"/>
                  </a:lnTo>
                  <a:lnTo>
                    <a:pt x="212128" y="670039"/>
                  </a:lnTo>
                  <a:lnTo>
                    <a:pt x="209880" y="649732"/>
                  </a:lnTo>
                  <a:lnTo>
                    <a:pt x="212128" y="629589"/>
                  </a:lnTo>
                  <a:lnTo>
                    <a:pt x="218414" y="614222"/>
                  </a:lnTo>
                  <a:lnTo>
                    <a:pt x="228053" y="604405"/>
                  </a:lnTo>
                  <a:lnTo>
                    <a:pt x="240360" y="600964"/>
                  </a:lnTo>
                  <a:lnTo>
                    <a:pt x="252755" y="604405"/>
                  </a:lnTo>
                  <a:lnTo>
                    <a:pt x="262382" y="614222"/>
                  </a:lnTo>
                  <a:lnTo>
                    <a:pt x="268630" y="629589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32"/>
                  </a:lnTo>
                  <a:lnTo>
                    <a:pt x="240360" y="585724"/>
                  </a:lnTo>
                  <a:lnTo>
                    <a:pt x="221691" y="590232"/>
                  </a:lnTo>
                  <a:lnTo>
                    <a:pt x="206959" y="603097"/>
                  </a:lnTo>
                  <a:lnTo>
                    <a:pt x="197307" y="623265"/>
                  </a:lnTo>
                  <a:lnTo>
                    <a:pt x="193827" y="649732"/>
                  </a:lnTo>
                  <a:lnTo>
                    <a:pt x="197307" y="676300"/>
                  </a:lnTo>
                  <a:lnTo>
                    <a:pt x="206959" y="696544"/>
                  </a:lnTo>
                  <a:lnTo>
                    <a:pt x="221691" y="709422"/>
                  </a:lnTo>
                  <a:lnTo>
                    <a:pt x="240360" y="713943"/>
                  </a:lnTo>
                  <a:lnTo>
                    <a:pt x="259156" y="709422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00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65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39"/>
                  </a:lnTo>
                  <a:lnTo>
                    <a:pt x="262382" y="114122"/>
                  </a:lnTo>
                  <a:lnTo>
                    <a:pt x="252755" y="124091"/>
                  </a:lnTo>
                  <a:lnTo>
                    <a:pt x="240360" y="127609"/>
                  </a:lnTo>
                  <a:lnTo>
                    <a:pt x="228053" y="124091"/>
                  </a:lnTo>
                  <a:lnTo>
                    <a:pt x="218414" y="114122"/>
                  </a:lnTo>
                  <a:lnTo>
                    <a:pt x="212128" y="98539"/>
                  </a:lnTo>
                  <a:lnTo>
                    <a:pt x="209880" y="78232"/>
                  </a:lnTo>
                  <a:lnTo>
                    <a:pt x="212128" y="58089"/>
                  </a:lnTo>
                  <a:lnTo>
                    <a:pt x="218414" y="42722"/>
                  </a:lnTo>
                  <a:lnTo>
                    <a:pt x="228053" y="32905"/>
                  </a:lnTo>
                  <a:lnTo>
                    <a:pt x="240360" y="29464"/>
                  </a:lnTo>
                  <a:lnTo>
                    <a:pt x="252755" y="32905"/>
                  </a:lnTo>
                  <a:lnTo>
                    <a:pt x="262382" y="42722"/>
                  </a:lnTo>
                  <a:lnTo>
                    <a:pt x="268630" y="58089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32"/>
                  </a:lnTo>
                  <a:lnTo>
                    <a:pt x="240360" y="14224"/>
                  </a:lnTo>
                  <a:lnTo>
                    <a:pt x="221691" y="18732"/>
                  </a:lnTo>
                  <a:lnTo>
                    <a:pt x="206959" y="31597"/>
                  </a:lnTo>
                  <a:lnTo>
                    <a:pt x="197307" y="51765"/>
                  </a:lnTo>
                  <a:lnTo>
                    <a:pt x="193827" y="78232"/>
                  </a:lnTo>
                  <a:lnTo>
                    <a:pt x="197307" y="104800"/>
                  </a:lnTo>
                  <a:lnTo>
                    <a:pt x="206959" y="125044"/>
                  </a:lnTo>
                  <a:lnTo>
                    <a:pt x="221691" y="137922"/>
                  </a:lnTo>
                  <a:lnTo>
                    <a:pt x="240360" y="142443"/>
                  </a:lnTo>
                  <a:lnTo>
                    <a:pt x="259156" y="137922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00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64"/>
                  </a:moveTo>
                  <a:lnTo>
                    <a:pt x="288721" y="868464"/>
                  </a:lnTo>
                  <a:lnTo>
                    <a:pt x="288721" y="938771"/>
                  </a:lnTo>
                  <a:lnTo>
                    <a:pt x="255739" y="938771"/>
                  </a:lnTo>
                  <a:lnTo>
                    <a:pt x="261975" y="922020"/>
                  </a:lnTo>
                  <a:lnTo>
                    <a:pt x="264274" y="900772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72"/>
                  </a:lnTo>
                  <a:lnTo>
                    <a:pt x="248221" y="900772"/>
                  </a:lnTo>
                  <a:lnTo>
                    <a:pt x="245821" y="921156"/>
                  </a:lnTo>
                  <a:lnTo>
                    <a:pt x="234442" y="949413"/>
                  </a:lnTo>
                  <a:lnTo>
                    <a:pt x="214960" y="974445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10"/>
                  </a:lnTo>
                  <a:lnTo>
                    <a:pt x="249910" y="954417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71"/>
                  </a:lnTo>
                  <a:lnTo>
                    <a:pt x="304571" y="868464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087"/>
                  </a:moveTo>
                  <a:lnTo>
                    <a:pt x="320421" y="292087"/>
                  </a:lnTo>
                  <a:lnTo>
                    <a:pt x="320421" y="476186"/>
                  </a:lnTo>
                  <a:lnTo>
                    <a:pt x="337286" y="476186"/>
                  </a:lnTo>
                  <a:lnTo>
                    <a:pt x="337286" y="292087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790"/>
                  </a:moveTo>
                  <a:lnTo>
                    <a:pt x="326923" y="863790"/>
                  </a:lnTo>
                  <a:lnTo>
                    <a:pt x="326923" y="1047483"/>
                  </a:lnTo>
                  <a:lnTo>
                    <a:pt x="343179" y="1047483"/>
                  </a:lnTo>
                  <a:lnTo>
                    <a:pt x="343179" y="863790"/>
                  </a:lnTo>
                  <a:close/>
                </a:path>
                <a:path w="1376045" h="1075690">
                  <a:moveTo>
                    <a:pt x="896505" y="883856"/>
                  </a:moveTo>
                  <a:lnTo>
                    <a:pt x="801827" y="883856"/>
                  </a:lnTo>
                  <a:lnTo>
                    <a:pt x="801827" y="899731"/>
                  </a:lnTo>
                  <a:lnTo>
                    <a:pt x="878027" y="899731"/>
                  </a:lnTo>
                  <a:lnTo>
                    <a:pt x="878027" y="900887"/>
                  </a:lnTo>
                  <a:lnTo>
                    <a:pt x="811936" y="1031633"/>
                  </a:lnTo>
                  <a:lnTo>
                    <a:pt x="830694" y="1031633"/>
                  </a:lnTo>
                  <a:lnTo>
                    <a:pt x="896505" y="900595"/>
                  </a:lnTo>
                  <a:lnTo>
                    <a:pt x="896505" y="883856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15"/>
                  </a:lnTo>
                  <a:lnTo>
                    <a:pt x="865047" y="687006"/>
                  </a:lnTo>
                  <a:lnTo>
                    <a:pt x="871042" y="680453"/>
                  </a:lnTo>
                  <a:lnTo>
                    <a:pt x="894994" y="646671"/>
                  </a:lnTo>
                  <a:lnTo>
                    <a:pt x="896962" y="641477"/>
                  </a:lnTo>
                  <a:lnTo>
                    <a:pt x="897940" y="636155"/>
                  </a:lnTo>
                  <a:lnTo>
                    <a:pt x="897851" y="622782"/>
                  </a:lnTo>
                  <a:lnTo>
                    <a:pt x="896048" y="616216"/>
                  </a:lnTo>
                  <a:lnTo>
                    <a:pt x="862152" y="589737"/>
                  </a:lnTo>
                  <a:lnTo>
                    <a:pt x="844880" y="589737"/>
                  </a:lnTo>
                  <a:lnTo>
                    <a:pt x="809891" y="617067"/>
                  </a:lnTo>
                  <a:lnTo>
                    <a:pt x="807897" y="624662"/>
                  </a:lnTo>
                  <a:lnTo>
                    <a:pt x="807897" y="633323"/>
                  </a:lnTo>
                  <a:lnTo>
                    <a:pt x="824915" y="633323"/>
                  </a:lnTo>
                  <a:lnTo>
                    <a:pt x="824915" y="627697"/>
                  </a:lnTo>
                  <a:lnTo>
                    <a:pt x="826058" y="622782"/>
                  </a:lnTo>
                  <a:lnTo>
                    <a:pt x="847242" y="605320"/>
                  </a:lnTo>
                  <a:lnTo>
                    <a:pt x="858253" y="605320"/>
                  </a:lnTo>
                  <a:lnTo>
                    <a:pt x="863066" y="606361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32"/>
                  </a:lnTo>
                  <a:lnTo>
                    <a:pt x="879957" y="621030"/>
                  </a:lnTo>
                  <a:lnTo>
                    <a:pt x="881202" y="625525"/>
                  </a:lnTo>
                  <a:lnTo>
                    <a:pt x="881202" y="635241"/>
                  </a:lnTo>
                  <a:lnTo>
                    <a:pt x="807313" y="726554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15"/>
                  </a:lnTo>
                  <a:lnTo>
                    <a:pt x="865047" y="407606"/>
                  </a:lnTo>
                  <a:lnTo>
                    <a:pt x="871042" y="401053"/>
                  </a:lnTo>
                  <a:lnTo>
                    <a:pt x="894994" y="367271"/>
                  </a:lnTo>
                  <a:lnTo>
                    <a:pt x="896962" y="362077"/>
                  </a:lnTo>
                  <a:lnTo>
                    <a:pt x="897940" y="356755"/>
                  </a:lnTo>
                  <a:lnTo>
                    <a:pt x="897851" y="343382"/>
                  </a:lnTo>
                  <a:lnTo>
                    <a:pt x="896048" y="336816"/>
                  </a:lnTo>
                  <a:lnTo>
                    <a:pt x="862152" y="310337"/>
                  </a:lnTo>
                  <a:lnTo>
                    <a:pt x="844880" y="310337"/>
                  </a:lnTo>
                  <a:lnTo>
                    <a:pt x="809891" y="337667"/>
                  </a:lnTo>
                  <a:lnTo>
                    <a:pt x="807897" y="345262"/>
                  </a:lnTo>
                  <a:lnTo>
                    <a:pt x="807897" y="353923"/>
                  </a:lnTo>
                  <a:lnTo>
                    <a:pt x="824915" y="353923"/>
                  </a:lnTo>
                  <a:lnTo>
                    <a:pt x="824915" y="348297"/>
                  </a:lnTo>
                  <a:lnTo>
                    <a:pt x="826058" y="343382"/>
                  </a:lnTo>
                  <a:lnTo>
                    <a:pt x="847242" y="325920"/>
                  </a:lnTo>
                  <a:lnTo>
                    <a:pt x="858253" y="325920"/>
                  </a:lnTo>
                  <a:lnTo>
                    <a:pt x="863066" y="326961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32"/>
                  </a:lnTo>
                  <a:lnTo>
                    <a:pt x="879957" y="341630"/>
                  </a:lnTo>
                  <a:lnTo>
                    <a:pt x="881202" y="346125"/>
                  </a:lnTo>
                  <a:lnTo>
                    <a:pt x="881202" y="355841"/>
                  </a:lnTo>
                  <a:lnTo>
                    <a:pt x="807313" y="447154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15"/>
                  </a:lnTo>
                  <a:lnTo>
                    <a:pt x="865047" y="115506"/>
                  </a:lnTo>
                  <a:lnTo>
                    <a:pt x="871042" y="108953"/>
                  </a:lnTo>
                  <a:lnTo>
                    <a:pt x="894994" y="75171"/>
                  </a:lnTo>
                  <a:lnTo>
                    <a:pt x="896962" y="69977"/>
                  </a:lnTo>
                  <a:lnTo>
                    <a:pt x="897940" y="64655"/>
                  </a:lnTo>
                  <a:lnTo>
                    <a:pt x="897851" y="51282"/>
                  </a:lnTo>
                  <a:lnTo>
                    <a:pt x="896048" y="44716"/>
                  </a:lnTo>
                  <a:lnTo>
                    <a:pt x="862152" y="18237"/>
                  </a:lnTo>
                  <a:lnTo>
                    <a:pt x="844880" y="18237"/>
                  </a:lnTo>
                  <a:lnTo>
                    <a:pt x="809891" y="45567"/>
                  </a:lnTo>
                  <a:lnTo>
                    <a:pt x="807897" y="53162"/>
                  </a:lnTo>
                  <a:lnTo>
                    <a:pt x="807897" y="61823"/>
                  </a:lnTo>
                  <a:lnTo>
                    <a:pt x="824915" y="61823"/>
                  </a:lnTo>
                  <a:lnTo>
                    <a:pt x="824915" y="56197"/>
                  </a:lnTo>
                  <a:lnTo>
                    <a:pt x="826058" y="51282"/>
                  </a:lnTo>
                  <a:lnTo>
                    <a:pt x="847242" y="33820"/>
                  </a:lnTo>
                  <a:lnTo>
                    <a:pt x="858253" y="33820"/>
                  </a:lnTo>
                  <a:lnTo>
                    <a:pt x="863066" y="34861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32"/>
                  </a:lnTo>
                  <a:lnTo>
                    <a:pt x="879957" y="49530"/>
                  </a:lnTo>
                  <a:lnTo>
                    <a:pt x="881202" y="54025"/>
                  </a:lnTo>
                  <a:lnTo>
                    <a:pt x="881202" y="63741"/>
                  </a:lnTo>
                  <a:lnTo>
                    <a:pt x="807313" y="155054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589"/>
                  </a:moveTo>
                  <a:lnTo>
                    <a:pt x="1015301" y="917841"/>
                  </a:lnTo>
                  <a:lnTo>
                    <a:pt x="1004354" y="897712"/>
                  </a:lnTo>
                  <a:lnTo>
                    <a:pt x="1000506" y="893686"/>
                  </a:lnTo>
                  <a:lnTo>
                    <a:pt x="1000506" y="935278"/>
                  </a:lnTo>
                  <a:lnTo>
                    <a:pt x="999655" y="939495"/>
                  </a:lnTo>
                  <a:lnTo>
                    <a:pt x="972451" y="964387"/>
                  </a:lnTo>
                  <a:lnTo>
                    <a:pt x="961821" y="964387"/>
                  </a:lnTo>
                  <a:lnTo>
                    <a:pt x="936421" y="937348"/>
                  </a:lnTo>
                  <a:lnTo>
                    <a:pt x="936548" y="924560"/>
                  </a:lnTo>
                  <a:lnTo>
                    <a:pt x="974623" y="897712"/>
                  </a:lnTo>
                  <a:lnTo>
                    <a:pt x="996315" y="914666"/>
                  </a:lnTo>
                  <a:lnTo>
                    <a:pt x="999109" y="919721"/>
                  </a:lnTo>
                  <a:lnTo>
                    <a:pt x="1000467" y="925017"/>
                  </a:lnTo>
                  <a:lnTo>
                    <a:pt x="1000506" y="935278"/>
                  </a:lnTo>
                  <a:lnTo>
                    <a:pt x="1000506" y="893686"/>
                  </a:lnTo>
                  <a:lnTo>
                    <a:pt x="968463" y="881837"/>
                  </a:lnTo>
                  <a:lnTo>
                    <a:pt x="961199" y="882167"/>
                  </a:lnTo>
                  <a:lnTo>
                    <a:pt x="925169" y="906373"/>
                  </a:lnTo>
                  <a:lnTo>
                    <a:pt x="919111" y="931189"/>
                  </a:lnTo>
                  <a:lnTo>
                    <a:pt x="919505" y="938136"/>
                  </a:lnTo>
                  <a:lnTo>
                    <a:pt x="942352" y="974039"/>
                  </a:lnTo>
                  <a:lnTo>
                    <a:pt x="957110" y="980262"/>
                  </a:lnTo>
                  <a:lnTo>
                    <a:pt x="970673" y="980262"/>
                  </a:lnTo>
                  <a:lnTo>
                    <a:pt x="999439" y="964387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1002474" y="973505"/>
                  </a:lnTo>
                  <a:lnTo>
                    <a:pt x="987755" y="1009383"/>
                  </a:lnTo>
                  <a:lnTo>
                    <a:pt x="966152" y="1017790"/>
                  </a:lnTo>
                  <a:lnTo>
                    <a:pt x="958367" y="1017790"/>
                  </a:lnTo>
                  <a:lnTo>
                    <a:pt x="937869" y="994410"/>
                  </a:lnTo>
                  <a:lnTo>
                    <a:pt x="920267" y="994410"/>
                  </a:lnTo>
                  <a:lnTo>
                    <a:pt x="944003" y="1028750"/>
                  </a:lnTo>
                  <a:lnTo>
                    <a:pt x="957884" y="1033665"/>
                  </a:lnTo>
                  <a:lnTo>
                    <a:pt x="974483" y="1033665"/>
                  </a:lnTo>
                  <a:lnTo>
                    <a:pt x="981938" y="1031862"/>
                  </a:lnTo>
                  <a:lnTo>
                    <a:pt x="995159" y="1024636"/>
                  </a:lnTo>
                  <a:lnTo>
                    <a:pt x="1000798" y="1019352"/>
                  </a:lnTo>
                  <a:lnTo>
                    <a:pt x="1001826" y="1017790"/>
                  </a:lnTo>
                  <a:lnTo>
                    <a:pt x="1005408" y="1012367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589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74" y="723671"/>
                  </a:lnTo>
                  <a:lnTo>
                    <a:pt x="954874" y="722515"/>
                  </a:lnTo>
                  <a:lnTo>
                    <a:pt x="988072" y="687006"/>
                  </a:lnTo>
                  <a:lnTo>
                    <a:pt x="994079" y="680453"/>
                  </a:lnTo>
                  <a:lnTo>
                    <a:pt x="1018019" y="646671"/>
                  </a:lnTo>
                  <a:lnTo>
                    <a:pt x="1019987" y="641477"/>
                  </a:lnTo>
                  <a:lnTo>
                    <a:pt x="1020978" y="636155"/>
                  </a:lnTo>
                  <a:lnTo>
                    <a:pt x="1020889" y="622782"/>
                  </a:lnTo>
                  <a:lnTo>
                    <a:pt x="1019073" y="616216"/>
                  </a:lnTo>
                  <a:lnTo>
                    <a:pt x="985189" y="589737"/>
                  </a:lnTo>
                  <a:lnTo>
                    <a:pt x="967917" y="589737"/>
                  </a:lnTo>
                  <a:lnTo>
                    <a:pt x="932916" y="617067"/>
                  </a:lnTo>
                  <a:lnTo>
                    <a:pt x="930922" y="624662"/>
                  </a:lnTo>
                  <a:lnTo>
                    <a:pt x="930922" y="633323"/>
                  </a:lnTo>
                  <a:lnTo>
                    <a:pt x="947953" y="633323"/>
                  </a:lnTo>
                  <a:lnTo>
                    <a:pt x="947953" y="627697"/>
                  </a:lnTo>
                  <a:lnTo>
                    <a:pt x="949083" y="622782"/>
                  </a:lnTo>
                  <a:lnTo>
                    <a:pt x="970280" y="605320"/>
                  </a:lnTo>
                  <a:lnTo>
                    <a:pt x="981290" y="605320"/>
                  </a:lnTo>
                  <a:lnTo>
                    <a:pt x="986104" y="606361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32"/>
                  </a:lnTo>
                  <a:lnTo>
                    <a:pt x="1002982" y="621030"/>
                  </a:lnTo>
                  <a:lnTo>
                    <a:pt x="1004239" y="625525"/>
                  </a:lnTo>
                  <a:lnTo>
                    <a:pt x="1004239" y="635241"/>
                  </a:lnTo>
                  <a:lnTo>
                    <a:pt x="930351" y="726554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74" y="444271"/>
                  </a:lnTo>
                  <a:lnTo>
                    <a:pt x="954874" y="443115"/>
                  </a:lnTo>
                  <a:lnTo>
                    <a:pt x="988072" y="407606"/>
                  </a:lnTo>
                  <a:lnTo>
                    <a:pt x="994079" y="401053"/>
                  </a:lnTo>
                  <a:lnTo>
                    <a:pt x="1018019" y="367271"/>
                  </a:lnTo>
                  <a:lnTo>
                    <a:pt x="1019987" y="362077"/>
                  </a:lnTo>
                  <a:lnTo>
                    <a:pt x="1020978" y="356755"/>
                  </a:lnTo>
                  <a:lnTo>
                    <a:pt x="1020889" y="343382"/>
                  </a:lnTo>
                  <a:lnTo>
                    <a:pt x="1019073" y="336816"/>
                  </a:lnTo>
                  <a:lnTo>
                    <a:pt x="985189" y="310337"/>
                  </a:lnTo>
                  <a:lnTo>
                    <a:pt x="967917" y="310337"/>
                  </a:lnTo>
                  <a:lnTo>
                    <a:pt x="932916" y="337667"/>
                  </a:lnTo>
                  <a:lnTo>
                    <a:pt x="930922" y="345262"/>
                  </a:lnTo>
                  <a:lnTo>
                    <a:pt x="930922" y="353923"/>
                  </a:lnTo>
                  <a:lnTo>
                    <a:pt x="947953" y="353923"/>
                  </a:lnTo>
                  <a:lnTo>
                    <a:pt x="947953" y="348297"/>
                  </a:lnTo>
                  <a:lnTo>
                    <a:pt x="949083" y="343382"/>
                  </a:lnTo>
                  <a:lnTo>
                    <a:pt x="970280" y="325920"/>
                  </a:lnTo>
                  <a:lnTo>
                    <a:pt x="981290" y="325920"/>
                  </a:lnTo>
                  <a:lnTo>
                    <a:pt x="986104" y="326961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32"/>
                  </a:lnTo>
                  <a:lnTo>
                    <a:pt x="1002982" y="341630"/>
                  </a:lnTo>
                  <a:lnTo>
                    <a:pt x="1004239" y="346125"/>
                  </a:lnTo>
                  <a:lnTo>
                    <a:pt x="1004239" y="355841"/>
                  </a:lnTo>
                  <a:lnTo>
                    <a:pt x="930351" y="447154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74" y="152171"/>
                  </a:lnTo>
                  <a:lnTo>
                    <a:pt x="954874" y="151015"/>
                  </a:lnTo>
                  <a:lnTo>
                    <a:pt x="988072" y="115506"/>
                  </a:lnTo>
                  <a:lnTo>
                    <a:pt x="994079" y="108953"/>
                  </a:lnTo>
                  <a:lnTo>
                    <a:pt x="1018019" y="75171"/>
                  </a:lnTo>
                  <a:lnTo>
                    <a:pt x="1019987" y="69977"/>
                  </a:lnTo>
                  <a:lnTo>
                    <a:pt x="1020978" y="64655"/>
                  </a:lnTo>
                  <a:lnTo>
                    <a:pt x="1020889" y="51282"/>
                  </a:lnTo>
                  <a:lnTo>
                    <a:pt x="1019073" y="44716"/>
                  </a:lnTo>
                  <a:lnTo>
                    <a:pt x="985189" y="18237"/>
                  </a:lnTo>
                  <a:lnTo>
                    <a:pt x="967917" y="18237"/>
                  </a:lnTo>
                  <a:lnTo>
                    <a:pt x="932916" y="45567"/>
                  </a:lnTo>
                  <a:lnTo>
                    <a:pt x="930922" y="53162"/>
                  </a:lnTo>
                  <a:lnTo>
                    <a:pt x="930922" y="61823"/>
                  </a:lnTo>
                  <a:lnTo>
                    <a:pt x="947953" y="61823"/>
                  </a:lnTo>
                  <a:lnTo>
                    <a:pt x="947953" y="56197"/>
                  </a:lnTo>
                  <a:lnTo>
                    <a:pt x="949083" y="51282"/>
                  </a:lnTo>
                  <a:lnTo>
                    <a:pt x="970280" y="33820"/>
                  </a:lnTo>
                  <a:lnTo>
                    <a:pt x="981290" y="33820"/>
                  </a:lnTo>
                  <a:lnTo>
                    <a:pt x="986104" y="34861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32"/>
                  </a:lnTo>
                  <a:lnTo>
                    <a:pt x="1002982" y="49530"/>
                  </a:lnTo>
                  <a:lnTo>
                    <a:pt x="1004239" y="54025"/>
                  </a:lnTo>
                  <a:lnTo>
                    <a:pt x="1004239" y="63741"/>
                  </a:lnTo>
                  <a:lnTo>
                    <a:pt x="930351" y="155054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00"/>
                  </a:moveTo>
                  <a:lnTo>
                    <a:pt x="1124712" y="920800"/>
                  </a:lnTo>
                  <a:lnTo>
                    <a:pt x="1124712" y="938415"/>
                  </a:lnTo>
                  <a:lnTo>
                    <a:pt x="1124419" y="938415"/>
                  </a:lnTo>
                  <a:lnTo>
                    <a:pt x="1124419" y="967371"/>
                  </a:lnTo>
                  <a:lnTo>
                    <a:pt x="1124343" y="983983"/>
                  </a:lnTo>
                  <a:lnTo>
                    <a:pt x="1099502" y="1014615"/>
                  </a:lnTo>
                  <a:lnTo>
                    <a:pt x="1085545" y="1014615"/>
                  </a:lnTo>
                  <a:lnTo>
                    <a:pt x="1060424" y="983538"/>
                  </a:lnTo>
                  <a:lnTo>
                    <a:pt x="1060424" y="967371"/>
                  </a:lnTo>
                  <a:lnTo>
                    <a:pt x="1085456" y="934656"/>
                  </a:lnTo>
                  <a:lnTo>
                    <a:pt x="1099591" y="934656"/>
                  </a:lnTo>
                  <a:lnTo>
                    <a:pt x="1124419" y="967371"/>
                  </a:lnTo>
                  <a:lnTo>
                    <a:pt x="1124419" y="938415"/>
                  </a:lnTo>
                  <a:lnTo>
                    <a:pt x="1122972" y="938415"/>
                  </a:lnTo>
                  <a:lnTo>
                    <a:pt x="1121651" y="936383"/>
                  </a:lnTo>
                  <a:lnTo>
                    <a:pt x="1120394" y="934656"/>
                  </a:lnTo>
                  <a:lnTo>
                    <a:pt x="1119949" y="934034"/>
                  </a:lnTo>
                  <a:lnTo>
                    <a:pt x="1117638" y="931049"/>
                  </a:lnTo>
                  <a:lnTo>
                    <a:pt x="1115377" y="928014"/>
                  </a:lnTo>
                  <a:lnTo>
                    <a:pt x="1112100" y="925322"/>
                  </a:lnTo>
                  <a:lnTo>
                    <a:pt x="1107821" y="922972"/>
                  </a:lnTo>
                  <a:lnTo>
                    <a:pt x="1103591" y="920559"/>
                  </a:lnTo>
                  <a:lnTo>
                    <a:pt x="1097864" y="919365"/>
                  </a:lnTo>
                  <a:lnTo>
                    <a:pt x="1090650" y="919365"/>
                  </a:lnTo>
                  <a:lnTo>
                    <a:pt x="1052588" y="940003"/>
                  </a:lnTo>
                  <a:lnTo>
                    <a:pt x="1043317" y="975639"/>
                  </a:lnTo>
                  <a:lnTo>
                    <a:pt x="1043698" y="983983"/>
                  </a:lnTo>
                  <a:lnTo>
                    <a:pt x="1059192" y="1019327"/>
                  </a:lnTo>
                  <a:lnTo>
                    <a:pt x="1081417" y="1029906"/>
                  </a:lnTo>
                  <a:lnTo>
                    <a:pt x="1097572" y="1029906"/>
                  </a:lnTo>
                  <a:lnTo>
                    <a:pt x="1122692" y="1011148"/>
                  </a:lnTo>
                  <a:lnTo>
                    <a:pt x="1124127" y="1011148"/>
                  </a:lnTo>
                  <a:lnTo>
                    <a:pt x="1124127" y="1042898"/>
                  </a:lnTo>
                  <a:lnTo>
                    <a:pt x="1121219" y="1049680"/>
                  </a:lnTo>
                  <a:lnTo>
                    <a:pt x="1109573" y="1058341"/>
                  </a:lnTo>
                  <a:lnTo>
                    <a:pt x="1102194" y="1060500"/>
                  </a:lnTo>
                  <a:lnTo>
                    <a:pt x="1086561" y="1060500"/>
                  </a:lnTo>
                  <a:lnTo>
                    <a:pt x="1081151" y="1059522"/>
                  </a:lnTo>
                  <a:lnTo>
                    <a:pt x="1072921" y="1055624"/>
                  </a:lnTo>
                  <a:lnTo>
                    <a:pt x="1069695" y="1053338"/>
                  </a:lnTo>
                  <a:lnTo>
                    <a:pt x="1067346" y="1050683"/>
                  </a:lnTo>
                  <a:lnTo>
                    <a:pt x="1064983" y="1048092"/>
                  </a:lnTo>
                  <a:lnTo>
                    <a:pt x="1063040" y="1045781"/>
                  </a:lnTo>
                  <a:lnTo>
                    <a:pt x="1061491" y="1043762"/>
                  </a:lnTo>
                  <a:lnTo>
                    <a:pt x="1047927" y="1053287"/>
                  </a:lnTo>
                  <a:lnTo>
                    <a:pt x="1085024" y="1075512"/>
                  </a:lnTo>
                  <a:lnTo>
                    <a:pt x="1102093" y="1075512"/>
                  </a:lnTo>
                  <a:lnTo>
                    <a:pt x="1110132" y="1074089"/>
                  </a:lnTo>
                  <a:lnTo>
                    <a:pt x="1124610" y="1068463"/>
                  </a:lnTo>
                  <a:lnTo>
                    <a:pt x="1130388" y="1064069"/>
                  </a:lnTo>
                  <a:lnTo>
                    <a:pt x="1132916" y="1060500"/>
                  </a:lnTo>
                  <a:lnTo>
                    <a:pt x="1134668" y="1058049"/>
                  </a:lnTo>
                  <a:lnTo>
                    <a:pt x="1138999" y="1052080"/>
                  </a:lnTo>
                  <a:lnTo>
                    <a:pt x="1141158" y="1044333"/>
                  </a:lnTo>
                  <a:lnTo>
                    <a:pt x="1141158" y="1011148"/>
                  </a:lnTo>
                  <a:lnTo>
                    <a:pt x="1141158" y="938415"/>
                  </a:lnTo>
                  <a:lnTo>
                    <a:pt x="1141158" y="920800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32"/>
                  </a:lnTo>
                  <a:lnTo>
                    <a:pt x="1198549" y="656221"/>
                  </a:lnTo>
                  <a:lnTo>
                    <a:pt x="1196771" y="648385"/>
                  </a:lnTo>
                  <a:lnTo>
                    <a:pt x="1194142" y="642556"/>
                  </a:lnTo>
                  <a:lnTo>
                    <a:pt x="1193825" y="641832"/>
                  </a:lnTo>
                  <a:lnTo>
                    <a:pt x="1165364" y="627265"/>
                  </a:lnTo>
                  <a:lnTo>
                    <a:pt x="1157427" y="627265"/>
                  </a:lnTo>
                  <a:lnTo>
                    <a:pt x="1150620" y="628967"/>
                  </a:lnTo>
                  <a:lnTo>
                    <a:pt x="1139266" y="635749"/>
                  </a:lnTo>
                  <a:lnTo>
                    <a:pt x="1135011" y="640295"/>
                  </a:lnTo>
                  <a:lnTo>
                    <a:pt x="1132179" y="646023"/>
                  </a:lnTo>
                  <a:lnTo>
                    <a:pt x="1131023" y="646023"/>
                  </a:lnTo>
                  <a:lnTo>
                    <a:pt x="1129411" y="642556"/>
                  </a:lnTo>
                  <a:lnTo>
                    <a:pt x="1128280" y="640105"/>
                  </a:lnTo>
                  <a:lnTo>
                    <a:pt x="1124458" y="635508"/>
                  </a:lnTo>
                  <a:lnTo>
                    <a:pt x="1119543" y="632244"/>
                  </a:lnTo>
                  <a:lnTo>
                    <a:pt x="1114691" y="628916"/>
                  </a:lnTo>
                  <a:lnTo>
                    <a:pt x="1108608" y="627265"/>
                  </a:lnTo>
                  <a:lnTo>
                    <a:pt x="1094079" y="627265"/>
                  </a:lnTo>
                  <a:lnTo>
                    <a:pt x="1087894" y="628916"/>
                  </a:lnTo>
                  <a:lnTo>
                    <a:pt x="1077595" y="635508"/>
                  </a:lnTo>
                  <a:lnTo>
                    <a:pt x="1073873" y="640105"/>
                  </a:lnTo>
                  <a:lnTo>
                    <a:pt x="1071562" y="646023"/>
                  </a:lnTo>
                  <a:lnTo>
                    <a:pt x="1070114" y="646023"/>
                  </a:lnTo>
                  <a:lnTo>
                    <a:pt x="1070114" y="628700"/>
                  </a:lnTo>
                  <a:lnTo>
                    <a:pt x="1053668" y="628700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32"/>
                  </a:lnTo>
                  <a:lnTo>
                    <a:pt x="1071854" y="660044"/>
                  </a:lnTo>
                  <a:lnTo>
                    <a:pt x="1076515" y="651725"/>
                  </a:lnTo>
                  <a:lnTo>
                    <a:pt x="1079601" y="648449"/>
                  </a:lnTo>
                  <a:lnTo>
                    <a:pt x="1083538" y="646023"/>
                  </a:lnTo>
                  <a:lnTo>
                    <a:pt x="1087247" y="643737"/>
                  </a:lnTo>
                  <a:lnTo>
                    <a:pt x="1091387" y="642556"/>
                  </a:lnTo>
                  <a:lnTo>
                    <a:pt x="1102258" y="642556"/>
                  </a:lnTo>
                  <a:lnTo>
                    <a:pt x="1107516" y="644512"/>
                  </a:lnTo>
                  <a:lnTo>
                    <a:pt x="1111656" y="648449"/>
                  </a:lnTo>
                  <a:lnTo>
                    <a:pt x="1115695" y="652246"/>
                  </a:lnTo>
                  <a:lnTo>
                    <a:pt x="1117688" y="657186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44"/>
                  </a:lnTo>
                  <a:lnTo>
                    <a:pt x="1137208" y="654291"/>
                  </a:lnTo>
                  <a:lnTo>
                    <a:pt x="1144765" y="646023"/>
                  </a:lnTo>
                  <a:lnTo>
                    <a:pt x="1145768" y="644918"/>
                  </a:lnTo>
                  <a:lnTo>
                    <a:pt x="1151801" y="642556"/>
                  </a:lnTo>
                  <a:lnTo>
                    <a:pt x="1165656" y="642556"/>
                  </a:lnTo>
                  <a:lnTo>
                    <a:pt x="1170927" y="644309"/>
                  </a:lnTo>
                  <a:lnTo>
                    <a:pt x="1179868" y="651332"/>
                  </a:lnTo>
                  <a:lnTo>
                    <a:pt x="1182103" y="657186"/>
                  </a:lnTo>
                  <a:lnTo>
                    <a:pt x="1182103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32"/>
                  </a:lnTo>
                  <a:lnTo>
                    <a:pt x="1198549" y="376821"/>
                  </a:lnTo>
                  <a:lnTo>
                    <a:pt x="1196771" y="368985"/>
                  </a:lnTo>
                  <a:lnTo>
                    <a:pt x="1194142" y="363156"/>
                  </a:lnTo>
                  <a:lnTo>
                    <a:pt x="1193825" y="362432"/>
                  </a:lnTo>
                  <a:lnTo>
                    <a:pt x="1165364" y="347865"/>
                  </a:lnTo>
                  <a:lnTo>
                    <a:pt x="1157427" y="347865"/>
                  </a:lnTo>
                  <a:lnTo>
                    <a:pt x="1150620" y="349567"/>
                  </a:lnTo>
                  <a:lnTo>
                    <a:pt x="1139266" y="356349"/>
                  </a:lnTo>
                  <a:lnTo>
                    <a:pt x="1135011" y="360895"/>
                  </a:lnTo>
                  <a:lnTo>
                    <a:pt x="1132179" y="366623"/>
                  </a:lnTo>
                  <a:lnTo>
                    <a:pt x="1131023" y="366623"/>
                  </a:lnTo>
                  <a:lnTo>
                    <a:pt x="1129411" y="363156"/>
                  </a:lnTo>
                  <a:lnTo>
                    <a:pt x="1128280" y="360705"/>
                  </a:lnTo>
                  <a:lnTo>
                    <a:pt x="1124458" y="356108"/>
                  </a:lnTo>
                  <a:lnTo>
                    <a:pt x="1119543" y="352844"/>
                  </a:lnTo>
                  <a:lnTo>
                    <a:pt x="1114691" y="349516"/>
                  </a:lnTo>
                  <a:lnTo>
                    <a:pt x="1108608" y="347865"/>
                  </a:lnTo>
                  <a:lnTo>
                    <a:pt x="1094079" y="347865"/>
                  </a:lnTo>
                  <a:lnTo>
                    <a:pt x="1087894" y="349516"/>
                  </a:lnTo>
                  <a:lnTo>
                    <a:pt x="1077595" y="356108"/>
                  </a:lnTo>
                  <a:lnTo>
                    <a:pt x="1073873" y="360705"/>
                  </a:lnTo>
                  <a:lnTo>
                    <a:pt x="1071562" y="366623"/>
                  </a:lnTo>
                  <a:lnTo>
                    <a:pt x="1070114" y="366623"/>
                  </a:lnTo>
                  <a:lnTo>
                    <a:pt x="1070114" y="349300"/>
                  </a:lnTo>
                  <a:lnTo>
                    <a:pt x="1053668" y="349300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32"/>
                  </a:lnTo>
                  <a:lnTo>
                    <a:pt x="1071854" y="380644"/>
                  </a:lnTo>
                  <a:lnTo>
                    <a:pt x="1076515" y="372325"/>
                  </a:lnTo>
                  <a:lnTo>
                    <a:pt x="1079601" y="369049"/>
                  </a:lnTo>
                  <a:lnTo>
                    <a:pt x="1083538" y="366623"/>
                  </a:lnTo>
                  <a:lnTo>
                    <a:pt x="1087247" y="364337"/>
                  </a:lnTo>
                  <a:lnTo>
                    <a:pt x="1091387" y="363156"/>
                  </a:lnTo>
                  <a:lnTo>
                    <a:pt x="1102258" y="363156"/>
                  </a:lnTo>
                  <a:lnTo>
                    <a:pt x="1107516" y="365112"/>
                  </a:lnTo>
                  <a:lnTo>
                    <a:pt x="1111656" y="369049"/>
                  </a:lnTo>
                  <a:lnTo>
                    <a:pt x="1115695" y="372846"/>
                  </a:lnTo>
                  <a:lnTo>
                    <a:pt x="1117688" y="377786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44"/>
                  </a:lnTo>
                  <a:lnTo>
                    <a:pt x="1137208" y="374891"/>
                  </a:lnTo>
                  <a:lnTo>
                    <a:pt x="1144765" y="366623"/>
                  </a:lnTo>
                  <a:lnTo>
                    <a:pt x="1145768" y="365518"/>
                  </a:lnTo>
                  <a:lnTo>
                    <a:pt x="1151801" y="363156"/>
                  </a:lnTo>
                  <a:lnTo>
                    <a:pt x="1165656" y="363156"/>
                  </a:lnTo>
                  <a:lnTo>
                    <a:pt x="1170927" y="364909"/>
                  </a:lnTo>
                  <a:lnTo>
                    <a:pt x="1179868" y="371932"/>
                  </a:lnTo>
                  <a:lnTo>
                    <a:pt x="1182103" y="377786"/>
                  </a:lnTo>
                  <a:lnTo>
                    <a:pt x="1182103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32"/>
                  </a:lnTo>
                  <a:lnTo>
                    <a:pt x="1198549" y="84721"/>
                  </a:lnTo>
                  <a:lnTo>
                    <a:pt x="1196771" y="76885"/>
                  </a:lnTo>
                  <a:lnTo>
                    <a:pt x="1194142" y="71056"/>
                  </a:lnTo>
                  <a:lnTo>
                    <a:pt x="1193825" y="70332"/>
                  </a:lnTo>
                  <a:lnTo>
                    <a:pt x="1165364" y="55765"/>
                  </a:lnTo>
                  <a:lnTo>
                    <a:pt x="1157427" y="55765"/>
                  </a:lnTo>
                  <a:lnTo>
                    <a:pt x="1150620" y="57467"/>
                  </a:lnTo>
                  <a:lnTo>
                    <a:pt x="1139266" y="64249"/>
                  </a:lnTo>
                  <a:lnTo>
                    <a:pt x="1135011" y="68795"/>
                  </a:lnTo>
                  <a:lnTo>
                    <a:pt x="1132179" y="74523"/>
                  </a:lnTo>
                  <a:lnTo>
                    <a:pt x="1131023" y="74523"/>
                  </a:lnTo>
                  <a:lnTo>
                    <a:pt x="1129411" y="71056"/>
                  </a:lnTo>
                  <a:lnTo>
                    <a:pt x="1128280" y="68605"/>
                  </a:lnTo>
                  <a:lnTo>
                    <a:pt x="1124458" y="64008"/>
                  </a:lnTo>
                  <a:lnTo>
                    <a:pt x="1119543" y="60744"/>
                  </a:lnTo>
                  <a:lnTo>
                    <a:pt x="1114691" y="57416"/>
                  </a:lnTo>
                  <a:lnTo>
                    <a:pt x="1108608" y="55765"/>
                  </a:lnTo>
                  <a:lnTo>
                    <a:pt x="1094079" y="55765"/>
                  </a:lnTo>
                  <a:lnTo>
                    <a:pt x="1087894" y="57416"/>
                  </a:lnTo>
                  <a:lnTo>
                    <a:pt x="1077595" y="64008"/>
                  </a:lnTo>
                  <a:lnTo>
                    <a:pt x="1073873" y="68605"/>
                  </a:lnTo>
                  <a:lnTo>
                    <a:pt x="1071562" y="74523"/>
                  </a:lnTo>
                  <a:lnTo>
                    <a:pt x="1070114" y="74523"/>
                  </a:lnTo>
                  <a:lnTo>
                    <a:pt x="1070114" y="57200"/>
                  </a:lnTo>
                  <a:lnTo>
                    <a:pt x="1053668" y="57200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32"/>
                  </a:lnTo>
                  <a:lnTo>
                    <a:pt x="1071854" y="88544"/>
                  </a:lnTo>
                  <a:lnTo>
                    <a:pt x="1076515" y="80225"/>
                  </a:lnTo>
                  <a:lnTo>
                    <a:pt x="1079601" y="76949"/>
                  </a:lnTo>
                  <a:lnTo>
                    <a:pt x="1083538" y="74523"/>
                  </a:lnTo>
                  <a:lnTo>
                    <a:pt x="1087247" y="72237"/>
                  </a:lnTo>
                  <a:lnTo>
                    <a:pt x="1091387" y="71056"/>
                  </a:lnTo>
                  <a:lnTo>
                    <a:pt x="1102258" y="71056"/>
                  </a:lnTo>
                  <a:lnTo>
                    <a:pt x="1107516" y="73012"/>
                  </a:lnTo>
                  <a:lnTo>
                    <a:pt x="1111656" y="76949"/>
                  </a:lnTo>
                  <a:lnTo>
                    <a:pt x="1115695" y="80746"/>
                  </a:lnTo>
                  <a:lnTo>
                    <a:pt x="1117688" y="85686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44"/>
                  </a:lnTo>
                  <a:lnTo>
                    <a:pt x="1137208" y="82791"/>
                  </a:lnTo>
                  <a:lnTo>
                    <a:pt x="1144765" y="74523"/>
                  </a:lnTo>
                  <a:lnTo>
                    <a:pt x="1145768" y="73418"/>
                  </a:lnTo>
                  <a:lnTo>
                    <a:pt x="1151801" y="71056"/>
                  </a:lnTo>
                  <a:lnTo>
                    <a:pt x="1165656" y="71056"/>
                  </a:lnTo>
                  <a:lnTo>
                    <a:pt x="1170927" y="72809"/>
                  </a:lnTo>
                  <a:lnTo>
                    <a:pt x="1179868" y="79832"/>
                  </a:lnTo>
                  <a:lnTo>
                    <a:pt x="1182103" y="85686"/>
                  </a:lnTo>
                  <a:lnTo>
                    <a:pt x="1182103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32"/>
                  </a:lnTo>
                  <a:lnTo>
                    <a:pt x="1355483" y="629589"/>
                  </a:lnTo>
                  <a:lnTo>
                    <a:pt x="1341983" y="627265"/>
                  </a:lnTo>
                  <a:lnTo>
                    <a:pt x="1334046" y="627265"/>
                  </a:lnTo>
                  <a:lnTo>
                    <a:pt x="1327238" y="628967"/>
                  </a:lnTo>
                  <a:lnTo>
                    <a:pt x="1315885" y="635749"/>
                  </a:lnTo>
                  <a:lnTo>
                    <a:pt x="1311617" y="640295"/>
                  </a:lnTo>
                  <a:lnTo>
                    <a:pt x="1308785" y="646023"/>
                  </a:lnTo>
                  <a:lnTo>
                    <a:pt x="1307630" y="646023"/>
                  </a:lnTo>
                  <a:lnTo>
                    <a:pt x="1306029" y="642556"/>
                  </a:lnTo>
                  <a:lnTo>
                    <a:pt x="1304886" y="640105"/>
                  </a:lnTo>
                  <a:lnTo>
                    <a:pt x="1301064" y="635508"/>
                  </a:lnTo>
                  <a:lnTo>
                    <a:pt x="1296162" y="632244"/>
                  </a:lnTo>
                  <a:lnTo>
                    <a:pt x="1291297" y="628916"/>
                  </a:lnTo>
                  <a:lnTo>
                    <a:pt x="1285214" y="627265"/>
                  </a:lnTo>
                  <a:lnTo>
                    <a:pt x="1270685" y="627265"/>
                  </a:lnTo>
                  <a:lnTo>
                    <a:pt x="1264500" y="628916"/>
                  </a:lnTo>
                  <a:lnTo>
                    <a:pt x="1254213" y="635508"/>
                  </a:lnTo>
                  <a:lnTo>
                    <a:pt x="1250480" y="640105"/>
                  </a:lnTo>
                  <a:lnTo>
                    <a:pt x="1248168" y="646023"/>
                  </a:lnTo>
                  <a:lnTo>
                    <a:pt x="1246733" y="646023"/>
                  </a:lnTo>
                  <a:lnTo>
                    <a:pt x="1246733" y="628700"/>
                  </a:lnTo>
                  <a:lnTo>
                    <a:pt x="1230274" y="628700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32"/>
                  </a:lnTo>
                  <a:lnTo>
                    <a:pt x="1248460" y="660044"/>
                  </a:lnTo>
                  <a:lnTo>
                    <a:pt x="1253121" y="651725"/>
                  </a:lnTo>
                  <a:lnTo>
                    <a:pt x="1256207" y="648449"/>
                  </a:lnTo>
                  <a:lnTo>
                    <a:pt x="1260144" y="646023"/>
                  </a:lnTo>
                  <a:lnTo>
                    <a:pt x="1263853" y="643737"/>
                  </a:lnTo>
                  <a:lnTo>
                    <a:pt x="1267993" y="642556"/>
                  </a:lnTo>
                  <a:lnTo>
                    <a:pt x="1278864" y="642556"/>
                  </a:lnTo>
                  <a:lnTo>
                    <a:pt x="1284135" y="644512"/>
                  </a:lnTo>
                  <a:lnTo>
                    <a:pt x="1288275" y="648449"/>
                  </a:lnTo>
                  <a:lnTo>
                    <a:pt x="1292313" y="652246"/>
                  </a:lnTo>
                  <a:lnTo>
                    <a:pt x="1294295" y="657186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44"/>
                  </a:lnTo>
                  <a:lnTo>
                    <a:pt x="1313815" y="654291"/>
                  </a:lnTo>
                  <a:lnTo>
                    <a:pt x="1321371" y="646023"/>
                  </a:lnTo>
                  <a:lnTo>
                    <a:pt x="1322374" y="644918"/>
                  </a:lnTo>
                  <a:lnTo>
                    <a:pt x="1328407" y="642556"/>
                  </a:lnTo>
                  <a:lnTo>
                    <a:pt x="1342263" y="642556"/>
                  </a:lnTo>
                  <a:lnTo>
                    <a:pt x="1347533" y="644309"/>
                  </a:lnTo>
                  <a:lnTo>
                    <a:pt x="1356487" y="651332"/>
                  </a:lnTo>
                  <a:lnTo>
                    <a:pt x="1358722" y="657186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32"/>
                  </a:lnTo>
                  <a:lnTo>
                    <a:pt x="1355483" y="350189"/>
                  </a:lnTo>
                  <a:lnTo>
                    <a:pt x="1341983" y="347865"/>
                  </a:lnTo>
                  <a:lnTo>
                    <a:pt x="1334046" y="347865"/>
                  </a:lnTo>
                  <a:lnTo>
                    <a:pt x="1327238" y="349567"/>
                  </a:lnTo>
                  <a:lnTo>
                    <a:pt x="1315885" y="356349"/>
                  </a:lnTo>
                  <a:lnTo>
                    <a:pt x="1311617" y="360895"/>
                  </a:lnTo>
                  <a:lnTo>
                    <a:pt x="1308785" y="366623"/>
                  </a:lnTo>
                  <a:lnTo>
                    <a:pt x="1307630" y="366623"/>
                  </a:lnTo>
                  <a:lnTo>
                    <a:pt x="1306029" y="363156"/>
                  </a:lnTo>
                  <a:lnTo>
                    <a:pt x="1304886" y="360705"/>
                  </a:lnTo>
                  <a:lnTo>
                    <a:pt x="1301064" y="356108"/>
                  </a:lnTo>
                  <a:lnTo>
                    <a:pt x="1296162" y="352844"/>
                  </a:lnTo>
                  <a:lnTo>
                    <a:pt x="1291297" y="349516"/>
                  </a:lnTo>
                  <a:lnTo>
                    <a:pt x="1285214" y="347865"/>
                  </a:lnTo>
                  <a:lnTo>
                    <a:pt x="1270685" y="347865"/>
                  </a:lnTo>
                  <a:lnTo>
                    <a:pt x="1264500" y="349516"/>
                  </a:lnTo>
                  <a:lnTo>
                    <a:pt x="1254213" y="356108"/>
                  </a:lnTo>
                  <a:lnTo>
                    <a:pt x="1250480" y="360705"/>
                  </a:lnTo>
                  <a:lnTo>
                    <a:pt x="1248168" y="366623"/>
                  </a:lnTo>
                  <a:lnTo>
                    <a:pt x="1246733" y="366623"/>
                  </a:lnTo>
                  <a:lnTo>
                    <a:pt x="1246733" y="349300"/>
                  </a:lnTo>
                  <a:lnTo>
                    <a:pt x="1230274" y="349300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32"/>
                  </a:lnTo>
                  <a:lnTo>
                    <a:pt x="1248460" y="380644"/>
                  </a:lnTo>
                  <a:lnTo>
                    <a:pt x="1253121" y="372325"/>
                  </a:lnTo>
                  <a:lnTo>
                    <a:pt x="1256207" y="369049"/>
                  </a:lnTo>
                  <a:lnTo>
                    <a:pt x="1260144" y="366623"/>
                  </a:lnTo>
                  <a:lnTo>
                    <a:pt x="1263853" y="364337"/>
                  </a:lnTo>
                  <a:lnTo>
                    <a:pt x="1267993" y="363156"/>
                  </a:lnTo>
                  <a:lnTo>
                    <a:pt x="1278864" y="363156"/>
                  </a:lnTo>
                  <a:lnTo>
                    <a:pt x="1284135" y="365112"/>
                  </a:lnTo>
                  <a:lnTo>
                    <a:pt x="1288275" y="369049"/>
                  </a:lnTo>
                  <a:lnTo>
                    <a:pt x="1292313" y="372846"/>
                  </a:lnTo>
                  <a:lnTo>
                    <a:pt x="1294295" y="377786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44"/>
                  </a:lnTo>
                  <a:lnTo>
                    <a:pt x="1313815" y="374891"/>
                  </a:lnTo>
                  <a:lnTo>
                    <a:pt x="1321371" y="366623"/>
                  </a:lnTo>
                  <a:lnTo>
                    <a:pt x="1322374" y="365518"/>
                  </a:lnTo>
                  <a:lnTo>
                    <a:pt x="1328407" y="363156"/>
                  </a:lnTo>
                  <a:lnTo>
                    <a:pt x="1342263" y="363156"/>
                  </a:lnTo>
                  <a:lnTo>
                    <a:pt x="1347533" y="364909"/>
                  </a:lnTo>
                  <a:lnTo>
                    <a:pt x="1356487" y="371932"/>
                  </a:lnTo>
                  <a:lnTo>
                    <a:pt x="1358722" y="377786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32"/>
                  </a:lnTo>
                  <a:lnTo>
                    <a:pt x="1355483" y="58089"/>
                  </a:lnTo>
                  <a:lnTo>
                    <a:pt x="1341983" y="55765"/>
                  </a:lnTo>
                  <a:lnTo>
                    <a:pt x="1334046" y="55765"/>
                  </a:lnTo>
                  <a:lnTo>
                    <a:pt x="1327238" y="57467"/>
                  </a:lnTo>
                  <a:lnTo>
                    <a:pt x="1315885" y="64249"/>
                  </a:lnTo>
                  <a:lnTo>
                    <a:pt x="1311617" y="68795"/>
                  </a:lnTo>
                  <a:lnTo>
                    <a:pt x="1308785" y="74523"/>
                  </a:lnTo>
                  <a:lnTo>
                    <a:pt x="1307630" y="74523"/>
                  </a:lnTo>
                  <a:lnTo>
                    <a:pt x="1306029" y="71056"/>
                  </a:lnTo>
                  <a:lnTo>
                    <a:pt x="1304886" y="68605"/>
                  </a:lnTo>
                  <a:lnTo>
                    <a:pt x="1301064" y="64008"/>
                  </a:lnTo>
                  <a:lnTo>
                    <a:pt x="1296162" y="60744"/>
                  </a:lnTo>
                  <a:lnTo>
                    <a:pt x="1291297" y="57416"/>
                  </a:lnTo>
                  <a:lnTo>
                    <a:pt x="1285214" y="55765"/>
                  </a:lnTo>
                  <a:lnTo>
                    <a:pt x="1270685" y="55765"/>
                  </a:lnTo>
                  <a:lnTo>
                    <a:pt x="1264500" y="57416"/>
                  </a:lnTo>
                  <a:lnTo>
                    <a:pt x="1254213" y="64008"/>
                  </a:lnTo>
                  <a:lnTo>
                    <a:pt x="1250480" y="68605"/>
                  </a:lnTo>
                  <a:lnTo>
                    <a:pt x="1248168" y="74523"/>
                  </a:lnTo>
                  <a:lnTo>
                    <a:pt x="1246733" y="74523"/>
                  </a:lnTo>
                  <a:lnTo>
                    <a:pt x="1246733" y="57200"/>
                  </a:lnTo>
                  <a:lnTo>
                    <a:pt x="1230274" y="57200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32"/>
                  </a:lnTo>
                  <a:lnTo>
                    <a:pt x="1248460" y="88544"/>
                  </a:lnTo>
                  <a:lnTo>
                    <a:pt x="1253121" y="80225"/>
                  </a:lnTo>
                  <a:lnTo>
                    <a:pt x="1256207" y="76949"/>
                  </a:lnTo>
                  <a:lnTo>
                    <a:pt x="1260144" y="74523"/>
                  </a:lnTo>
                  <a:lnTo>
                    <a:pt x="1263853" y="72237"/>
                  </a:lnTo>
                  <a:lnTo>
                    <a:pt x="1267993" y="71056"/>
                  </a:lnTo>
                  <a:lnTo>
                    <a:pt x="1278864" y="71056"/>
                  </a:lnTo>
                  <a:lnTo>
                    <a:pt x="1284135" y="73012"/>
                  </a:lnTo>
                  <a:lnTo>
                    <a:pt x="1288275" y="76949"/>
                  </a:lnTo>
                  <a:lnTo>
                    <a:pt x="1292313" y="80746"/>
                  </a:lnTo>
                  <a:lnTo>
                    <a:pt x="1294295" y="85686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44"/>
                  </a:lnTo>
                  <a:lnTo>
                    <a:pt x="1313815" y="82791"/>
                  </a:lnTo>
                  <a:lnTo>
                    <a:pt x="1321371" y="74523"/>
                  </a:lnTo>
                  <a:lnTo>
                    <a:pt x="1322374" y="73418"/>
                  </a:lnTo>
                  <a:lnTo>
                    <a:pt x="1328407" y="71056"/>
                  </a:lnTo>
                  <a:lnTo>
                    <a:pt x="1342263" y="71056"/>
                  </a:lnTo>
                  <a:lnTo>
                    <a:pt x="1347533" y="72809"/>
                  </a:lnTo>
                  <a:lnTo>
                    <a:pt x="1356487" y="79832"/>
                  </a:lnTo>
                  <a:lnTo>
                    <a:pt x="1358722" y="85686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950450" y="108902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644712" y="10514761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3" y="9080500"/>
              <a:ext cx="1866428" cy="1460500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8821776" y="10512221"/>
              <a:ext cx="459740" cy="157480"/>
            </a:xfrm>
            <a:custGeom>
              <a:avLst/>
              <a:gdLst/>
              <a:ahLst/>
              <a:cxn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4" y="9924472"/>
              <a:ext cx="73241" cy="184727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9961499" y="87376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5616219" y="87376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5687976" y="9009492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5695885" y="93049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699087" y="9598266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31"/>
                  </a:moveTo>
                  <a:lnTo>
                    <a:pt x="89001" y="580631"/>
                  </a:lnTo>
                  <a:lnTo>
                    <a:pt x="77622" y="580631"/>
                  </a:lnTo>
                  <a:lnTo>
                    <a:pt x="12395" y="580631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492"/>
                  </a:lnTo>
                  <a:lnTo>
                    <a:pt x="58572" y="630301"/>
                  </a:lnTo>
                  <a:lnTo>
                    <a:pt x="35267" y="645096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78"/>
                  </a:lnTo>
                  <a:lnTo>
                    <a:pt x="72999" y="637806"/>
                  </a:lnTo>
                  <a:lnTo>
                    <a:pt x="90157" y="612508"/>
                  </a:lnTo>
                  <a:lnTo>
                    <a:pt x="93522" y="594461"/>
                  </a:lnTo>
                  <a:lnTo>
                    <a:pt x="96113" y="580631"/>
                  </a:lnTo>
                  <a:close/>
                </a:path>
                <a:path w="1376045" h="1075690">
                  <a:moveTo>
                    <a:pt x="108508" y="424370"/>
                  </a:moveTo>
                  <a:lnTo>
                    <a:pt x="106476" y="410146"/>
                  </a:lnTo>
                  <a:lnTo>
                    <a:pt x="85725" y="413816"/>
                  </a:lnTo>
                  <a:lnTo>
                    <a:pt x="65506" y="416115"/>
                  </a:lnTo>
                  <a:lnTo>
                    <a:pt x="45237" y="417322"/>
                  </a:lnTo>
                  <a:lnTo>
                    <a:pt x="26822" y="417626"/>
                  </a:lnTo>
                  <a:lnTo>
                    <a:pt x="26822" y="312813"/>
                  </a:lnTo>
                  <a:lnTo>
                    <a:pt x="10160" y="312813"/>
                  </a:lnTo>
                  <a:lnTo>
                    <a:pt x="10160" y="431888"/>
                  </a:lnTo>
                  <a:lnTo>
                    <a:pt x="24384" y="431888"/>
                  </a:lnTo>
                  <a:lnTo>
                    <a:pt x="45669" y="431520"/>
                  </a:lnTo>
                  <a:lnTo>
                    <a:pt x="66370" y="430263"/>
                  </a:lnTo>
                  <a:lnTo>
                    <a:pt x="87096" y="427951"/>
                  </a:lnTo>
                  <a:lnTo>
                    <a:pt x="95123" y="426605"/>
                  </a:lnTo>
                  <a:lnTo>
                    <a:pt x="108508" y="424370"/>
                  </a:lnTo>
                  <a:close/>
                </a:path>
                <a:path w="1376045" h="1075690">
                  <a:moveTo>
                    <a:pt x="145084" y="873950"/>
                  </a:moveTo>
                  <a:lnTo>
                    <a:pt x="128625" y="873950"/>
                  </a:lnTo>
                  <a:lnTo>
                    <a:pt x="128625" y="887564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64"/>
                  </a:lnTo>
                  <a:lnTo>
                    <a:pt x="128625" y="887564"/>
                  </a:lnTo>
                  <a:lnTo>
                    <a:pt x="128625" y="873950"/>
                  </a:lnTo>
                  <a:lnTo>
                    <a:pt x="21132" y="873950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64"/>
                  </a:lnTo>
                  <a:lnTo>
                    <a:pt x="145084" y="873950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290"/>
                  </a:moveTo>
                  <a:lnTo>
                    <a:pt x="134721" y="292290"/>
                  </a:lnTo>
                  <a:lnTo>
                    <a:pt x="134721" y="352844"/>
                  </a:lnTo>
                  <a:lnTo>
                    <a:pt x="78232" y="352844"/>
                  </a:lnTo>
                  <a:lnTo>
                    <a:pt x="78232" y="366661"/>
                  </a:lnTo>
                  <a:lnTo>
                    <a:pt x="134721" y="366661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61"/>
                  </a:lnTo>
                  <a:lnTo>
                    <a:pt x="151587" y="352844"/>
                  </a:lnTo>
                  <a:lnTo>
                    <a:pt x="151587" y="292290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54"/>
                  </a:lnTo>
                  <a:lnTo>
                    <a:pt x="22758" y="4254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20"/>
                  </a:lnTo>
                  <a:lnTo>
                    <a:pt x="166217" y="97320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288"/>
                  </a:lnTo>
                  <a:lnTo>
                    <a:pt x="74371" y="984288"/>
                  </a:lnTo>
                  <a:lnTo>
                    <a:pt x="74371" y="1047483"/>
                  </a:lnTo>
                  <a:lnTo>
                    <a:pt x="91033" y="1047483"/>
                  </a:lnTo>
                  <a:lnTo>
                    <a:pt x="91033" y="984288"/>
                  </a:lnTo>
                  <a:lnTo>
                    <a:pt x="166624" y="984288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33"/>
                  </a:moveTo>
                  <a:lnTo>
                    <a:pt x="267182" y="307733"/>
                  </a:lnTo>
                  <a:lnTo>
                    <a:pt x="267182" y="356298"/>
                  </a:lnTo>
                  <a:lnTo>
                    <a:pt x="267182" y="369709"/>
                  </a:lnTo>
                  <a:lnTo>
                    <a:pt x="267182" y="418071"/>
                  </a:lnTo>
                  <a:lnTo>
                    <a:pt x="214147" y="418071"/>
                  </a:lnTo>
                  <a:lnTo>
                    <a:pt x="214147" y="369709"/>
                  </a:lnTo>
                  <a:lnTo>
                    <a:pt x="267182" y="369709"/>
                  </a:lnTo>
                  <a:lnTo>
                    <a:pt x="267182" y="356298"/>
                  </a:lnTo>
                  <a:lnTo>
                    <a:pt x="214147" y="356298"/>
                  </a:lnTo>
                  <a:lnTo>
                    <a:pt x="214147" y="307733"/>
                  </a:lnTo>
                  <a:lnTo>
                    <a:pt x="197485" y="307733"/>
                  </a:lnTo>
                  <a:lnTo>
                    <a:pt x="197485" y="431888"/>
                  </a:lnTo>
                  <a:lnTo>
                    <a:pt x="284048" y="431888"/>
                  </a:lnTo>
                  <a:lnTo>
                    <a:pt x="284048" y="418071"/>
                  </a:lnTo>
                  <a:lnTo>
                    <a:pt x="284048" y="369709"/>
                  </a:lnTo>
                  <a:lnTo>
                    <a:pt x="284048" y="356298"/>
                  </a:lnTo>
                  <a:lnTo>
                    <a:pt x="284048" y="307733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65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39"/>
                  </a:lnTo>
                  <a:lnTo>
                    <a:pt x="262382" y="685622"/>
                  </a:lnTo>
                  <a:lnTo>
                    <a:pt x="252755" y="695591"/>
                  </a:lnTo>
                  <a:lnTo>
                    <a:pt x="240360" y="699109"/>
                  </a:lnTo>
                  <a:lnTo>
                    <a:pt x="228053" y="695591"/>
                  </a:lnTo>
                  <a:lnTo>
                    <a:pt x="218414" y="685622"/>
                  </a:lnTo>
                  <a:lnTo>
                    <a:pt x="212128" y="670039"/>
                  </a:lnTo>
                  <a:lnTo>
                    <a:pt x="209880" y="649732"/>
                  </a:lnTo>
                  <a:lnTo>
                    <a:pt x="212128" y="629589"/>
                  </a:lnTo>
                  <a:lnTo>
                    <a:pt x="218414" y="614222"/>
                  </a:lnTo>
                  <a:lnTo>
                    <a:pt x="228053" y="604405"/>
                  </a:lnTo>
                  <a:lnTo>
                    <a:pt x="240360" y="600964"/>
                  </a:lnTo>
                  <a:lnTo>
                    <a:pt x="252755" y="604405"/>
                  </a:lnTo>
                  <a:lnTo>
                    <a:pt x="262382" y="614222"/>
                  </a:lnTo>
                  <a:lnTo>
                    <a:pt x="268630" y="629589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32"/>
                  </a:lnTo>
                  <a:lnTo>
                    <a:pt x="240360" y="585724"/>
                  </a:lnTo>
                  <a:lnTo>
                    <a:pt x="221691" y="590232"/>
                  </a:lnTo>
                  <a:lnTo>
                    <a:pt x="206959" y="603097"/>
                  </a:lnTo>
                  <a:lnTo>
                    <a:pt x="197307" y="623265"/>
                  </a:lnTo>
                  <a:lnTo>
                    <a:pt x="193827" y="649732"/>
                  </a:lnTo>
                  <a:lnTo>
                    <a:pt x="197307" y="676300"/>
                  </a:lnTo>
                  <a:lnTo>
                    <a:pt x="206959" y="696544"/>
                  </a:lnTo>
                  <a:lnTo>
                    <a:pt x="221691" y="709422"/>
                  </a:lnTo>
                  <a:lnTo>
                    <a:pt x="240360" y="713943"/>
                  </a:lnTo>
                  <a:lnTo>
                    <a:pt x="259156" y="709422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00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65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39"/>
                  </a:lnTo>
                  <a:lnTo>
                    <a:pt x="262382" y="114122"/>
                  </a:lnTo>
                  <a:lnTo>
                    <a:pt x="252755" y="124091"/>
                  </a:lnTo>
                  <a:lnTo>
                    <a:pt x="240360" y="127609"/>
                  </a:lnTo>
                  <a:lnTo>
                    <a:pt x="228053" y="124091"/>
                  </a:lnTo>
                  <a:lnTo>
                    <a:pt x="218414" y="114122"/>
                  </a:lnTo>
                  <a:lnTo>
                    <a:pt x="212128" y="98539"/>
                  </a:lnTo>
                  <a:lnTo>
                    <a:pt x="209880" y="78232"/>
                  </a:lnTo>
                  <a:lnTo>
                    <a:pt x="212128" y="58089"/>
                  </a:lnTo>
                  <a:lnTo>
                    <a:pt x="218414" y="42722"/>
                  </a:lnTo>
                  <a:lnTo>
                    <a:pt x="228053" y="32905"/>
                  </a:lnTo>
                  <a:lnTo>
                    <a:pt x="240360" y="29464"/>
                  </a:lnTo>
                  <a:lnTo>
                    <a:pt x="252755" y="32905"/>
                  </a:lnTo>
                  <a:lnTo>
                    <a:pt x="262382" y="42722"/>
                  </a:lnTo>
                  <a:lnTo>
                    <a:pt x="268630" y="58089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32"/>
                  </a:lnTo>
                  <a:lnTo>
                    <a:pt x="240360" y="14224"/>
                  </a:lnTo>
                  <a:lnTo>
                    <a:pt x="221691" y="18732"/>
                  </a:lnTo>
                  <a:lnTo>
                    <a:pt x="206959" y="31597"/>
                  </a:lnTo>
                  <a:lnTo>
                    <a:pt x="197307" y="51765"/>
                  </a:lnTo>
                  <a:lnTo>
                    <a:pt x="193827" y="78232"/>
                  </a:lnTo>
                  <a:lnTo>
                    <a:pt x="197307" y="104800"/>
                  </a:lnTo>
                  <a:lnTo>
                    <a:pt x="206959" y="125044"/>
                  </a:lnTo>
                  <a:lnTo>
                    <a:pt x="221691" y="137922"/>
                  </a:lnTo>
                  <a:lnTo>
                    <a:pt x="240360" y="142443"/>
                  </a:lnTo>
                  <a:lnTo>
                    <a:pt x="259156" y="137922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00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64"/>
                  </a:moveTo>
                  <a:lnTo>
                    <a:pt x="288721" y="868464"/>
                  </a:lnTo>
                  <a:lnTo>
                    <a:pt x="288721" y="938771"/>
                  </a:lnTo>
                  <a:lnTo>
                    <a:pt x="255739" y="938771"/>
                  </a:lnTo>
                  <a:lnTo>
                    <a:pt x="261975" y="922020"/>
                  </a:lnTo>
                  <a:lnTo>
                    <a:pt x="264274" y="900772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72"/>
                  </a:lnTo>
                  <a:lnTo>
                    <a:pt x="248221" y="900772"/>
                  </a:lnTo>
                  <a:lnTo>
                    <a:pt x="245821" y="921156"/>
                  </a:lnTo>
                  <a:lnTo>
                    <a:pt x="234442" y="949413"/>
                  </a:lnTo>
                  <a:lnTo>
                    <a:pt x="214960" y="974445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10"/>
                  </a:lnTo>
                  <a:lnTo>
                    <a:pt x="249910" y="954417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71"/>
                  </a:lnTo>
                  <a:lnTo>
                    <a:pt x="304571" y="868464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087"/>
                  </a:moveTo>
                  <a:lnTo>
                    <a:pt x="320421" y="292087"/>
                  </a:lnTo>
                  <a:lnTo>
                    <a:pt x="320421" y="476186"/>
                  </a:lnTo>
                  <a:lnTo>
                    <a:pt x="337286" y="476186"/>
                  </a:lnTo>
                  <a:lnTo>
                    <a:pt x="337286" y="292087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790"/>
                  </a:moveTo>
                  <a:lnTo>
                    <a:pt x="326923" y="863790"/>
                  </a:lnTo>
                  <a:lnTo>
                    <a:pt x="326923" y="1047483"/>
                  </a:lnTo>
                  <a:lnTo>
                    <a:pt x="343179" y="1047483"/>
                  </a:lnTo>
                  <a:lnTo>
                    <a:pt x="343179" y="863790"/>
                  </a:lnTo>
                  <a:close/>
                </a:path>
                <a:path w="1376045" h="1075690">
                  <a:moveTo>
                    <a:pt x="896505" y="883856"/>
                  </a:moveTo>
                  <a:lnTo>
                    <a:pt x="801827" y="883856"/>
                  </a:lnTo>
                  <a:lnTo>
                    <a:pt x="801827" y="899731"/>
                  </a:lnTo>
                  <a:lnTo>
                    <a:pt x="878027" y="899731"/>
                  </a:lnTo>
                  <a:lnTo>
                    <a:pt x="878027" y="900887"/>
                  </a:lnTo>
                  <a:lnTo>
                    <a:pt x="811936" y="1031633"/>
                  </a:lnTo>
                  <a:lnTo>
                    <a:pt x="830694" y="1031633"/>
                  </a:lnTo>
                  <a:lnTo>
                    <a:pt x="896505" y="900595"/>
                  </a:lnTo>
                  <a:lnTo>
                    <a:pt x="896505" y="883856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15"/>
                  </a:lnTo>
                  <a:lnTo>
                    <a:pt x="865047" y="687006"/>
                  </a:lnTo>
                  <a:lnTo>
                    <a:pt x="871042" y="680453"/>
                  </a:lnTo>
                  <a:lnTo>
                    <a:pt x="894994" y="646671"/>
                  </a:lnTo>
                  <a:lnTo>
                    <a:pt x="896962" y="641477"/>
                  </a:lnTo>
                  <a:lnTo>
                    <a:pt x="897940" y="636155"/>
                  </a:lnTo>
                  <a:lnTo>
                    <a:pt x="897851" y="622782"/>
                  </a:lnTo>
                  <a:lnTo>
                    <a:pt x="896048" y="616216"/>
                  </a:lnTo>
                  <a:lnTo>
                    <a:pt x="862152" y="589737"/>
                  </a:lnTo>
                  <a:lnTo>
                    <a:pt x="844880" y="589737"/>
                  </a:lnTo>
                  <a:lnTo>
                    <a:pt x="809891" y="617067"/>
                  </a:lnTo>
                  <a:lnTo>
                    <a:pt x="807897" y="624662"/>
                  </a:lnTo>
                  <a:lnTo>
                    <a:pt x="807897" y="633323"/>
                  </a:lnTo>
                  <a:lnTo>
                    <a:pt x="824915" y="633323"/>
                  </a:lnTo>
                  <a:lnTo>
                    <a:pt x="824915" y="627697"/>
                  </a:lnTo>
                  <a:lnTo>
                    <a:pt x="826058" y="622782"/>
                  </a:lnTo>
                  <a:lnTo>
                    <a:pt x="847242" y="605320"/>
                  </a:lnTo>
                  <a:lnTo>
                    <a:pt x="858253" y="605320"/>
                  </a:lnTo>
                  <a:lnTo>
                    <a:pt x="863066" y="606361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32"/>
                  </a:lnTo>
                  <a:lnTo>
                    <a:pt x="879957" y="621030"/>
                  </a:lnTo>
                  <a:lnTo>
                    <a:pt x="881202" y="625525"/>
                  </a:lnTo>
                  <a:lnTo>
                    <a:pt x="881202" y="635241"/>
                  </a:lnTo>
                  <a:lnTo>
                    <a:pt x="807313" y="726554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15"/>
                  </a:lnTo>
                  <a:lnTo>
                    <a:pt x="865047" y="407606"/>
                  </a:lnTo>
                  <a:lnTo>
                    <a:pt x="871042" y="401053"/>
                  </a:lnTo>
                  <a:lnTo>
                    <a:pt x="894994" y="367271"/>
                  </a:lnTo>
                  <a:lnTo>
                    <a:pt x="896962" y="362077"/>
                  </a:lnTo>
                  <a:lnTo>
                    <a:pt x="897940" y="356755"/>
                  </a:lnTo>
                  <a:lnTo>
                    <a:pt x="897851" y="343382"/>
                  </a:lnTo>
                  <a:lnTo>
                    <a:pt x="896048" y="336816"/>
                  </a:lnTo>
                  <a:lnTo>
                    <a:pt x="862152" y="310337"/>
                  </a:lnTo>
                  <a:lnTo>
                    <a:pt x="844880" y="310337"/>
                  </a:lnTo>
                  <a:lnTo>
                    <a:pt x="809891" y="337667"/>
                  </a:lnTo>
                  <a:lnTo>
                    <a:pt x="807897" y="345262"/>
                  </a:lnTo>
                  <a:lnTo>
                    <a:pt x="807897" y="353923"/>
                  </a:lnTo>
                  <a:lnTo>
                    <a:pt x="824915" y="353923"/>
                  </a:lnTo>
                  <a:lnTo>
                    <a:pt x="824915" y="348297"/>
                  </a:lnTo>
                  <a:lnTo>
                    <a:pt x="826058" y="343382"/>
                  </a:lnTo>
                  <a:lnTo>
                    <a:pt x="847242" y="325920"/>
                  </a:lnTo>
                  <a:lnTo>
                    <a:pt x="858253" y="325920"/>
                  </a:lnTo>
                  <a:lnTo>
                    <a:pt x="863066" y="326961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32"/>
                  </a:lnTo>
                  <a:lnTo>
                    <a:pt x="879957" y="341630"/>
                  </a:lnTo>
                  <a:lnTo>
                    <a:pt x="881202" y="346125"/>
                  </a:lnTo>
                  <a:lnTo>
                    <a:pt x="881202" y="355841"/>
                  </a:lnTo>
                  <a:lnTo>
                    <a:pt x="807313" y="447154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15"/>
                  </a:lnTo>
                  <a:lnTo>
                    <a:pt x="865047" y="115506"/>
                  </a:lnTo>
                  <a:lnTo>
                    <a:pt x="871042" y="108953"/>
                  </a:lnTo>
                  <a:lnTo>
                    <a:pt x="894994" y="75171"/>
                  </a:lnTo>
                  <a:lnTo>
                    <a:pt x="896962" y="69977"/>
                  </a:lnTo>
                  <a:lnTo>
                    <a:pt x="897940" y="64655"/>
                  </a:lnTo>
                  <a:lnTo>
                    <a:pt x="897851" y="51282"/>
                  </a:lnTo>
                  <a:lnTo>
                    <a:pt x="896048" y="44716"/>
                  </a:lnTo>
                  <a:lnTo>
                    <a:pt x="862152" y="18237"/>
                  </a:lnTo>
                  <a:lnTo>
                    <a:pt x="844880" y="18237"/>
                  </a:lnTo>
                  <a:lnTo>
                    <a:pt x="809891" y="45567"/>
                  </a:lnTo>
                  <a:lnTo>
                    <a:pt x="807897" y="53162"/>
                  </a:lnTo>
                  <a:lnTo>
                    <a:pt x="807897" y="61823"/>
                  </a:lnTo>
                  <a:lnTo>
                    <a:pt x="824915" y="61823"/>
                  </a:lnTo>
                  <a:lnTo>
                    <a:pt x="824915" y="56197"/>
                  </a:lnTo>
                  <a:lnTo>
                    <a:pt x="826058" y="51282"/>
                  </a:lnTo>
                  <a:lnTo>
                    <a:pt x="847242" y="33820"/>
                  </a:lnTo>
                  <a:lnTo>
                    <a:pt x="858253" y="33820"/>
                  </a:lnTo>
                  <a:lnTo>
                    <a:pt x="863066" y="34861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32"/>
                  </a:lnTo>
                  <a:lnTo>
                    <a:pt x="879957" y="49530"/>
                  </a:lnTo>
                  <a:lnTo>
                    <a:pt x="881202" y="54025"/>
                  </a:lnTo>
                  <a:lnTo>
                    <a:pt x="881202" y="63741"/>
                  </a:lnTo>
                  <a:lnTo>
                    <a:pt x="807313" y="155054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589"/>
                  </a:moveTo>
                  <a:lnTo>
                    <a:pt x="1015301" y="917841"/>
                  </a:lnTo>
                  <a:lnTo>
                    <a:pt x="1004354" y="897712"/>
                  </a:lnTo>
                  <a:lnTo>
                    <a:pt x="1000506" y="893686"/>
                  </a:lnTo>
                  <a:lnTo>
                    <a:pt x="1000506" y="935278"/>
                  </a:lnTo>
                  <a:lnTo>
                    <a:pt x="999655" y="939495"/>
                  </a:lnTo>
                  <a:lnTo>
                    <a:pt x="972451" y="964387"/>
                  </a:lnTo>
                  <a:lnTo>
                    <a:pt x="961821" y="964387"/>
                  </a:lnTo>
                  <a:lnTo>
                    <a:pt x="936421" y="937348"/>
                  </a:lnTo>
                  <a:lnTo>
                    <a:pt x="936548" y="924560"/>
                  </a:lnTo>
                  <a:lnTo>
                    <a:pt x="974623" y="897712"/>
                  </a:lnTo>
                  <a:lnTo>
                    <a:pt x="996315" y="914666"/>
                  </a:lnTo>
                  <a:lnTo>
                    <a:pt x="999109" y="919721"/>
                  </a:lnTo>
                  <a:lnTo>
                    <a:pt x="1000467" y="925017"/>
                  </a:lnTo>
                  <a:lnTo>
                    <a:pt x="1000506" y="935278"/>
                  </a:lnTo>
                  <a:lnTo>
                    <a:pt x="1000506" y="893686"/>
                  </a:lnTo>
                  <a:lnTo>
                    <a:pt x="968463" y="881837"/>
                  </a:lnTo>
                  <a:lnTo>
                    <a:pt x="961199" y="882167"/>
                  </a:lnTo>
                  <a:lnTo>
                    <a:pt x="925169" y="906373"/>
                  </a:lnTo>
                  <a:lnTo>
                    <a:pt x="919111" y="931189"/>
                  </a:lnTo>
                  <a:lnTo>
                    <a:pt x="919505" y="938136"/>
                  </a:lnTo>
                  <a:lnTo>
                    <a:pt x="942352" y="974039"/>
                  </a:lnTo>
                  <a:lnTo>
                    <a:pt x="957110" y="980262"/>
                  </a:lnTo>
                  <a:lnTo>
                    <a:pt x="970673" y="980262"/>
                  </a:lnTo>
                  <a:lnTo>
                    <a:pt x="999439" y="964387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1002474" y="973505"/>
                  </a:lnTo>
                  <a:lnTo>
                    <a:pt x="987755" y="1009383"/>
                  </a:lnTo>
                  <a:lnTo>
                    <a:pt x="966152" y="1017790"/>
                  </a:lnTo>
                  <a:lnTo>
                    <a:pt x="958367" y="1017790"/>
                  </a:lnTo>
                  <a:lnTo>
                    <a:pt x="937869" y="994410"/>
                  </a:lnTo>
                  <a:lnTo>
                    <a:pt x="920267" y="994410"/>
                  </a:lnTo>
                  <a:lnTo>
                    <a:pt x="944003" y="1028750"/>
                  </a:lnTo>
                  <a:lnTo>
                    <a:pt x="957884" y="1033665"/>
                  </a:lnTo>
                  <a:lnTo>
                    <a:pt x="974483" y="1033665"/>
                  </a:lnTo>
                  <a:lnTo>
                    <a:pt x="981938" y="1031862"/>
                  </a:lnTo>
                  <a:lnTo>
                    <a:pt x="995159" y="1024636"/>
                  </a:lnTo>
                  <a:lnTo>
                    <a:pt x="1000798" y="1019352"/>
                  </a:lnTo>
                  <a:lnTo>
                    <a:pt x="1001826" y="1017790"/>
                  </a:lnTo>
                  <a:lnTo>
                    <a:pt x="1005408" y="1012367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589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74" y="723671"/>
                  </a:lnTo>
                  <a:lnTo>
                    <a:pt x="954874" y="722515"/>
                  </a:lnTo>
                  <a:lnTo>
                    <a:pt x="988072" y="687006"/>
                  </a:lnTo>
                  <a:lnTo>
                    <a:pt x="994079" y="680453"/>
                  </a:lnTo>
                  <a:lnTo>
                    <a:pt x="1018019" y="646671"/>
                  </a:lnTo>
                  <a:lnTo>
                    <a:pt x="1019987" y="641477"/>
                  </a:lnTo>
                  <a:lnTo>
                    <a:pt x="1020978" y="636155"/>
                  </a:lnTo>
                  <a:lnTo>
                    <a:pt x="1020889" y="622782"/>
                  </a:lnTo>
                  <a:lnTo>
                    <a:pt x="1019073" y="616216"/>
                  </a:lnTo>
                  <a:lnTo>
                    <a:pt x="985189" y="589737"/>
                  </a:lnTo>
                  <a:lnTo>
                    <a:pt x="967917" y="589737"/>
                  </a:lnTo>
                  <a:lnTo>
                    <a:pt x="932916" y="617067"/>
                  </a:lnTo>
                  <a:lnTo>
                    <a:pt x="930922" y="624662"/>
                  </a:lnTo>
                  <a:lnTo>
                    <a:pt x="930922" y="633323"/>
                  </a:lnTo>
                  <a:lnTo>
                    <a:pt x="947953" y="633323"/>
                  </a:lnTo>
                  <a:lnTo>
                    <a:pt x="947953" y="627697"/>
                  </a:lnTo>
                  <a:lnTo>
                    <a:pt x="949083" y="622782"/>
                  </a:lnTo>
                  <a:lnTo>
                    <a:pt x="970280" y="605320"/>
                  </a:lnTo>
                  <a:lnTo>
                    <a:pt x="981290" y="605320"/>
                  </a:lnTo>
                  <a:lnTo>
                    <a:pt x="986104" y="606361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32"/>
                  </a:lnTo>
                  <a:lnTo>
                    <a:pt x="1002982" y="621030"/>
                  </a:lnTo>
                  <a:lnTo>
                    <a:pt x="1004239" y="625525"/>
                  </a:lnTo>
                  <a:lnTo>
                    <a:pt x="1004239" y="635241"/>
                  </a:lnTo>
                  <a:lnTo>
                    <a:pt x="930351" y="726554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74" y="444271"/>
                  </a:lnTo>
                  <a:lnTo>
                    <a:pt x="954874" y="443115"/>
                  </a:lnTo>
                  <a:lnTo>
                    <a:pt x="988072" y="407606"/>
                  </a:lnTo>
                  <a:lnTo>
                    <a:pt x="994079" y="401053"/>
                  </a:lnTo>
                  <a:lnTo>
                    <a:pt x="1018019" y="367271"/>
                  </a:lnTo>
                  <a:lnTo>
                    <a:pt x="1019987" y="362077"/>
                  </a:lnTo>
                  <a:lnTo>
                    <a:pt x="1020978" y="356755"/>
                  </a:lnTo>
                  <a:lnTo>
                    <a:pt x="1020889" y="343382"/>
                  </a:lnTo>
                  <a:lnTo>
                    <a:pt x="1019073" y="336816"/>
                  </a:lnTo>
                  <a:lnTo>
                    <a:pt x="985189" y="310337"/>
                  </a:lnTo>
                  <a:lnTo>
                    <a:pt x="967917" y="310337"/>
                  </a:lnTo>
                  <a:lnTo>
                    <a:pt x="932916" y="337667"/>
                  </a:lnTo>
                  <a:lnTo>
                    <a:pt x="930922" y="345262"/>
                  </a:lnTo>
                  <a:lnTo>
                    <a:pt x="930922" y="353923"/>
                  </a:lnTo>
                  <a:lnTo>
                    <a:pt x="947953" y="353923"/>
                  </a:lnTo>
                  <a:lnTo>
                    <a:pt x="947953" y="348297"/>
                  </a:lnTo>
                  <a:lnTo>
                    <a:pt x="949083" y="343382"/>
                  </a:lnTo>
                  <a:lnTo>
                    <a:pt x="970280" y="325920"/>
                  </a:lnTo>
                  <a:lnTo>
                    <a:pt x="981290" y="325920"/>
                  </a:lnTo>
                  <a:lnTo>
                    <a:pt x="986104" y="326961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32"/>
                  </a:lnTo>
                  <a:lnTo>
                    <a:pt x="1002982" y="341630"/>
                  </a:lnTo>
                  <a:lnTo>
                    <a:pt x="1004239" y="346125"/>
                  </a:lnTo>
                  <a:lnTo>
                    <a:pt x="1004239" y="355841"/>
                  </a:lnTo>
                  <a:lnTo>
                    <a:pt x="930351" y="447154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74" y="152171"/>
                  </a:lnTo>
                  <a:lnTo>
                    <a:pt x="954874" y="151015"/>
                  </a:lnTo>
                  <a:lnTo>
                    <a:pt x="988072" y="115506"/>
                  </a:lnTo>
                  <a:lnTo>
                    <a:pt x="994079" y="108953"/>
                  </a:lnTo>
                  <a:lnTo>
                    <a:pt x="1018019" y="75171"/>
                  </a:lnTo>
                  <a:lnTo>
                    <a:pt x="1019987" y="69977"/>
                  </a:lnTo>
                  <a:lnTo>
                    <a:pt x="1020978" y="64655"/>
                  </a:lnTo>
                  <a:lnTo>
                    <a:pt x="1020889" y="51282"/>
                  </a:lnTo>
                  <a:lnTo>
                    <a:pt x="1019073" y="44716"/>
                  </a:lnTo>
                  <a:lnTo>
                    <a:pt x="985189" y="18237"/>
                  </a:lnTo>
                  <a:lnTo>
                    <a:pt x="967917" y="18237"/>
                  </a:lnTo>
                  <a:lnTo>
                    <a:pt x="932916" y="45567"/>
                  </a:lnTo>
                  <a:lnTo>
                    <a:pt x="930922" y="53162"/>
                  </a:lnTo>
                  <a:lnTo>
                    <a:pt x="930922" y="61823"/>
                  </a:lnTo>
                  <a:lnTo>
                    <a:pt x="947953" y="61823"/>
                  </a:lnTo>
                  <a:lnTo>
                    <a:pt x="947953" y="56197"/>
                  </a:lnTo>
                  <a:lnTo>
                    <a:pt x="949083" y="51282"/>
                  </a:lnTo>
                  <a:lnTo>
                    <a:pt x="970280" y="33820"/>
                  </a:lnTo>
                  <a:lnTo>
                    <a:pt x="981290" y="33820"/>
                  </a:lnTo>
                  <a:lnTo>
                    <a:pt x="986104" y="34861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32"/>
                  </a:lnTo>
                  <a:lnTo>
                    <a:pt x="1002982" y="49530"/>
                  </a:lnTo>
                  <a:lnTo>
                    <a:pt x="1004239" y="54025"/>
                  </a:lnTo>
                  <a:lnTo>
                    <a:pt x="1004239" y="63741"/>
                  </a:lnTo>
                  <a:lnTo>
                    <a:pt x="930351" y="155054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00"/>
                  </a:moveTo>
                  <a:lnTo>
                    <a:pt x="1124712" y="920800"/>
                  </a:lnTo>
                  <a:lnTo>
                    <a:pt x="1124712" y="938415"/>
                  </a:lnTo>
                  <a:lnTo>
                    <a:pt x="1124419" y="938415"/>
                  </a:lnTo>
                  <a:lnTo>
                    <a:pt x="1124419" y="967371"/>
                  </a:lnTo>
                  <a:lnTo>
                    <a:pt x="1124343" y="983983"/>
                  </a:lnTo>
                  <a:lnTo>
                    <a:pt x="1099502" y="1014615"/>
                  </a:lnTo>
                  <a:lnTo>
                    <a:pt x="1085545" y="1014615"/>
                  </a:lnTo>
                  <a:lnTo>
                    <a:pt x="1060424" y="983538"/>
                  </a:lnTo>
                  <a:lnTo>
                    <a:pt x="1060424" y="967371"/>
                  </a:lnTo>
                  <a:lnTo>
                    <a:pt x="1085456" y="934656"/>
                  </a:lnTo>
                  <a:lnTo>
                    <a:pt x="1099591" y="934656"/>
                  </a:lnTo>
                  <a:lnTo>
                    <a:pt x="1124419" y="967371"/>
                  </a:lnTo>
                  <a:lnTo>
                    <a:pt x="1124419" y="938415"/>
                  </a:lnTo>
                  <a:lnTo>
                    <a:pt x="1122972" y="938415"/>
                  </a:lnTo>
                  <a:lnTo>
                    <a:pt x="1121651" y="936383"/>
                  </a:lnTo>
                  <a:lnTo>
                    <a:pt x="1120394" y="934656"/>
                  </a:lnTo>
                  <a:lnTo>
                    <a:pt x="1119949" y="934034"/>
                  </a:lnTo>
                  <a:lnTo>
                    <a:pt x="1117638" y="931049"/>
                  </a:lnTo>
                  <a:lnTo>
                    <a:pt x="1115377" y="928014"/>
                  </a:lnTo>
                  <a:lnTo>
                    <a:pt x="1112100" y="925322"/>
                  </a:lnTo>
                  <a:lnTo>
                    <a:pt x="1107821" y="922972"/>
                  </a:lnTo>
                  <a:lnTo>
                    <a:pt x="1103591" y="920559"/>
                  </a:lnTo>
                  <a:lnTo>
                    <a:pt x="1097864" y="919365"/>
                  </a:lnTo>
                  <a:lnTo>
                    <a:pt x="1090650" y="919365"/>
                  </a:lnTo>
                  <a:lnTo>
                    <a:pt x="1052588" y="940003"/>
                  </a:lnTo>
                  <a:lnTo>
                    <a:pt x="1043317" y="975639"/>
                  </a:lnTo>
                  <a:lnTo>
                    <a:pt x="1043698" y="983983"/>
                  </a:lnTo>
                  <a:lnTo>
                    <a:pt x="1059192" y="1019327"/>
                  </a:lnTo>
                  <a:lnTo>
                    <a:pt x="1081417" y="1029906"/>
                  </a:lnTo>
                  <a:lnTo>
                    <a:pt x="1097572" y="1029906"/>
                  </a:lnTo>
                  <a:lnTo>
                    <a:pt x="1122692" y="1011148"/>
                  </a:lnTo>
                  <a:lnTo>
                    <a:pt x="1124127" y="1011148"/>
                  </a:lnTo>
                  <a:lnTo>
                    <a:pt x="1124127" y="1042898"/>
                  </a:lnTo>
                  <a:lnTo>
                    <a:pt x="1121219" y="1049680"/>
                  </a:lnTo>
                  <a:lnTo>
                    <a:pt x="1109573" y="1058341"/>
                  </a:lnTo>
                  <a:lnTo>
                    <a:pt x="1102194" y="1060500"/>
                  </a:lnTo>
                  <a:lnTo>
                    <a:pt x="1086561" y="1060500"/>
                  </a:lnTo>
                  <a:lnTo>
                    <a:pt x="1081151" y="1059522"/>
                  </a:lnTo>
                  <a:lnTo>
                    <a:pt x="1072921" y="1055624"/>
                  </a:lnTo>
                  <a:lnTo>
                    <a:pt x="1069695" y="1053338"/>
                  </a:lnTo>
                  <a:lnTo>
                    <a:pt x="1067346" y="1050683"/>
                  </a:lnTo>
                  <a:lnTo>
                    <a:pt x="1064983" y="1048092"/>
                  </a:lnTo>
                  <a:lnTo>
                    <a:pt x="1063040" y="1045781"/>
                  </a:lnTo>
                  <a:lnTo>
                    <a:pt x="1061491" y="1043762"/>
                  </a:lnTo>
                  <a:lnTo>
                    <a:pt x="1047927" y="1053287"/>
                  </a:lnTo>
                  <a:lnTo>
                    <a:pt x="1085024" y="1075512"/>
                  </a:lnTo>
                  <a:lnTo>
                    <a:pt x="1102093" y="1075512"/>
                  </a:lnTo>
                  <a:lnTo>
                    <a:pt x="1110132" y="1074089"/>
                  </a:lnTo>
                  <a:lnTo>
                    <a:pt x="1124610" y="1068463"/>
                  </a:lnTo>
                  <a:lnTo>
                    <a:pt x="1130388" y="1064069"/>
                  </a:lnTo>
                  <a:lnTo>
                    <a:pt x="1132916" y="1060500"/>
                  </a:lnTo>
                  <a:lnTo>
                    <a:pt x="1134668" y="1058049"/>
                  </a:lnTo>
                  <a:lnTo>
                    <a:pt x="1138999" y="1052080"/>
                  </a:lnTo>
                  <a:lnTo>
                    <a:pt x="1141158" y="1044333"/>
                  </a:lnTo>
                  <a:lnTo>
                    <a:pt x="1141158" y="1011148"/>
                  </a:lnTo>
                  <a:lnTo>
                    <a:pt x="1141158" y="938415"/>
                  </a:lnTo>
                  <a:lnTo>
                    <a:pt x="1141158" y="920800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32"/>
                  </a:lnTo>
                  <a:lnTo>
                    <a:pt x="1198549" y="656221"/>
                  </a:lnTo>
                  <a:lnTo>
                    <a:pt x="1196771" y="648385"/>
                  </a:lnTo>
                  <a:lnTo>
                    <a:pt x="1194142" y="642556"/>
                  </a:lnTo>
                  <a:lnTo>
                    <a:pt x="1193825" y="641832"/>
                  </a:lnTo>
                  <a:lnTo>
                    <a:pt x="1165364" y="627265"/>
                  </a:lnTo>
                  <a:lnTo>
                    <a:pt x="1157427" y="627265"/>
                  </a:lnTo>
                  <a:lnTo>
                    <a:pt x="1150620" y="628967"/>
                  </a:lnTo>
                  <a:lnTo>
                    <a:pt x="1139266" y="635749"/>
                  </a:lnTo>
                  <a:lnTo>
                    <a:pt x="1135011" y="640295"/>
                  </a:lnTo>
                  <a:lnTo>
                    <a:pt x="1132179" y="646023"/>
                  </a:lnTo>
                  <a:lnTo>
                    <a:pt x="1131023" y="646023"/>
                  </a:lnTo>
                  <a:lnTo>
                    <a:pt x="1129411" y="642556"/>
                  </a:lnTo>
                  <a:lnTo>
                    <a:pt x="1128280" y="640105"/>
                  </a:lnTo>
                  <a:lnTo>
                    <a:pt x="1124458" y="635508"/>
                  </a:lnTo>
                  <a:lnTo>
                    <a:pt x="1119543" y="632244"/>
                  </a:lnTo>
                  <a:lnTo>
                    <a:pt x="1114691" y="628916"/>
                  </a:lnTo>
                  <a:lnTo>
                    <a:pt x="1108608" y="627265"/>
                  </a:lnTo>
                  <a:lnTo>
                    <a:pt x="1094079" y="627265"/>
                  </a:lnTo>
                  <a:lnTo>
                    <a:pt x="1087894" y="628916"/>
                  </a:lnTo>
                  <a:lnTo>
                    <a:pt x="1077595" y="635508"/>
                  </a:lnTo>
                  <a:lnTo>
                    <a:pt x="1073873" y="640105"/>
                  </a:lnTo>
                  <a:lnTo>
                    <a:pt x="1071562" y="646023"/>
                  </a:lnTo>
                  <a:lnTo>
                    <a:pt x="1070114" y="646023"/>
                  </a:lnTo>
                  <a:lnTo>
                    <a:pt x="1070114" y="628700"/>
                  </a:lnTo>
                  <a:lnTo>
                    <a:pt x="1053668" y="628700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32"/>
                  </a:lnTo>
                  <a:lnTo>
                    <a:pt x="1071854" y="660044"/>
                  </a:lnTo>
                  <a:lnTo>
                    <a:pt x="1076515" y="651725"/>
                  </a:lnTo>
                  <a:lnTo>
                    <a:pt x="1079601" y="648449"/>
                  </a:lnTo>
                  <a:lnTo>
                    <a:pt x="1083538" y="646023"/>
                  </a:lnTo>
                  <a:lnTo>
                    <a:pt x="1087247" y="643737"/>
                  </a:lnTo>
                  <a:lnTo>
                    <a:pt x="1091387" y="642556"/>
                  </a:lnTo>
                  <a:lnTo>
                    <a:pt x="1102258" y="642556"/>
                  </a:lnTo>
                  <a:lnTo>
                    <a:pt x="1107516" y="644512"/>
                  </a:lnTo>
                  <a:lnTo>
                    <a:pt x="1111656" y="648449"/>
                  </a:lnTo>
                  <a:lnTo>
                    <a:pt x="1115695" y="652246"/>
                  </a:lnTo>
                  <a:lnTo>
                    <a:pt x="1117688" y="657186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44"/>
                  </a:lnTo>
                  <a:lnTo>
                    <a:pt x="1137208" y="654291"/>
                  </a:lnTo>
                  <a:lnTo>
                    <a:pt x="1144765" y="646023"/>
                  </a:lnTo>
                  <a:lnTo>
                    <a:pt x="1145768" y="644918"/>
                  </a:lnTo>
                  <a:lnTo>
                    <a:pt x="1151801" y="642556"/>
                  </a:lnTo>
                  <a:lnTo>
                    <a:pt x="1165656" y="642556"/>
                  </a:lnTo>
                  <a:lnTo>
                    <a:pt x="1170927" y="644309"/>
                  </a:lnTo>
                  <a:lnTo>
                    <a:pt x="1179868" y="651332"/>
                  </a:lnTo>
                  <a:lnTo>
                    <a:pt x="1182103" y="657186"/>
                  </a:lnTo>
                  <a:lnTo>
                    <a:pt x="1182103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32"/>
                  </a:lnTo>
                  <a:lnTo>
                    <a:pt x="1198549" y="376821"/>
                  </a:lnTo>
                  <a:lnTo>
                    <a:pt x="1196771" y="368985"/>
                  </a:lnTo>
                  <a:lnTo>
                    <a:pt x="1194142" y="363156"/>
                  </a:lnTo>
                  <a:lnTo>
                    <a:pt x="1193825" y="362432"/>
                  </a:lnTo>
                  <a:lnTo>
                    <a:pt x="1165364" y="347865"/>
                  </a:lnTo>
                  <a:lnTo>
                    <a:pt x="1157427" y="347865"/>
                  </a:lnTo>
                  <a:lnTo>
                    <a:pt x="1150620" y="349567"/>
                  </a:lnTo>
                  <a:lnTo>
                    <a:pt x="1139266" y="356349"/>
                  </a:lnTo>
                  <a:lnTo>
                    <a:pt x="1135011" y="360895"/>
                  </a:lnTo>
                  <a:lnTo>
                    <a:pt x="1132179" y="366623"/>
                  </a:lnTo>
                  <a:lnTo>
                    <a:pt x="1131023" y="366623"/>
                  </a:lnTo>
                  <a:lnTo>
                    <a:pt x="1129411" y="363156"/>
                  </a:lnTo>
                  <a:lnTo>
                    <a:pt x="1128280" y="360705"/>
                  </a:lnTo>
                  <a:lnTo>
                    <a:pt x="1124458" y="356108"/>
                  </a:lnTo>
                  <a:lnTo>
                    <a:pt x="1119543" y="352844"/>
                  </a:lnTo>
                  <a:lnTo>
                    <a:pt x="1114691" y="349516"/>
                  </a:lnTo>
                  <a:lnTo>
                    <a:pt x="1108608" y="347865"/>
                  </a:lnTo>
                  <a:lnTo>
                    <a:pt x="1094079" y="347865"/>
                  </a:lnTo>
                  <a:lnTo>
                    <a:pt x="1087894" y="349516"/>
                  </a:lnTo>
                  <a:lnTo>
                    <a:pt x="1077595" y="356108"/>
                  </a:lnTo>
                  <a:lnTo>
                    <a:pt x="1073873" y="360705"/>
                  </a:lnTo>
                  <a:lnTo>
                    <a:pt x="1071562" y="366623"/>
                  </a:lnTo>
                  <a:lnTo>
                    <a:pt x="1070114" y="366623"/>
                  </a:lnTo>
                  <a:lnTo>
                    <a:pt x="1070114" y="349300"/>
                  </a:lnTo>
                  <a:lnTo>
                    <a:pt x="1053668" y="349300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32"/>
                  </a:lnTo>
                  <a:lnTo>
                    <a:pt x="1071854" y="380644"/>
                  </a:lnTo>
                  <a:lnTo>
                    <a:pt x="1076515" y="372325"/>
                  </a:lnTo>
                  <a:lnTo>
                    <a:pt x="1079601" y="369049"/>
                  </a:lnTo>
                  <a:lnTo>
                    <a:pt x="1083538" y="366623"/>
                  </a:lnTo>
                  <a:lnTo>
                    <a:pt x="1087247" y="364337"/>
                  </a:lnTo>
                  <a:lnTo>
                    <a:pt x="1091387" y="363156"/>
                  </a:lnTo>
                  <a:lnTo>
                    <a:pt x="1102258" y="363156"/>
                  </a:lnTo>
                  <a:lnTo>
                    <a:pt x="1107516" y="365112"/>
                  </a:lnTo>
                  <a:lnTo>
                    <a:pt x="1111656" y="369049"/>
                  </a:lnTo>
                  <a:lnTo>
                    <a:pt x="1115695" y="372846"/>
                  </a:lnTo>
                  <a:lnTo>
                    <a:pt x="1117688" y="377786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44"/>
                  </a:lnTo>
                  <a:lnTo>
                    <a:pt x="1137208" y="374891"/>
                  </a:lnTo>
                  <a:lnTo>
                    <a:pt x="1144765" y="366623"/>
                  </a:lnTo>
                  <a:lnTo>
                    <a:pt x="1145768" y="365518"/>
                  </a:lnTo>
                  <a:lnTo>
                    <a:pt x="1151801" y="363156"/>
                  </a:lnTo>
                  <a:lnTo>
                    <a:pt x="1165656" y="363156"/>
                  </a:lnTo>
                  <a:lnTo>
                    <a:pt x="1170927" y="364909"/>
                  </a:lnTo>
                  <a:lnTo>
                    <a:pt x="1179868" y="371932"/>
                  </a:lnTo>
                  <a:lnTo>
                    <a:pt x="1182103" y="377786"/>
                  </a:lnTo>
                  <a:lnTo>
                    <a:pt x="1182103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32"/>
                  </a:lnTo>
                  <a:lnTo>
                    <a:pt x="1198549" y="84721"/>
                  </a:lnTo>
                  <a:lnTo>
                    <a:pt x="1196771" y="76885"/>
                  </a:lnTo>
                  <a:lnTo>
                    <a:pt x="1194142" y="71056"/>
                  </a:lnTo>
                  <a:lnTo>
                    <a:pt x="1193825" y="70332"/>
                  </a:lnTo>
                  <a:lnTo>
                    <a:pt x="1165364" y="55765"/>
                  </a:lnTo>
                  <a:lnTo>
                    <a:pt x="1157427" y="55765"/>
                  </a:lnTo>
                  <a:lnTo>
                    <a:pt x="1150620" y="57467"/>
                  </a:lnTo>
                  <a:lnTo>
                    <a:pt x="1139266" y="64249"/>
                  </a:lnTo>
                  <a:lnTo>
                    <a:pt x="1135011" y="68795"/>
                  </a:lnTo>
                  <a:lnTo>
                    <a:pt x="1132179" y="74523"/>
                  </a:lnTo>
                  <a:lnTo>
                    <a:pt x="1131023" y="74523"/>
                  </a:lnTo>
                  <a:lnTo>
                    <a:pt x="1129411" y="71056"/>
                  </a:lnTo>
                  <a:lnTo>
                    <a:pt x="1128280" y="68605"/>
                  </a:lnTo>
                  <a:lnTo>
                    <a:pt x="1124458" y="64008"/>
                  </a:lnTo>
                  <a:lnTo>
                    <a:pt x="1119543" y="60744"/>
                  </a:lnTo>
                  <a:lnTo>
                    <a:pt x="1114691" y="57416"/>
                  </a:lnTo>
                  <a:lnTo>
                    <a:pt x="1108608" y="55765"/>
                  </a:lnTo>
                  <a:lnTo>
                    <a:pt x="1094079" y="55765"/>
                  </a:lnTo>
                  <a:lnTo>
                    <a:pt x="1087894" y="57416"/>
                  </a:lnTo>
                  <a:lnTo>
                    <a:pt x="1077595" y="64008"/>
                  </a:lnTo>
                  <a:lnTo>
                    <a:pt x="1073873" y="68605"/>
                  </a:lnTo>
                  <a:lnTo>
                    <a:pt x="1071562" y="74523"/>
                  </a:lnTo>
                  <a:lnTo>
                    <a:pt x="1070114" y="74523"/>
                  </a:lnTo>
                  <a:lnTo>
                    <a:pt x="1070114" y="57200"/>
                  </a:lnTo>
                  <a:lnTo>
                    <a:pt x="1053668" y="57200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32"/>
                  </a:lnTo>
                  <a:lnTo>
                    <a:pt x="1071854" y="88544"/>
                  </a:lnTo>
                  <a:lnTo>
                    <a:pt x="1076515" y="80225"/>
                  </a:lnTo>
                  <a:lnTo>
                    <a:pt x="1079601" y="76949"/>
                  </a:lnTo>
                  <a:lnTo>
                    <a:pt x="1083538" y="74523"/>
                  </a:lnTo>
                  <a:lnTo>
                    <a:pt x="1087247" y="72237"/>
                  </a:lnTo>
                  <a:lnTo>
                    <a:pt x="1091387" y="71056"/>
                  </a:lnTo>
                  <a:lnTo>
                    <a:pt x="1102258" y="71056"/>
                  </a:lnTo>
                  <a:lnTo>
                    <a:pt x="1107516" y="73012"/>
                  </a:lnTo>
                  <a:lnTo>
                    <a:pt x="1111656" y="76949"/>
                  </a:lnTo>
                  <a:lnTo>
                    <a:pt x="1115695" y="80746"/>
                  </a:lnTo>
                  <a:lnTo>
                    <a:pt x="1117688" y="85686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44"/>
                  </a:lnTo>
                  <a:lnTo>
                    <a:pt x="1137208" y="82791"/>
                  </a:lnTo>
                  <a:lnTo>
                    <a:pt x="1144765" y="74523"/>
                  </a:lnTo>
                  <a:lnTo>
                    <a:pt x="1145768" y="73418"/>
                  </a:lnTo>
                  <a:lnTo>
                    <a:pt x="1151801" y="71056"/>
                  </a:lnTo>
                  <a:lnTo>
                    <a:pt x="1165656" y="71056"/>
                  </a:lnTo>
                  <a:lnTo>
                    <a:pt x="1170927" y="72809"/>
                  </a:lnTo>
                  <a:lnTo>
                    <a:pt x="1179868" y="79832"/>
                  </a:lnTo>
                  <a:lnTo>
                    <a:pt x="1182103" y="85686"/>
                  </a:lnTo>
                  <a:lnTo>
                    <a:pt x="1182103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32"/>
                  </a:lnTo>
                  <a:lnTo>
                    <a:pt x="1355483" y="629589"/>
                  </a:lnTo>
                  <a:lnTo>
                    <a:pt x="1341983" y="627265"/>
                  </a:lnTo>
                  <a:lnTo>
                    <a:pt x="1334046" y="627265"/>
                  </a:lnTo>
                  <a:lnTo>
                    <a:pt x="1327238" y="628967"/>
                  </a:lnTo>
                  <a:lnTo>
                    <a:pt x="1315885" y="635749"/>
                  </a:lnTo>
                  <a:lnTo>
                    <a:pt x="1311617" y="640295"/>
                  </a:lnTo>
                  <a:lnTo>
                    <a:pt x="1308785" y="646023"/>
                  </a:lnTo>
                  <a:lnTo>
                    <a:pt x="1307630" y="646023"/>
                  </a:lnTo>
                  <a:lnTo>
                    <a:pt x="1306029" y="642556"/>
                  </a:lnTo>
                  <a:lnTo>
                    <a:pt x="1304886" y="640105"/>
                  </a:lnTo>
                  <a:lnTo>
                    <a:pt x="1301064" y="635508"/>
                  </a:lnTo>
                  <a:lnTo>
                    <a:pt x="1296162" y="632244"/>
                  </a:lnTo>
                  <a:lnTo>
                    <a:pt x="1291297" y="628916"/>
                  </a:lnTo>
                  <a:lnTo>
                    <a:pt x="1285214" y="627265"/>
                  </a:lnTo>
                  <a:lnTo>
                    <a:pt x="1270685" y="627265"/>
                  </a:lnTo>
                  <a:lnTo>
                    <a:pt x="1264500" y="628916"/>
                  </a:lnTo>
                  <a:lnTo>
                    <a:pt x="1254213" y="635508"/>
                  </a:lnTo>
                  <a:lnTo>
                    <a:pt x="1250480" y="640105"/>
                  </a:lnTo>
                  <a:lnTo>
                    <a:pt x="1248168" y="646023"/>
                  </a:lnTo>
                  <a:lnTo>
                    <a:pt x="1246733" y="646023"/>
                  </a:lnTo>
                  <a:lnTo>
                    <a:pt x="1246733" y="628700"/>
                  </a:lnTo>
                  <a:lnTo>
                    <a:pt x="1230274" y="628700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32"/>
                  </a:lnTo>
                  <a:lnTo>
                    <a:pt x="1248460" y="660044"/>
                  </a:lnTo>
                  <a:lnTo>
                    <a:pt x="1253121" y="651725"/>
                  </a:lnTo>
                  <a:lnTo>
                    <a:pt x="1256207" y="648449"/>
                  </a:lnTo>
                  <a:lnTo>
                    <a:pt x="1260144" y="646023"/>
                  </a:lnTo>
                  <a:lnTo>
                    <a:pt x="1263853" y="643737"/>
                  </a:lnTo>
                  <a:lnTo>
                    <a:pt x="1267993" y="642556"/>
                  </a:lnTo>
                  <a:lnTo>
                    <a:pt x="1278864" y="642556"/>
                  </a:lnTo>
                  <a:lnTo>
                    <a:pt x="1284135" y="644512"/>
                  </a:lnTo>
                  <a:lnTo>
                    <a:pt x="1288275" y="648449"/>
                  </a:lnTo>
                  <a:lnTo>
                    <a:pt x="1292313" y="652246"/>
                  </a:lnTo>
                  <a:lnTo>
                    <a:pt x="1294295" y="657186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44"/>
                  </a:lnTo>
                  <a:lnTo>
                    <a:pt x="1313815" y="654291"/>
                  </a:lnTo>
                  <a:lnTo>
                    <a:pt x="1321371" y="646023"/>
                  </a:lnTo>
                  <a:lnTo>
                    <a:pt x="1322374" y="644918"/>
                  </a:lnTo>
                  <a:lnTo>
                    <a:pt x="1328407" y="642556"/>
                  </a:lnTo>
                  <a:lnTo>
                    <a:pt x="1342263" y="642556"/>
                  </a:lnTo>
                  <a:lnTo>
                    <a:pt x="1347533" y="644309"/>
                  </a:lnTo>
                  <a:lnTo>
                    <a:pt x="1356487" y="651332"/>
                  </a:lnTo>
                  <a:lnTo>
                    <a:pt x="1358722" y="657186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32"/>
                  </a:lnTo>
                  <a:lnTo>
                    <a:pt x="1355483" y="350189"/>
                  </a:lnTo>
                  <a:lnTo>
                    <a:pt x="1341983" y="347865"/>
                  </a:lnTo>
                  <a:lnTo>
                    <a:pt x="1334046" y="347865"/>
                  </a:lnTo>
                  <a:lnTo>
                    <a:pt x="1327238" y="349567"/>
                  </a:lnTo>
                  <a:lnTo>
                    <a:pt x="1315885" y="356349"/>
                  </a:lnTo>
                  <a:lnTo>
                    <a:pt x="1311617" y="360895"/>
                  </a:lnTo>
                  <a:lnTo>
                    <a:pt x="1308785" y="366623"/>
                  </a:lnTo>
                  <a:lnTo>
                    <a:pt x="1307630" y="366623"/>
                  </a:lnTo>
                  <a:lnTo>
                    <a:pt x="1306029" y="363156"/>
                  </a:lnTo>
                  <a:lnTo>
                    <a:pt x="1304886" y="360705"/>
                  </a:lnTo>
                  <a:lnTo>
                    <a:pt x="1301064" y="356108"/>
                  </a:lnTo>
                  <a:lnTo>
                    <a:pt x="1296162" y="352844"/>
                  </a:lnTo>
                  <a:lnTo>
                    <a:pt x="1291297" y="349516"/>
                  </a:lnTo>
                  <a:lnTo>
                    <a:pt x="1285214" y="347865"/>
                  </a:lnTo>
                  <a:lnTo>
                    <a:pt x="1270685" y="347865"/>
                  </a:lnTo>
                  <a:lnTo>
                    <a:pt x="1264500" y="349516"/>
                  </a:lnTo>
                  <a:lnTo>
                    <a:pt x="1254213" y="356108"/>
                  </a:lnTo>
                  <a:lnTo>
                    <a:pt x="1250480" y="360705"/>
                  </a:lnTo>
                  <a:lnTo>
                    <a:pt x="1248168" y="366623"/>
                  </a:lnTo>
                  <a:lnTo>
                    <a:pt x="1246733" y="366623"/>
                  </a:lnTo>
                  <a:lnTo>
                    <a:pt x="1246733" y="349300"/>
                  </a:lnTo>
                  <a:lnTo>
                    <a:pt x="1230274" y="349300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32"/>
                  </a:lnTo>
                  <a:lnTo>
                    <a:pt x="1248460" y="380644"/>
                  </a:lnTo>
                  <a:lnTo>
                    <a:pt x="1253121" y="372325"/>
                  </a:lnTo>
                  <a:lnTo>
                    <a:pt x="1256207" y="369049"/>
                  </a:lnTo>
                  <a:lnTo>
                    <a:pt x="1260144" y="366623"/>
                  </a:lnTo>
                  <a:lnTo>
                    <a:pt x="1263853" y="364337"/>
                  </a:lnTo>
                  <a:lnTo>
                    <a:pt x="1267993" y="363156"/>
                  </a:lnTo>
                  <a:lnTo>
                    <a:pt x="1278864" y="363156"/>
                  </a:lnTo>
                  <a:lnTo>
                    <a:pt x="1284135" y="365112"/>
                  </a:lnTo>
                  <a:lnTo>
                    <a:pt x="1288275" y="369049"/>
                  </a:lnTo>
                  <a:lnTo>
                    <a:pt x="1292313" y="372846"/>
                  </a:lnTo>
                  <a:lnTo>
                    <a:pt x="1294295" y="377786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44"/>
                  </a:lnTo>
                  <a:lnTo>
                    <a:pt x="1313815" y="374891"/>
                  </a:lnTo>
                  <a:lnTo>
                    <a:pt x="1321371" y="366623"/>
                  </a:lnTo>
                  <a:lnTo>
                    <a:pt x="1322374" y="365518"/>
                  </a:lnTo>
                  <a:lnTo>
                    <a:pt x="1328407" y="363156"/>
                  </a:lnTo>
                  <a:lnTo>
                    <a:pt x="1342263" y="363156"/>
                  </a:lnTo>
                  <a:lnTo>
                    <a:pt x="1347533" y="364909"/>
                  </a:lnTo>
                  <a:lnTo>
                    <a:pt x="1356487" y="371932"/>
                  </a:lnTo>
                  <a:lnTo>
                    <a:pt x="1358722" y="377786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32"/>
                  </a:lnTo>
                  <a:lnTo>
                    <a:pt x="1355483" y="58089"/>
                  </a:lnTo>
                  <a:lnTo>
                    <a:pt x="1341983" y="55765"/>
                  </a:lnTo>
                  <a:lnTo>
                    <a:pt x="1334046" y="55765"/>
                  </a:lnTo>
                  <a:lnTo>
                    <a:pt x="1327238" y="57467"/>
                  </a:lnTo>
                  <a:lnTo>
                    <a:pt x="1315885" y="64249"/>
                  </a:lnTo>
                  <a:lnTo>
                    <a:pt x="1311617" y="68795"/>
                  </a:lnTo>
                  <a:lnTo>
                    <a:pt x="1308785" y="74523"/>
                  </a:lnTo>
                  <a:lnTo>
                    <a:pt x="1307630" y="74523"/>
                  </a:lnTo>
                  <a:lnTo>
                    <a:pt x="1306029" y="71056"/>
                  </a:lnTo>
                  <a:lnTo>
                    <a:pt x="1304886" y="68605"/>
                  </a:lnTo>
                  <a:lnTo>
                    <a:pt x="1301064" y="64008"/>
                  </a:lnTo>
                  <a:lnTo>
                    <a:pt x="1296162" y="60744"/>
                  </a:lnTo>
                  <a:lnTo>
                    <a:pt x="1291297" y="57416"/>
                  </a:lnTo>
                  <a:lnTo>
                    <a:pt x="1285214" y="55765"/>
                  </a:lnTo>
                  <a:lnTo>
                    <a:pt x="1270685" y="55765"/>
                  </a:lnTo>
                  <a:lnTo>
                    <a:pt x="1264500" y="57416"/>
                  </a:lnTo>
                  <a:lnTo>
                    <a:pt x="1254213" y="64008"/>
                  </a:lnTo>
                  <a:lnTo>
                    <a:pt x="1250480" y="68605"/>
                  </a:lnTo>
                  <a:lnTo>
                    <a:pt x="1248168" y="74523"/>
                  </a:lnTo>
                  <a:lnTo>
                    <a:pt x="1246733" y="74523"/>
                  </a:lnTo>
                  <a:lnTo>
                    <a:pt x="1246733" y="57200"/>
                  </a:lnTo>
                  <a:lnTo>
                    <a:pt x="1230274" y="57200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32"/>
                  </a:lnTo>
                  <a:lnTo>
                    <a:pt x="1248460" y="88544"/>
                  </a:lnTo>
                  <a:lnTo>
                    <a:pt x="1253121" y="80225"/>
                  </a:lnTo>
                  <a:lnTo>
                    <a:pt x="1256207" y="76949"/>
                  </a:lnTo>
                  <a:lnTo>
                    <a:pt x="1260144" y="74523"/>
                  </a:lnTo>
                  <a:lnTo>
                    <a:pt x="1263853" y="72237"/>
                  </a:lnTo>
                  <a:lnTo>
                    <a:pt x="1267993" y="71056"/>
                  </a:lnTo>
                  <a:lnTo>
                    <a:pt x="1278864" y="71056"/>
                  </a:lnTo>
                  <a:lnTo>
                    <a:pt x="1284135" y="73012"/>
                  </a:lnTo>
                  <a:lnTo>
                    <a:pt x="1288275" y="76949"/>
                  </a:lnTo>
                  <a:lnTo>
                    <a:pt x="1292313" y="80746"/>
                  </a:lnTo>
                  <a:lnTo>
                    <a:pt x="1294295" y="85686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44"/>
                  </a:lnTo>
                  <a:lnTo>
                    <a:pt x="1313815" y="82791"/>
                  </a:lnTo>
                  <a:lnTo>
                    <a:pt x="1321371" y="74523"/>
                  </a:lnTo>
                  <a:lnTo>
                    <a:pt x="1322374" y="73418"/>
                  </a:lnTo>
                  <a:lnTo>
                    <a:pt x="1328407" y="71056"/>
                  </a:lnTo>
                  <a:lnTo>
                    <a:pt x="1342263" y="71056"/>
                  </a:lnTo>
                  <a:lnTo>
                    <a:pt x="1347533" y="72809"/>
                  </a:lnTo>
                  <a:lnTo>
                    <a:pt x="1356487" y="79832"/>
                  </a:lnTo>
                  <a:lnTo>
                    <a:pt x="1358722" y="85686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9950450" y="108902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8644712" y="105122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7670800" y="1460499"/>
              <a:ext cx="2578100" cy="1066800"/>
            </a:xfrm>
            <a:custGeom>
              <a:avLst/>
              <a:gdLst/>
              <a:ahLst/>
              <a:cxnLst/>
              <a:rect l="l" t="t" r="r" b="b"/>
              <a:pathLst>
                <a:path w="2578100" h="1066800">
                  <a:moveTo>
                    <a:pt x="1270000" y="533400"/>
                  </a:moveTo>
                  <a:lnTo>
                    <a:pt x="0" y="533400"/>
                  </a:lnTo>
                  <a:lnTo>
                    <a:pt x="0" y="1066800"/>
                  </a:lnTo>
                  <a:lnTo>
                    <a:pt x="1270000" y="1066800"/>
                  </a:lnTo>
                  <a:lnTo>
                    <a:pt x="1270000" y="533400"/>
                  </a:lnTo>
                  <a:close/>
                </a:path>
                <a:path w="2578100" h="1066800">
                  <a:moveTo>
                    <a:pt x="2578100" y="0"/>
                  </a:moveTo>
                  <a:lnTo>
                    <a:pt x="1308100" y="0"/>
                  </a:lnTo>
                  <a:lnTo>
                    <a:pt x="1308100" y="533400"/>
                  </a:lnTo>
                  <a:lnTo>
                    <a:pt x="2578100" y="533400"/>
                  </a:lnTo>
                  <a:lnTo>
                    <a:pt x="2578100" y="0"/>
                  </a:lnTo>
                  <a:close/>
                </a:path>
              </a:pathLst>
            </a:custGeom>
            <a:solidFill>
              <a:srgbClr val="464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7670800" y="1460500"/>
              <a:ext cx="1270000" cy="533400"/>
            </a:xfrm>
            <a:custGeom>
              <a:avLst/>
              <a:gdLst/>
              <a:ahLst/>
              <a:cxnLst/>
              <a:rect l="l" t="t" r="r" b="b"/>
              <a:pathLst>
                <a:path w="1270000" h="533400">
                  <a:moveTo>
                    <a:pt x="12700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1270000" y="5334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62696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6971" y="12053887"/>
              <a:ext cx="95827" cy="109104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9800" y="12043208"/>
              <a:ext cx="95827" cy="109104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5917189" y="12018818"/>
              <a:ext cx="59055" cy="147955"/>
            </a:xfrm>
            <a:custGeom>
              <a:avLst/>
              <a:gdLst/>
              <a:ahLst/>
              <a:cxnLst/>
              <a:rect l="l" t="t" r="r" b="b"/>
              <a:pathLst>
                <a:path w="59054" h="147954">
                  <a:moveTo>
                    <a:pt x="58593" y="0"/>
                  </a:moveTo>
                  <a:lnTo>
                    <a:pt x="36873" y="0"/>
                  </a:lnTo>
                  <a:lnTo>
                    <a:pt x="0" y="24101"/>
                  </a:lnTo>
                  <a:lnTo>
                    <a:pt x="0" y="45460"/>
                  </a:lnTo>
                  <a:lnTo>
                    <a:pt x="35357" y="22369"/>
                  </a:lnTo>
                  <a:lnTo>
                    <a:pt x="36223" y="22369"/>
                  </a:lnTo>
                  <a:lnTo>
                    <a:pt x="36223" y="147781"/>
                  </a:lnTo>
                  <a:lnTo>
                    <a:pt x="58593" y="147781"/>
                  </a:lnTo>
                  <a:lnTo>
                    <a:pt x="585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7570" y="12016797"/>
              <a:ext cx="97414" cy="149802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0393" y="12016797"/>
              <a:ext cx="104462" cy="151822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27912" y="12018818"/>
              <a:ext cx="110908" cy="147781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1275" y="12018818"/>
              <a:ext cx="99290" cy="149802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8368541" y="12016797"/>
              <a:ext cx="269240" cy="152400"/>
            </a:xfrm>
            <a:custGeom>
              <a:avLst/>
              <a:gdLst/>
              <a:ahLst/>
              <a:cxnLst/>
              <a:rect l="l" t="t" r="r" b="b"/>
              <a:pathLst>
                <a:path w="269240" h="152400">
                  <a:moveTo>
                    <a:pt x="64546" y="0"/>
                  </a:moveTo>
                  <a:lnTo>
                    <a:pt x="47180" y="0"/>
                  </a:lnTo>
                  <a:lnTo>
                    <a:pt x="39459" y="1803"/>
                  </a:lnTo>
                  <a:lnTo>
                    <a:pt x="8533" y="32706"/>
                  </a:lnTo>
                  <a:lnTo>
                    <a:pt x="203" y="71491"/>
                  </a:lnTo>
                  <a:lnTo>
                    <a:pt x="0" y="82099"/>
                  </a:lnTo>
                  <a:lnTo>
                    <a:pt x="179" y="88178"/>
                  </a:lnTo>
                  <a:lnTo>
                    <a:pt x="11870" y="131281"/>
                  </a:lnTo>
                  <a:lnTo>
                    <a:pt x="47276" y="151726"/>
                  </a:lnTo>
                  <a:lnTo>
                    <a:pt x="53867" y="151822"/>
                  </a:lnTo>
                  <a:lnTo>
                    <a:pt x="61344" y="151470"/>
                  </a:lnTo>
                  <a:lnTo>
                    <a:pt x="94840" y="133061"/>
                  </a:lnTo>
                  <a:lnTo>
                    <a:pt x="48118" y="133061"/>
                  </a:lnTo>
                  <a:lnTo>
                    <a:pt x="43019" y="131642"/>
                  </a:lnTo>
                  <a:lnTo>
                    <a:pt x="24065" y="97895"/>
                  </a:lnTo>
                  <a:lnTo>
                    <a:pt x="24835" y="93975"/>
                  </a:lnTo>
                  <a:lnTo>
                    <a:pt x="43699" y="72952"/>
                  </a:lnTo>
                  <a:lnTo>
                    <a:pt x="21323" y="72952"/>
                  </a:lnTo>
                  <a:lnTo>
                    <a:pt x="30415" y="33626"/>
                  </a:lnTo>
                  <a:lnTo>
                    <a:pt x="55743" y="19482"/>
                  </a:lnTo>
                  <a:lnTo>
                    <a:pt x="95741" y="19482"/>
                  </a:lnTo>
                  <a:lnTo>
                    <a:pt x="91558" y="13445"/>
                  </a:lnTo>
                  <a:lnTo>
                    <a:pt x="86026" y="8659"/>
                  </a:lnTo>
                  <a:lnTo>
                    <a:pt x="72363" y="1731"/>
                  </a:lnTo>
                  <a:lnTo>
                    <a:pt x="64546" y="0"/>
                  </a:lnTo>
                  <a:close/>
                </a:path>
                <a:path w="269240" h="152400">
                  <a:moveTo>
                    <a:pt x="95945" y="71076"/>
                  </a:moveTo>
                  <a:lnTo>
                    <a:pt x="59928" y="71076"/>
                  </a:lnTo>
                  <a:lnTo>
                    <a:pt x="64931" y="72447"/>
                  </a:lnTo>
                  <a:lnTo>
                    <a:pt x="69309" y="75189"/>
                  </a:lnTo>
                  <a:lnTo>
                    <a:pt x="73734" y="77931"/>
                  </a:lnTo>
                  <a:lnTo>
                    <a:pt x="77198" y="81635"/>
                  </a:lnTo>
                  <a:lnTo>
                    <a:pt x="79818" y="86518"/>
                  </a:lnTo>
                  <a:lnTo>
                    <a:pt x="82249" y="90968"/>
                  </a:lnTo>
                  <a:lnTo>
                    <a:pt x="83524" y="96139"/>
                  </a:lnTo>
                  <a:lnTo>
                    <a:pt x="83507" y="107706"/>
                  </a:lnTo>
                  <a:lnTo>
                    <a:pt x="82225" y="112904"/>
                  </a:lnTo>
                  <a:lnTo>
                    <a:pt x="77030" y="122333"/>
                  </a:lnTo>
                  <a:lnTo>
                    <a:pt x="73494" y="126085"/>
                  </a:lnTo>
                  <a:lnTo>
                    <a:pt x="64546" y="131666"/>
                  </a:lnTo>
                  <a:lnTo>
                    <a:pt x="59471" y="133061"/>
                  </a:lnTo>
                  <a:lnTo>
                    <a:pt x="94840" y="133061"/>
                  </a:lnTo>
                  <a:lnTo>
                    <a:pt x="105172" y="101527"/>
                  </a:lnTo>
                  <a:lnTo>
                    <a:pt x="104784" y="94654"/>
                  </a:lnTo>
                  <a:lnTo>
                    <a:pt x="103620" y="88178"/>
                  </a:lnTo>
                  <a:lnTo>
                    <a:pt x="101681" y="82099"/>
                  </a:lnTo>
                  <a:lnTo>
                    <a:pt x="98966" y="76416"/>
                  </a:lnTo>
                  <a:lnTo>
                    <a:pt x="95945" y="71076"/>
                  </a:lnTo>
                  <a:close/>
                </a:path>
                <a:path w="269240" h="152400">
                  <a:moveTo>
                    <a:pt x="67625" y="52964"/>
                  </a:moveTo>
                  <a:lnTo>
                    <a:pt x="53915" y="52964"/>
                  </a:lnTo>
                  <a:lnTo>
                    <a:pt x="49008" y="53782"/>
                  </a:lnTo>
                  <a:lnTo>
                    <a:pt x="22405" y="72952"/>
                  </a:lnTo>
                  <a:lnTo>
                    <a:pt x="43699" y="72952"/>
                  </a:lnTo>
                  <a:lnTo>
                    <a:pt x="46049" y="71894"/>
                  </a:lnTo>
                  <a:lnTo>
                    <a:pt x="50018" y="71076"/>
                  </a:lnTo>
                  <a:lnTo>
                    <a:pt x="95945" y="71076"/>
                  </a:lnTo>
                  <a:lnTo>
                    <a:pt x="94829" y="69104"/>
                  </a:lnTo>
                  <a:lnTo>
                    <a:pt x="89273" y="63379"/>
                  </a:lnTo>
                  <a:lnTo>
                    <a:pt x="82297" y="59242"/>
                  </a:lnTo>
                  <a:lnTo>
                    <a:pt x="75370" y="55057"/>
                  </a:lnTo>
                  <a:lnTo>
                    <a:pt x="67625" y="52964"/>
                  </a:lnTo>
                  <a:close/>
                </a:path>
                <a:path w="269240" h="152400">
                  <a:moveTo>
                    <a:pt x="95741" y="19482"/>
                  </a:moveTo>
                  <a:lnTo>
                    <a:pt x="62863" y="19482"/>
                  </a:lnTo>
                  <a:lnTo>
                    <a:pt x="68635" y="21431"/>
                  </a:lnTo>
                  <a:lnTo>
                    <a:pt x="77487" y="29224"/>
                  </a:lnTo>
                  <a:lnTo>
                    <a:pt x="80445" y="34251"/>
                  </a:lnTo>
                  <a:lnTo>
                    <a:pt x="81937" y="40409"/>
                  </a:lnTo>
                  <a:lnTo>
                    <a:pt x="103945" y="40409"/>
                  </a:lnTo>
                  <a:lnTo>
                    <a:pt x="102791" y="32615"/>
                  </a:lnTo>
                  <a:lnTo>
                    <a:pt x="100073" y="25664"/>
                  </a:lnTo>
                  <a:lnTo>
                    <a:pt x="95741" y="19482"/>
                  </a:lnTo>
                  <a:close/>
                </a:path>
                <a:path w="269240" h="152400">
                  <a:moveTo>
                    <a:pt x="143158" y="122381"/>
                  </a:moveTo>
                  <a:lnTo>
                    <a:pt x="135268" y="122381"/>
                  </a:lnTo>
                  <a:lnTo>
                    <a:pt x="131877" y="123800"/>
                  </a:lnTo>
                  <a:lnTo>
                    <a:pt x="129038" y="126639"/>
                  </a:lnTo>
                  <a:lnTo>
                    <a:pt x="126200" y="129429"/>
                  </a:lnTo>
                  <a:lnTo>
                    <a:pt x="124781" y="132796"/>
                  </a:lnTo>
                  <a:lnTo>
                    <a:pt x="124781" y="140734"/>
                  </a:lnTo>
                  <a:lnTo>
                    <a:pt x="126200" y="144149"/>
                  </a:lnTo>
                  <a:lnTo>
                    <a:pt x="129038" y="146988"/>
                  </a:lnTo>
                  <a:lnTo>
                    <a:pt x="131877" y="149778"/>
                  </a:lnTo>
                  <a:lnTo>
                    <a:pt x="135268" y="151173"/>
                  </a:lnTo>
                  <a:lnTo>
                    <a:pt x="141859" y="151173"/>
                  </a:lnTo>
                  <a:lnTo>
                    <a:pt x="153645" y="139387"/>
                  </a:lnTo>
                  <a:lnTo>
                    <a:pt x="153645" y="132796"/>
                  </a:lnTo>
                  <a:lnTo>
                    <a:pt x="152226" y="129429"/>
                  </a:lnTo>
                  <a:lnTo>
                    <a:pt x="149387" y="126639"/>
                  </a:lnTo>
                  <a:lnTo>
                    <a:pt x="146549" y="123800"/>
                  </a:lnTo>
                  <a:lnTo>
                    <a:pt x="143158" y="122381"/>
                  </a:lnTo>
                  <a:close/>
                </a:path>
                <a:path w="269240" h="152400">
                  <a:moveTo>
                    <a:pt x="200704" y="122381"/>
                  </a:moveTo>
                  <a:lnTo>
                    <a:pt x="192815" y="122381"/>
                  </a:lnTo>
                  <a:lnTo>
                    <a:pt x="189424" y="123800"/>
                  </a:lnTo>
                  <a:lnTo>
                    <a:pt x="186585" y="126639"/>
                  </a:lnTo>
                  <a:lnTo>
                    <a:pt x="183747" y="129429"/>
                  </a:lnTo>
                  <a:lnTo>
                    <a:pt x="182328" y="132796"/>
                  </a:lnTo>
                  <a:lnTo>
                    <a:pt x="182328" y="140734"/>
                  </a:lnTo>
                  <a:lnTo>
                    <a:pt x="183747" y="144149"/>
                  </a:lnTo>
                  <a:lnTo>
                    <a:pt x="186585" y="146988"/>
                  </a:lnTo>
                  <a:lnTo>
                    <a:pt x="189424" y="149778"/>
                  </a:lnTo>
                  <a:lnTo>
                    <a:pt x="192815" y="151173"/>
                  </a:lnTo>
                  <a:lnTo>
                    <a:pt x="199406" y="151173"/>
                  </a:lnTo>
                  <a:lnTo>
                    <a:pt x="211192" y="139387"/>
                  </a:lnTo>
                  <a:lnTo>
                    <a:pt x="211192" y="132796"/>
                  </a:lnTo>
                  <a:lnTo>
                    <a:pt x="209772" y="129429"/>
                  </a:lnTo>
                  <a:lnTo>
                    <a:pt x="206934" y="126639"/>
                  </a:lnTo>
                  <a:lnTo>
                    <a:pt x="204096" y="123800"/>
                  </a:lnTo>
                  <a:lnTo>
                    <a:pt x="200704" y="122381"/>
                  </a:lnTo>
                  <a:close/>
                </a:path>
                <a:path w="269240" h="152400">
                  <a:moveTo>
                    <a:pt x="258251" y="122381"/>
                  </a:moveTo>
                  <a:lnTo>
                    <a:pt x="250362" y="122381"/>
                  </a:lnTo>
                  <a:lnTo>
                    <a:pt x="246970" y="123800"/>
                  </a:lnTo>
                  <a:lnTo>
                    <a:pt x="244132" y="126639"/>
                  </a:lnTo>
                  <a:lnTo>
                    <a:pt x="241294" y="129429"/>
                  </a:lnTo>
                  <a:lnTo>
                    <a:pt x="239875" y="132796"/>
                  </a:lnTo>
                  <a:lnTo>
                    <a:pt x="239875" y="140734"/>
                  </a:lnTo>
                  <a:lnTo>
                    <a:pt x="241294" y="144149"/>
                  </a:lnTo>
                  <a:lnTo>
                    <a:pt x="244132" y="146988"/>
                  </a:lnTo>
                  <a:lnTo>
                    <a:pt x="246970" y="149778"/>
                  </a:lnTo>
                  <a:lnTo>
                    <a:pt x="250362" y="151173"/>
                  </a:lnTo>
                  <a:lnTo>
                    <a:pt x="256952" y="151173"/>
                  </a:lnTo>
                  <a:lnTo>
                    <a:pt x="268738" y="139387"/>
                  </a:lnTo>
                  <a:lnTo>
                    <a:pt x="268738" y="132796"/>
                  </a:lnTo>
                  <a:lnTo>
                    <a:pt x="267319" y="129429"/>
                  </a:lnTo>
                  <a:lnTo>
                    <a:pt x="264481" y="126639"/>
                  </a:lnTo>
                  <a:lnTo>
                    <a:pt x="261643" y="123800"/>
                  </a:lnTo>
                  <a:lnTo>
                    <a:pt x="258251" y="12238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4470400" y="949552"/>
              <a:ext cx="8799195" cy="1403350"/>
            </a:xfrm>
            <a:custGeom>
              <a:avLst/>
              <a:gdLst/>
              <a:ahLst/>
              <a:cxnLst/>
              <a:rect l="l" t="t" r="r" b="b"/>
              <a:pathLst>
                <a:path w="8799194" h="1403350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8799194" h="1403350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8799194" h="1403350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8799194" h="1403350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8799194" h="1403350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8799194" h="1403350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8799194" h="1403350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8799194" h="1403350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8799194" h="1403350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8799194" h="1403350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8799194" h="1403350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8799194" h="1403350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83"/>
                  </a:lnTo>
                  <a:lnTo>
                    <a:pt x="1167091" y="182283"/>
                  </a:lnTo>
                  <a:lnTo>
                    <a:pt x="1167091" y="129032"/>
                  </a:lnTo>
                  <a:close/>
                </a:path>
                <a:path w="8799194" h="1403350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8799194" h="1403350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8799194" h="1403350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8799194" h="1403350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8799194" h="1403350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8799194" h="1403350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8799194" h="1403350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8799194" h="1403350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8799194" h="1403350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8799194" h="1403350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8799194" h="1403350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8799194" h="1403350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8799194" h="1403350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83"/>
                  </a:lnTo>
                  <a:lnTo>
                    <a:pt x="2856192" y="182283"/>
                  </a:lnTo>
                  <a:lnTo>
                    <a:pt x="2856192" y="129032"/>
                  </a:lnTo>
                  <a:close/>
                </a:path>
                <a:path w="8799194" h="1403350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8799194" h="1403350">
                  <a:moveTo>
                    <a:pt x="3570630" y="1305763"/>
                  </a:moveTo>
                  <a:lnTo>
                    <a:pt x="3552494" y="1296504"/>
                  </a:lnTo>
                  <a:lnTo>
                    <a:pt x="3538372" y="1283182"/>
                  </a:lnTo>
                  <a:lnTo>
                    <a:pt x="3529190" y="1266939"/>
                  </a:lnTo>
                  <a:lnTo>
                    <a:pt x="3525926" y="1248867"/>
                  </a:lnTo>
                  <a:lnTo>
                    <a:pt x="3525926" y="1228953"/>
                  </a:lnTo>
                  <a:lnTo>
                    <a:pt x="3523081" y="1228953"/>
                  </a:lnTo>
                  <a:lnTo>
                    <a:pt x="3512108" y="1228953"/>
                  </a:lnTo>
                  <a:lnTo>
                    <a:pt x="3509060" y="1228953"/>
                  </a:lnTo>
                  <a:lnTo>
                    <a:pt x="3509060" y="1247648"/>
                  </a:lnTo>
                  <a:lnTo>
                    <a:pt x="3505835" y="1267891"/>
                  </a:lnTo>
                  <a:lnTo>
                    <a:pt x="3496665" y="1285849"/>
                  </a:lnTo>
                  <a:lnTo>
                    <a:pt x="3482314" y="1300454"/>
                  </a:lnTo>
                  <a:lnTo>
                    <a:pt x="3463544" y="1310640"/>
                  </a:lnTo>
                  <a:lnTo>
                    <a:pt x="3472484" y="1324254"/>
                  </a:lnTo>
                  <a:lnTo>
                    <a:pt x="3493325" y="1312202"/>
                  </a:lnTo>
                  <a:lnTo>
                    <a:pt x="3509289" y="1294714"/>
                  </a:lnTo>
                  <a:lnTo>
                    <a:pt x="3517938" y="1276159"/>
                  </a:lnTo>
                  <a:lnTo>
                    <a:pt x="3525850" y="1291767"/>
                  </a:lnTo>
                  <a:lnTo>
                    <a:pt x="3541509" y="1307884"/>
                  </a:lnTo>
                  <a:lnTo>
                    <a:pt x="3561689" y="1318971"/>
                  </a:lnTo>
                  <a:lnTo>
                    <a:pt x="3570630" y="1305763"/>
                  </a:lnTo>
                  <a:close/>
                </a:path>
                <a:path w="8799194" h="1403350">
                  <a:moveTo>
                    <a:pt x="3570630" y="772363"/>
                  </a:moveTo>
                  <a:lnTo>
                    <a:pt x="3552494" y="763104"/>
                  </a:lnTo>
                  <a:lnTo>
                    <a:pt x="3538372" y="749782"/>
                  </a:lnTo>
                  <a:lnTo>
                    <a:pt x="3529190" y="733539"/>
                  </a:lnTo>
                  <a:lnTo>
                    <a:pt x="3525926" y="715467"/>
                  </a:lnTo>
                  <a:lnTo>
                    <a:pt x="3525926" y="695553"/>
                  </a:lnTo>
                  <a:lnTo>
                    <a:pt x="3523081" y="695553"/>
                  </a:lnTo>
                  <a:lnTo>
                    <a:pt x="3512108" y="695553"/>
                  </a:lnTo>
                  <a:lnTo>
                    <a:pt x="3509060" y="695553"/>
                  </a:lnTo>
                  <a:lnTo>
                    <a:pt x="3509060" y="714248"/>
                  </a:lnTo>
                  <a:lnTo>
                    <a:pt x="3505835" y="734504"/>
                  </a:lnTo>
                  <a:lnTo>
                    <a:pt x="3496665" y="752462"/>
                  </a:lnTo>
                  <a:lnTo>
                    <a:pt x="3482314" y="767067"/>
                  </a:lnTo>
                  <a:lnTo>
                    <a:pt x="3463544" y="777252"/>
                  </a:lnTo>
                  <a:lnTo>
                    <a:pt x="3472484" y="790854"/>
                  </a:lnTo>
                  <a:lnTo>
                    <a:pt x="3493325" y="778802"/>
                  </a:lnTo>
                  <a:lnTo>
                    <a:pt x="3509289" y="761314"/>
                  </a:lnTo>
                  <a:lnTo>
                    <a:pt x="3517938" y="742759"/>
                  </a:lnTo>
                  <a:lnTo>
                    <a:pt x="3525850" y="758367"/>
                  </a:lnTo>
                  <a:lnTo>
                    <a:pt x="3541509" y="774484"/>
                  </a:lnTo>
                  <a:lnTo>
                    <a:pt x="3561689" y="785571"/>
                  </a:lnTo>
                  <a:lnTo>
                    <a:pt x="3570630" y="772363"/>
                  </a:lnTo>
                  <a:close/>
                </a:path>
                <a:path w="8799194" h="1403350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704"/>
                  </a:lnTo>
                  <a:lnTo>
                    <a:pt x="3496665" y="66662"/>
                  </a:lnTo>
                  <a:lnTo>
                    <a:pt x="3482314" y="81267"/>
                  </a:lnTo>
                  <a:lnTo>
                    <a:pt x="3463544" y="91452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8799194" h="1403350">
                  <a:moveTo>
                    <a:pt x="3608832" y="1369364"/>
                  </a:moveTo>
                  <a:lnTo>
                    <a:pt x="3604679" y="1355217"/>
                  </a:lnTo>
                  <a:lnTo>
                    <a:pt x="3597922" y="1349248"/>
                  </a:lnTo>
                  <a:lnTo>
                    <a:pt x="3592753" y="1344676"/>
                  </a:lnTo>
                  <a:lnTo>
                    <a:pt x="3592372" y="1344549"/>
                  </a:lnTo>
                  <a:lnTo>
                    <a:pt x="3592372" y="1369364"/>
                  </a:lnTo>
                  <a:lnTo>
                    <a:pt x="3589337" y="1377911"/>
                  </a:lnTo>
                  <a:lnTo>
                    <a:pt x="3580638" y="1384223"/>
                  </a:lnTo>
                  <a:lnTo>
                    <a:pt x="3566820" y="1388148"/>
                  </a:lnTo>
                  <a:lnTo>
                    <a:pt x="3548481" y="1389481"/>
                  </a:lnTo>
                  <a:lnTo>
                    <a:pt x="3530130" y="1388148"/>
                  </a:lnTo>
                  <a:lnTo>
                    <a:pt x="3516325" y="1384223"/>
                  </a:lnTo>
                  <a:lnTo>
                    <a:pt x="3507613" y="1377911"/>
                  </a:lnTo>
                  <a:lnTo>
                    <a:pt x="3504590" y="1369364"/>
                  </a:lnTo>
                  <a:lnTo>
                    <a:pt x="3507613" y="1360830"/>
                  </a:lnTo>
                  <a:lnTo>
                    <a:pt x="3516325" y="1354505"/>
                  </a:lnTo>
                  <a:lnTo>
                    <a:pt x="3530130" y="1350594"/>
                  </a:lnTo>
                  <a:lnTo>
                    <a:pt x="3548481" y="1349248"/>
                  </a:lnTo>
                  <a:lnTo>
                    <a:pt x="3566820" y="1350594"/>
                  </a:lnTo>
                  <a:lnTo>
                    <a:pt x="3580638" y="1354505"/>
                  </a:lnTo>
                  <a:lnTo>
                    <a:pt x="3589337" y="1360830"/>
                  </a:lnTo>
                  <a:lnTo>
                    <a:pt x="3592372" y="1369364"/>
                  </a:lnTo>
                  <a:lnTo>
                    <a:pt x="3592372" y="1344549"/>
                  </a:lnTo>
                  <a:lnTo>
                    <a:pt x="3573767" y="1338110"/>
                  </a:lnTo>
                  <a:lnTo>
                    <a:pt x="3548481" y="1335836"/>
                  </a:lnTo>
                  <a:lnTo>
                    <a:pt x="3523183" y="1338110"/>
                  </a:lnTo>
                  <a:lnTo>
                    <a:pt x="3504209" y="1344676"/>
                  </a:lnTo>
                  <a:lnTo>
                    <a:pt x="3492271" y="1355217"/>
                  </a:lnTo>
                  <a:lnTo>
                    <a:pt x="3488131" y="1369364"/>
                  </a:lnTo>
                  <a:lnTo>
                    <a:pt x="3492271" y="1383487"/>
                  </a:lnTo>
                  <a:lnTo>
                    <a:pt x="3504209" y="1393952"/>
                  </a:lnTo>
                  <a:lnTo>
                    <a:pt x="3523183" y="1400454"/>
                  </a:lnTo>
                  <a:lnTo>
                    <a:pt x="3548481" y="1402689"/>
                  </a:lnTo>
                  <a:lnTo>
                    <a:pt x="3573767" y="1400454"/>
                  </a:lnTo>
                  <a:lnTo>
                    <a:pt x="3592753" y="1393952"/>
                  </a:lnTo>
                  <a:lnTo>
                    <a:pt x="3597846" y="1389481"/>
                  </a:lnTo>
                  <a:lnTo>
                    <a:pt x="3604679" y="1383487"/>
                  </a:lnTo>
                  <a:lnTo>
                    <a:pt x="3608832" y="1369364"/>
                  </a:lnTo>
                  <a:close/>
                </a:path>
                <a:path w="8799194" h="1403350">
                  <a:moveTo>
                    <a:pt x="3608832" y="835964"/>
                  </a:moveTo>
                  <a:lnTo>
                    <a:pt x="3604679" y="821817"/>
                  </a:lnTo>
                  <a:lnTo>
                    <a:pt x="3597922" y="815848"/>
                  </a:lnTo>
                  <a:lnTo>
                    <a:pt x="3592753" y="811276"/>
                  </a:lnTo>
                  <a:lnTo>
                    <a:pt x="3592372" y="811149"/>
                  </a:lnTo>
                  <a:lnTo>
                    <a:pt x="3592372" y="835964"/>
                  </a:lnTo>
                  <a:lnTo>
                    <a:pt x="3589337" y="844511"/>
                  </a:lnTo>
                  <a:lnTo>
                    <a:pt x="3580638" y="850836"/>
                  </a:lnTo>
                  <a:lnTo>
                    <a:pt x="3566820" y="854748"/>
                  </a:lnTo>
                  <a:lnTo>
                    <a:pt x="3548481" y="856081"/>
                  </a:lnTo>
                  <a:lnTo>
                    <a:pt x="3530130" y="854748"/>
                  </a:lnTo>
                  <a:lnTo>
                    <a:pt x="3516325" y="850836"/>
                  </a:lnTo>
                  <a:lnTo>
                    <a:pt x="3507613" y="844511"/>
                  </a:lnTo>
                  <a:lnTo>
                    <a:pt x="3504590" y="835964"/>
                  </a:lnTo>
                  <a:lnTo>
                    <a:pt x="3507613" y="827430"/>
                  </a:lnTo>
                  <a:lnTo>
                    <a:pt x="3516325" y="821105"/>
                  </a:lnTo>
                  <a:lnTo>
                    <a:pt x="3530130" y="817194"/>
                  </a:lnTo>
                  <a:lnTo>
                    <a:pt x="3548481" y="815848"/>
                  </a:lnTo>
                  <a:lnTo>
                    <a:pt x="3566820" y="817194"/>
                  </a:lnTo>
                  <a:lnTo>
                    <a:pt x="3580638" y="821105"/>
                  </a:lnTo>
                  <a:lnTo>
                    <a:pt x="3589337" y="827430"/>
                  </a:lnTo>
                  <a:lnTo>
                    <a:pt x="3592372" y="835964"/>
                  </a:lnTo>
                  <a:lnTo>
                    <a:pt x="3592372" y="811149"/>
                  </a:lnTo>
                  <a:lnTo>
                    <a:pt x="3573767" y="804710"/>
                  </a:lnTo>
                  <a:lnTo>
                    <a:pt x="3548481" y="802436"/>
                  </a:lnTo>
                  <a:lnTo>
                    <a:pt x="3523183" y="804710"/>
                  </a:lnTo>
                  <a:lnTo>
                    <a:pt x="3504209" y="811276"/>
                  </a:lnTo>
                  <a:lnTo>
                    <a:pt x="3492271" y="821817"/>
                  </a:lnTo>
                  <a:lnTo>
                    <a:pt x="3488131" y="835964"/>
                  </a:lnTo>
                  <a:lnTo>
                    <a:pt x="3492271" y="850087"/>
                  </a:lnTo>
                  <a:lnTo>
                    <a:pt x="3504209" y="860552"/>
                  </a:lnTo>
                  <a:lnTo>
                    <a:pt x="3523183" y="867054"/>
                  </a:lnTo>
                  <a:lnTo>
                    <a:pt x="3548481" y="869289"/>
                  </a:lnTo>
                  <a:lnTo>
                    <a:pt x="3573767" y="867054"/>
                  </a:lnTo>
                  <a:lnTo>
                    <a:pt x="3592753" y="860552"/>
                  </a:lnTo>
                  <a:lnTo>
                    <a:pt x="3597846" y="856081"/>
                  </a:lnTo>
                  <a:lnTo>
                    <a:pt x="3604679" y="850087"/>
                  </a:lnTo>
                  <a:lnTo>
                    <a:pt x="3608832" y="835964"/>
                  </a:lnTo>
                  <a:close/>
                </a:path>
                <a:path w="8799194" h="1403350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36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36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8799194" h="1403350">
                  <a:moveTo>
                    <a:pt x="3634232" y="1266748"/>
                  </a:moveTo>
                  <a:lnTo>
                    <a:pt x="3607003" y="1266748"/>
                  </a:lnTo>
                  <a:lnTo>
                    <a:pt x="3607003" y="1219403"/>
                  </a:lnTo>
                  <a:lnTo>
                    <a:pt x="3590137" y="1219403"/>
                  </a:lnTo>
                  <a:lnTo>
                    <a:pt x="3590137" y="1330756"/>
                  </a:lnTo>
                  <a:lnTo>
                    <a:pt x="3607003" y="1330756"/>
                  </a:lnTo>
                  <a:lnTo>
                    <a:pt x="3607003" y="1280972"/>
                  </a:lnTo>
                  <a:lnTo>
                    <a:pt x="3634232" y="1280972"/>
                  </a:lnTo>
                  <a:lnTo>
                    <a:pt x="3634232" y="1266748"/>
                  </a:lnTo>
                  <a:close/>
                </a:path>
                <a:path w="8799194" h="1403350">
                  <a:moveTo>
                    <a:pt x="3634232" y="733348"/>
                  </a:moveTo>
                  <a:lnTo>
                    <a:pt x="3607003" y="733348"/>
                  </a:lnTo>
                  <a:lnTo>
                    <a:pt x="3607003" y="686003"/>
                  </a:lnTo>
                  <a:lnTo>
                    <a:pt x="3590137" y="686003"/>
                  </a:lnTo>
                  <a:lnTo>
                    <a:pt x="3590137" y="797356"/>
                  </a:lnTo>
                  <a:lnTo>
                    <a:pt x="3607003" y="797356"/>
                  </a:lnTo>
                  <a:lnTo>
                    <a:pt x="3607003" y="747572"/>
                  </a:lnTo>
                  <a:lnTo>
                    <a:pt x="3634232" y="747572"/>
                  </a:lnTo>
                  <a:lnTo>
                    <a:pt x="3634232" y="733348"/>
                  </a:lnTo>
                  <a:close/>
                </a:path>
                <a:path w="8799194" h="1403350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8799194" h="1403350">
                  <a:moveTo>
                    <a:pt x="3801643" y="1225092"/>
                  </a:moveTo>
                  <a:lnTo>
                    <a:pt x="3757142" y="1225092"/>
                  </a:lnTo>
                  <a:lnTo>
                    <a:pt x="3757142" y="1238910"/>
                  </a:lnTo>
                  <a:lnTo>
                    <a:pt x="3757142" y="1277315"/>
                  </a:lnTo>
                  <a:lnTo>
                    <a:pt x="3711422" y="1277315"/>
                  </a:lnTo>
                  <a:lnTo>
                    <a:pt x="3711422" y="1238910"/>
                  </a:lnTo>
                  <a:lnTo>
                    <a:pt x="3757142" y="1238910"/>
                  </a:lnTo>
                  <a:lnTo>
                    <a:pt x="3757142" y="1225092"/>
                  </a:lnTo>
                  <a:lnTo>
                    <a:pt x="3666718" y="1225092"/>
                  </a:lnTo>
                  <a:lnTo>
                    <a:pt x="3666718" y="1238910"/>
                  </a:lnTo>
                  <a:lnTo>
                    <a:pt x="3694557" y="1238910"/>
                  </a:lnTo>
                  <a:lnTo>
                    <a:pt x="3694557" y="1277315"/>
                  </a:lnTo>
                  <a:lnTo>
                    <a:pt x="3667531" y="1277315"/>
                  </a:lnTo>
                  <a:lnTo>
                    <a:pt x="3667531" y="1291132"/>
                  </a:lnTo>
                  <a:lnTo>
                    <a:pt x="3800830" y="1291132"/>
                  </a:lnTo>
                  <a:lnTo>
                    <a:pt x="3800830" y="1286256"/>
                  </a:lnTo>
                  <a:lnTo>
                    <a:pt x="3800830" y="1277315"/>
                  </a:lnTo>
                  <a:lnTo>
                    <a:pt x="3773805" y="1277315"/>
                  </a:lnTo>
                  <a:lnTo>
                    <a:pt x="3773805" y="1238910"/>
                  </a:lnTo>
                  <a:lnTo>
                    <a:pt x="3801643" y="1238910"/>
                  </a:lnTo>
                  <a:lnTo>
                    <a:pt x="3801643" y="1231188"/>
                  </a:lnTo>
                  <a:lnTo>
                    <a:pt x="3801643" y="1225092"/>
                  </a:lnTo>
                  <a:close/>
                </a:path>
                <a:path w="8799194" h="1403350">
                  <a:moveTo>
                    <a:pt x="3801643" y="691692"/>
                  </a:moveTo>
                  <a:lnTo>
                    <a:pt x="3757142" y="691692"/>
                  </a:lnTo>
                  <a:lnTo>
                    <a:pt x="3757142" y="705510"/>
                  </a:lnTo>
                  <a:lnTo>
                    <a:pt x="3757142" y="743915"/>
                  </a:lnTo>
                  <a:lnTo>
                    <a:pt x="3711422" y="743915"/>
                  </a:lnTo>
                  <a:lnTo>
                    <a:pt x="3711422" y="705510"/>
                  </a:lnTo>
                  <a:lnTo>
                    <a:pt x="3757142" y="705510"/>
                  </a:lnTo>
                  <a:lnTo>
                    <a:pt x="3757142" y="691692"/>
                  </a:lnTo>
                  <a:lnTo>
                    <a:pt x="3666718" y="691692"/>
                  </a:lnTo>
                  <a:lnTo>
                    <a:pt x="3666718" y="705510"/>
                  </a:lnTo>
                  <a:lnTo>
                    <a:pt x="3694557" y="705510"/>
                  </a:lnTo>
                  <a:lnTo>
                    <a:pt x="3694557" y="743915"/>
                  </a:lnTo>
                  <a:lnTo>
                    <a:pt x="3667531" y="743915"/>
                  </a:lnTo>
                  <a:lnTo>
                    <a:pt x="3667531" y="757732"/>
                  </a:lnTo>
                  <a:lnTo>
                    <a:pt x="3800830" y="757732"/>
                  </a:lnTo>
                  <a:lnTo>
                    <a:pt x="3800830" y="752856"/>
                  </a:lnTo>
                  <a:lnTo>
                    <a:pt x="3800830" y="743915"/>
                  </a:lnTo>
                  <a:lnTo>
                    <a:pt x="3773805" y="743915"/>
                  </a:lnTo>
                  <a:lnTo>
                    <a:pt x="3773805" y="705510"/>
                  </a:lnTo>
                  <a:lnTo>
                    <a:pt x="3801643" y="705510"/>
                  </a:lnTo>
                  <a:lnTo>
                    <a:pt x="3801643" y="697788"/>
                  </a:lnTo>
                  <a:lnTo>
                    <a:pt x="3801643" y="691692"/>
                  </a:lnTo>
                  <a:close/>
                </a:path>
                <a:path w="8799194" h="1403350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8799194" h="1403350">
                  <a:moveTo>
                    <a:pt x="3817289" y="1307998"/>
                  </a:moveTo>
                  <a:lnTo>
                    <a:pt x="3651275" y="1307998"/>
                  </a:lnTo>
                  <a:lnTo>
                    <a:pt x="3651275" y="1321816"/>
                  </a:lnTo>
                  <a:lnTo>
                    <a:pt x="3726053" y="1321816"/>
                  </a:lnTo>
                  <a:lnTo>
                    <a:pt x="3726053" y="1343152"/>
                  </a:lnTo>
                  <a:lnTo>
                    <a:pt x="3671595" y="1343152"/>
                  </a:lnTo>
                  <a:lnTo>
                    <a:pt x="3671595" y="1400657"/>
                  </a:lnTo>
                  <a:lnTo>
                    <a:pt x="3796969" y="1400657"/>
                  </a:lnTo>
                  <a:lnTo>
                    <a:pt x="3796969" y="1387043"/>
                  </a:lnTo>
                  <a:lnTo>
                    <a:pt x="3796969" y="1356563"/>
                  </a:lnTo>
                  <a:lnTo>
                    <a:pt x="3796969" y="1348638"/>
                  </a:lnTo>
                  <a:lnTo>
                    <a:pt x="3796969" y="1343152"/>
                  </a:lnTo>
                  <a:lnTo>
                    <a:pt x="3780510" y="1343152"/>
                  </a:lnTo>
                  <a:lnTo>
                    <a:pt x="3780510" y="1356563"/>
                  </a:lnTo>
                  <a:lnTo>
                    <a:pt x="3780510" y="1387043"/>
                  </a:lnTo>
                  <a:lnTo>
                    <a:pt x="3688257" y="1387043"/>
                  </a:lnTo>
                  <a:lnTo>
                    <a:pt x="3688257" y="1356563"/>
                  </a:lnTo>
                  <a:lnTo>
                    <a:pt x="3780510" y="1356563"/>
                  </a:lnTo>
                  <a:lnTo>
                    <a:pt x="3780510" y="1343152"/>
                  </a:lnTo>
                  <a:lnTo>
                    <a:pt x="3742715" y="1343152"/>
                  </a:lnTo>
                  <a:lnTo>
                    <a:pt x="3742715" y="1321816"/>
                  </a:lnTo>
                  <a:lnTo>
                    <a:pt x="3817289" y="1321816"/>
                  </a:lnTo>
                  <a:lnTo>
                    <a:pt x="3817289" y="1316939"/>
                  </a:lnTo>
                  <a:lnTo>
                    <a:pt x="3817289" y="1307998"/>
                  </a:lnTo>
                  <a:close/>
                </a:path>
                <a:path w="8799194" h="1403350">
                  <a:moveTo>
                    <a:pt x="3817289" y="774598"/>
                  </a:moveTo>
                  <a:lnTo>
                    <a:pt x="3651275" y="774598"/>
                  </a:lnTo>
                  <a:lnTo>
                    <a:pt x="3651275" y="788416"/>
                  </a:lnTo>
                  <a:lnTo>
                    <a:pt x="3726053" y="788416"/>
                  </a:lnTo>
                  <a:lnTo>
                    <a:pt x="3726053" y="809752"/>
                  </a:lnTo>
                  <a:lnTo>
                    <a:pt x="3671595" y="809752"/>
                  </a:lnTo>
                  <a:lnTo>
                    <a:pt x="3671595" y="867257"/>
                  </a:lnTo>
                  <a:lnTo>
                    <a:pt x="3796969" y="867257"/>
                  </a:lnTo>
                  <a:lnTo>
                    <a:pt x="3796969" y="853643"/>
                  </a:lnTo>
                  <a:lnTo>
                    <a:pt x="3796969" y="823163"/>
                  </a:lnTo>
                  <a:lnTo>
                    <a:pt x="3796969" y="815238"/>
                  </a:lnTo>
                  <a:lnTo>
                    <a:pt x="3796969" y="809752"/>
                  </a:lnTo>
                  <a:lnTo>
                    <a:pt x="3780510" y="809752"/>
                  </a:lnTo>
                  <a:lnTo>
                    <a:pt x="3780510" y="823163"/>
                  </a:lnTo>
                  <a:lnTo>
                    <a:pt x="3780510" y="853643"/>
                  </a:lnTo>
                  <a:lnTo>
                    <a:pt x="3688257" y="853643"/>
                  </a:lnTo>
                  <a:lnTo>
                    <a:pt x="3688257" y="823163"/>
                  </a:lnTo>
                  <a:lnTo>
                    <a:pt x="3780510" y="823163"/>
                  </a:lnTo>
                  <a:lnTo>
                    <a:pt x="3780510" y="809752"/>
                  </a:lnTo>
                  <a:lnTo>
                    <a:pt x="3742715" y="809752"/>
                  </a:lnTo>
                  <a:lnTo>
                    <a:pt x="3742715" y="788416"/>
                  </a:lnTo>
                  <a:lnTo>
                    <a:pt x="3817289" y="788416"/>
                  </a:lnTo>
                  <a:lnTo>
                    <a:pt x="3817289" y="783539"/>
                  </a:lnTo>
                  <a:lnTo>
                    <a:pt x="3817289" y="774598"/>
                  </a:lnTo>
                  <a:close/>
                </a:path>
                <a:path w="8799194" h="1403350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8799194" h="1403350">
                  <a:moveTo>
                    <a:pt x="3938181" y="737006"/>
                  </a:moveTo>
                  <a:lnTo>
                    <a:pt x="3934637" y="719861"/>
                  </a:lnTo>
                  <a:lnTo>
                    <a:pt x="3926421" y="708761"/>
                  </a:lnTo>
                  <a:lnTo>
                    <a:pt x="3924744" y="706501"/>
                  </a:lnTo>
                  <a:lnTo>
                    <a:pt x="3921925" y="704888"/>
                  </a:lnTo>
                  <a:lnTo>
                    <a:pt x="3921925" y="737006"/>
                  </a:lnTo>
                  <a:lnTo>
                    <a:pt x="3919575" y="748449"/>
                  </a:lnTo>
                  <a:lnTo>
                    <a:pt x="3913035" y="757377"/>
                  </a:lnTo>
                  <a:lnTo>
                    <a:pt x="3903065" y="763181"/>
                  </a:lnTo>
                  <a:lnTo>
                    <a:pt x="3890429" y="765251"/>
                  </a:lnTo>
                  <a:lnTo>
                    <a:pt x="3877792" y="763181"/>
                  </a:lnTo>
                  <a:lnTo>
                    <a:pt x="3867823" y="757377"/>
                  </a:lnTo>
                  <a:lnTo>
                    <a:pt x="3861282" y="748449"/>
                  </a:lnTo>
                  <a:lnTo>
                    <a:pt x="3858933" y="737006"/>
                  </a:lnTo>
                  <a:lnTo>
                    <a:pt x="3861282" y="725563"/>
                  </a:lnTo>
                  <a:lnTo>
                    <a:pt x="3867823" y="716635"/>
                  </a:lnTo>
                  <a:lnTo>
                    <a:pt x="3877792" y="710831"/>
                  </a:lnTo>
                  <a:lnTo>
                    <a:pt x="3890429" y="708761"/>
                  </a:lnTo>
                  <a:lnTo>
                    <a:pt x="3903065" y="710831"/>
                  </a:lnTo>
                  <a:lnTo>
                    <a:pt x="3913035" y="716635"/>
                  </a:lnTo>
                  <a:lnTo>
                    <a:pt x="3919575" y="725563"/>
                  </a:lnTo>
                  <a:lnTo>
                    <a:pt x="3921925" y="737006"/>
                  </a:lnTo>
                  <a:lnTo>
                    <a:pt x="3921925" y="704888"/>
                  </a:lnTo>
                  <a:lnTo>
                    <a:pt x="3909631" y="697839"/>
                  </a:lnTo>
                  <a:lnTo>
                    <a:pt x="3890429" y="694740"/>
                  </a:lnTo>
                  <a:lnTo>
                    <a:pt x="3871188" y="697839"/>
                  </a:lnTo>
                  <a:lnTo>
                    <a:pt x="3856012" y="706501"/>
                  </a:lnTo>
                  <a:lnTo>
                    <a:pt x="3846055" y="719861"/>
                  </a:lnTo>
                  <a:lnTo>
                    <a:pt x="3842474" y="737006"/>
                  </a:lnTo>
                  <a:lnTo>
                    <a:pt x="3846055" y="754278"/>
                  </a:lnTo>
                  <a:lnTo>
                    <a:pt x="3856012" y="767689"/>
                  </a:lnTo>
                  <a:lnTo>
                    <a:pt x="3871188" y="776389"/>
                  </a:lnTo>
                  <a:lnTo>
                    <a:pt x="3890429" y="779475"/>
                  </a:lnTo>
                  <a:lnTo>
                    <a:pt x="3909631" y="776389"/>
                  </a:lnTo>
                  <a:lnTo>
                    <a:pt x="3924744" y="767689"/>
                  </a:lnTo>
                  <a:lnTo>
                    <a:pt x="3926548" y="765251"/>
                  </a:lnTo>
                  <a:lnTo>
                    <a:pt x="3934637" y="754278"/>
                  </a:lnTo>
                  <a:lnTo>
                    <a:pt x="3938181" y="737006"/>
                  </a:lnTo>
                  <a:close/>
                </a:path>
                <a:path w="8799194" h="1403350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8799194" h="1403350">
                  <a:moveTo>
                    <a:pt x="3953218" y="101815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89"/>
                  </a:lnTo>
                  <a:lnTo>
                    <a:pt x="3923766" y="105816"/>
                  </a:lnTo>
                  <a:lnTo>
                    <a:pt x="3953218" y="101815"/>
                  </a:lnTo>
                  <a:close/>
                </a:path>
                <a:path w="8799194" h="1403350">
                  <a:moveTo>
                    <a:pt x="3983698" y="1344980"/>
                  </a:moveTo>
                  <a:lnTo>
                    <a:pt x="3856698" y="1344980"/>
                  </a:lnTo>
                  <a:lnTo>
                    <a:pt x="3856698" y="1358798"/>
                  </a:lnTo>
                  <a:lnTo>
                    <a:pt x="3966832" y="1358798"/>
                  </a:lnTo>
                  <a:lnTo>
                    <a:pt x="3966832" y="1403096"/>
                  </a:lnTo>
                  <a:lnTo>
                    <a:pt x="3983698" y="1403096"/>
                  </a:lnTo>
                  <a:lnTo>
                    <a:pt x="3983698" y="1344980"/>
                  </a:lnTo>
                  <a:close/>
                </a:path>
                <a:path w="8799194" h="1403350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44"/>
                  </a:lnTo>
                  <a:lnTo>
                    <a:pt x="3987152" y="179844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8799194" h="1403350">
                  <a:moveTo>
                    <a:pt x="3988981" y="793699"/>
                  </a:moveTo>
                  <a:lnTo>
                    <a:pt x="3972318" y="793699"/>
                  </a:lnTo>
                  <a:lnTo>
                    <a:pt x="3972318" y="816051"/>
                  </a:lnTo>
                  <a:lnTo>
                    <a:pt x="3972318" y="829462"/>
                  </a:lnTo>
                  <a:lnTo>
                    <a:pt x="3972318" y="853643"/>
                  </a:lnTo>
                  <a:lnTo>
                    <a:pt x="3887178" y="853643"/>
                  </a:lnTo>
                  <a:lnTo>
                    <a:pt x="3887178" y="829462"/>
                  </a:lnTo>
                  <a:lnTo>
                    <a:pt x="3972318" y="829462"/>
                  </a:lnTo>
                  <a:lnTo>
                    <a:pt x="3972318" y="816051"/>
                  </a:lnTo>
                  <a:lnTo>
                    <a:pt x="3887178" y="816051"/>
                  </a:lnTo>
                  <a:lnTo>
                    <a:pt x="3887178" y="793699"/>
                  </a:lnTo>
                  <a:lnTo>
                    <a:pt x="3870515" y="793699"/>
                  </a:lnTo>
                  <a:lnTo>
                    <a:pt x="3870515" y="867257"/>
                  </a:lnTo>
                  <a:lnTo>
                    <a:pt x="3988981" y="867257"/>
                  </a:lnTo>
                  <a:lnTo>
                    <a:pt x="3988981" y="853643"/>
                  </a:lnTo>
                  <a:lnTo>
                    <a:pt x="3988981" y="829462"/>
                  </a:lnTo>
                  <a:lnTo>
                    <a:pt x="3988981" y="816051"/>
                  </a:lnTo>
                  <a:lnTo>
                    <a:pt x="3988981" y="793699"/>
                  </a:lnTo>
                  <a:close/>
                </a:path>
                <a:path w="8799194" h="1403350">
                  <a:moveTo>
                    <a:pt x="3988981" y="686003"/>
                  </a:moveTo>
                  <a:lnTo>
                    <a:pt x="3971912" y="686003"/>
                  </a:lnTo>
                  <a:lnTo>
                    <a:pt x="3971912" y="784555"/>
                  </a:lnTo>
                  <a:lnTo>
                    <a:pt x="3988981" y="784555"/>
                  </a:lnTo>
                  <a:lnTo>
                    <a:pt x="3988981" y="686003"/>
                  </a:lnTo>
                  <a:close/>
                </a:path>
                <a:path w="8799194" h="1403350">
                  <a:moveTo>
                    <a:pt x="4004221" y="1312468"/>
                  </a:moveTo>
                  <a:lnTo>
                    <a:pt x="3929646" y="1312468"/>
                  </a:lnTo>
                  <a:lnTo>
                    <a:pt x="3929646" y="1289507"/>
                  </a:lnTo>
                  <a:lnTo>
                    <a:pt x="3983088" y="1289507"/>
                  </a:lnTo>
                  <a:lnTo>
                    <a:pt x="3983088" y="1285849"/>
                  </a:lnTo>
                  <a:lnTo>
                    <a:pt x="3983088" y="1275892"/>
                  </a:lnTo>
                  <a:lnTo>
                    <a:pt x="3983088" y="1240536"/>
                  </a:lnTo>
                  <a:lnTo>
                    <a:pt x="3983088" y="1226921"/>
                  </a:lnTo>
                  <a:lnTo>
                    <a:pt x="3966426" y="1226921"/>
                  </a:lnTo>
                  <a:lnTo>
                    <a:pt x="3966426" y="1240536"/>
                  </a:lnTo>
                  <a:lnTo>
                    <a:pt x="3966426" y="1275892"/>
                  </a:lnTo>
                  <a:lnTo>
                    <a:pt x="3876002" y="1275892"/>
                  </a:lnTo>
                  <a:lnTo>
                    <a:pt x="3876002" y="1240536"/>
                  </a:lnTo>
                  <a:lnTo>
                    <a:pt x="3966426" y="1240536"/>
                  </a:lnTo>
                  <a:lnTo>
                    <a:pt x="3966426" y="1226921"/>
                  </a:lnTo>
                  <a:lnTo>
                    <a:pt x="3859542" y="1226921"/>
                  </a:lnTo>
                  <a:lnTo>
                    <a:pt x="3859542" y="1289507"/>
                  </a:lnTo>
                  <a:lnTo>
                    <a:pt x="3912984" y="1289507"/>
                  </a:lnTo>
                  <a:lnTo>
                    <a:pt x="3912984" y="1312468"/>
                  </a:lnTo>
                  <a:lnTo>
                    <a:pt x="3838206" y="1312468"/>
                  </a:lnTo>
                  <a:lnTo>
                    <a:pt x="3838206" y="1326083"/>
                  </a:lnTo>
                  <a:lnTo>
                    <a:pt x="4004221" y="1326083"/>
                  </a:lnTo>
                  <a:lnTo>
                    <a:pt x="4004221" y="1317548"/>
                  </a:lnTo>
                  <a:lnTo>
                    <a:pt x="4004221" y="1312468"/>
                  </a:lnTo>
                  <a:close/>
                </a:path>
                <a:path w="8799194" h="1403350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95"/>
                  </a:lnTo>
                  <a:lnTo>
                    <a:pt x="3981259" y="138595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8799194" h="1403350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18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8799194" h="1403350">
                  <a:moveTo>
                    <a:pt x="4171442" y="1348232"/>
                  </a:moveTo>
                  <a:lnTo>
                    <a:pt x="4043629" y="1348232"/>
                  </a:lnTo>
                  <a:lnTo>
                    <a:pt x="4043629" y="1362049"/>
                  </a:lnTo>
                  <a:lnTo>
                    <a:pt x="4154576" y="1362049"/>
                  </a:lnTo>
                  <a:lnTo>
                    <a:pt x="4154576" y="1401483"/>
                  </a:lnTo>
                  <a:lnTo>
                    <a:pt x="4171442" y="1401483"/>
                  </a:lnTo>
                  <a:lnTo>
                    <a:pt x="4171442" y="1348232"/>
                  </a:lnTo>
                  <a:close/>
                </a:path>
                <a:path w="8799194" h="1403350">
                  <a:moveTo>
                    <a:pt x="4171442" y="704291"/>
                  </a:moveTo>
                  <a:lnTo>
                    <a:pt x="4161078" y="704291"/>
                  </a:lnTo>
                  <a:lnTo>
                    <a:pt x="4154779" y="704291"/>
                  </a:lnTo>
                  <a:lnTo>
                    <a:pt x="4042816" y="704291"/>
                  </a:lnTo>
                  <a:lnTo>
                    <a:pt x="4042816" y="718312"/>
                  </a:lnTo>
                  <a:lnTo>
                    <a:pt x="4154728" y="718312"/>
                  </a:lnTo>
                  <a:lnTo>
                    <a:pt x="4154652" y="740257"/>
                  </a:lnTo>
                  <a:lnTo>
                    <a:pt x="4153916" y="759079"/>
                  </a:lnTo>
                  <a:lnTo>
                    <a:pt x="4151858" y="780796"/>
                  </a:lnTo>
                  <a:lnTo>
                    <a:pt x="4147870" y="805484"/>
                  </a:lnTo>
                  <a:lnTo>
                    <a:pt x="4164736" y="807720"/>
                  </a:lnTo>
                  <a:lnTo>
                    <a:pt x="4168610" y="781939"/>
                  </a:lnTo>
                  <a:lnTo>
                    <a:pt x="4170603" y="759739"/>
                  </a:lnTo>
                  <a:lnTo>
                    <a:pt x="4171340" y="740257"/>
                  </a:lnTo>
                  <a:lnTo>
                    <a:pt x="4171442" y="718312"/>
                  </a:lnTo>
                  <a:lnTo>
                    <a:pt x="4171442" y="704291"/>
                  </a:lnTo>
                  <a:close/>
                </a:path>
                <a:path w="8799194" h="1403350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8799194" h="1403350">
                  <a:moveTo>
                    <a:pt x="4191355" y="830072"/>
                  </a:moveTo>
                  <a:lnTo>
                    <a:pt x="4106621" y="830072"/>
                  </a:lnTo>
                  <a:lnTo>
                    <a:pt x="4106621" y="764438"/>
                  </a:lnTo>
                  <a:lnTo>
                    <a:pt x="4089755" y="764438"/>
                  </a:lnTo>
                  <a:lnTo>
                    <a:pt x="4089755" y="830072"/>
                  </a:lnTo>
                  <a:lnTo>
                    <a:pt x="4025341" y="830072"/>
                  </a:lnTo>
                  <a:lnTo>
                    <a:pt x="4025341" y="844105"/>
                  </a:lnTo>
                  <a:lnTo>
                    <a:pt x="4191355" y="844105"/>
                  </a:lnTo>
                  <a:lnTo>
                    <a:pt x="4191355" y="836980"/>
                  </a:lnTo>
                  <a:lnTo>
                    <a:pt x="4191355" y="830072"/>
                  </a:lnTo>
                  <a:close/>
                </a:path>
                <a:path w="8799194" h="1403350">
                  <a:moveTo>
                    <a:pt x="4191762" y="1320393"/>
                  </a:moveTo>
                  <a:lnTo>
                    <a:pt x="4116781" y="1320393"/>
                  </a:lnTo>
                  <a:lnTo>
                    <a:pt x="4116781" y="1301089"/>
                  </a:lnTo>
                  <a:lnTo>
                    <a:pt x="4174286" y="1301089"/>
                  </a:lnTo>
                  <a:lnTo>
                    <a:pt x="4174286" y="1294790"/>
                  </a:lnTo>
                  <a:lnTo>
                    <a:pt x="4174286" y="1293368"/>
                  </a:lnTo>
                  <a:lnTo>
                    <a:pt x="4174286" y="1287881"/>
                  </a:lnTo>
                  <a:lnTo>
                    <a:pt x="4063339" y="1287881"/>
                  </a:lnTo>
                  <a:lnTo>
                    <a:pt x="4063339" y="1268577"/>
                  </a:lnTo>
                  <a:lnTo>
                    <a:pt x="4170222" y="1268577"/>
                  </a:lnTo>
                  <a:lnTo>
                    <a:pt x="4170222" y="1224076"/>
                  </a:lnTo>
                  <a:lnTo>
                    <a:pt x="4046270" y="1224076"/>
                  </a:lnTo>
                  <a:lnTo>
                    <a:pt x="4046270" y="1237284"/>
                  </a:lnTo>
                  <a:lnTo>
                    <a:pt x="4153763" y="1237284"/>
                  </a:lnTo>
                  <a:lnTo>
                    <a:pt x="4153763" y="1256182"/>
                  </a:lnTo>
                  <a:lnTo>
                    <a:pt x="4046677" y="1256182"/>
                  </a:lnTo>
                  <a:lnTo>
                    <a:pt x="4046677" y="1301089"/>
                  </a:lnTo>
                  <a:lnTo>
                    <a:pt x="4099915" y="1301089"/>
                  </a:lnTo>
                  <a:lnTo>
                    <a:pt x="4099915" y="1320393"/>
                  </a:lnTo>
                  <a:lnTo>
                    <a:pt x="4025138" y="1320393"/>
                  </a:lnTo>
                  <a:lnTo>
                    <a:pt x="4025138" y="1334211"/>
                  </a:lnTo>
                  <a:lnTo>
                    <a:pt x="4191762" y="1334211"/>
                  </a:lnTo>
                  <a:lnTo>
                    <a:pt x="4191762" y="1327302"/>
                  </a:lnTo>
                  <a:lnTo>
                    <a:pt x="4191762" y="1320393"/>
                  </a:lnTo>
                  <a:close/>
                </a:path>
                <a:path w="8799194" h="1403350">
                  <a:moveTo>
                    <a:pt x="4865522" y="816254"/>
                  </a:moveTo>
                  <a:lnTo>
                    <a:pt x="4848796" y="802322"/>
                  </a:lnTo>
                  <a:lnTo>
                    <a:pt x="4836566" y="783513"/>
                  </a:lnTo>
                  <a:lnTo>
                    <a:pt x="4829060" y="761479"/>
                  </a:lnTo>
                  <a:lnTo>
                    <a:pt x="4826508" y="737819"/>
                  </a:lnTo>
                  <a:lnTo>
                    <a:pt x="4826508" y="721360"/>
                  </a:lnTo>
                  <a:lnTo>
                    <a:pt x="4859223" y="721360"/>
                  </a:lnTo>
                  <a:lnTo>
                    <a:pt x="4859223" y="714451"/>
                  </a:lnTo>
                  <a:lnTo>
                    <a:pt x="4859223" y="707339"/>
                  </a:lnTo>
                  <a:lnTo>
                    <a:pt x="4775301" y="707339"/>
                  </a:lnTo>
                  <a:lnTo>
                    <a:pt x="4775301" y="721360"/>
                  </a:lnTo>
                  <a:lnTo>
                    <a:pt x="4810049" y="721360"/>
                  </a:lnTo>
                  <a:lnTo>
                    <a:pt x="4810049" y="737819"/>
                  </a:lnTo>
                  <a:lnTo>
                    <a:pt x="4807420" y="762800"/>
                  </a:lnTo>
                  <a:lnTo>
                    <a:pt x="4799736" y="786028"/>
                  </a:lnTo>
                  <a:lnTo>
                    <a:pt x="4787239" y="805827"/>
                  </a:lnTo>
                  <a:lnTo>
                    <a:pt x="4770221" y="820521"/>
                  </a:lnTo>
                  <a:lnTo>
                    <a:pt x="4780585" y="833120"/>
                  </a:lnTo>
                  <a:lnTo>
                    <a:pt x="4798619" y="816686"/>
                  </a:lnTo>
                  <a:lnTo>
                    <a:pt x="4811954" y="794156"/>
                  </a:lnTo>
                  <a:lnTo>
                    <a:pt x="4818456" y="773010"/>
                  </a:lnTo>
                  <a:lnTo>
                    <a:pt x="4824273" y="791540"/>
                  </a:lnTo>
                  <a:lnTo>
                    <a:pt x="4837328" y="813003"/>
                  </a:lnTo>
                  <a:lnTo>
                    <a:pt x="4855159" y="828649"/>
                  </a:lnTo>
                  <a:lnTo>
                    <a:pt x="4865522" y="816254"/>
                  </a:lnTo>
                  <a:close/>
                </a:path>
                <a:path w="8799194" h="1403350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26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8799194" h="1403350">
                  <a:moveTo>
                    <a:pt x="4891329" y="690270"/>
                  </a:moveTo>
                  <a:lnTo>
                    <a:pt x="4875479" y="690270"/>
                  </a:lnTo>
                  <a:lnTo>
                    <a:pt x="4875479" y="751840"/>
                  </a:lnTo>
                  <a:lnTo>
                    <a:pt x="4845405" y="751840"/>
                  </a:lnTo>
                  <a:lnTo>
                    <a:pt x="4845405" y="765860"/>
                  </a:lnTo>
                  <a:lnTo>
                    <a:pt x="4875479" y="765860"/>
                  </a:lnTo>
                  <a:lnTo>
                    <a:pt x="4875479" y="860348"/>
                  </a:lnTo>
                  <a:lnTo>
                    <a:pt x="4891329" y="860348"/>
                  </a:lnTo>
                  <a:lnTo>
                    <a:pt x="4891329" y="765860"/>
                  </a:lnTo>
                  <a:lnTo>
                    <a:pt x="4891329" y="751840"/>
                  </a:lnTo>
                  <a:lnTo>
                    <a:pt x="4891329" y="690270"/>
                  </a:lnTo>
                  <a:close/>
                </a:path>
                <a:path w="8799194" h="1403350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8799194" h="1403350">
                  <a:moveTo>
                    <a:pt x="4928514" y="686003"/>
                  </a:moveTo>
                  <a:lnTo>
                    <a:pt x="4912258" y="686003"/>
                  </a:lnTo>
                  <a:lnTo>
                    <a:pt x="4912258" y="869696"/>
                  </a:lnTo>
                  <a:lnTo>
                    <a:pt x="4928514" y="869696"/>
                  </a:lnTo>
                  <a:lnTo>
                    <a:pt x="4928514" y="686003"/>
                  </a:lnTo>
                  <a:close/>
                </a:path>
                <a:path w="8799194" h="1403350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8799194" h="1403350">
                  <a:moveTo>
                    <a:pt x="5109743" y="691692"/>
                  </a:moveTo>
                  <a:lnTo>
                    <a:pt x="5065242" y="691692"/>
                  </a:lnTo>
                  <a:lnTo>
                    <a:pt x="5065242" y="705510"/>
                  </a:lnTo>
                  <a:lnTo>
                    <a:pt x="5065242" y="743915"/>
                  </a:lnTo>
                  <a:lnTo>
                    <a:pt x="5019522" y="743915"/>
                  </a:lnTo>
                  <a:lnTo>
                    <a:pt x="5019522" y="705510"/>
                  </a:lnTo>
                  <a:lnTo>
                    <a:pt x="5065242" y="705510"/>
                  </a:lnTo>
                  <a:lnTo>
                    <a:pt x="5065242" y="691692"/>
                  </a:lnTo>
                  <a:lnTo>
                    <a:pt x="4974818" y="691692"/>
                  </a:lnTo>
                  <a:lnTo>
                    <a:pt x="4974818" y="705510"/>
                  </a:lnTo>
                  <a:lnTo>
                    <a:pt x="5002657" y="705510"/>
                  </a:lnTo>
                  <a:lnTo>
                    <a:pt x="5002657" y="743915"/>
                  </a:lnTo>
                  <a:lnTo>
                    <a:pt x="4975631" y="743915"/>
                  </a:lnTo>
                  <a:lnTo>
                    <a:pt x="4975631" y="757732"/>
                  </a:lnTo>
                  <a:lnTo>
                    <a:pt x="5108930" y="757732"/>
                  </a:lnTo>
                  <a:lnTo>
                    <a:pt x="5108930" y="752856"/>
                  </a:lnTo>
                  <a:lnTo>
                    <a:pt x="5108930" y="743915"/>
                  </a:lnTo>
                  <a:lnTo>
                    <a:pt x="5081905" y="743915"/>
                  </a:lnTo>
                  <a:lnTo>
                    <a:pt x="5081905" y="705510"/>
                  </a:lnTo>
                  <a:lnTo>
                    <a:pt x="5109743" y="705510"/>
                  </a:lnTo>
                  <a:lnTo>
                    <a:pt x="5109743" y="697788"/>
                  </a:lnTo>
                  <a:lnTo>
                    <a:pt x="5109743" y="691692"/>
                  </a:lnTo>
                  <a:close/>
                </a:path>
                <a:path w="8799194" h="1403350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8799194" h="1403350">
                  <a:moveTo>
                    <a:pt x="5125390" y="774598"/>
                  </a:moveTo>
                  <a:lnTo>
                    <a:pt x="4959375" y="774598"/>
                  </a:lnTo>
                  <a:lnTo>
                    <a:pt x="4959375" y="788416"/>
                  </a:lnTo>
                  <a:lnTo>
                    <a:pt x="5034153" y="788416"/>
                  </a:lnTo>
                  <a:lnTo>
                    <a:pt x="5034153" y="809752"/>
                  </a:lnTo>
                  <a:lnTo>
                    <a:pt x="4979695" y="809752"/>
                  </a:lnTo>
                  <a:lnTo>
                    <a:pt x="4979695" y="867257"/>
                  </a:lnTo>
                  <a:lnTo>
                    <a:pt x="5105070" y="867257"/>
                  </a:lnTo>
                  <a:lnTo>
                    <a:pt x="5105070" y="853643"/>
                  </a:lnTo>
                  <a:lnTo>
                    <a:pt x="5105070" y="823163"/>
                  </a:lnTo>
                  <a:lnTo>
                    <a:pt x="5105070" y="815238"/>
                  </a:lnTo>
                  <a:lnTo>
                    <a:pt x="5105070" y="809752"/>
                  </a:lnTo>
                  <a:lnTo>
                    <a:pt x="5088610" y="809752"/>
                  </a:lnTo>
                  <a:lnTo>
                    <a:pt x="5088610" y="823163"/>
                  </a:lnTo>
                  <a:lnTo>
                    <a:pt x="5088610" y="853643"/>
                  </a:lnTo>
                  <a:lnTo>
                    <a:pt x="4996358" y="853643"/>
                  </a:lnTo>
                  <a:lnTo>
                    <a:pt x="4996358" y="823163"/>
                  </a:lnTo>
                  <a:lnTo>
                    <a:pt x="5088610" y="823163"/>
                  </a:lnTo>
                  <a:lnTo>
                    <a:pt x="5088610" y="809752"/>
                  </a:lnTo>
                  <a:lnTo>
                    <a:pt x="5050815" y="809752"/>
                  </a:lnTo>
                  <a:lnTo>
                    <a:pt x="5050815" y="788416"/>
                  </a:lnTo>
                  <a:lnTo>
                    <a:pt x="5125390" y="788416"/>
                  </a:lnTo>
                  <a:lnTo>
                    <a:pt x="5125390" y="783539"/>
                  </a:lnTo>
                  <a:lnTo>
                    <a:pt x="5125390" y="774598"/>
                  </a:lnTo>
                  <a:close/>
                </a:path>
                <a:path w="8799194" h="1403350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8799194" h="1403350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8799194" h="1403350">
                  <a:moveTo>
                    <a:pt x="5261318" y="101815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89"/>
                  </a:lnTo>
                  <a:lnTo>
                    <a:pt x="5231866" y="105816"/>
                  </a:lnTo>
                  <a:lnTo>
                    <a:pt x="5261318" y="101815"/>
                  </a:lnTo>
                  <a:close/>
                </a:path>
                <a:path w="8799194" h="1403350">
                  <a:moveTo>
                    <a:pt x="5292204" y="836371"/>
                  </a:moveTo>
                  <a:lnTo>
                    <a:pt x="5287873" y="822286"/>
                  </a:lnTo>
                  <a:lnTo>
                    <a:pt x="5280647" y="816254"/>
                  </a:lnTo>
                  <a:lnTo>
                    <a:pt x="5275415" y="811885"/>
                  </a:lnTo>
                  <a:lnTo>
                    <a:pt x="5275135" y="811796"/>
                  </a:lnTo>
                  <a:lnTo>
                    <a:pt x="5275135" y="836371"/>
                  </a:lnTo>
                  <a:lnTo>
                    <a:pt x="5272024" y="844765"/>
                  </a:lnTo>
                  <a:lnTo>
                    <a:pt x="5262994" y="850950"/>
                  </a:lnTo>
                  <a:lnTo>
                    <a:pt x="5248567" y="854773"/>
                  </a:lnTo>
                  <a:lnTo>
                    <a:pt x="5229212" y="856081"/>
                  </a:lnTo>
                  <a:lnTo>
                    <a:pt x="5209946" y="854773"/>
                  </a:lnTo>
                  <a:lnTo>
                    <a:pt x="5195506" y="850950"/>
                  </a:lnTo>
                  <a:lnTo>
                    <a:pt x="5186438" y="844765"/>
                  </a:lnTo>
                  <a:lnTo>
                    <a:pt x="5183289" y="836371"/>
                  </a:lnTo>
                  <a:lnTo>
                    <a:pt x="5186438" y="827836"/>
                  </a:lnTo>
                  <a:lnTo>
                    <a:pt x="5195506" y="821512"/>
                  </a:lnTo>
                  <a:lnTo>
                    <a:pt x="5209946" y="817600"/>
                  </a:lnTo>
                  <a:lnTo>
                    <a:pt x="5229212" y="816254"/>
                  </a:lnTo>
                  <a:lnTo>
                    <a:pt x="5248567" y="817600"/>
                  </a:lnTo>
                  <a:lnTo>
                    <a:pt x="5262994" y="821512"/>
                  </a:lnTo>
                  <a:lnTo>
                    <a:pt x="5272024" y="827836"/>
                  </a:lnTo>
                  <a:lnTo>
                    <a:pt x="5275135" y="836371"/>
                  </a:lnTo>
                  <a:lnTo>
                    <a:pt x="5275135" y="811796"/>
                  </a:lnTo>
                  <a:lnTo>
                    <a:pt x="5255603" y="805459"/>
                  </a:lnTo>
                  <a:lnTo>
                    <a:pt x="5229212" y="803249"/>
                  </a:lnTo>
                  <a:lnTo>
                    <a:pt x="5202821" y="805459"/>
                  </a:lnTo>
                  <a:lnTo>
                    <a:pt x="5183009" y="811885"/>
                  </a:lnTo>
                  <a:lnTo>
                    <a:pt x="5170551" y="822286"/>
                  </a:lnTo>
                  <a:lnTo>
                    <a:pt x="5166220" y="836371"/>
                  </a:lnTo>
                  <a:lnTo>
                    <a:pt x="5170551" y="850430"/>
                  </a:lnTo>
                  <a:lnTo>
                    <a:pt x="5183009" y="860755"/>
                  </a:lnTo>
                  <a:lnTo>
                    <a:pt x="5202821" y="867117"/>
                  </a:lnTo>
                  <a:lnTo>
                    <a:pt x="5229212" y="869289"/>
                  </a:lnTo>
                  <a:lnTo>
                    <a:pt x="5255603" y="867117"/>
                  </a:lnTo>
                  <a:lnTo>
                    <a:pt x="5275415" y="860755"/>
                  </a:lnTo>
                  <a:lnTo>
                    <a:pt x="5281053" y="856081"/>
                  </a:lnTo>
                  <a:lnTo>
                    <a:pt x="5287873" y="850430"/>
                  </a:lnTo>
                  <a:lnTo>
                    <a:pt x="5292204" y="836371"/>
                  </a:lnTo>
                  <a:close/>
                </a:path>
                <a:path w="8799194" h="1403350">
                  <a:moveTo>
                    <a:pt x="5293220" y="742289"/>
                  </a:moveTo>
                  <a:lnTo>
                    <a:pt x="5184102" y="742289"/>
                  </a:lnTo>
                  <a:lnTo>
                    <a:pt x="5184102" y="707136"/>
                  </a:lnTo>
                  <a:lnTo>
                    <a:pt x="5291798" y="707136"/>
                  </a:lnTo>
                  <a:lnTo>
                    <a:pt x="5291798" y="693318"/>
                  </a:lnTo>
                  <a:lnTo>
                    <a:pt x="5167439" y="693318"/>
                  </a:lnTo>
                  <a:lnTo>
                    <a:pt x="5167439" y="755904"/>
                  </a:lnTo>
                  <a:lnTo>
                    <a:pt x="5293220" y="755904"/>
                  </a:lnTo>
                  <a:lnTo>
                    <a:pt x="5293220" y="748792"/>
                  </a:lnTo>
                  <a:lnTo>
                    <a:pt x="5293220" y="742289"/>
                  </a:lnTo>
                  <a:close/>
                </a:path>
                <a:path w="8799194" h="1403350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44"/>
                  </a:lnTo>
                  <a:lnTo>
                    <a:pt x="5295252" y="179844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8799194" h="1403350">
                  <a:moveTo>
                    <a:pt x="5312524" y="773379"/>
                  </a:moveTo>
                  <a:lnTo>
                    <a:pt x="5146510" y="773379"/>
                  </a:lnTo>
                  <a:lnTo>
                    <a:pt x="5146510" y="787400"/>
                  </a:lnTo>
                  <a:lnTo>
                    <a:pt x="5312524" y="787400"/>
                  </a:lnTo>
                  <a:lnTo>
                    <a:pt x="5312524" y="773379"/>
                  </a:lnTo>
                  <a:close/>
                </a:path>
                <a:path w="8799194" h="1403350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95"/>
                  </a:lnTo>
                  <a:lnTo>
                    <a:pt x="5289359" y="138595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8799194" h="1403350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18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8799194" h="1403350">
                  <a:moveTo>
                    <a:pt x="5479542" y="814832"/>
                  </a:moveTo>
                  <a:lnTo>
                    <a:pt x="5351729" y="814832"/>
                  </a:lnTo>
                  <a:lnTo>
                    <a:pt x="5351729" y="828649"/>
                  </a:lnTo>
                  <a:lnTo>
                    <a:pt x="5462676" y="828649"/>
                  </a:lnTo>
                  <a:lnTo>
                    <a:pt x="5462676" y="868083"/>
                  </a:lnTo>
                  <a:lnTo>
                    <a:pt x="5479542" y="868083"/>
                  </a:lnTo>
                  <a:lnTo>
                    <a:pt x="5479542" y="814832"/>
                  </a:lnTo>
                  <a:close/>
                </a:path>
                <a:path w="8799194" h="1403350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  <a:path w="8799194" h="1403350">
                  <a:moveTo>
                    <a:pt x="5499862" y="786993"/>
                  </a:moveTo>
                  <a:lnTo>
                    <a:pt x="5424881" y="786993"/>
                  </a:lnTo>
                  <a:lnTo>
                    <a:pt x="5424881" y="767689"/>
                  </a:lnTo>
                  <a:lnTo>
                    <a:pt x="5482387" y="767689"/>
                  </a:lnTo>
                  <a:lnTo>
                    <a:pt x="5482387" y="761390"/>
                  </a:lnTo>
                  <a:lnTo>
                    <a:pt x="5482387" y="759968"/>
                  </a:lnTo>
                  <a:lnTo>
                    <a:pt x="5482387" y="754481"/>
                  </a:lnTo>
                  <a:lnTo>
                    <a:pt x="5371439" y="754481"/>
                  </a:lnTo>
                  <a:lnTo>
                    <a:pt x="5371439" y="735177"/>
                  </a:lnTo>
                  <a:lnTo>
                    <a:pt x="5478323" y="735177"/>
                  </a:lnTo>
                  <a:lnTo>
                    <a:pt x="5478323" y="690676"/>
                  </a:lnTo>
                  <a:lnTo>
                    <a:pt x="5354371" y="690676"/>
                  </a:lnTo>
                  <a:lnTo>
                    <a:pt x="5354371" y="703884"/>
                  </a:lnTo>
                  <a:lnTo>
                    <a:pt x="5461863" y="703884"/>
                  </a:lnTo>
                  <a:lnTo>
                    <a:pt x="5461863" y="722782"/>
                  </a:lnTo>
                  <a:lnTo>
                    <a:pt x="5354777" y="722782"/>
                  </a:lnTo>
                  <a:lnTo>
                    <a:pt x="5354777" y="767689"/>
                  </a:lnTo>
                  <a:lnTo>
                    <a:pt x="5408015" y="767689"/>
                  </a:lnTo>
                  <a:lnTo>
                    <a:pt x="5408015" y="786993"/>
                  </a:lnTo>
                  <a:lnTo>
                    <a:pt x="5333238" y="786993"/>
                  </a:lnTo>
                  <a:lnTo>
                    <a:pt x="5333238" y="800811"/>
                  </a:lnTo>
                  <a:lnTo>
                    <a:pt x="5499862" y="800811"/>
                  </a:lnTo>
                  <a:lnTo>
                    <a:pt x="5499862" y="793902"/>
                  </a:lnTo>
                  <a:lnTo>
                    <a:pt x="5499862" y="786993"/>
                  </a:lnTo>
                  <a:close/>
                </a:path>
                <a:path w="8799194" h="1403350">
                  <a:moveTo>
                    <a:pt x="8307908" y="137210"/>
                  </a:moveTo>
                  <a:lnTo>
                    <a:pt x="8242122" y="137210"/>
                  </a:lnTo>
                  <a:lnTo>
                    <a:pt x="8242122" y="107162"/>
                  </a:lnTo>
                  <a:lnTo>
                    <a:pt x="8293684" y="107162"/>
                  </a:lnTo>
                  <a:lnTo>
                    <a:pt x="8293684" y="102717"/>
                  </a:lnTo>
                  <a:lnTo>
                    <a:pt x="8293684" y="101295"/>
                  </a:lnTo>
                  <a:lnTo>
                    <a:pt x="8293684" y="95072"/>
                  </a:lnTo>
                  <a:lnTo>
                    <a:pt x="8195005" y="95072"/>
                  </a:lnTo>
                  <a:lnTo>
                    <a:pt x="8195005" y="69113"/>
                  </a:lnTo>
                  <a:lnTo>
                    <a:pt x="8289950" y="69113"/>
                  </a:lnTo>
                  <a:lnTo>
                    <a:pt x="8289950" y="20396"/>
                  </a:lnTo>
                  <a:lnTo>
                    <a:pt x="8179892" y="20396"/>
                  </a:lnTo>
                  <a:lnTo>
                    <a:pt x="8179892" y="32308"/>
                  </a:lnTo>
                  <a:lnTo>
                    <a:pt x="8275371" y="32308"/>
                  </a:lnTo>
                  <a:lnTo>
                    <a:pt x="8275371" y="57200"/>
                  </a:lnTo>
                  <a:lnTo>
                    <a:pt x="8180425" y="57200"/>
                  </a:lnTo>
                  <a:lnTo>
                    <a:pt x="8180425" y="107162"/>
                  </a:lnTo>
                  <a:lnTo>
                    <a:pt x="8227365" y="107162"/>
                  </a:lnTo>
                  <a:lnTo>
                    <a:pt x="8227365" y="137210"/>
                  </a:lnTo>
                  <a:lnTo>
                    <a:pt x="8162290" y="137210"/>
                  </a:lnTo>
                  <a:lnTo>
                    <a:pt x="8162290" y="149479"/>
                  </a:lnTo>
                  <a:lnTo>
                    <a:pt x="8307908" y="149479"/>
                  </a:lnTo>
                  <a:lnTo>
                    <a:pt x="8307908" y="142367"/>
                  </a:lnTo>
                  <a:lnTo>
                    <a:pt x="8307908" y="137210"/>
                  </a:lnTo>
                  <a:close/>
                </a:path>
                <a:path w="8799194" h="1403350">
                  <a:moveTo>
                    <a:pt x="8451545" y="25552"/>
                  </a:moveTo>
                  <a:lnTo>
                    <a:pt x="8444967" y="25552"/>
                  </a:lnTo>
                  <a:lnTo>
                    <a:pt x="8437143" y="25552"/>
                  </a:lnTo>
                  <a:lnTo>
                    <a:pt x="8341487" y="25552"/>
                  </a:lnTo>
                  <a:lnTo>
                    <a:pt x="8341487" y="37465"/>
                  </a:lnTo>
                  <a:lnTo>
                    <a:pt x="8437105" y="37465"/>
                  </a:lnTo>
                  <a:lnTo>
                    <a:pt x="8437042" y="57607"/>
                  </a:lnTo>
                  <a:lnTo>
                    <a:pt x="8436343" y="75095"/>
                  </a:lnTo>
                  <a:lnTo>
                    <a:pt x="8434451" y="95288"/>
                  </a:lnTo>
                  <a:lnTo>
                    <a:pt x="8430743" y="118364"/>
                  </a:lnTo>
                  <a:lnTo>
                    <a:pt x="8445500" y="119786"/>
                  </a:lnTo>
                  <a:lnTo>
                    <a:pt x="8449005" y="95846"/>
                  </a:lnTo>
                  <a:lnTo>
                    <a:pt x="8450796" y="75412"/>
                  </a:lnTo>
                  <a:lnTo>
                    <a:pt x="8451456" y="57607"/>
                  </a:lnTo>
                  <a:lnTo>
                    <a:pt x="8451545" y="37465"/>
                  </a:lnTo>
                  <a:lnTo>
                    <a:pt x="8451545" y="25552"/>
                  </a:lnTo>
                  <a:close/>
                </a:path>
                <a:path w="8799194" h="1403350">
                  <a:moveTo>
                    <a:pt x="8471103" y="133477"/>
                  </a:moveTo>
                  <a:lnTo>
                    <a:pt x="8325840" y="133477"/>
                  </a:lnTo>
                  <a:lnTo>
                    <a:pt x="8325840" y="145757"/>
                  </a:lnTo>
                  <a:lnTo>
                    <a:pt x="8471103" y="145757"/>
                  </a:lnTo>
                  <a:lnTo>
                    <a:pt x="8471103" y="133477"/>
                  </a:lnTo>
                  <a:close/>
                </a:path>
                <a:path w="8799194" h="1403350">
                  <a:moveTo>
                    <a:pt x="8572436" y="76758"/>
                  </a:moveTo>
                  <a:lnTo>
                    <a:pt x="8569465" y="53606"/>
                  </a:lnTo>
                  <a:lnTo>
                    <a:pt x="8561133" y="35953"/>
                  </a:lnTo>
                  <a:lnTo>
                    <a:pt x="8559013" y="34086"/>
                  </a:lnTo>
                  <a:lnTo>
                    <a:pt x="8558390" y="33540"/>
                  </a:lnTo>
                  <a:lnTo>
                    <a:pt x="8558390" y="76758"/>
                  </a:lnTo>
                  <a:lnTo>
                    <a:pt x="8556460" y="94538"/>
                  </a:lnTo>
                  <a:lnTo>
                    <a:pt x="8551037" y="108165"/>
                  </a:lnTo>
                  <a:lnTo>
                    <a:pt x="8542718" y="116890"/>
                  </a:lnTo>
                  <a:lnTo>
                    <a:pt x="8532076" y="119964"/>
                  </a:lnTo>
                  <a:lnTo>
                    <a:pt x="8521370" y="116890"/>
                  </a:lnTo>
                  <a:lnTo>
                    <a:pt x="8513051" y="108165"/>
                  </a:lnTo>
                  <a:lnTo>
                    <a:pt x="8507679" y="94538"/>
                  </a:lnTo>
                  <a:lnTo>
                    <a:pt x="8505761" y="76758"/>
                  </a:lnTo>
                  <a:lnTo>
                    <a:pt x="8507679" y="59143"/>
                  </a:lnTo>
                  <a:lnTo>
                    <a:pt x="8513051" y="45694"/>
                  </a:lnTo>
                  <a:lnTo>
                    <a:pt x="8521370" y="37109"/>
                  </a:lnTo>
                  <a:lnTo>
                    <a:pt x="8532076" y="34086"/>
                  </a:lnTo>
                  <a:lnTo>
                    <a:pt x="8542718" y="37109"/>
                  </a:lnTo>
                  <a:lnTo>
                    <a:pt x="8551037" y="45694"/>
                  </a:lnTo>
                  <a:lnTo>
                    <a:pt x="8556460" y="59143"/>
                  </a:lnTo>
                  <a:lnTo>
                    <a:pt x="8558390" y="76758"/>
                  </a:lnTo>
                  <a:lnTo>
                    <a:pt x="8558390" y="33540"/>
                  </a:lnTo>
                  <a:lnTo>
                    <a:pt x="8548357" y="24714"/>
                  </a:lnTo>
                  <a:lnTo>
                    <a:pt x="8532076" y="20751"/>
                  </a:lnTo>
                  <a:lnTo>
                    <a:pt x="8515794" y="24714"/>
                  </a:lnTo>
                  <a:lnTo>
                    <a:pt x="8503031" y="35953"/>
                  </a:lnTo>
                  <a:lnTo>
                    <a:pt x="8494700" y="53606"/>
                  </a:lnTo>
                  <a:lnTo>
                    <a:pt x="8491715" y="76758"/>
                  </a:lnTo>
                  <a:lnTo>
                    <a:pt x="8494700" y="100025"/>
                  </a:lnTo>
                  <a:lnTo>
                    <a:pt x="8503031" y="117729"/>
                  </a:lnTo>
                  <a:lnTo>
                    <a:pt x="8515794" y="128993"/>
                  </a:lnTo>
                  <a:lnTo>
                    <a:pt x="8532076" y="132943"/>
                  </a:lnTo>
                  <a:lnTo>
                    <a:pt x="8548357" y="128993"/>
                  </a:lnTo>
                  <a:lnTo>
                    <a:pt x="8558581" y="119964"/>
                  </a:lnTo>
                  <a:lnTo>
                    <a:pt x="8561133" y="117729"/>
                  </a:lnTo>
                  <a:lnTo>
                    <a:pt x="8569465" y="100025"/>
                  </a:lnTo>
                  <a:lnTo>
                    <a:pt x="8572436" y="76758"/>
                  </a:lnTo>
                  <a:close/>
                </a:path>
                <a:path w="8799194" h="1403350">
                  <a:moveTo>
                    <a:pt x="8639289" y="72669"/>
                  </a:moveTo>
                  <a:lnTo>
                    <a:pt x="8612975" y="72669"/>
                  </a:lnTo>
                  <a:lnTo>
                    <a:pt x="8612975" y="8483"/>
                  </a:lnTo>
                  <a:lnTo>
                    <a:pt x="8598040" y="8483"/>
                  </a:lnTo>
                  <a:lnTo>
                    <a:pt x="8598040" y="169214"/>
                  </a:lnTo>
                  <a:lnTo>
                    <a:pt x="8612975" y="169214"/>
                  </a:lnTo>
                  <a:lnTo>
                    <a:pt x="8612975" y="85115"/>
                  </a:lnTo>
                  <a:lnTo>
                    <a:pt x="8639289" y="85115"/>
                  </a:lnTo>
                  <a:lnTo>
                    <a:pt x="8639289" y="72669"/>
                  </a:lnTo>
                  <a:close/>
                </a:path>
                <a:path w="8799194" h="1403350">
                  <a:moveTo>
                    <a:pt x="8782050" y="40309"/>
                  </a:moveTo>
                  <a:lnTo>
                    <a:pt x="8778113" y="27825"/>
                  </a:lnTo>
                  <a:lnTo>
                    <a:pt x="8771255" y="22174"/>
                  </a:lnTo>
                  <a:lnTo>
                    <a:pt x="8766937" y="18630"/>
                  </a:lnTo>
                  <a:lnTo>
                    <a:pt x="8766937" y="40309"/>
                  </a:lnTo>
                  <a:lnTo>
                    <a:pt x="8764067" y="47955"/>
                  </a:lnTo>
                  <a:lnTo>
                    <a:pt x="8755824" y="53644"/>
                  </a:lnTo>
                  <a:lnTo>
                    <a:pt x="8742782" y="57213"/>
                  </a:lnTo>
                  <a:lnTo>
                    <a:pt x="8725510" y="58445"/>
                  </a:lnTo>
                  <a:lnTo>
                    <a:pt x="8708161" y="57213"/>
                  </a:lnTo>
                  <a:lnTo>
                    <a:pt x="8695131" y="53644"/>
                  </a:lnTo>
                  <a:lnTo>
                    <a:pt x="8686927" y="47955"/>
                  </a:lnTo>
                  <a:lnTo>
                    <a:pt x="8684082" y="40309"/>
                  </a:lnTo>
                  <a:lnTo>
                    <a:pt x="8686927" y="32600"/>
                  </a:lnTo>
                  <a:lnTo>
                    <a:pt x="8695131" y="26911"/>
                  </a:lnTo>
                  <a:lnTo>
                    <a:pt x="8708161" y="23393"/>
                  </a:lnTo>
                  <a:lnTo>
                    <a:pt x="8725510" y="22174"/>
                  </a:lnTo>
                  <a:lnTo>
                    <a:pt x="8742782" y="23393"/>
                  </a:lnTo>
                  <a:lnTo>
                    <a:pt x="8755824" y="26911"/>
                  </a:lnTo>
                  <a:lnTo>
                    <a:pt x="8764067" y="32600"/>
                  </a:lnTo>
                  <a:lnTo>
                    <a:pt x="8766937" y="40309"/>
                  </a:lnTo>
                  <a:lnTo>
                    <a:pt x="8766937" y="18630"/>
                  </a:lnTo>
                  <a:lnTo>
                    <a:pt x="8749043" y="12788"/>
                  </a:lnTo>
                  <a:lnTo>
                    <a:pt x="8725510" y="10795"/>
                  </a:lnTo>
                  <a:lnTo>
                    <a:pt x="8701900" y="12788"/>
                  </a:lnTo>
                  <a:lnTo>
                    <a:pt x="8684108" y="18554"/>
                  </a:lnTo>
                  <a:lnTo>
                    <a:pt x="8672881" y="27825"/>
                  </a:lnTo>
                  <a:lnTo>
                    <a:pt x="8668969" y="40309"/>
                  </a:lnTo>
                  <a:lnTo>
                    <a:pt x="8672881" y="52806"/>
                  </a:lnTo>
                  <a:lnTo>
                    <a:pt x="8684108" y="62077"/>
                  </a:lnTo>
                  <a:lnTo>
                    <a:pt x="8701900" y="67843"/>
                  </a:lnTo>
                  <a:lnTo>
                    <a:pt x="8725510" y="69824"/>
                  </a:lnTo>
                  <a:lnTo>
                    <a:pt x="8749043" y="67843"/>
                  </a:lnTo>
                  <a:lnTo>
                    <a:pt x="8766848" y="62077"/>
                  </a:lnTo>
                  <a:lnTo>
                    <a:pt x="8771255" y="58445"/>
                  </a:lnTo>
                  <a:lnTo>
                    <a:pt x="8778113" y="52806"/>
                  </a:lnTo>
                  <a:lnTo>
                    <a:pt x="8782050" y="40309"/>
                  </a:lnTo>
                  <a:close/>
                </a:path>
                <a:path w="8799194" h="1403350">
                  <a:moveTo>
                    <a:pt x="8787028" y="157302"/>
                  </a:moveTo>
                  <a:lnTo>
                    <a:pt x="8766251" y="153390"/>
                  </a:lnTo>
                  <a:lnTo>
                    <a:pt x="8748979" y="146215"/>
                  </a:lnTo>
                  <a:lnTo>
                    <a:pt x="8737181" y="136283"/>
                  </a:lnTo>
                  <a:lnTo>
                    <a:pt x="8732799" y="124053"/>
                  </a:lnTo>
                  <a:lnTo>
                    <a:pt x="8732799" y="119075"/>
                  </a:lnTo>
                  <a:lnTo>
                    <a:pt x="8730310" y="119075"/>
                  </a:lnTo>
                  <a:lnTo>
                    <a:pt x="8720176" y="119075"/>
                  </a:lnTo>
                  <a:lnTo>
                    <a:pt x="8717686" y="119075"/>
                  </a:lnTo>
                  <a:lnTo>
                    <a:pt x="8717686" y="124053"/>
                  </a:lnTo>
                  <a:lnTo>
                    <a:pt x="8713292" y="136029"/>
                  </a:lnTo>
                  <a:lnTo>
                    <a:pt x="8701443" y="145948"/>
                  </a:lnTo>
                  <a:lnTo>
                    <a:pt x="8684158" y="153238"/>
                  </a:lnTo>
                  <a:lnTo>
                    <a:pt x="8663457" y="157302"/>
                  </a:lnTo>
                  <a:lnTo>
                    <a:pt x="8668258" y="168681"/>
                  </a:lnTo>
                  <a:lnTo>
                    <a:pt x="8692134" y="163512"/>
                  </a:lnTo>
                  <a:lnTo>
                    <a:pt x="8711882" y="154114"/>
                  </a:lnTo>
                  <a:lnTo>
                    <a:pt x="8725116" y="141058"/>
                  </a:lnTo>
                  <a:lnTo>
                    <a:pt x="8725103" y="140855"/>
                  </a:lnTo>
                  <a:lnTo>
                    <a:pt x="8725154" y="141020"/>
                  </a:lnTo>
                  <a:lnTo>
                    <a:pt x="8738667" y="154305"/>
                  </a:lnTo>
                  <a:lnTo>
                    <a:pt x="8758428" y="163588"/>
                  </a:lnTo>
                  <a:lnTo>
                    <a:pt x="8782228" y="168681"/>
                  </a:lnTo>
                  <a:lnTo>
                    <a:pt x="8787028" y="157302"/>
                  </a:lnTo>
                  <a:close/>
                </a:path>
                <a:path w="8799194" h="1403350">
                  <a:moveTo>
                    <a:pt x="8798585" y="81915"/>
                  </a:moveTo>
                  <a:lnTo>
                    <a:pt x="8652789" y="81915"/>
                  </a:lnTo>
                  <a:lnTo>
                    <a:pt x="8652789" y="94005"/>
                  </a:lnTo>
                  <a:lnTo>
                    <a:pt x="8718042" y="94005"/>
                  </a:lnTo>
                  <a:lnTo>
                    <a:pt x="8718042" y="111607"/>
                  </a:lnTo>
                  <a:lnTo>
                    <a:pt x="8732444" y="111607"/>
                  </a:lnTo>
                  <a:lnTo>
                    <a:pt x="8732444" y="94005"/>
                  </a:lnTo>
                  <a:lnTo>
                    <a:pt x="8798585" y="94005"/>
                  </a:lnTo>
                  <a:lnTo>
                    <a:pt x="8798585" y="87071"/>
                  </a:lnTo>
                  <a:lnTo>
                    <a:pt x="8798585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906" y="931862"/>
              <a:ext cx="1944642" cy="250392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660400" y="152400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60400" y="152400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52500" y="36830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952500" y="12700"/>
                  </a:lnTo>
                  <a:lnTo>
                    <a:pt x="962386" y="14696"/>
                  </a:lnTo>
                  <a:lnTo>
                    <a:pt x="970460" y="20139"/>
                  </a:lnTo>
                  <a:lnTo>
                    <a:pt x="975903" y="28213"/>
                  </a:lnTo>
                  <a:lnTo>
                    <a:pt x="977900" y="38100"/>
                  </a:lnTo>
                  <a:lnTo>
                    <a:pt x="977900" y="342900"/>
                  </a:lnTo>
                  <a:lnTo>
                    <a:pt x="975903" y="352786"/>
                  </a:lnTo>
                  <a:lnTo>
                    <a:pt x="970460" y="360860"/>
                  </a:lnTo>
                  <a:lnTo>
                    <a:pt x="962386" y="366303"/>
                  </a:lnTo>
                  <a:lnTo>
                    <a:pt x="952500" y="3683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  <a:path w="9906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952500" y="1270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743584" y="265468"/>
              <a:ext cx="756920" cy="127000"/>
            </a:xfrm>
            <a:custGeom>
              <a:avLst/>
              <a:gdLst/>
              <a:ahLst/>
              <a:cxnLst/>
              <a:rect l="l" t="t" r="r" b="b"/>
              <a:pathLst>
                <a:path w="756919" h="127000">
                  <a:moveTo>
                    <a:pt x="99885" y="11734"/>
                  </a:moveTo>
                  <a:lnTo>
                    <a:pt x="14389" y="11734"/>
                  </a:lnTo>
                  <a:lnTo>
                    <a:pt x="14389" y="70129"/>
                  </a:lnTo>
                  <a:lnTo>
                    <a:pt x="101142" y="70129"/>
                  </a:lnTo>
                  <a:lnTo>
                    <a:pt x="101142" y="64820"/>
                  </a:lnTo>
                  <a:lnTo>
                    <a:pt x="25984" y="64820"/>
                  </a:lnTo>
                  <a:lnTo>
                    <a:pt x="25984" y="21374"/>
                  </a:lnTo>
                  <a:lnTo>
                    <a:pt x="99885" y="21374"/>
                  </a:lnTo>
                  <a:lnTo>
                    <a:pt x="99885" y="11734"/>
                  </a:lnTo>
                  <a:close/>
                </a:path>
                <a:path w="756919" h="127000">
                  <a:moveTo>
                    <a:pt x="101142" y="60629"/>
                  </a:moveTo>
                  <a:lnTo>
                    <a:pt x="25984" y="60629"/>
                  </a:lnTo>
                  <a:lnTo>
                    <a:pt x="25984" y="64820"/>
                  </a:lnTo>
                  <a:lnTo>
                    <a:pt x="101142" y="64820"/>
                  </a:lnTo>
                  <a:lnTo>
                    <a:pt x="101142" y="60629"/>
                  </a:lnTo>
                  <a:close/>
                </a:path>
                <a:path w="756919" h="127000">
                  <a:moveTo>
                    <a:pt x="114414" y="99745"/>
                  </a:moveTo>
                  <a:lnTo>
                    <a:pt x="0" y="99745"/>
                  </a:lnTo>
                  <a:lnTo>
                    <a:pt x="0" y="109385"/>
                  </a:lnTo>
                  <a:lnTo>
                    <a:pt x="114414" y="109385"/>
                  </a:lnTo>
                  <a:lnTo>
                    <a:pt x="114414" y="99745"/>
                  </a:lnTo>
                  <a:close/>
                </a:path>
                <a:path w="756919" h="127000">
                  <a:moveTo>
                    <a:pt x="179782" y="64681"/>
                  </a:moveTo>
                  <a:lnTo>
                    <a:pt x="128373" y="64681"/>
                  </a:lnTo>
                  <a:lnTo>
                    <a:pt x="128373" y="74180"/>
                  </a:lnTo>
                  <a:lnTo>
                    <a:pt x="242927" y="74180"/>
                  </a:lnTo>
                  <a:lnTo>
                    <a:pt x="242927" y="69430"/>
                  </a:lnTo>
                  <a:lnTo>
                    <a:pt x="179782" y="69430"/>
                  </a:lnTo>
                  <a:lnTo>
                    <a:pt x="179782" y="64681"/>
                  </a:lnTo>
                  <a:close/>
                </a:path>
                <a:path w="756919" h="127000">
                  <a:moveTo>
                    <a:pt x="191378" y="49453"/>
                  </a:moveTo>
                  <a:lnTo>
                    <a:pt x="179782" y="49453"/>
                  </a:lnTo>
                  <a:lnTo>
                    <a:pt x="179782" y="69430"/>
                  </a:lnTo>
                  <a:lnTo>
                    <a:pt x="191378" y="69430"/>
                  </a:lnTo>
                  <a:lnTo>
                    <a:pt x="191378" y="49453"/>
                  </a:lnTo>
                  <a:close/>
                </a:path>
                <a:path w="756919" h="127000">
                  <a:moveTo>
                    <a:pt x="242927" y="64681"/>
                  </a:moveTo>
                  <a:lnTo>
                    <a:pt x="191378" y="64681"/>
                  </a:lnTo>
                  <a:lnTo>
                    <a:pt x="191378" y="69430"/>
                  </a:lnTo>
                  <a:lnTo>
                    <a:pt x="242927" y="69430"/>
                  </a:lnTo>
                  <a:lnTo>
                    <a:pt x="242927" y="64681"/>
                  </a:lnTo>
                  <a:close/>
                </a:path>
                <a:path w="756919" h="127000">
                  <a:moveTo>
                    <a:pt x="228119" y="2794"/>
                  </a:moveTo>
                  <a:lnTo>
                    <a:pt x="142902" y="2794"/>
                  </a:lnTo>
                  <a:lnTo>
                    <a:pt x="142902" y="11734"/>
                  </a:lnTo>
                  <a:lnTo>
                    <a:pt x="216803" y="11734"/>
                  </a:lnTo>
                  <a:lnTo>
                    <a:pt x="216803" y="23190"/>
                  </a:lnTo>
                  <a:lnTo>
                    <a:pt x="143181" y="23190"/>
                  </a:lnTo>
                  <a:lnTo>
                    <a:pt x="143181" y="52806"/>
                  </a:lnTo>
                  <a:lnTo>
                    <a:pt x="179782" y="52806"/>
                  </a:lnTo>
                  <a:lnTo>
                    <a:pt x="179782" y="49453"/>
                  </a:lnTo>
                  <a:lnTo>
                    <a:pt x="230913" y="49453"/>
                  </a:lnTo>
                  <a:lnTo>
                    <a:pt x="230913" y="48475"/>
                  </a:lnTo>
                  <a:lnTo>
                    <a:pt x="154636" y="48475"/>
                  </a:lnTo>
                  <a:lnTo>
                    <a:pt x="154636" y="31851"/>
                  </a:lnTo>
                  <a:lnTo>
                    <a:pt x="228119" y="31851"/>
                  </a:lnTo>
                  <a:lnTo>
                    <a:pt x="228119" y="2794"/>
                  </a:lnTo>
                  <a:close/>
                </a:path>
                <a:path w="756919" h="127000">
                  <a:moveTo>
                    <a:pt x="230913" y="49453"/>
                  </a:moveTo>
                  <a:lnTo>
                    <a:pt x="191378" y="49453"/>
                  </a:lnTo>
                  <a:lnTo>
                    <a:pt x="191378" y="52806"/>
                  </a:lnTo>
                  <a:lnTo>
                    <a:pt x="230913" y="52806"/>
                  </a:lnTo>
                  <a:lnTo>
                    <a:pt x="230913" y="49453"/>
                  </a:lnTo>
                  <a:close/>
                </a:path>
                <a:path w="756919" h="127000">
                  <a:moveTo>
                    <a:pt x="230913" y="43726"/>
                  </a:moveTo>
                  <a:lnTo>
                    <a:pt x="154636" y="43726"/>
                  </a:lnTo>
                  <a:lnTo>
                    <a:pt x="154636" y="48475"/>
                  </a:lnTo>
                  <a:lnTo>
                    <a:pt x="230913" y="48475"/>
                  </a:lnTo>
                  <a:lnTo>
                    <a:pt x="230913" y="43726"/>
                  </a:lnTo>
                  <a:close/>
                </a:path>
                <a:path w="756919" h="127000">
                  <a:moveTo>
                    <a:pt x="155195" y="80467"/>
                  </a:moveTo>
                  <a:lnTo>
                    <a:pt x="143740" y="80467"/>
                  </a:lnTo>
                  <a:lnTo>
                    <a:pt x="143740" y="124752"/>
                  </a:lnTo>
                  <a:lnTo>
                    <a:pt x="228258" y="124752"/>
                  </a:lnTo>
                  <a:lnTo>
                    <a:pt x="228258" y="115531"/>
                  </a:lnTo>
                  <a:lnTo>
                    <a:pt x="155195" y="115531"/>
                  </a:lnTo>
                  <a:lnTo>
                    <a:pt x="155195" y="101701"/>
                  </a:lnTo>
                  <a:lnTo>
                    <a:pt x="228258" y="101701"/>
                  </a:lnTo>
                  <a:lnTo>
                    <a:pt x="228258" y="92621"/>
                  </a:lnTo>
                  <a:lnTo>
                    <a:pt x="155195" y="92621"/>
                  </a:lnTo>
                  <a:lnTo>
                    <a:pt x="155195" y="80467"/>
                  </a:lnTo>
                  <a:close/>
                </a:path>
                <a:path w="756919" h="127000">
                  <a:moveTo>
                    <a:pt x="228258" y="101701"/>
                  </a:moveTo>
                  <a:lnTo>
                    <a:pt x="216803" y="101701"/>
                  </a:lnTo>
                  <a:lnTo>
                    <a:pt x="216803" y="115531"/>
                  </a:lnTo>
                  <a:lnTo>
                    <a:pt x="228258" y="115531"/>
                  </a:lnTo>
                  <a:lnTo>
                    <a:pt x="228258" y="101701"/>
                  </a:lnTo>
                  <a:close/>
                </a:path>
                <a:path w="756919" h="127000">
                  <a:moveTo>
                    <a:pt x="228258" y="80467"/>
                  </a:moveTo>
                  <a:lnTo>
                    <a:pt x="216803" y="80467"/>
                  </a:lnTo>
                  <a:lnTo>
                    <a:pt x="216803" y="92621"/>
                  </a:lnTo>
                  <a:lnTo>
                    <a:pt x="228258" y="92621"/>
                  </a:lnTo>
                  <a:lnTo>
                    <a:pt x="228258" y="80467"/>
                  </a:lnTo>
                  <a:close/>
                </a:path>
                <a:path w="756919" h="127000">
                  <a:moveTo>
                    <a:pt x="354117" y="0"/>
                  </a:moveTo>
                  <a:lnTo>
                    <a:pt x="342382" y="0"/>
                  </a:lnTo>
                  <a:lnTo>
                    <a:pt x="342382" y="126568"/>
                  </a:lnTo>
                  <a:lnTo>
                    <a:pt x="354117" y="126568"/>
                  </a:lnTo>
                  <a:lnTo>
                    <a:pt x="354117" y="59651"/>
                  </a:lnTo>
                  <a:lnTo>
                    <a:pt x="351323" y="59651"/>
                  </a:lnTo>
                  <a:lnTo>
                    <a:pt x="351323" y="49872"/>
                  </a:lnTo>
                  <a:lnTo>
                    <a:pt x="354117" y="49872"/>
                  </a:lnTo>
                  <a:lnTo>
                    <a:pt x="354117" y="0"/>
                  </a:lnTo>
                  <a:close/>
                </a:path>
                <a:path w="756919" h="127000">
                  <a:moveTo>
                    <a:pt x="354117" y="49872"/>
                  </a:moveTo>
                  <a:lnTo>
                    <a:pt x="351323" y="49872"/>
                  </a:lnTo>
                  <a:lnTo>
                    <a:pt x="351323" y="59651"/>
                  </a:lnTo>
                  <a:lnTo>
                    <a:pt x="354117" y="59651"/>
                  </a:lnTo>
                  <a:lnTo>
                    <a:pt x="354117" y="49872"/>
                  </a:lnTo>
                  <a:close/>
                </a:path>
                <a:path w="756919" h="127000">
                  <a:moveTo>
                    <a:pt x="374793" y="49872"/>
                  </a:moveTo>
                  <a:lnTo>
                    <a:pt x="354117" y="49872"/>
                  </a:lnTo>
                  <a:lnTo>
                    <a:pt x="354117" y="59651"/>
                  </a:lnTo>
                  <a:lnTo>
                    <a:pt x="374793" y="59651"/>
                  </a:lnTo>
                  <a:lnTo>
                    <a:pt x="374793" y="49872"/>
                  </a:lnTo>
                  <a:close/>
                </a:path>
                <a:path w="756919" h="127000">
                  <a:moveTo>
                    <a:pt x="321008" y="12293"/>
                  </a:moveTo>
                  <a:lnTo>
                    <a:pt x="262334" y="12293"/>
                  </a:lnTo>
                  <a:lnTo>
                    <a:pt x="262334" y="95135"/>
                  </a:lnTo>
                  <a:lnTo>
                    <a:pt x="272253" y="95135"/>
                  </a:lnTo>
                  <a:lnTo>
                    <a:pt x="288884" y="94969"/>
                  </a:lnTo>
                  <a:lnTo>
                    <a:pt x="303773" y="94332"/>
                  </a:lnTo>
                  <a:lnTo>
                    <a:pt x="317850" y="93014"/>
                  </a:lnTo>
                  <a:lnTo>
                    <a:pt x="332045" y="90805"/>
                  </a:lnTo>
                  <a:lnTo>
                    <a:pt x="331901" y="89687"/>
                  </a:lnTo>
                  <a:lnTo>
                    <a:pt x="273790" y="89687"/>
                  </a:lnTo>
                  <a:lnTo>
                    <a:pt x="273790" y="85356"/>
                  </a:lnTo>
                  <a:lnTo>
                    <a:pt x="272253" y="85356"/>
                  </a:lnTo>
                  <a:lnTo>
                    <a:pt x="273790" y="85339"/>
                  </a:lnTo>
                  <a:lnTo>
                    <a:pt x="273790" y="21793"/>
                  </a:lnTo>
                  <a:lnTo>
                    <a:pt x="321008" y="21793"/>
                  </a:lnTo>
                  <a:lnTo>
                    <a:pt x="321008" y="12293"/>
                  </a:lnTo>
                  <a:close/>
                </a:path>
                <a:path w="756919" h="127000">
                  <a:moveTo>
                    <a:pt x="330787" y="81026"/>
                  </a:moveTo>
                  <a:lnTo>
                    <a:pt x="316966" y="83176"/>
                  </a:lnTo>
                  <a:lnTo>
                    <a:pt x="303197" y="84501"/>
                  </a:lnTo>
                  <a:lnTo>
                    <a:pt x="288589" y="85171"/>
                  </a:lnTo>
                  <a:lnTo>
                    <a:pt x="273790" y="85339"/>
                  </a:lnTo>
                  <a:lnTo>
                    <a:pt x="273790" y="89687"/>
                  </a:lnTo>
                  <a:lnTo>
                    <a:pt x="331901" y="89687"/>
                  </a:lnTo>
                  <a:lnTo>
                    <a:pt x="330787" y="81026"/>
                  </a:lnTo>
                  <a:close/>
                </a:path>
                <a:path w="756919" h="127000">
                  <a:moveTo>
                    <a:pt x="273790" y="85339"/>
                  </a:moveTo>
                  <a:lnTo>
                    <a:pt x="272253" y="85356"/>
                  </a:lnTo>
                  <a:lnTo>
                    <a:pt x="273790" y="85356"/>
                  </a:lnTo>
                  <a:close/>
                </a:path>
                <a:path w="756919" h="127000">
                  <a:moveTo>
                    <a:pt x="411523" y="86753"/>
                  </a:moveTo>
                  <a:lnTo>
                    <a:pt x="399928" y="86753"/>
                  </a:lnTo>
                  <a:lnTo>
                    <a:pt x="399928" y="123634"/>
                  </a:lnTo>
                  <a:lnTo>
                    <a:pt x="487240" y="123634"/>
                  </a:lnTo>
                  <a:lnTo>
                    <a:pt x="487240" y="116649"/>
                  </a:lnTo>
                  <a:lnTo>
                    <a:pt x="411523" y="116649"/>
                  </a:lnTo>
                  <a:lnTo>
                    <a:pt x="411523" y="86753"/>
                  </a:lnTo>
                  <a:close/>
                </a:path>
                <a:path w="756919" h="127000">
                  <a:moveTo>
                    <a:pt x="487240" y="113995"/>
                  </a:moveTo>
                  <a:lnTo>
                    <a:pt x="411523" y="113995"/>
                  </a:lnTo>
                  <a:lnTo>
                    <a:pt x="411523" y="116649"/>
                  </a:lnTo>
                  <a:lnTo>
                    <a:pt x="487240" y="116649"/>
                  </a:lnTo>
                  <a:lnTo>
                    <a:pt x="487240" y="113995"/>
                  </a:lnTo>
                  <a:close/>
                </a:path>
                <a:path w="756919" h="127000">
                  <a:moveTo>
                    <a:pt x="449382" y="70129"/>
                  </a:moveTo>
                  <a:lnTo>
                    <a:pt x="437647" y="70129"/>
                  </a:lnTo>
                  <a:lnTo>
                    <a:pt x="437647" y="99187"/>
                  </a:lnTo>
                  <a:lnTo>
                    <a:pt x="449382" y="99187"/>
                  </a:lnTo>
                  <a:lnTo>
                    <a:pt x="449382" y="70129"/>
                  </a:lnTo>
                  <a:close/>
                </a:path>
                <a:path w="756919" h="127000">
                  <a:moveTo>
                    <a:pt x="499953" y="64122"/>
                  </a:moveTo>
                  <a:lnTo>
                    <a:pt x="385399" y="64122"/>
                  </a:lnTo>
                  <a:lnTo>
                    <a:pt x="385399" y="73621"/>
                  </a:lnTo>
                  <a:lnTo>
                    <a:pt x="437647" y="73621"/>
                  </a:lnTo>
                  <a:lnTo>
                    <a:pt x="437647" y="70129"/>
                  </a:lnTo>
                  <a:lnTo>
                    <a:pt x="499953" y="70129"/>
                  </a:lnTo>
                  <a:lnTo>
                    <a:pt x="499953" y="64122"/>
                  </a:lnTo>
                  <a:close/>
                </a:path>
                <a:path w="756919" h="127000">
                  <a:moveTo>
                    <a:pt x="499953" y="70129"/>
                  </a:moveTo>
                  <a:lnTo>
                    <a:pt x="449382" y="70129"/>
                  </a:lnTo>
                  <a:lnTo>
                    <a:pt x="449382" y="73621"/>
                  </a:lnTo>
                  <a:lnTo>
                    <a:pt x="499953" y="73621"/>
                  </a:lnTo>
                  <a:lnTo>
                    <a:pt x="499953" y="70129"/>
                  </a:lnTo>
                  <a:close/>
                </a:path>
                <a:path w="756919" h="127000">
                  <a:moveTo>
                    <a:pt x="442536" y="3213"/>
                  </a:moveTo>
                  <a:lnTo>
                    <a:pt x="424301" y="4985"/>
                  </a:lnTo>
                  <a:lnTo>
                    <a:pt x="410336" y="10058"/>
                  </a:lnTo>
                  <a:lnTo>
                    <a:pt x="401399" y="18064"/>
                  </a:lnTo>
                  <a:lnTo>
                    <a:pt x="398251" y="28638"/>
                  </a:lnTo>
                  <a:lnTo>
                    <a:pt x="401399" y="39212"/>
                  </a:lnTo>
                  <a:lnTo>
                    <a:pt x="410336" y="47218"/>
                  </a:lnTo>
                  <a:lnTo>
                    <a:pt x="424301" y="52291"/>
                  </a:lnTo>
                  <a:lnTo>
                    <a:pt x="442536" y="54063"/>
                  </a:lnTo>
                  <a:lnTo>
                    <a:pt x="460713" y="52291"/>
                  </a:lnTo>
                  <a:lnTo>
                    <a:pt x="474685" y="47218"/>
                  </a:lnTo>
                  <a:lnTo>
                    <a:pt x="477658" y="44564"/>
                  </a:lnTo>
                  <a:lnTo>
                    <a:pt x="442536" y="44564"/>
                  </a:lnTo>
                  <a:lnTo>
                    <a:pt x="429405" y="43470"/>
                  </a:lnTo>
                  <a:lnTo>
                    <a:pt x="419311" y="40320"/>
                  </a:lnTo>
                  <a:lnTo>
                    <a:pt x="412833" y="35311"/>
                  </a:lnTo>
                  <a:lnTo>
                    <a:pt x="410545" y="28638"/>
                  </a:lnTo>
                  <a:lnTo>
                    <a:pt x="412833" y="22024"/>
                  </a:lnTo>
                  <a:lnTo>
                    <a:pt x="419311" y="17008"/>
                  </a:lnTo>
                  <a:lnTo>
                    <a:pt x="429405" y="13825"/>
                  </a:lnTo>
                  <a:lnTo>
                    <a:pt x="442536" y="12712"/>
                  </a:lnTo>
                  <a:lnTo>
                    <a:pt x="477658" y="12712"/>
                  </a:lnTo>
                  <a:lnTo>
                    <a:pt x="474685" y="10058"/>
                  </a:lnTo>
                  <a:lnTo>
                    <a:pt x="460713" y="4985"/>
                  </a:lnTo>
                  <a:lnTo>
                    <a:pt x="442536" y="3213"/>
                  </a:lnTo>
                  <a:close/>
                </a:path>
                <a:path w="756919" h="127000">
                  <a:moveTo>
                    <a:pt x="477658" y="12712"/>
                  </a:moveTo>
                  <a:lnTo>
                    <a:pt x="442536" y="12712"/>
                  </a:lnTo>
                  <a:lnTo>
                    <a:pt x="455668" y="13825"/>
                  </a:lnTo>
                  <a:lnTo>
                    <a:pt x="465761" y="17008"/>
                  </a:lnTo>
                  <a:lnTo>
                    <a:pt x="472240" y="22024"/>
                  </a:lnTo>
                  <a:lnTo>
                    <a:pt x="474528" y="28638"/>
                  </a:lnTo>
                  <a:lnTo>
                    <a:pt x="472240" y="35311"/>
                  </a:lnTo>
                  <a:lnTo>
                    <a:pt x="465761" y="40320"/>
                  </a:lnTo>
                  <a:lnTo>
                    <a:pt x="455668" y="43470"/>
                  </a:lnTo>
                  <a:lnTo>
                    <a:pt x="442536" y="44564"/>
                  </a:lnTo>
                  <a:lnTo>
                    <a:pt x="477658" y="44564"/>
                  </a:lnTo>
                  <a:lnTo>
                    <a:pt x="483654" y="39212"/>
                  </a:lnTo>
                  <a:lnTo>
                    <a:pt x="486821" y="28638"/>
                  </a:lnTo>
                  <a:lnTo>
                    <a:pt x="483654" y="18064"/>
                  </a:lnTo>
                  <a:lnTo>
                    <a:pt x="477658" y="12712"/>
                  </a:lnTo>
                  <a:close/>
                </a:path>
                <a:path w="756919" h="127000">
                  <a:moveTo>
                    <a:pt x="596195" y="2794"/>
                  </a:moveTo>
                  <a:lnTo>
                    <a:pt x="585159" y="2794"/>
                  </a:lnTo>
                  <a:lnTo>
                    <a:pt x="585159" y="120142"/>
                  </a:lnTo>
                  <a:lnTo>
                    <a:pt x="596195" y="120142"/>
                  </a:lnTo>
                  <a:lnTo>
                    <a:pt x="596195" y="57277"/>
                  </a:lnTo>
                  <a:lnTo>
                    <a:pt x="589909" y="57277"/>
                  </a:lnTo>
                  <a:lnTo>
                    <a:pt x="589909" y="47637"/>
                  </a:lnTo>
                  <a:lnTo>
                    <a:pt x="596195" y="47637"/>
                  </a:lnTo>
                  <a:lnTo>
                    <a:pt x="596195" y="2794"/>
                  </a:lnTo>
                  <a:close/>
                </a:path>
                <a:path w="756919" h="127000">
                  <a:moveTo>
                    <a:pt x="566719" y="14668"/>
                  </a:moveTo>
                  <a:lnTo>
                    <a:pt x="518522" y="14668"/>
                  </a:lnTo>
                  <a:lnTo>
                    <a:pt x="518522" y="92621"/>
                  </a:lnTo>
                  <a:lnTo>
                    <a:pt x="566719" y="92621"/>
                  </a:lnTo>
                  <a:lnTo>
                    <a:pt x="566719" y="83400"/>
                  </a:lnTo>
                  <a:lnTo>
                    <a:pt x="529419" y="83400"/>
                  </a:lnTo>
                  <a:lnTo>
                    <a:pt x="529419" y="23888"/>
                  </a:lnTo>
                  <a:lnTo>
                    <a:pt x="566719" y="23888"/>
                  </a:lnTo>
                  <a:lnTo>
                    <a:pt x="566719" y="14668"/>
                  </a:lnTo>
                  <a:close/>
                </a:path>
                <a:path w="756919" h="127000">
                  <a:moveTo>
                    <a:pt x="566719" y="23888"/>
                  </a:moveTo>
                  <a:lnTo>
                    <a:pt x="555822" y="23888"/>
                  </a:lnTo>
                  <a:lnTo>
                    <a:pt x="555822" y="83400"/>
                  </a:lnTo>
                  <a:lnTo>
                    <a:pt x="566719" y="83400"/>
                  </a:lnTo>
                  <a:lnTo>
                    <a:pt x="566719" y="57277"/>
                  </a:lnTo>
                  <a:lnTo>
                    <a:pt x="560851" y="57277"/>
                  </a:lnTo>
                  <a:lnTo>
                    <a:pt x="560851" y="47637"/>
                  </a:lnTo>
                  <a:lnTo>
                    <a:pt x="566719" y="47637"/>
                  </a:lnTo>
                  <a:lnTo>
                    <a:pt x="566719" y="23888"/>
                  </a:lnTo>
                  <a:close/>
                </a:path>
                <a:path w="756919" h="127000">
                  <a:moveTo>
                    <a:pt x="566719" y="47637"/>
                  </a:moveTo>
                  <a:lnTo>
                    <a:pt x="560851" y="47637"/>
                  </a:lnTo>
                  <a:lnTo>
                    <a:pt x="560851" y="57277"/>
                  </a:lnTo>
                  <a:lnTo>
                    <a:pt x="566719" y="57277"/>
                  </a:lnTo>
                  <a:lnTo>
                    <a:pt x="566719" y="47637"/>
                  </a:lnTo>
                  <a:close/>
                </a:path>
                <a:path w="756919" h="127000">
                  <a:moveTo>
                    <a:pt x="585159" y="47637"/>
                  </a:moveTo>
                  <a:lnTo>
                    <a:pt x="566719" y="47637"/>
                  </a:lnTo>
                  <a:lnTo>
                    <a:pt x="566719" y="57277"/>
                  </a:lnTo>
                  <a:lnTo>
                    <a:pt x="585159" y="57277"/>
                  </a:lnTo>
                  <a:lnTo>
                    <a:pt x="585159" y="47637"/>
                  </a:lnTo>
                  <a:close/>
                </a:path>
                <a:path w="756919" h="127000">
                  <a:moveTo>
                    <a:pt x="596195" y="47637"/>
                  </a:moveTo>
                  <a:lnTo>
                    <a:pt x="589909" y="47637"/>
                  </a:lnTo>
                  <a:lnTo>
                    <a:pt x="589909" y="57277"/>
                  </a:lnTo>
                  <a:lnTo>
                    <a:pt x="596195" y="57277"/>
                  </a:lnTo>
                  <a:lnTo>
                    <a:pt x="596195" y="47637"/>
                  </a:lnTo>
                  <a:close/>
                </a:path>
                <a:path w="756919" h="127000">
                  <a:moveTo>
                    <a:pt x="621341" y="139"/>
                  </a:moveTo>
                  <a:lnTo>
                    <a:pt x="610165" y="139"/>
                  </a:lnTo>
                  <a:lnTo>
                    <a:pt x="610165" y="126428"/>
                  </a:lnTo>
                  <a:lnTo>
                    <a:pt x="621341" y="126428"/>
                  </a:lnTo>
                  <a:lnTo>
                    <a:pt x="621341" y="139"/>
                  </a:lnTo>
                  <a:close/>
                </a:path>
                <a:path w="756919" h="127000">
                  <a:moveTo>
                    <a:pt x="668549" y="6565"/>
                  </a:moveTo>
                  <a:lnTo>
                    <a:pt x="656954" y="6565"/>
                  </a:lnTo>
                  <a:lnTo>
                    <a:pt x="656954" y="52247"/>
                  </a:lnTo>
                  <a:lnTo>
                    <a:pt x="743289" y="52247"/>
                  </a:lnTo>
                  <a:lnTo>
                    <a:pt x="743289" y="47218"/>
                  </a:lnTo>
                  <a:lnTo>
                    <a:pt x="668549" y="47218"/>
                  </a:lnTo>
                  <a:lnTo>
                    <a:pt x="668549" y="6565"/>
                  </a:lnTo>
                  <a:close/>
                </a:path>
                <a:path w="756919" h="127000">
                  <a:moveTo>
                    <a:pt x="743289" y="42748"/>
                  </a:moveTo>
                  <a:lnTo>
                    <a:pt x="668549" y="42748"/>
                  </a:lnTo>
                  <a:lnTo>
                    <a:pt x="668549" y="47218"/>
                  </a:lnTo>
                  <a:lnTo>
                    <a:pt x="743289" y="47218"/>
                  </a:lnTo>
                  <a:lnTo>
                    <a:pt x="743289" y="42748"/>
                  </a:lnTo>
                  <a:close/>
                </a:path>
                <a:path w="756919" h="127000">
                  <a:moveTo>
                    <a:pt x="683497" y="73901"/>
                  </a:moveTo>
                  <a:lnTo>
                    <a:pt x="671902" y="73901"/>
                  </a:lnTo>
                  <a:lnTo>
                    <a:pt x="671902" y="126428"/>
                  </a:lnTo>
                  <a:lnTo>
                    <a:pt x="683497" y="126428"/>
                  </a:lnTo>
                  <a:lnTo>
                    <a:pt x="683497" y="73901"/>
                  </a:lnTo>
                  <a:close/>
                </a:path>
                <a:path w="756919" h="127000">
                  <a:moveTo>
                    <a:pt x="727083" y="73901"/>
                  </a:moveTo>
                  <a:lnTo>
                    <a:pt x="715628" y="73901"/>
                  </a:lnTo>
                  <a:lnTo>
                    <a:pt x="715628" y="126428"/>
                  </a:lnTo>
                  <a:lnTo>
                    <a:pt x="727083" y="126428"/>
                  </a:lnTo>
                  <a:lnTo>
                    <a:pt x="727083" y="73901"/>
                  </a:lnTo>
                  <a:close/>
                </a:path>
                <a:path w="756919" h="127000">
                  <a:moveTo>
                    <a:pt x="756700" y="70269"/>
                  </a:moveTo>
                  <a:lnTo>
                    <a:pt x="642565" y="70269"/>
                  </a:lnTo>
                  <a:lnTo>
                    <a:pt x="642565" y="79908"/>
                  </a:lnTo>
                  <a:lnTo>
                    <a:pt x="671902" y="79908"/>
                  </a:lnTo>
                  <a:lnTo>
                    <a:pt x="671902" y="73901"/>
                  </a:lnTo>
                  <a:lnTo>
                    <a:pt x="756700" y="73901"/>
                  </a:lnTo>
                  <a:lnTo>
                    <a:pt x="756700" y="70269"/>
                  </a:lnTo>
                  <a:close/>
                </a:path>
                <a:path w="756919" h="127000">
                  <a:moveTo>
                    <a:pt x="715628" y="73901"/>
                  </a:moveTo>
                  <a:lnTo>
                    <a:pt x="683497" y="73901"/>
                  </a:lnTo>
                  <a:lnTo>
                    <a:pt x="683497" y="79908"/>
                  </a:lnTo>
                  <a:lnTo>
                    <a:pt x="715628" y="79908"/>
                  </a:lnTo>
                  <a:lnTo>
                    <a:pt x="715628" y="73901"/>
                  </a:lnTo>
                  <a:close/>
                </a:path>
                <a:path w="756919" h="127000">
                  <a:moveTo>
                    <a:pt x="756700" y="73901"/>
                  </a:moveTo>
                  <a:lnTo>
                    <a:pt x="727083" y="73901"/>
                  </a:lnTo>
                  <a:lnTo>
                    <a:pt x="727083" y="79908"/>
                  </a:lnTo>
                  <a:lnTo>
                    <a:pt x="756700" y="79908"/>
                  </a:lnTo>
                  <a:lnTo>
                    <a:pt x="756700" y="739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52400"/>
            <a:ext cx="13423900" cy="13220700"/>
            <a:chOff x="508000" y="152400"/>
            <a:chExt cx="13423900" cy="13220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3917372"/>
              <a:ext cx="73241" cy="18472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986899" y="27304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641619" y="27304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716424" y="3002393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4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4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4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4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3"/>
                  </a:lnTo>
                  <a:lnTo>
                    <a:pt x="150368" y="90423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7"/>
                  </a:lnTo>
                  <a:lnTo>
                    <a:pt x="46329" y="28447"/>
                  </a:lnTo>
                  <a:lnTo>
                    <a:pt x="46329" y="7111"/>
                  </a:lnTo>
                  <a:close/>
                </a:path>
                <a:path w="532129" h="188594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4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7"/>
                  </a:lnTo>
                  <a:lnTo>
                    <a:pt x="150368" y="28447"/>
                  </a:lnTo>
                  <a:lnTo>
                    <a:pt x="150368" y="7111"/>
                  </a:lnTo>
                  <a:close/>
                </a:path>
                <a:path w="532129" h="188594">
                  <a:moveTo>
                    <a:pt x="258454" y="124967"/>
                  </a:moveTo>
                  <a:lnTo>
                    <a:pt x="206638" y="124967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7"/>
                  </a:lnTo>
                  <a:close/>
                </a:path>
                <a:path w="532129" h="188594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4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4">
                  <a:moveTo>
                    <a:pt x="336686" y="124967"/>
                  </a:moveTo>
                  <a:lnTo>
                    <a:pt x="285480" y="124967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7"/>
                  </a:lnTo>
                  <a:close/>
                </a:path>
                <a:path w="532129" h="188594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4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4">
                  <a:moveTo>
                    <a:pt x="225739" y="54863"/>
                  </a:moveTo>
                  <a:lnTo>
                    <a:pt x="203184" y="54863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3"/>
                  </a:lnTo>
                  <a:close/>
                </a:path>
                <a:path w="532129" h="188594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4">
                  <a:moveTo>
                    <a:pt x="290966" y="54863"/>
                  </a:moveTo>
                  <a:lnTo>
                    <a:pt x="252764" y="54863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3"/>
                  </a:lnTo>
                  <a:close/>
                </a:path>
                <a:path w="532129" h="188594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4">
                  <a:moveTo>
                    <a:pt x="340547" y="54863"/>
                  </a:moveTo>
                  <a:lnTo>
                    <a:pt x="317992" y="54863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3"/>
                  </a:lnTo>
                  <a:close/>
                </a:path>
                <a:path w="532129" h="188594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4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4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4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4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4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4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4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4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4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4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4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4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1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1"/>
                  </a:lnTo>
                  <a:lnTo>
                    <a:pt x="526851" y="167639"/>
                  </a:lnTo>
                  <a:lnTo>
                    <a:pt x="467531" y="167639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4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39"/>
                  </a:lnTo>
                  <a:lnTo>
                    <a:pt x="526851" y="167639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21285" y="32978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24677" y="3591153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5">
                  <a:moveTo>
                    <a:pt x="108305" y="424383"/>
                  </a:moveTo>
                  <a:lnTo>
                    <a:pt x="106273" y="410159"/>
                  </a:lnTo>
                  <a:lnTo>
                    <a:pt x="85534" y="413829"/>
                  </a:lnTo>
                  <a:lnTo>
                    <a:pt x="65303" y="416128"/>
                  </a:lnTo>
                  <a:lnTo>
                    <a:pt x="45046" y="417334"/>
                  </a:lnTo>
                  <a:lnTo>
                    <a:pt x="26619" y="417639"/>
                  </a:lnTo>
                  <a:lnTo>
                    <a:pt x="26619" y="312826"/>
                  </a:lnTo>
                  <a:lnTo>
                    <a:pt x="9956" y="312826"/>
                  </a:lnTo>
                  <a:lnTo>
                    <a:pt x="9956" y="431901"/>
                  </a:lnTo>
                  <a:lnTo>
                    <a:pt x="24180" y="431901"/>
                  </a:lnTo>
                  <a:lnTo>
                    <a:pt x="45478" y="431533"/>
                  </a:lnTo>
                  <a:lnTo>
                    <a:pt x="66167" y="430276"/>
                  </a:lnTo>
                  <a:lnTo>
                    <a:pt x="86906" y="427964"/>
                  </a:lnTo>
                  <a:lnTo>
                    <a:pt x="94932" y="426618"/>
                  </a:lnTo>
                  <a:lnTo>
                    <a:pt x="108305" y="424383"/>
                  </a:lnTo>
                  <a:close/>
                </a:path>
                <a:path w="1376045" h="476885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5">
                  <a:moveTo>
                    <a:pt x="151384" y="292303"/>
                  </a:moveTo>
                  <a:lnTo>
                    <a:pt x="134518" y="292303"/>
                  </a:lnTo>
                  <a:lnTo>
                    <a:pt x="134518" y="352856"/>
                  </a:lnTo>
                  <a:lnTo>
                    <a:pt x="78028" y="352856"/>
                  </a:lnTo>
                  <a:lnTo>
                    <a:pt x="78028" y="366674"/>
                  </a:lnTo>
                  <a:lnTo>
                    <a:pt x="134518" y="366674"/>
                  </a:lnTo>
                  <a:lnTo>
                    <a:pt x="134518" y="476415"/>
                  </a:lnTo>
                  <a:lnTo>
                    <a:pt x="151384" y="476415"/>
                  </a:lnTo>
                  <a:lnTo>
                    <a:pt x="151384" y="366674"/>
                  </a:lnTo>
                  <a:lnTo>
                    <a:pt x="151384" y="352856"/>
                  </a:lnTo>
                  <a:lnTo>
                    <a:pt x="151384" y="292303"/>
                  </a:lnTo>
                  <a:close/>
                </a:path>
                <a:path w="1376045" h="476885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5">
                  <a:moveTo>
                    <a:pt x="283857" y="307746"/>
                  </a:moveTo>
                  <a:lnTo>
                    <a:pt x="266992" y="307746"/>
                  </a:lnTo>
                  <a:lnTo>
                    <a:pt x="266992" y="356311"/>
                  </a:lnTo>
                  <a:lnTo>
                    <a:pt x="266992" y="369722"/>
                  </a:lnTo>
                  <a:lnTo>
                    <a:pt x="266992" y="418084"/>
                  </a:lnTo>
                  <a:lnTo>
                    <a:pt x="213956" y="418084"/>
                  </a:lnTo>
                  <a:lnTo>
                    <a:pt x="213956" y="369722"/>
                  </a:lnTo>
                  <a:lnTo>
                    <a:pt x="266992" y="369722"/>
                  </a:lnTo>
                  <a:lnTo>
                    <a:pt x="266992" y="356311"/>
                  </a:lnTo>
                  <a:lnTo>
                    <a:pt x="213956" y="356311"/>
                  </a:lnTo>
                  <a:lnTo>
                    <a:pt x="213956" y="307746"/>
                  </a:lnTo>
                  <a:lnTo>
                    <a:pt x="197294" y="307746"/>
                  </a:lnTo>
                  <a:lnTo>
                    <a:pt x="197294" y="431901"/>
                  </a:lnTo>
                  <a:lnTo>
                    <a:pt x="283857" y="431901"/>
                  </a:lnTo>
                  <a:lnTo>
                    <a:pt x="283857" y="418084"/>
                  </a:lnTo>
                  <a:lnTo>
                    <a:pt x="283857" y="369722"/>
                  </a:lnTo>
                  <a:lnTo>
                    <a:pt x="283857" y="356311"/>
                  </a:lnTo>
                  <a:lnTo>
                    <a:pt x="283857" y="307746"/>
                  </a:lnTo>
                  <a:close/>
                </a:path>
                <a:path w="1376045" h="476885">
                  <a:moveTo>
                    <a:pt x="286905" y="78232"/>
                  </a:moveTo>
                  <a:lnTo>
                    <a:pt x="283438" y="51777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52"/>
                  </a:lnTo>
                  <a:lnTo>
                    <a:pt x="262191" y="114122"/>
                  </a:lnTo>
                  <a:lnTo>
                    <a:pt x="252564" y="124104"/>
                  </a:lnTo>
                  <a:lnTo>
                    <a:pt x="240169" y="127609"/>
                  </a:lnTo>
                  <a:lnTo>
                    <a:pt x="227863" y="124104"/>
                  </a:lnTo>
                  <a:lnTo>
                    <a:pt x="218224" y="114122"/>
                  </a:lnTo>
                  <a:lnTo>
                    <a:pt x="211937" y="98552"/>
                  </a:lnTo>
                  <a:lnTo>
                    <a:pt x="209689" y="78232"/>
                  </a:lnTo>
                  <a:lnTo>
                    <a:pt x="211937" y="58102"/>
                  </a:lnTo>
                  <a:lnTo>
                    <a:pt x="218224" y="42722"/>
                  </a:lnTo>
                  <a:lnTo>
                    <a:pt x="227863" y="32918"/>
                  </a:lnTo>
                  <a:lnTo>
                    <a:pt x="240169" y="29464"/>
                  </a:lnTo>
                  <a:lnTo>
                    <a:pt x="252564" y="32918"/>
                  </a:lnTo>
                  <a:lnTo>
                    <a:pt x="262191" y="42722"/>
                  </a:lnTo>
                  <a:lnTo>
                    <a:pt x="268427" y="58102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45"/>
                  </a:lnTo>
                  <a:lnTo>
                    <a:pt x="240169" y="14224"/>
                  </a:lnTo>
                  <a:lnTo>
                    <a:pt x="221500" y="18745"/>
                  </a:lnTo>
                  <a:lnTo>
                    <a:pt x="206768" y="31597"/>
                  </a:lnTo>
                  <a:lnTo>
                    <a:pt x="197104" y="51777"/>
                  </a:lnTo>
                  <a:lnTo>
                    <a:pt x="193636" y="78232"/>
                  </a:lnTo>
                  <a:lnTo>
                    <a:pt x="197104" y="104813"/>
                  </a:lnTo>
                  <a:lnTo>
                    <a:pt x="206768" y="125044"/>
                  </a:lnTo>
                  <a:lnTo>
                    <a:pt x="221500" y="137934"/>
                  </a:lnTo>
                  <a:lnTo>
                    <a:pt x="240169" y="142443"/>
                  </a:lnTo>
                  <a:lnTo>
                    <a:pt x="258965" y="137934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13"/>
                  </a:lnTo>
                  <a:lnTo>
                    <a:pt x="286905" y="78232"/>
                  </a:lnTo>
                  <a:close/>
                </a:path>
                <a:path w="1376045" h="476885">
                  <a:moveTo>
                    <a:pt x="337096" y="292100"/>
                  </a:moveTo>
                  <a:lnTo>
                    <a:pt x="320230" y="292100"/>
                  </a:lnTo>
                  <a:lnTo>
                    <a:pt x="320230" y="476199"/>
                  </a:lnTo>
                  <a:lnTo>
                    <a:pt x="337096" y="476199"/>
                  </a:lnTo>
                  <a:lnTo>
                    <a:pt x="337096" y="292100"/>
                  </a:lnTo>
                  <a:close/>
                </a:path>
                <a:path w="1376045" h="476885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5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28"/>
                  </a:lnTo>
                  <a:lnTo>
                    <a:pt x="864857" y="407619"/>
                  </a:lnTo>
                  <a:lnTo>
                    <a:pt x="870851" y="401066"/>
                  </a:lnTo>
                  <a:lnTo>
                    <a:pt x="894803" y="367284"/>
                  </a:lnTo>
                  <a:lnTo>
                    <a:pt x="896772" y="362089"/>
                  </a:lnTo>
                  <a:lnTo>
                    <a:pt x="897763" y="356768"/>
                  </a:lnTo>
                  <a:lnTo>
                    <a:pt x="897661" y="343395"/>
                  </a:lnTo>
                  <a:lnTo>
                    <a:pt x="895858" y="336829"/>
                  </a:lnTo>
                  <a:lnTo>
                    <a:pt x="861974" y="310349"/>
                  </a:lnTo>
                  <a:lnTo>
                    <a:pt x="844702" y="310349"/>
                  </a:lnTo>
                  <a:lnTo>
                    <a:pt x="809701" y="337680"/>
                  </a:lnTo>
                  <a:lnTo>
                    <a:pt x="807707" y="345274"/>
                  </a:lnTo>
                  <a:lnTo>
                    <a:pt x="807707" y="353936"/>
                  </a:lnTo>
                  <a:lnTo>
                    <a:pt x="824738" y="353936"/>
                  </a:lnTo>
                  <a:lnTo>
                    <a:pt x="824738" y="348310"/>
                  </a:lnTo>
                  <a:lnTo>
                    <a:pt x="825868" y="343395"/>
                  </a:lnTo>
                  <a:lnTo>
                    <a:pt x="847051" y="325932"/>
                  </a:lnTo>
                  <a:lnTo>
                    <a:pt x="858075" y="325932"/>
                  </a:lnTo>
                  <a:lnTo>
                    <a:pt x="862888" y="326974"/>
                  </a:lnTo>
                  <a:lnTo>
                    <a:pt x="871448" y="331114"/>
                  </a:lnTo>
                  <a:lnTo>
                    <a:pt x="874814" y="334048"/>
                  </a:lnTo>
                  <a:lnTo>
                    <a:pt x="877265" y="337845"/>
                  </a:lnTo>
                  <a:lnTo>
                    <a:pt x="879767" y="341642"/>
                  </a:lnTo>
                  <a:lnTo>
                    <a:pt x="881024" y="346138"/>
                  </a:lnTo>
                  <a:lnTo>
                    <a:pt x="881024" y="355854"/>
                  </a:lnTo>
                  <a:lnTo>
                    <a:pt x="807123" y="447167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5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28"/>
                  </a:lnTo>
                  <a:lnTo>
                    <a:pt x="864857" y="115519"/>
                  </a:lnTo>
                  <a:lnTo>
                    <a:pt x="870851" y="108966"/>
                  </a:lnTo>
                  <a:lnTo>
                    <a:pt x="894803" y="75184"/>
                  </a:lnTo>
                  <a:lnTo>
                    <a:pt x="896772" y="69989"/>
                  </a:lnTo>
                  <a:lnTo>
                    <a:pt x="897763" y="64668"/>
                  </a:lnTo>
                  <a:lnTo>
                    <a:pt x="897661" y="51295"/>
                  </a:lnTo>
                  <a:lnTo>
                    <a:pt x="895858" y="44729"/>
                  </a:lnTo>
                  <a:lnTo>
                    <a:pt x="861974" y="18249"/>
                  </a:lnTo>
                  <a:lnTo>
                    <a:pt x="844702" y="18249"/>
                  </a:lnTo>
                  <a:lnTo>
                    <a:pt x="809701" y="45580"/>
                  </a:lnTo>
                  <a:lnTo>
                    <a:pt x="807707" y="53174"/>
                  </a:lnTo>
                  <a:lnTo>
                    <a:pt x="807707" y="61836"/>
                  </a:lnTo>
                  <a:lnTo>
                    <a:pt x="824738" y="61836"/>
                  </a:lnTo>
                  <a:lnTo>
                    <a:pt x="824738" y="56210"/>
                  </a:lnTo>
                  <a:lnTo>
                    <a:pt x="825868" y="51295"/>
                  </a:lnTo>
                  <a:lnTo>
                    <a:pt x="847051" y="33832"/>
                  </a:lnTo>
                  <a:lnTo>
                    <a:pt x="858075" y="33832"/>
                  </a:lnTo>
                  <a:lnTo>
                    <a:pt x="862888" y="34874"/>
                  </a:lnTo>
                  <a:lnTo>
                    <a:pt x="871448" y="39014"/>
                  </a:lnTo>
                  <a:lnTo>
                    <a:pt x="874814" y="41948"/>
                  </a:lnTo>
                  <a:lnTo>
                    <a:pt x="877265" y="45745"/>
                  </a:lnTo>
                  <a:lnTo>
                    <a:pt x="879767" y="49542"/>
                  </a:lnTo>
                  <a:lnTo>
                    <a:pt x="881024" y="54038"/>
                  </a:lnTo>
                  <a:lnTo>
                    <a:pt x="881024" y="63754"/>
                  </a:lnTo>
                  <a:lnTo>
                    <a:pt x="807123" y="155067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5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28"/>
                  </a:lnTo>
                  <a:lnTo>
                    <a:pt x="987882" y="407619"/>
                  </a:lnTo>
                  <a:lnTo>
                    <a:pt x="993889" y="401066"/>
                  </a:lnTo>
                  <a:lnTo>
                    <a:pt x="1017828" y="367284"/>
                  </a:lnTo>
                  <a:lnTo>
                    <a:pt x="1019810" y="362089"/>
                  </a:lnTo>
                  <a:lnTo>
                    <a:pt x="1020787" y="356768"/>
                  </a:lnTo>
                  <a:lnTo>
                    <a:pt x="1020699" y="343395"/>
                  </a:lnTo>
                  <a:lnTo>
                    <a:pt x="1018895" y="336829"/>
                  </a:lnTo>
                  <a:lnTo>
                    <a:pt x="984999" y="310349"/>
                  </a:lnTo>
                  <a:lnTo>
                    <a:pt x="967727" y="310349"/>
                  </a:lnTo>
                  <a:lnTo>
                    <a:pt x="932738" y="337680"/>
                  </a:lnTo>
                  <a:lnTo>
                    <a:pt x="930732" y="345274"/>
                  </a:lnTo>
                  <a:lnTo>
                    <a:pt x="930732" y="353936"/>
                  </a:lnTo>
                  <a:lnTo>
                    <a:pt x="947762" y="353936"/>
                  </a:lnTo>
                  <a:lnTo>
                    <a:pt x="947762" y="348310"/>
                  </a:lnTo>
                  <a:lnTo>
                    <a:pt x="948893" y="343395"/>
                  </a:lnTo>
                  <a:lnTo>
                    <a:pt x="970089" y="325932"/>
                  </a:lnTo>
                  <a:lnTo>
                    <a:pt x="981100" y="325932"/>
                  </a:lnTo>
                  <a:lnTo>
                    <a:pt x="985913" y="326974"/>
                  </a:lnTo>
                  <a:lnTo>
                    <a:pt x="994473" y="331114"/>
                  </a:lnTo>
                  <a:lnTo>
                    <a:pt x="997839" y="334048"/>
                  </a:lnTo>
                  <a:lnTo>
                    <a:pt x="1000302" y="337845"/>
                  </a:lnTo>
                  <a:lnTo>
                    <a:pt x="1002804" y="341642"/>
                  </a:lnTo>
                  <a:lnTo>
                    <a:pt x="1004049" y="346138"/>
                  </a:lnTo>
                  <a:lnTo>
                    <a:pt x="1004049" y="355854"/>
                  </a:lnTo>
                  <a:lnTo>
                    <a:pt x="930160" y="447167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5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28"/>
                  </a:lnTo>
                  <a:lnTo>
                    <a:pt x="987882" y="115519"/>
                  </a:lnTo>
                  <a:lnTo>
                    <a:pt x="993889" y="108966"/>
                  </a:lnTo>
                  <a:lnTo>
                    <a:pt x="1017828" y="75184"/>
                  </a:lnTo>
                  <a:lnTo>
                    <a:pt x="1019810" y="69989"/>
                  </a:lnTo>
                  <a:lnTo>
                    <a:pt x="1020787" y="64668"/>
                  </a:lnTo>
                  <a:lnTo>
                    <a:pt x="1020699" y="51295"/>
                  </a:lnTo>
                  <a:lnTo>
                    <a:pt x="1018895" y="44729"/>
                  </a:lnTo>
                  <a:lnTo>
                    <a:pt x="984999" y="18249"/>
                  </a:lnTo>
                  <a:lnTo>
                    <a:pt x="967727" y="18249"/>
                  </a:lnTo>
                  <a:lnTo>
                    <a:pt x="932738" y="45580"/>
                  </a:lnTo>
                  <a:lnTo>
                    <a:pt x="930732" y="53174"/>
                  </a:lnTo>
                  <a:lnTo>
                    <a:pt x="930732" y="61836"/>
                  </a:lnTo>
                  <a:lnTo>
                    <a:pt x="947762" y="61836"/>
                  </a:lnTo>
                  <a:lnTo>
                    <a:pt x="947762" y="56210"/>
                  </a:lnTo>
                  <a:lnTo>
                    <a:pt x="948893" y="51295"/>
                  </a:lnTo>
                  <a:lnTo>
                    <a:pt x="970089" y="33832"/>
                  </a:lnTo>
                  <a:lnTo>
                    <a:pt x="981100" y="33832"/>
                  </a:lnTo>
                  <a:lnTo>
                    <a:pt x="985913" y="34874"/>
                  </a:lnTo>
                  <a:lnTo>
                    <a:pt x="994473" y="39014"/>
                  </a:lnTo>
                  <a:lnTo>
                    <a:pt x="997839" y="41948"/>
                  </a:lnTo>
                  <a:lnTo>
                    <a:pt x="1000302" y="45745"/>
                  </a:lnTo>
                  <a:lnTo>
                    <a:pt x="1002804" y="49542"/>
                  </a:lnTo>
                  <a:lnTo>
                    <a:pt x="1004049" y="54038"/>
                  </a:lnTo>
                  <a:lnTo>
                    <a:pt x="1004049" y="63754"/>
                  </a:lnTo>
                  <a:lnTo>
                    <a:pt x="930160" y="155067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5">
                  <a:moveTo>
                    <a:pt x="1198956" y="460146"/>
                  </a:moveTo>
                  <a:lnTo>
                    <a:pt x="1198918" y="385445"/>
                  </a:lnTo>
                  <a:lnTo>
                    <a:pt x="1178687" y="350202"/>
                  </a:lnTo>
                  <a:lnTo>
                    <a:pt x="1165186" y="347878"/>
                  </a:lnTo>
                  <a:lnTo>
                    <a:pt x="1157249" y="347878"/>
                  </a:lnTo>
                  <a:lnTo>
                    <a:pt x="1150442" y="349580"/>
                  </a:lnTo>
                  <a:lnTo>
                    <a:pt x="1139088" y="356362"/>
                  </a:lnTo>
                  <a:lnTo>
                    <a:pt x="1134821" y="360908"/>
                  </a:lnTo>
                  <a:lnTo>
                    <a:pt x="1131989" y="366636"/>
                  </a:lnTo>
                  <a:lnTo>
                    <a:pt x="1130833" y="366636"/>
                  </a:lnTo>
                  <a:lnTo>
                    <a:pt x="1129233" y="363169"/>
                  </a:lnTo>
                  <a:lnTo>
                    <a:pt x="1128090" y="360718"/>
                  </a:lnTo>
                  <a:lnTo>
                    <a:pt x="1124267" y="356120"/>
                  </a:lnTo>
                  <a:lnTo>
                    <a:pt x="1119365" y="352856"/>
                  </a:lnTo>
                  <a:lnTo>
                    <a:pt x="1114501" y="349529"/>
                  </a:lnTo>
                  <a:lnTo>
                    <a:pt x="1108417" y="347878"/>
                  </a:lnTo>
                  <a:lnTo>
                    <a:pt x="1093889" y="347878"/>
                  </a:lnTo>
                  <a:lnTo>
                    <a:pt x="1087704" y="349529"/>
                  </a:lnTo>
                  <a:lnTo>
                    <a:pt x="1077417" y="356120"/>
                  </a:lnTo>
                  <a:lnTo>
                    <a:pt x="1073683" y="360718"/>
                  </a:lnTo>
                  <a:lnTo>
                    <a:pt x="1071372" y="366636"/>
                  </a:lnTo>
                  <a:lnTo>
                    <a:pt x="1069936" y="366636"/>
                  </a:lnTo>
                  <a:lnTo>
                    <a:pt x="1069936" y="349313"/>
                  </a:lnTo>
                  <a:lnTo>
                    <a:pt x="1053477" y="349313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45"/>
                  </a:lnTo>
                  <a:lnTo>
                    <a:pt x="1071664" y="380657"/>
                  </a:lnTo>
                  <a:lnTo>
                    <a:pt x="1076325" y="372338"/>
                  </a:lnTo>
                  <a:lnTo>
                    <a:pt x="1079411" y="369062"/>
                  </a:lnTo>
                  <a:lnTo>
                    <a:pt x="1083348" y="366636"/>
                  </a:lnTo>
                  <a:lnTo>
                    <a:pt x="1087056" y="364350"/>
                  </a:lnTo>
                  <a:lnTo>
                    <a:pt x="1091196" y="363169"/>
                  </a:lnTo>
                  <a:lnTo>
                    <a:pt x="1102067" y="363169"/>
                  </a:lnTo>
                  <a:lnTo>
                    <a:pt x="1107338" y="365125"/>
                  </a:lnTo>
                  <a:lnTo>
                    <a:pt x="1111478" y="369062"/>
                  </a:lnTo>
                  <a:lnTo>
                    <a:pt x="1115517" y="372859"/>
                  </a:lnTo>
                  <a:lnTo>
                    <a:pt x="1117498" y="377799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57"/>
                  </a:lnTo>
                  <a:lnTo>
                    <a:pt x="1137018" y="374904"/>
                  </a:lnTo>
                  <a:lnTo>
                    <a:pt x="1144574" y="366636"/>
                  </a:lnTo>
                  <a:lnTo>
                    <a:pt x="1145578" y="365531"/>
                  </a:lnTo>
                  <a:lnTo>
                    <a:pt x="1151610" y="363169"/>
                  </a:lnTo>
                  <a:lnTo>
                    <a:pt x="1165466" y="363169"/>
                  </a:lnTo>
                  <a:lnTo>
                    <a:pt x="1170736" y="364921"/>
                  </a:lnTo>
                  <a:lnTo>
                    <a:pt x="1179690" y="371944"/>
                  </a:lnTo>
                  <a:lnTo>
                    <a:pt x="1181925" y="377799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5">
                  <a:moveTo>
                    <a:pt x="1198956" y="168046"/>
                  </a:moveTo>
                  <a:lnTo>
                    <a:pt x="1198918" y="93345"/>
                  </a:lnTo>
                  <a:lnTo>
                    <a:pt x="1178687" y="58102"/>
                  </a:lnTo>
                  <a:lnTo>
                    <a:pt x="1165186" y="55778"/>
                  </a:lnTo>
                  <a:lnTo>
                    <a:pt x="1157249" y="55778"/>
                  </a:lnTo>
                  <a:lnTo>
                    <a:pt x="1150442" y="57480"/>
                  </a:lnTo>
                  <a:lnTo>
                    <a:pt x="1139088" y="64262"/>
                  </a:lnTo>
                  <a:lnTo>
                    <a:pt x="1134821" y="68808"/>
                  </a:lnTo>
                  <a:lnTo>
                    <a:pt x="1131989" y="74536"/>
                  </a:lnTo>
                  <a:lnTo>
                    <a:pt x="1130833" y="74536"/>
                  </a:lnTo>
                  <a:lnTo>
                    <a:pt x="1129233" y="71069"/>
                  </a:lnTo>
                  <a:lnTo>
                    <a:pt x="1128090" y="68618"/>
                  </a:lnTo>
                  <a:lnTo>
                    <a:pt x="1124267" y="64020"/>
                  </a:lnTo>
                  <a:lnTo>
                    <a:pt x="1119365" y="60756"/>
                  </a:lnTo>
                  <a:lnTo>
                    <a:pt x="1114501" y="57429"/>
                  </a:lnTo>
                  <a:lnTo>
                    <a:pt x="1108417" y="55778"/>
                  </a:lnTo>
                  <a:lnTo>
                    <a:pt x="1093889" y="55778"/>
                  </a:lnTo>
                  <a:lnTo>
                    <a:pt x="1087704" y="57429"/>
                  </a:lnTo>
                  <a:lnTo>
                    <a:pt x="1077417" y="64020"/>
                  </a:lnTo>
                  <a:lnTo>
                    <a:pt x="1073683" y="68618"/>
                  </a:lnTo>
                  <a:lnTo>
                    <a:pt x="1071372" y="74536"/>
                  </a:lnTo>
                  <a:lnTo>
                    <a:pt x="1069936" y="74536"/>
                  </a:lnTo>
                  <a:lnTo>
                    <a:pt x="1069936" y="57213"/>
                  </a:lnTo>
                  <a:lnTo>
                    <a:pt x="1053477" y="57213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45"/>
                  </a:lnTo>
                  <a:lnTo>
                    <a:pt x="1071664" y="88557"/>
                  </a:lnTo>
                  <a:lnTo>
                    <a:pt x="1076325" y="80238"/>
                  </a:lnTo>
                  <a:lnTo>
                    <a:pt x="1079411" y="76962"/>
                  </a:lnTo>
                  <a:lnTo>
                    <a:pt x="1083348" y="74536"/>
                  </a:lnTo>
                  <a:lnTo>
                    <a:pt x="1087056" y="72250"/>
                  </a:lnTo>
                  <a:lnTo>
                    <a:pt x="1091196" y="71069"/>
                  </a:lnTo>
                  <a:lnTo>
                    <a:pt x="1102067" y="71069"/>
                  </a:lnTo>
                  <a:lnTo>
                    <a:pt x="1107338" y="73025"/>
                  </a:lnTo>
                  <a:lnTo>
                    <a:pt x="1111478" y="76962"/>
                  </a:lnTo>
                  <a:lnTo>
                    <a:pt x="1115517" y="80759"/>
                  </a:lnTo>
                  <a:lnTo>
                    <a:pt x="1117498" y="85699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57"/>
                  </a:lnTo>
                  <a:lnTo>
                    <a:pt x="1137018" y="82804"/>
                  </a:lnTo>
                  <a:lnTo>
                    <a:pt x="1144574" y="74536"/>
                  </a:lnTo>
                  <a:lnTo>
                    <a:pt x="1145578" y="73431"/>
                  </a:lnTo>
                  <a:lnTo>
                    <a:pt x="1151610" y="71069"/>
                  </a:lnTo>
                  <a:lnTo>
                    <a:pt x="1165466" y="71069"/>
                  </a:lnTo>
                  <a:lnTo>
                    <a:pt x="1170736" y="72821"/>
                  </a:lnTo>
                  <a:lnTo>
                    <a:pt x="1179690" y="79844"/>
                  </a:lnTo>
                  <a:lnTo>
                    <a:pt x="1181925" y="85699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5">
                  <a:moveTo>
                    <a:pt x="1375562" y="460146"/>
                  </a:moveTo>
                  <a:lnTo>
                    <a:pt x="1375524" y="385445"/>
                  </a:lnTo>
                  <a:lnTo>
                    <a:pt x="1355305" y="350202"/>
                  </a:lnTo>
                  <a:lnTo>
                    <a:pt x="1341793" y="347878"/>
                  </a:lnTo>
                  <a:lnTo>
                    <a:pt x="1333855" y="347878"/>
                  </a:lnTo>
                  <a:lnTo>
                    <a:pt x="1327048" y="349580"/>
                  </a:lnTo>
                  <a:lnTo>
                    <a:pt x="1315694" y="356362"/>
                  </a:lnTo>
                  <a:lnTo>
                    <a:pt x="1311440" y="360908"/>
                  </a:lnTo>
                  <a:lnTo>
                    <a:pt x="1308595" y="366636"/>
                  </a:lnTo>
                  <a:lnTo>
                    <a:pt x="1307439" y="366636"/>
                  </a:lnTo>
                  <a:lnTo>
                    <a:pt x="1305839" y="363169"/>
                  </a:lnTo>
                  <a:lnTo>
                    <a:pt x="1304696" y="360718"/>
                  </a:lnTo>
                  <a:lnTo>
                    <a:pt x="1300873" y="356120"/>
                  </a:lnTo>
                  <a:lnTo>
                    <a:pt x="1295971" y="352856"/>
                  </a:lnTo>
                  <a:lnTo>
                    <a:pt x="1291107" y="349529"/>
                  </a:lnTo>
                  <a:lnTo>
                    <a:pt x="1285024" y="347878"/>
                  </a:lnTo>
                  <a:lnTo>
                    <a:pt x="1270495" y="347878"/>
                  </a:lnTo>
                  <a:lnTo>
                    <a:pt x="1264310" y="349529"/>
                  </a:lnTo>
                  <a:lnTo>
                    <a:pt x="1254023" y="356120"/>
                  </a:lnTo>
                  <a:lnTo>
                    <a:pt x="1250289" y="360718"/>
                  </a:lnTo>
                  <a:lnTo>
                    <a:pt x="1247978" y="366636"/>
                  </a:lnTo>
                  <a:lnTo>
                    <a:pt x="1246543" y="366636"/>
                  </a:lnTo>
                  <a:lnTo>
                    <a:pt x="1246543" y="349313"/>
                  </a:lnTo>
                  <a:lnTo>
                    <a:pt x="1230083" y="349313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45"/>
                  </a:lnTo>
                  <a:lnTo>
                    <a:pt x="1248270" y="380657"/>
                  </a:lnTo>
                  <a:lnTo>
                    <a:pt x="1252943" y="372338"/>
                  </a:lnTo>
                  <a:lnTo>
                    <a:pt x="1256017" y="369062"/>
                  </a:lnTo>
                  <a:lnTo>
                    <a:pt x="1259954" y="366636"/>
                  </a:lnTo>
                  <a:lnTo>
                    <a:pt x="1263662" y="364350"/>
                  </a:lnTo>
                  <a:lnTo>
                    <a:pt x="1267802" y="363169"/>
                  </a:lnTo>
                  <a:lnTo>
                    <a:pt x="1278674" y="363169"/>
                  </a:lnTo>
                  <a:lnTo>
                    <a:pt x="1283944" y="365125"/>
                  </a:lnTo>
                  <a:lnTo>
                    <a:pt x="1288084" y="369062"/>
                  </a:lnTo>
                  <a:lnTo>
                    <a:pt x="1292123" y="372859"/>
                  </a:lnTo>
                  <a:lnTo>
                    <a:pt x="1294104" y="377799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57"/>
                  </a:lnTo>
                  <a:lnTo>
                    <a:pt x="1313624" y="374904"/>
                  </a:lnTo>
                  <a:lnTo>
                    <a:pt x="1321181" y="366636"/>
                  </a:lnTo>
                  <a:lnTo>
                    <a:pt x="1322184" y="365531"/>
                  </a:lnTo>
                  <a:lnTo>
                    <a:pt x="1328229" y="363169"/>
                  </a:lnTo>
                  <a:lnTo>
                    <a:pt x="1342085" y="363169"/>
                  </a:lnTo>
                  <a:lnTo>
                    <a:pt x="1347343" y="364921"/>
                  </a:lnTo>
                  <a:lnTo>
                    <a:pt x="1356296" y="371944"/>
                  </a:lnTo>
                  <a:lnTo>
                    <a:pt x="1358531" y="377799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5">
                  <a:moveTo>
                    <a:pt x="1375562" y="168046"/>
                  </a:moveTo>
                  <a:lnTo>
                    <a:pt x="1375524" y="93345"/>
                  </a:lnTo>
                  <a:lnTo>
                    <a:pt x="1355305" y="58102"/>
                  </a:lnTo>
                  <a:lnTo>
                    <a:pt x="1341793" y="55778"/>
                  </a:lnTo>
                  <a:lnTo>
                    <a:pt x="1333855" y="55778"/>
                  </a:lnTo>
                  <a:lnTo>
                    <a:pt x="1327048" y="57480"/>
                  </a:lnTo>
                  <a:lnTo>
                    <a:pt x="1315694" y="64262"/>
                  </a:lnTo>
                  <a:lnTo>
                    <a:pt x="1311440" y="68808"/>
                  </a:lnTo>
                  <a:lnTo>
                    <a:pt x="1308595" y="74536"/>
                  </a:lnTo>
                  <a:lnTo>
                    <a:pt x="1307439" y="74536"/>
                  </a:lnTo>
                  <a:lnTo>
                    <a:pt x="1305839" y="71069"/>
                  </a:lnTo>
                  <a:lnTo>
                    <a:pt x="1304696" y="68618"/>
                  </a:lnTo>
                  <a:lnTo>
                    <a:pt x="1300873" y="64020"/>
                  </a:lnTo>
                  <a:lnTo>
                    <a:pt x="1295971" y="60756"/>
                  </a:lnTo>
                  <a:lnTo>
                    <a:pt x="1291107" y="57429"/>
                  </a:lnTo>
                  <a:lnTo>
                    <a:pt x="1285024" y="55778"/>
                  </a:lnTo>
                  <a:lnTo>
                    <a:pt x="1270495" y="55778"/>
                  </a:lnTo>
                  <a:lnTo>
                    <a:pt x="1264310" y="57429"/>
                  </a:lnTo>
                  <a:lnTo>
                    <a:pt x="1254023" y="64020"/>
                  </a:lnTo>
                  <a:lnTo>
                    <a:pt x="1250289" y="68618"/>
                  </a:lnTo>
                  <a:lnTo>
                    <a:pt x="1247978" y="74536"/>
                  </a:lnTo>
                  <a:lnTo>
                    <a:pt x="1246543" y="74536"/>
                  </a:lnTo>
                  <a:lnTo>
                    <a:pt x="1246543" y="57213"/>
                  </a:lnTo>
                  <a:lnTo>
                    <a:pt x="1230083" y="57213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45"/>
                  </a:lnTo>
                  <a:lnTo>
                    <a:pt x="1248270" y="88557"/>
                  </a:lnTo>
                  <a:lnTo>
                    <a:pt x="1252943" y="80238"/>
                  </a:lnTo>
                  <a:lnTo>
                    <a:pt x="1256017" y="76962"/>
                  </a:lnTo>
                  <a:lnTo>
                    <a:pt x="1259954" y="74536"/>
                  </a:lnTo>
                  <a:lnTo>
                    <a:pt x="1263662" y="72250"/>
                  </a:lnTo>
                  <a:lnTo>
                    <a:pt x="1267802" y="71069"/>
                  </a:lnTo>
                  <a:lnTo>
                    <a:pt x="1278674" y="71069"/>
                  </a:lnTo>
                  <a:lnTo>
                    <a:pt x="1283944" y="73025"/>
                  </a:lnTo>
                  <a:lnTo>
                    <a:pt x="1288084" y="76962"/>
                  </a:lnTo>
                  <a:lnTo>
                    <a:pt x="1292123" y="80759"/>
                  </a:lnTo>
                  <a:lnTo>
                    <a:pt x="1294104" y="85699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57"/>
                  </a:lnTo>
                  <a:lnTo>
                    <a:pt x="1313624" y="82804"/>
                  </a:lnTo>
                  <a:lnTo>
                    <a:pt x="1321181" y="74536"/>
                  </a:lnTo>
                  <a:lnTo>
                    <a:pt x="1322184" y="73431"/>
                  </a:lnTo>
                  <a:lnTo>
                    <a:pt x="1328229" y="71069"/>
                  </a:lnTo>
                  <a:lnTo>
                    <a:pt x="1342085" y="71069"/>
                  </a:lnTo>
                  <a:lnTo>
                    <a:pt x="1347343" y="72821"/>
                  </a:lnTo>
                  <a:lnTo>
                    <a:pt x="1356296" y="79844"/>
                  </a:lnTo>
                  <a:lnTo>
                    <a:pt x="1358531" y="85699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3073400"/>
              <a:ext cx="1866428" cy="14605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724474" y="4162653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89">
                  <a:moveTo>
                    <a:pt x="96113" y="9144"/>
                  </a:moveTo>
                  <a:lnTo>
                    <a:pt x="89001" y="9144"/>
                  </a:lnTo>
                  <a:lnTo>
                    <a:pt x="77622" y="9144"/>
                  </a:lnTo>
                  <a:lnTo>
                    <a:pt x="12395" y="9144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40005"/>
                  </a:lnTo>
                  <a:lnTo>
                    <a:pt x="58572" y="58801"/>
                  </a:lnTo>
                  <a:lnTo>
                    <a:pt x="35280" y="73609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91"/>
                  </a:lnTo>
                  <a:lnTo>
                    <a:pt x="72999" y="66319"/>
                  </a:lnTo>
                  <a:lnTo>
                    <a:pt x="90157" y="41021"/>
                  </a:lnTo>
                  <a:lnTo>
                    <a:pt x="93535" y="22961"/>
                  </a:lnTo>
                  <a:lnTo>
                    <a:pt x="96113" y="9144"/>
                  </a:lnTo>
                  <a:close/>
                </a:path>
                <a:path w="1376045" h="504189">
                  <a:moveTo>
                    <a:pt x="145084" y="302463"/>
                  </a:moveTo>
                  <a:lnTo>
                    <a:pt x="128625" y="302463"/>
                  </a:lnTo>
                  <a:lnTo>
                    <a:pt x="128625" y="316077"/>
                  </a:lnTo>
                  <a:lnTo>
                    <a:pt x="128625" y="360578"/>
                  </a:lnTo>
                  <a:lnTo>
                    <a:pt x="37795" y="360578"/>
                  </a:lnTo>
                  <a:lnTo>
                    <a:pt x="37795" y="316077"/>
                  </a:lnTo>
                  <a:lnTo>
                    <a:pt x="128625" y="316077"/>
                  </a:lnTo>
                  <a:lnTo>
                    <a:pt x="128625" y="302463"/>
                  </a:lnTo>
                  <a:lnTo>
                    <a:pt x="21132" y="302463"/>
                  </a:lnTo>
                  <a:lnTo>
                    <a:pt x="21132" y="374192"/>
                  </a:lnTo>
                  <a:lnTo>
                    <a:pt x="145084" y="374192"/>
                  </a:lnTo>
                  <a:lnTo>
                    <a:pt x="145084" y="360578"/>
                  </a:lnTo>
                  <a:lnTo>
                    <a:pt x="145084" y="316077"/>
                  </a:lnTo>
                  <a:lnTo>
                    <a:pt x="145084" y="302463"/>
                  </a:lnTo>
                  <a:close/>
                </a:path>
                <a:path w="1376045" h="504189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89">
                  <a:moveTo>
                    <a:pt x="156870" y="168668"/>
                  </a:moveTo>
                  <a:lnTo>
                    <a:pt x="48971" y="168668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31"/>
                  </a:lnTo>
                  <a:lnTo>
                    <a:pt x="31902" y="102831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24"/>
                  </a:lnTo>
                  <a:lnTo>
                    <a:pt x="32308" y="134924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61"/>
                  </a:lnTo>
                  <a:lnTo>
                    <a:pt x="156870" y="168668"/>
                  </a:lnTo>
                  <a:close/>
                </a:path>
                <a:path w="1376045" h="504189">
                  <a:moveTo>
                    <a:pt x="166624" y="398983"/>
                  </a:moveTo>
                  <a:lnTo>
                    <a:pt x="0" y="398983"/>
                  </a:lnTo>
                  <a:lnTo>
                    <a:pt x="0" y="412800"/>
                  </a:lnTo>
                  <a:lnTo>
                    <a:pt x="74371" y="412800"/>
                  </a:lnTo>
                  <a:lnTo>
                    <a:pt x="74371" y="475996"/>
                  </a:lnTo>
                  <a:lnTo>
                    <a:pt x="91033" y="475996"/>
                  </a:lnTo>
                  <a:lnTo>
                    <a:pt x="91033" y="412800"/>
                  </a:lnTo>
                  <a:lnTo>
                    <a:pt x="166624" y="412800"/>
                  </a:lnTo>
                  <a:lnTo>
                    <a:pt x="166624" y="407314"/>
                  </a:lnTo>
                  <a:lnTo>
                    <a:pt x="166624" y="398983"/>
                  </a:lnTo>
                  <a:close/>
                </a:path>
                <a:path w="1376045" h="504189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504189">
                  <a:moveTo>
                    <a:pt x="304584" y="296976"/>
                  </a:moveTo>
                  <a:lnTo>
                    <a:pt x="288734" y="296976"/>
                  </a:lnTo>
                  <a:lnTo>
                    <a:pt x="288734" y="367284"/>
                  </a:lnTo>
                  <a:lnTo>
                    <a:pt x="255752" y="367284"/>
                  </a:lnTo>
                  <a:lnTo>
                    <a:pt x="261988" y="350532"/>
                  </a:lnTo>
                  <a:lnTo>
                    <a:pt x="264287" y="329285"/>
                  </a:lnTo>
                  <a:lnTo>
                    <a:pt x="265772" y="315468"/>
                  </a:lnTo>
                  <a:lnTo>
                    <a:pt x="255816" y="315468"/>
                  </a:lnTo>
                  <a:lnTo>
                    <a:pt x="249516" y="315468"/>
                  </a:lnTo>
                  <a:lnTo>
                    <a:pt x="195059" y="315468"/>
                  </a:lnTo>
                  <a:lnTo>
                    <a:pt x="195059" y="329285"/>
                  </a:lnTo>
                  <a:lnTo>
                    <a:pt x="248234" y="329285"/>
                  </a:lnTo>
                  <a:lnTo>
                    <a:pt x="245821" y="349669"/>
                  </a:lnTo>
                  <a:lnTo>
                    <a:pt x="234454" y="377926"/>
                  </a:lnTo>
                  <a:lnTo>
                    <a:pt x="214972" y="402958"/>
                  </a:lnTo>
                  <a:lnTo>
                    <a:pt x="186931" y="424383"/>
                  </a:lnTo>
                  <a:lnTo>
                    <a:pt x="196888" y="436372"/>
                  </a:lnTo>
                  <a:lnTo>
                    <a:pt x="228574" y="411822"/>
                  </a:lnTo>
                  <a:lnTo>
                    <a:pt x="249923" y="382930"/>
                  </a:lnTo>
                  <a:lnTo>
                    <a:pt x="250685" y="380898"/>
                  </a:lnTo>
                  <a:lnTo>
                    <a:pt x="288734" y="380898"/>
                  </a:lnTo>
                  <a:lnTo>
                    <a:pt x="288734" y="466648"/>
                  </a:lnTo>
                  <a:lnTo>
                    <a:pt x="304584" y="466648"/>
                  </a:lnTo>
                  <a:lnTo>
                    <a:pt x="304584" y="380898"/>
                  </a:lnTo>
                  <a:lnTo>
                    <a:pt x="304584" y="367284"/>
                  </a:lnTo>
                  <a:lnTo>
                    <a:pt x="304584" y="296976"/>
                  </a:lnTo>
                  <a:close/>
                </a:path>
                <a:path w="1376045" h="504189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89">
                  <a:moveTo>
                    <a:pt x="343192" y="292303"/>
                  </a:moveTo>
                  <a:lnTo>
                    <a:pt x="326936" y="292303"/>
                  </a:lnTo>
                  <a:lnTo>
                    <a:pt x="326936" y="475996"/>
                  </a:lnTo>
                  <a:lnTo>
                    <a:pt x="343192" y="475996"/>
                  </a:lnTo>
                  <a:lnTo>
                    <a:pt x="343192" y="292303"/>
                  </a:lnTo>
                  <a:close/>
                </a:path>
                <a:path w="1376045" h="504189">
                  <a:moveTo>
                    <a:pt x="896518" y="312369"/>
                  </a:moveTo>
                  <a:lnTo>
                    <a:pt x="801852" y="312369"/>
                  </a:lnTo>
                  <a:lnTo>
                    <a:pt x="801852" y="328244"/>
                  </a:lnTo>
                  <a:lnTo>
                    <a:pt x="878052" y="328244"/>
                  </a:lnTo>
                  <a:lnTo>
                    <a:pt x="878052" y="329399"/>
                  </a:lnTo>
                  <a:lnTo>
                    <a:pt x="811949" y="460159"/>
                  </a:lnTo>
                  <a:lnTo>
                    <a:pt x="830707" y="460159"/>
                  </a:lnTo>
                  <a:lnTo>
                    <a:pt x="896518" y="329107"/>
                  </a:lnTo>
                  <a:lnTo>
                    <a:pt x="896518" y="312369"/>
                  </a:lnTo>
                  <a:close/>
                </a:path>
                <a:path w="1376045" h="504189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80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14"/>
                  </a:lnTo>
                  <a:lnTo>
                    <a:pt x="875017" y="41948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89">
                  <a:moveTo>
                    <a:pt x="1019733" y="385102"/>
                  </a:moveTo>
                  <a:lnTo>
                    <a:pt x="1015314" y="346354"/>
                  </a:lnTo>
                  <a:lnTo>
                    <a:pt x="1004366" y="326224"/>
                  </a:lnTo>
                  <a:lnTo>
                    <a:pt x="1000518" y="322199"/>
                  </a:lnTo>
                  <a:lnTo>
                    <a:pt x="1000518" y="363791"/>
                  </a:lnTo>
                  <a:lnTo>
                    <a:pt x="999680" y="368007"/>
                  </a:lnTo>
                  <a:lnTo>
                    <a:pt x="972477" y="392899"/>
                  </a:lnTo>
                  <a:lnTo>
                    <a:pt x="961847" y="392899"/>
                  </a:lnTo>
                  <a:lnTo>
                    <a:pt x="936447" y="365861"/>
                  </a:lnTo>
                  <a:lnTo>
                    <a:pt x="936561" y="353072"/>
                  </a:lnTo>
                  <a:lnTo>
                    <a:pt x="974636" y="326224"/>
                  </a:lnTo>
                  <a:lnTo>
                    <a:pt x="996327" y="343179"/>
                  </a:lnTo>
                  <a:lnTo>
                    <a:pt x="999121" y="348234"/>
                  </a:lnTo>
                  <a:lnTo>
                    <a:pt x="1000493" y="353529"/>
                  </a:lnTo>
                  <a:lnTo>
                    <a:pt x="1000518" y="363791"/>
                  </a:lnTo>
                  <a:lnTo>
                    <a:pt x="1000518" y="322199"/>
                  </a:lnTo>
                  <a:lnTo>
                    <a:pt x="968476" y="310349"/>
                  </a:lnTo>
                  <a:lnTo>
                    <a:pt x="961224" y="310680"/>
                  </a:lnTo>
                  <a:lnTo>
                    <a:pt x="925182" y="334886"/>
                  </a:lnTo>
                  <a:lnTo>
                    <a:pt x="919124" y="359702"/>
                  </a:lnTo>
                  <a:lnTo>
                    <a:pt x="919518" y="366649"/>
                  </a:lnTo>
                  <a:lnTo>
                    <a:pt x="942365" y="402551"/>
                  </a:lnTo>
                  <a:lnTo>
                    <a:pt x="957122" y="408774"/>
                  </a:lnTo>
                  <a:lnTo>
                    <a:pt x="970699" y="408774"/>
                  </a:lnTo>
                  <a:lnTo>
                    <a:pt x="999464" y="392899"/>
                  </a:lnTo>
                  <a:lnTo>
                    <a:pt x="1001966" y="389153"/>
                  </a:lnTo>
                  <a:lnTo>
                    <a:pt x="1003122" y="389153"/>
                  </a:lnTo>
                  <a:lnTo>
                    <a:pt x="1002499" y="402018"/>
                  </a:lnTo>
                  <a:lnTo>
                    <a:pt x="987767" y="437896"/>
                  </a:lnTo>
                  <a:lnTo>
                    <a:pt x="966165" y="446303"/>
                  </a:lnTo>
                  <a:lnTo>
                    <a:pt x="958380" y="446303"/>
                  </a:lnTo>
                  <a:lnTo>
                    <a:pt x="937882" y="422922"/>
                  </a:lnTo>
                  <a:lnTo>
                    <a:pt x="920280" y="422922"/>
                  </a:lnTo>
                  <a:lnTo>
                    <a:pt x="944016" y="457263"/>
                  </a:lnTo>
                  <a:lnTo>
                    <a:pt x="957897" y="462178"/>
                  </a:lnTo>
                  <a:lnTo>
                    <a:pt x="974496" y="462178"/>
                  </a:lnTo>
                  <a:lnTo>
                    <a:pt x="981951" y="460375"/>
                  </a:lnTo>
                  <a:lnTo>
                    <a:pt x="995184" y="453148"/>
                  </a:lnTo>
                  <a:lnTo>
                    <a:pt x="1000810" y="447865"/>
                  </a:lnTo>
                  <a:lnTo>
                    <a:pt x="1001839" y="446303"/>
                  </a:lnTo>
                  <a:lnTo>
                    <a:pt x="1005420" y="440880"/>
                  </a:lnTo>
                  <a:lnTo>
                    <a:pt x="1018921" y="398805"/>
                  </a:lnTo>
                  <a:lnTo>
                    <a:pt x="1019632" y="389153"/>
                  </a:lnTo>
                  <a:lnTo>
                    <a:pt x="1019733" y="385102"/>
                  </a:lnTo>
                  <a:close/>
                </a:path>
                <a:path w="1376045" h="504189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80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14"/>
                  </a:lnTo>
                  <a:lnTo>
                    <a:pt x="998042" y="41948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89">
                  <a:moveTo>
                    <a:pt x="1141171" y="349313"/>
                  </a:moveTo>
                  <a:lnTo>
                    <a:pt x="1124724" y="349313"/>
                  </a:lnTo>
                  <a:lnTo>
                    <a:pt x="1124724" y="366928"/>
                  </a:lnTo>
                  <a:lnTo>
                    <a:pt x="1124432" y="366928"/>
                  </a:lnTo>
                  <a:lnTo>
                    <a:pt x="1124432" y="395884"/>
                  </a:lnTo>
                  <a:lnTo>
                    <a:pt x="1124356" y="412496"/>
                  </a:lnTo>
                  <a:lnTo>
                    <a:pt x="1099515" y="443128"/>
                  </a:lnTo>
                  <a:lnTo>
                    <a:pt x="1085570" y="443128"/>
                  </a:lnTo>
                  <a:lnTo>
                    <a:pt x="1060437" y="412051"/>
                  </a:lnTo>
                  <a:lnTo>
                    <a:pt x="1060437" y="395884"/>
                  </a:lnTo>
                  <a:lnTo>
                    <a:pt x="1085469" y="363169"/>
                  </a:lnTo>
                  <a:lnTo>
                    <a:pt x="1099616" y="363169"/>
                  </a:lnTo>
                  <a:lnTo>
                    <a:pt x="1124432" y="395884"/>
                  </a:lnTo>
                  <a:lnTo>
                    <a:pt x="1124432" y="366928"/>
                  </a:lnTo>
                  <a:lnTo>
                    <a:pt x="1122984" y="366928"/>
                  </a:lnTo>
                  <a:lnTo>
                    <a:pt x="1121676" y="364909"/>
                  </a:lnTo>
                  <a:lnTo>
                    <a:pt x="1120419" y="363169"/>
                  </a:lnTo>
                  <a:lnTo>
                    <a:pt x="1119962" y="362546"/>
                  </a:lnTo>
                  <a:lnTo>
                    <a:pt x="1117650" y="359562"/>
                  </a:lnTo>
                  <a:lnTo>
                    <a:pt x="1115390" y="356527"/>
                  </a:lnTo>
                  <a:lnTo>
                    <a:pt x="1112113" y="353834"/>
                  </a:lnTo>
                  <a:lnTo>
                    <a:pt x="1107833" y="351485"/>
                  </a:lnTo>
                  <a:lnTo>
                    <a:pt x="1103604" y="349072"/>
                  </a:lnTo>
                  <a:lnTo>
                    <a:pt x="1097876" y="347878"/>
                  </a:lnTo>
                  <a:lnTo>
                    <a:pt x="1090663" y="347878"/>
                  </a:lnTo>
                  <a:lnTo>
                    <a:pt x="1052601" y="368515"/>
                  </a:lnTo>
                  <a:lnTo>
                    <a:pt x="1043330" y="404152"/>
                  </a:lnTo>
                  <a:lnTo>
                    <a:pt x="1043711" y="412496"/>
                  </a:lnTo>
                  <a:lnTo>
                    <a:pt x="1059205" y="447840"/>
                  </a:lnTo>
                  <a:lnTo>
                    <a:pt x="1081430" y="458419"/>
                  </a:lnTo>
                  <a:lnTo>
                    <a:pt x="1097584" y="458419"/>
                  </a:lnTo>
                  <a:lnTo>
                    <a:pt x="1122705" y="439661"/>
                  </a:lnTo>
                  <a:lnTo>
                    <a:pt x="1124140" y="439661"/>
                  </a:lnTo>
                  <a:lnTo>
                    <a:pt x="1124140" y="471411"/>
                  </a:lnTo>
                  <a:lnTo>
                    <a:pt x="1121232" y="478193"/>
                  </a:lnTo>
                  <a:lnTo>
                    <a:pt x="1109599" y="486854"/>
                  </a:lnTo>
                  <a:lnTo>
                    <a:pt x="1102207" y="489013"/>
                  </a:lnTo>
                  <a:lnTo>
                    <a:pt x="1086573" y="489013"/>
                  </a:lnTo>
                  <a:lnTo>
                    <a:pt x="1081163" y="488035"/>
                  </a:lnTo>
                  <a:lnTo>
                    <a:pt x="1072934" y="484136"/>
                  </a:lnTo>
                  <a:lnTo>
                    <a:pt x="1069708" y="481850"/>
                  </a:lnTo>
                  <a:lnTo>
                    <a:pt x="1067358" y="479209"/>
                  </a:lnTo>
                  <a:lnTo>
                    <a:pt x="1064996" y="476605"/>
                  </a:lnTo>
                  <a:lnTo>
                    <a:pt x="1063053" y="474294"/>
                  </a:lnTo>
                  <a:lnTo>
                    <a:pt x="1061516" y="472274"/>
                  </a:lnTo>
                  <a:lnTo>
                    <a:pt x="1047940" y="481799"/>
                  </a:lnTo>
                  <a:lnTo>
                    <a:pt x="1085037" y="504024"/>
                  </a:lnTo>
                  <a:lnTo>
                    <a:pt x="1102118" y="504024"/>
                  </a:lnTo>
                  <a:lnTo>
                    <a:pt x="1110145" y="502602"/>
                  </a:lnTo>
                  <a:lnTo>
                    <a:pt x="1124623" y="496976"/>
                  </a:lnTo>
                  <a:lnTo>
                    <a:pt x="1130401" y="492582"/>
                  </a:lnTo>
                  <a:lnTo>
                    <a:pt x="1132928" y="489013"/>
                  </a:lnTo>
                  <a:lnTo>
                    <a:pt x="1134681" y="486562"/>
                  </a:lnTo>
                  <a:lnTo>
                    <a:pt x="1139012" y="480593"/>
                  </a:lnTo>
                  <a:lnTo>
                    <a:pt x="1141171" y="472859"/>
                  </a:lnTo>
                  <a:lnTo>
                    <a:pt x="1141171" y="439661"/>
                  </a:lnTo>
                  <a:lnTo>
                    <a:pt x="1141171" y="366928"/>
                  </a:lnTo>
                  <a:lnTo>
                    <a:pt x="1141171" y="349313"/>
                  </a:lnTo>
                  <a:close/>
                </a:path>
                <a:path w="1376045" h="504189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25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89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25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975850" y="48831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3917372"/>
              <a:ext cx="73241" cy="18472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9986899" y="27304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641619" y="27304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721285" y="32978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724474" y="35911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505"/>
                  </a:lnTo>
                  <a:lnTo>
                    <a:pt x="58572" y="630301"/>
                  </a:lnTo>
                  <a:lnTo>
                    <a:pt x="35280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35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37" y="413829"/>
                  </a:lnTo>
                  <a:lnTo>
                    <a:pt x="65506" y="416128"/>
                  </a:lnTo>
                  <a:lnTo>
                    <a:pt x="45250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81" y="431533"/>
                  </a:lnTo>
                  <a:lnTo>
                    <a:pt x="66370" y="430276"/>
                  </a:lnTo>
                  <a:lnTo>
                    <a:pt x="87109" y="427964"/>
                  </a:lnTo>
                  <a:lnTo>
                    <a:pt x="95135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60" y="307746"/>
                  </a:moveTo>
                  <a:lnTo>
                    <a:pt x="267195" y="307746"/>
                  </a:lnTo>
                  <a:lnTo>
                    <a:pt x="267195" y="356311"/>
                  </a:lnTo>
                  <a:lnTo>
                    <a:pt x="267195" y="369722"/>
                  </a:lnTo>
                  <a:lnTo>
                    <a:pt x="267195" y="418084"/>
                  </a:lnTo>
                  <a:lnTo>
                    <a:pt x="214160" y="418084"/>
                  </a:lnTo>
                  <a:lnTo>
                    <a:pt x="214160" y="369722"/>
                  </a:lnTo>
                  <a:lnTo>
                    <a:pt x="267195" y="369722"/>
                  </a:lnTo>
                  <a:lnTo>
                    <a:pt x="267195" y="356311"/>
                  </a:lnTo>
                  <a:lnTo>
                    <a:pt x="214160" y="356311"/>
                  </a:lnTo>
                  <a:lnTo>
                    <a:pt x="214160" y="307746"/>
                  </a:lnTo>
                  <a:lnTo>
                    <a:pt x="197497" y="307746"/>
                  </a:lnTo>
                  <a:lnTo>
                    <a:pt x="197497" y="431901"/>
                  </a:lnTo>
                  <a:lnTo>
                    <a:pt x="284060" y="431901"/>
                  </a:lnTo>
                  <a:lnTo>
                    <a:pt x="284060" y="418084"/>
                  </a:lnTo>
                  <a:lnTo>
                    <a:pt x="284060" y="369722"/>
                  </a:lnTo>
                  <a:lnTo>
                    <a:pt x="284060" y="356311"/>
                  </a:lnTo>
                  <a:lnTo>
                    <a:pt x="284060" y="307746"/>
                  </a:lnTo>
                  <a:close/>
                </a:path>
                <a:path w="1376045" h="1075689">
                  <a:moveTo>
                    <a:pt x="287108" y="649732"/>
                  </a:moveTo>
                  <a:lnTo>
                    <a:pt x="283641" y="623277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52"/>
                  </a:lnTo>
                  <a:lnTo>
                    <a:pt x="262394" y="685622"/>
                  </a:lnTo>
                  <a:lnTo>
                    <a:pt x="252768" y="695604"/>
                  </a:lnTo>
                  <a:lnTo>
                    <a:pt x="240372" y="699109"/>
                  </a:lnTo>
                  <a:lnTo>
                    <a:pt x="228066" y="695604"/>
                  </a:lnTo>
                  <a:lnTo>
                    <a:pt x="218427" y="685622"/>
                  </a:lnTo>
                  <a:lnTo>
                    <a:pt x="212140" y="670052"/>
                  </a:lnTo>
                  <a:lnTo>
                    <a:pt x="209892" y="649732"/>
                  </a:lnTo>
                  <a:lnTo>
                    <a:pt x="212140" y="629602"/>
                  </a:lnTo>
                  <a:lnTo>
                    <a:pt x="218427" y="614222"/>
                  </a:lnTo>
                  <a:lnTo>
                    <a:pt x="228066" y="604418"/>
                  </a:lnTo>
                  <a:lnTo>
                    <a:pt x="240372" y="600964"/>
                  </a:lnTo>
                  <a:lnTo>
                    <a:pt x="252768" y="604418"/>
                  </a:lnTo>
                  <a:lnTo>
                    <a:pt x="262394" y="614222"/>
                  </a:lnTo>
                  <a:lnTo>
                    <a:pt x="268630" y="629602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45"/>
                  </a:lnTo>
                  <a:lnTo>
                    <a:pt x="240372" y="585724"/>
                  </a:lnTo>
                  <a:lnTo>
                    <a:pt x="221703" y="590245"/>
                  </a:lnTo>
                  <a:lnTo>
                    <a:pt x="206971" y="603097"/>
                  </a:lnTo>
                  <a:lnTo>
                    <a:pt x="197307" y="623277"/>
                  </a:lnTo>
                  <a:lnTo>
                    <a:pt x="193840" y="649732"/>
                  </a:lnTo>
                  <a:lnTo>
                    <a:pt x="197307" y="676313"/>
                  </a:lnTo>
                  <a:lnTo>
                    <a:pt x="206971" y="696544"/>
                  </a:lnTo>
                  <a:lnTo>
                    <a:pt x="221703" y="709434"/>
                  </a:lnTo>
                  <a:lnTo>
                    <a:pt x="240372" y="713943"/>
                  </a:lnTo>
                  <a:lnTo>
                    <a:pt x="259168" y="709434"/>
                  </a:lnTo>
                  <a:lnTo>
                    <a:pt x="271005" y="699109"/>
                  </a:lnTo>
                  <a:lnTo>
                    <a:pt x="273951" y="696544"/>
                  </a:lnTo>
                  <a:lnTo>
                    <a:pt x="283641" y="676313"/>
                  </a:lnTo>
                  <a:lnTo>
                    <a:pt x="287108" y="649732"/>
                  </a:lnTo>
                  <a:close/>
                </a:path>
                <a:path w="1376045" h="1075689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1075689">
                  <a:moveTo>
                    <a:pt x="304584" y="868476"/>
                  </a:moveTo>
                  <a:lnTo>
                    <a:pt x="288734" y="868476"/>
                  </a:lnTo>
                  <a:lnTo>
                    <a:pt x="288734" y="938784"/>
                  </a:lnTo>
                  <a:lnTo>
                    <a:pt x="255752" y="938784"/>
                  </a:lnTo>
                  <a:lnTo>
                    <a:pt x="261988" y="922032"/>
                  </a:lnTo>
                  <a:lnTo>
                    <a:pt x="264287" y="900785"/>
                  </a:lnTo>
                  <a:lnTo>
                    <a:pt x="265772" y="886968"/>
                  </a:lnTo>
                  <a:lnTo>
                    <a:pt x="255816" y="886968"/>
                  </a:lnTo>
                  <a:lnTo>
                    <a:pt x="249516" y="886968"/>
                  </a:lnTo>
                  <a:lnTo>
                    <a:pt x="195059" y="886968"/>
                  </a:lnTo>
                  <a:lnTo>
                    <a:pt x="195059" y="900785"/>
                  </a:lnTo>
                  <a:lnTo>
                    <a:pt x="248234" y="900785"/>
                  </a:lnTo>
                  <a:lnTo>
                    <a:pt x="245821" y="921169"/>
                  </a:lnTo>
                  <a:lnTo>
                    <a:pt x="234454" y="949426"/>
                  </a:lnTo>
                  <a:lnTo>
                    <a:pt x="214972" y="974458"/>
                  </a:lnTo>
                  <a:lnTo>
                    <a:pt x="186931" y="995883"/>
                  </a:lnTo>
                  <a:lnTo>
                    <a:pt x="196888" y="1007872"/>
                  </a:lnTo>
                  <a:lnTo>
                    <a:pt x="228574" y="983322"/>
                  </a:lnTo>
                  <a:lnTo>
                    <a:pt x="249923" y="954430"/>
                  </a:lnTo>
                  <a:lnTo>
                    <a:pt x="250685" y="952398"/>
                  </a:lnTo>
                  <a:lnTo>
                    <a:pt x="288734" y="952398"/>
                  </a:lnTo>
                  <a:lnTo>
                    <a:pt x="288734" y="1038148"/>
                  </a:lnTo>
                  <a:lnTo>
                    <a:pt x="304584" y="1038148"/>
                  </a:lnTo>
                  <a:lnTo>
                    <a:pt x="304584" y="952398"/>
                  </a:lnTo>
                  <a:lnTo>
                    <a:pt x="304584" y="938784"/>
                  </a:lnTo>
                  <a:lnTo>
                    <a:pt x="304584" y="868476"/>
                  </a:lnTo>
                  <a:close/>
                </a:path>
                <a:path w="1376045" h="1075689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89">
                  <a:moveTo>
                    <a:pt x="337299" y="292100"/>
                  </a:moveTo>
                  <a:lnTo>
                    <a:pt x="320433" y="292100"/>
                  </a:lnTo>
                  <a:lnTo>
                    <a:pt x="320433" y="476199"/>
                  </a:lnTo>
                  <a:lnTo>
                    <a:pt x="337299" y="476199"/>
                  </a:lnTo>
                  <a:lnTo>
                    <a:pt x="337299" y="292100"/>
                  </a:lnTo>
                  <a:close/>
                </a:path>
                <a:path w="1376045" h="1075689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89">
                  <a:moveTo>
                    <a:pt x="343192" y="863803"/>
                  </a:moveTo>
                  <a:lnTo>
                    <a:pt x="326936" y="863803"/>
                  </a:lnTo>
                  <a:lnTo>
                    <a:pt x="326936" y="1047496"/>
                  </a:lnTo>
                  <a:lnTo>
                    <a:pt x="343192" y="1047496"/>
                  </a:lnTo>
                  <a:lnTo>
                    <a:pt x="343192" y="863803"/>
                  </a:lnTo>
                  <a:close/>
                </a:path>
                <a:path w="1376045" h="1075689">
                  <a:moveTo>
                    <a:pt x="896518" y="883869"/>
                  </a:moveTo>
                  <a:lnTo>
                    <a:pt x="801852" y="883869"/>
                  </a:lnTo>
                  <a:lnTo>
                    <a:pt x="801852" y="899744"/>
                  </a:lnTo>
                  <a:lnTo>
                    <a:pt x="878052" y="899744"/>
                  </a:lnTo>
                  <a:lnTo>
                    <a:pt x="878052" y="900899"/>
                  </a:lnTo>
                  <a:lnTo>
                    <a:pt x="811949" y="1031659"/>
                  </a:lnTo>
                  <a:lnTo>
                    <a:pt x="830707" y="1031659"/>
                  </a:lnTo>
                  <a:lnTo>
                    <a:pt x="896518" y="900607"/>
                  </a:lnTo>
                  <a:lnTo>
                    <a:pt x="896518" y="883869"/>
                  </a:lnTo>
                  <a:close/>
                </a:path>
                <a:path w="1376045" h="1075689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28"/>
                  </a:lnTo>
                  <a:lnTo>
                    <a:pt x="865060" y="687019"/>
                  </a:lnTo>
                  <a:lnTo>
                    <a:pt x="871054" y="680466"/>
                  </a:lnTo>
                  <a:lnTo>
                    <a:pt x="895007" y="646684"/>
                  </a:lnTo>
                  <a:lnTo>
                    <a:pt x="896975" y="641489"/>
                  </a:lnTo>
                  <a:lnTo>
                    <a:pt x="897966" y="636168"/>
                  </a:lnTo>
                  <a:lnTo>
                    <a:pt x="897864" y="622795"/>
                  </a:lnTo>
                  <a:lnTo>
                    <a:pt x="896061" y="616229"/>
                  </a:lnTo>
                  <a:lnTo>
                    <a:pt x="862177" y="589749"/>
                  </a:lnTo>
                  <a:lnTo>
                    <a:pt x="844905" y="589749"/>
                  </a:lnTo>
                  <a:lnTo>
                    <a:pt x="809904" y="617080"/>
                  </a:lnTo>
                  <a:lnTo>
                    <a:pt x="807910" y="624674"/>
                  </a:lnTo>
                  <a:lnTo>
                    <a:pt x="807910" y="633336"/>
                  </a:lnTo>
                  <a:lnTo>
                    <a:pt x="824941" y="633336"/>
                  </a:lnTo>
                  <a:lnTo>
                    <a:pt x="824941" y="627710"/>
                  </a:lnTo>
                  <a:lnTo>
                    <a:pt x="826071" y="622795"/>
                  </a:lnTo>
                  <a:lnTo>
                    <a:pt x="847255" y="605332"/>
                  </a:lnTo>
                  <a:lnTo>
                    <a:pt x="858278" y="605332"/>
                  </a:lnTo>
                  <a:lnTo>
                    <a:pt x="863092" y="606374"/>
                  </a:lnTo>
                  <a:lnTo>
                    <a:pt x="871651" y="610514"/>
                  </a:lnTo>
                  <a:lnTo>
                    <a:pt x="875017" y="613448"/>
                  </a:lnTo>
                  <a:lnTo>
                    <a:pt x="877468" y="617245"/>
                  </a:lnTo>
                  <a:lnTo>
                    <a:pt x="879970" y="621042"/>
                  </a:lnTo>
                  <a:lnTo>
                    <a:pt x="881227" y="625538"/>
                  </a:lnTo>
                  <a:lnTo>
                    <a:pt x="881227" y="635254"/>
                  </a:lnTo>
                  <a:lnTo>
                    <a:pt x="807326" y="726567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89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28"/>
                  </a:lnTo>
                  <a:lnTo>
                    <a:pt x="865060" y="407619"/>
                  </a:lnTo>
                  <a:lnTo>
                    <a:pt x="871054" y="401066"/>
                  </a:lnTo>
                  <a:lnTo>
                    <a:pt x="895007" y="367284"/>
                  </a:lnTo>
                  <a:lnTo>
                    <a:pt x="896975" y="362089"/>
                  </a:lnTo>
                  <a:lnTo>
                    <a:pt x="897966" y="356768"/>
                  </a:lnTo>
                  <a:lnTo>
                    <a:pt x="897864" y="343395"/>
                  </a:lnTo>
                  <a:lnTo>
                    <a:pt x="896061" y="336829"/>
                  </a:lnTo>
                  <a:lnTo>
                    <a:pt x="862177" y="310349"/>
                  </a:lnTo>
                  <a:lnTo>
                    <a:pt x="844905" y="310349"/>
                  </a:lnTo>
                  <a:lnTo>
                    <a:pt x="809904" y="337680"/>
                  </a:lnTo>
                  <a:lnTo>
                    <a:pt x="807910" y="345274"/>
                  </a:lnTo>
                  <a:lnTo>
                    <a:pt x="807910" y="353936"/>
                  </a:lnTo>
                  <a:lnTo>
                    <a:pt x="824941" y="353936"/>
                  </a:lnTo>
                  <a:lnTo>
                    <a:pt x="824941" y="348310"/>
                  </a:lnTo>
                  <a:lnTo>
                    <a:pt x="826071" y="343395"/>
                  </a:lnTo>
                  <a:lnTo>
                    <a:pt x="847255" y="325932"/>
                  </a:lnTo>
                  <a:lnTo>
                    <a:pt x="858278" y="325932"/>
                  </a:lnTo>
                  <a:lnTo>
                    <a:pt x="863092" y="326974"/>
                  </a:lnTo>
                  <a:lnTo>
                    <a:pt x="871651" y="331114"/>
                  </a:lnTo>
                  <a:lnTo>
                    <a:pt x="875017" y="334048"/>
                  </a:lnTo>
                  <a:lnTo>
                    <a:pt x="877468" y="337845"/>
                  </a:lnTo>
                  <a:lnTo>
                    <a:pt x="879970" y="341642"/>
                  </a:lnTo>
                  <a:lnTo>
                    <a:pt x="881227" y="346138"/>
                  </a:lnTo>
                  <a:lnTo>
                    <a:pt x="881227" y="355854"/>
                  </a:lnTo>
                  <a:lnTo>
                    <a:pt x="807326" y="447167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89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80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14"/>
                  </a:lnTo>
                  <a:lnTo>
                    <a:pt x="875017" y="41948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89">
                  <a:moveTo>
                    <a:pt x="1019733" y="956602"/>
                  </a:moveTo>
                  <a:lnTo>
                    <a:pt x="1015314" y="917854"/>
                  </a:lnTo>
                  <a:lnTo>
                    <a:pt x="1004366" y="897724"/>
                  </a:lnTo>
                  <a:lnTo>
                    <a:pt x="1000518" y="893699"/>
                  </a:lnTo>
                  <a:lnTo>
                    <a:pt x="1000518" y="935291"/>
                  </a:lnTo>
                  <a:lnTo>
                    <a:pt x="999680" y="939507"/>
                  </a:lnTo>
                  <a:lnTo>
                    <a:pt x="972477" y="964399"/>
                  </a:lnTo>
                  <a:lnTo>
                    <a:pt x="961847" y="964399"/>
                  </a:lnTo>
                  <a:lnTo>
                    <a:pt x="936447" y="937361"/>
                  </a:lnTo>
                  <a:lnTo>
                    <a:pt x="936561" y="924572"/>
                  </a:lnTo>
                  <a:lnTo>
                    <a:pt x="974636" y="897724"/>
                  </a:lnTo>
                  <a:lnTo>
                    <a:pt x="996327" y="914679"/>
                  </a:lnTo>
                  <a:lnTo>
                    <a:pt x="999121" y="919734"/>
                  </a:lnTo>
                  <a:lnTo>
                    <a:pt x="1000493" y="925029"/>
                  </a:lnTo>
                  <a:lnTo>
                    <a:pt x="1000518" y="935291"/>
                  </a:lnTo>
                  <a:lnTo>
                    <a:pt x="1000518" y="893699"/>
                  </a:lnTo>
                  <a:lnTo>
                    <a:pt x="968476" y="881849"/>
                  </a:lnTo>
                  <a:lnTo>
                    <a:pt x="961224" y="882180"/>
                  </a:lnTo>
                  <a:lnTo>
                    <a:pt x="925182" y="906386"/>
                  </a:lnTo>
                  <a:lnTo>
                    <a:pt x="919124" y="931202"/>
                  </a:lnTo>
                  <a:lnTo>
                    <a:pt x="919518" y="938149"/>
                  </a:lnTo>
                  <a:lnTo>
                    <a:pt x="942365" y="974051"/>
                  </a:lnTo>
                  <a:lnTo>
                    <a:pt x="957122" y="980274"/>
                  </a:lnTo>
                  <a:lnTo>
                    <a:pt x="970699" y="980274"/>
                  </a:lnTo>
                  <a:lnTo>
                    <a:pt x="999464" y="964399"/>
                  </a:lnTo>
                  <a:lnTo>
                    <a:pt x="1001966" y="960653"/>
                  </a:lnTo>
                  <a:lnTo>
                    <a:pt x="1003122" y="960653"/>
                  </a:lnTo>
                  <a:lnTo>
                    <a:pt x="1002499" y="973518"/>
                  </a:lnTo>
                  <a:lnTo>
                    <a:pt x="987767" y="1009396"/>
                  </a:lnTo>
                  <a:lnTo>
                    <a:pt x="966165" y="1017803"/>
                  </a:lnTo>
                  <a:lnTo>
                    <a:pt x="958380" y="1017803"/>
                  </a:lnTo>
                  <a:lnTo>
                    <a:pt x="937882" y="994422"/>
                  </a:lnTo>
                  <a:lnTo>
                    <a:pt x="920280" y="994422"/>
                  </a:lnTo>
                  <a:lnTo>
                    <a:pt x="944016" y="1028763"/>
                  </a:lnTo>
                  <a:lnTo>
                    <a:pt x="957897" y="1033678"/>
                  </a:lnTo>
                  <a:lnTo>
                    <a:pt x="974496" y="1033678"/>
                  </a:lnTo>
                  <a:lnTo>
                    <a:pt x="981951" y="1031875"/>
                  </a:lnTo>
                  <a:lnTo>
                    <a:pt x="995184" y="1024648"/>
                  </a:lnTo>
                  <a:lnTo>
                    <a:pt x="1000810" y="1019365"/>
                  </a:lnTo>
                  <a:lnTo>
                    <a:pt x="1001839" y="1017803"/>
                  </a:lnTo>
                  <a:lnTo>
                    <a:pt x="1005420" y="1012380"/>
                  </a:lnTo>
                  <a:lnTo>
                    <a:pt x="1018921" y="970305"/>
                  </a:lnTo>
                  <a:lnTo>
                    <a:pt x="1019632" y="960653"/>
                  </a:lnTo>
                  <a:lnTo>
                    <a:pt x="1019733" y="956602"/>
                  </a:lnTo>
                  <a:close/>
                </a:path>
                <a:path w="1376045" h="1075689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28"/>
                  </a:lnTo>
                  <a:lnTo>
                    <a:pt x="988085" y="687019"/>
                  </a:lnTo>
                  <a:lnTo>
                    <a:pt x="994092" y="680466"/>
                  </a:lnTo>
                  <a:lnTo>
                    <a:pt x="1018032" y="646684"/>
                  </a:lnTo>
                  <a:lnTo>
                    <a:pt x="1020013" y="641489"/>
                  </a:lnTo>
                  <a:lnTo>
                    <a:pt x="1020991" y="636168"/>
                  </a:lnTo>
                  <a:lnTo>
                    <a:pt x="1020902" y="622795"/>
                  </a:lnTo>
                  <a:lnTo>
                    <a:pt x="1019098" y="616229"/>
                  </a:lnTo>
                  <a:lnTo>
                    <a:pt x="985202" y="589749"/>
                  </a:lnTo>
                  <a:lnTo>
                    <a:pt x="967930" y="589749"/>
                  </a:lnTo>
                  <a:lnTo>
                    <a:pt x="932942" y="617080"/>
                  </a:lnTo>
                  <a:lnTo>
                    <a:pt x="930935" y="624674"/>
                  </a:lnTo>
                  <a:lnTo>
                    <a:pt x="930935" y="633336"/>
                  </a:lnTo>
                  <a:lnTo>
                    <a:pt x="947966" y="633336"/>
                  </a:lnTo>
                  <a:lnTo>
                    <a:pt x="947966" y="627710"/>
                  </a:lnTo>
                  <a:lnTo>
                    <a:pt x="949096" y="622795"/>
                  </a:lnTo>
                  <a:lnTo>
                    <a:pt x="970292" y="605332"/>
                  </a:lnTo>
                  <a:lnTo>
                    <a:pt x="981303" y="605332"/>
                  </a:lnTo>
                  <a:lnTo>
                    <a:pt x="986116" y="606374"/>
                  </a:lnTo>
                  <a:lnTo>
                    <a:pt x="994676" y="610514"/>
                  </a:lnTo>
                  <a:lnTo>
                    <a:pt x="998042" y="613448"/>
                  </a:lnTo>
                  <a:lnTo>
                    <a:pt x="1000506" y="617245"/>
                  </a:lnTo>
                  <a:lnTo>
                    <a:pt x="1003007" y="621042"/>
                  </a:lnTo>
                  <a:lnTo>
                    <a:pt x="1004252" y="625538"/>
                  </a:lnTo>
                  <a:lnTo>
                    <a:pt x="1004252" y="635254"/>
                  </a:lnTo>
                  <a:lnTo>
                    <a:pt x="930363" y="726567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89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28"/>
                  </a:lnTo>
                  <a:lnTo>
                    <a:pt x="988085" y="407619"/>
                  </a:lnTo>
                  <a:lnTo>
                    <a:pt x="994092" y="401066"/>
                  </a:lnTo>
                  <a:lnTo>
                    <a:pt x="1018032" y="367284"/>
                  </a:lnTo>
                  <a:lnTo>
                    <a:pt x="1020013" y="362089"/>
                  </a:lnTo>
                  <a:lnTo>
                    <a:pt x="1020991" y="356768"/>
                  </a:lnTo>
                  <a:lnTo>
                    <a:pt x="1020902" y="343395"/>
                  </a:lnTo>
                  <a:lnTo>
                    <a:pt x="1019098" y="336829"/>
                  </a:lnTo>
                  <a:lnTo>
                    <a:pt x="985202" y="310349"/>
                  </a:lnTo>
                  <a:lnTo>
                    <a:pt x="967930" y="310349"/>
                  </a:lnTo>
                  <a:lnTo>
                    <a:pt x="932942" y="337680"/>
                  </a:lnTo>
                  <a:lnTo>
                    <a:pt x="930935" y="345274"/>
                  </a:lnTo>
                  <a:lnTo>
                    <a:pt x="930935" y="353936"/>
                  </a:lnTo>
                  <a:lnTo>
                    <a:pt x="947966" y="353936"/>
                  </a:lnTo>
                  <a:lnTo>
                    <a:pt x="947966" y="348310"/>
                  </a:lnTo>
                  <a:lnTo>
                    <a:pt x="949096" y="343395"/>
                  </a:lnTo>
                  <a:lnTo>
                    <a:pt x="970292" y="325932"/>
                  </a:lnTo>
                  <a:lnTo>
                    <a:pt x="981303" y="325932"/>
                  </a:lnTo>
                  <a:lnTo>
                    <a:pt x="986116" y="326974"/>
                  </a:lnTo>
                  <a:lnTo>
                    <a:pt x="994676" y="331114"/>
                  </a:lnTo>
                  <a:lnTo>
                    <a:pt x="998042" y="334048"/>
                  </a:lnTo>
                  <a:lnTo>
                    <a:pt x="1000506" y="337845"/>
                  </a:lnTo>
                  <a:lnTo>
                    <a:pt x="1003007" y="341642"/>
                  </a:lnTo>
                  <a:lnTo>
                    <a:pt x="1004252" y="346138"/>
                  </a:lnTo>
                  <a:lnTo>
                    <a:pt x="1004252" y="355854"/>
                  </a:lnTo>
                  <a:lnTo>
                    <a:pt x="930363" y="447167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89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80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14"/>
                  </a:lnTo>
                  <a:lnTo>
                    <a:pt x="998042" y="41948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89">
                  <a:moveTo>
                    <a:pt x="1141171" y="920813"/>
                  </a:moveTo>
                  <a:lnTo>
                    <a:pt x="1124724" y="920813"/>
                  </a:lnTo>
                  <a:lnTo>
                    <a:pt x="1124724" y="938428"/>
                  </a:lnTo>
                  <a:lnTo>
                    <a:pt x="1124432" y="938428"/>
                  </a:lnTo>
                  <a:lnTo>
                    <a:pt x="1124432" y="967384"/>
                  </a:lnTo>
                  <a:lnTo>
                    <a:pt x="1124356" y="983996"/>
                  </a:lnTo>
                  <a:lnTo>
                    <a:pt x="1099515" y="1014628"/>
                  </a:lnTo>
                  <a:lnTo>
                    <a:pt x="1085570" y="1014628"/>
                  </a:lnTo>
                  <a:lnTo>
                    <a:pt x="1060437" y="983551"/>
                  </a:lnTo>
                  <a:lnTo>
                    <a:pt x="1060437" y="967384"/>
                  </a:lnTo>
                  <a:lnTo>
                    <a:pt x="1085469" y="934669"/>
                  </a:lnTo>
                  <a:lnTo>
                    <a:pt x="1099616" y="934669"/>
                  </a:lnTo>
                  <a:lnTo>
                    <a:pt x="1124432" y="967384"/>
                  </a:lnTo>
                  <a:lnTo>
                    <a:pt x="1124432" y="938428"/>
                  </a:lnTo>
                  <a:lnTo>
                    <a:pt x="1122984" y="938428"/>
                  </a:lnTo>
                  <a:lnTo>
                    <a:pt x="1121676" y="936409"/>
                  </a:lnTo>
                  <a:lnTo>
                    <a:pt x="1120419" y="934669"/>
                  </a:lnTo>
                  <a:lnTo>
                    <a:pt x="1119962" y="934046"/>
                  </a:lnTo>
                  <a:lnTo>
                    <a:pt x="1117650" y="931062"/>
                  </a:lnTo>
                  <a:lnTo>
                    <a:pt x="1115390" y="928027"/>
                  </a:lnTo>
                  <a:lnTo>
                    <a:pt x="1112113" y="925334"/>
                  </a:lnTo>
                  <a:lnTo>
                    <a:pt x="1107833" y="922985"/>
                  </a:lnTo>
                  <a:lnTo>
                    <a:pt x="1103604" y="920572"/>
                  </a:lnTo>
                  <a:lnTo>
                    <a:pt x="1097876" y="919378"/>
                  </a:lnTo>
                  <a:lnTo>
                    <a:pt x="1090663" y="919378"/>
                  </a:lnTo>
                  <a:lnTo>
                    <a:pt x="1052601" y="940015"/>
                  </a:lnTo>
                  <a:lnTo>
                    <a:pt x="1043330" y="975652"/>
                  </a:lnTo>
                  <a:lnTo>
                    <a:pt x="1043711" y="983996"/>
                  </a:lnTo>
                  <a:lnTo>
                    <a:pt x="1059205" y="1019340"/>
                  </a:lnTo>
                  <a:lnTo>
                    <a:pt x="1081430" y="1029919"/>
                  </a:lnTo>
                  <a:lnTo>
                    <a:pt x="1097584" y="1029919"/>
                  </a:lnTo>
                  <a:lnTo>
                    <a:pt x="1122705" y="1011161"/>
                  </a:lnTo>
                  <a:lnTo>
                    <a:pt x="1124140" y="1011161"/>
                  </a:lnTo>
                  <a:lnTo>
                    <a:pt x="1124140" y="1042911"/>
                  </a:lnTo>
                  <a:lnTo>
                    <a:pt x="1121232" y="1049693"/>
                  </a:lnTo>
                  <a:lnTo>
                    <a:pt x="1109599" y="1058354"/>
                  </a:lnTo>
                  <a:lnTo>
                    <a:pt x="1102207" y="1060513"/>
                  </a:lnTo>
                  <a:lnTo>
                    <a:pt x="1086573" y="1060513"/>
                  </a:lnTo>
                  <a:lnTo>
                    <a:pt x="1081163" y="1059535"/>
                  </a:lnTo>
                  <a:lnTo>
                    <a:pt x="1072934" y="1055636"/>
                  </a:lnTo>
                  <a:lnTo>
                    <a:pt x="1069708" y="1053350"/>
                  </a:lnTo>
                  <a:lnTo>
                    <a:pt x="1067358" y="1050709"/>
                  </a:lnTo>
                  <a:lnTo>
                    <a:pt x="1064996" y="1048105"/>
                  </a:lnTo>
                  <a:lnTo>
                    <a:pt x="1063053" y="1045794"/>
                  </a:lnTo>
                  <a:lnTo>
                    <a:pt x="1061516" y="1043774"/>
                  </a:lnTo>
                  <a:lnTo>
                    <a:pt x="1047940" y="1053299"/>
                  </a:lnTo>
                  <a:lnTo>
                    <a:pt x="1085037" y="1075524"/>
                  </a:lnTo>
                  <a:lnTo>
                    <a:pt x="1102118" y="1075524"/>
                  </a:lnTo>
                  <a:lnTo>
                    <a:pt x="1110145" y="1074102"/>
                  </a:lnTo>
                  <a:lnTo>
                    <a:pt x="1124623" y="1068476"/>
                  </a:lnTo>
                  <a:lnTo>
                    <a:pt x="1130401" y="1064082"/>
                  </a:lnTo>
                  <a:lnTo>
                    <a:pt x="1132928" y="1060513"/>
                  </a:lnTo>
                  <a:lnTo>
                    <a:pt x="1134681" y="1058062"/>
                  </a:lnTo>
                  <a:lnTo>
                    <a:pt x="1139012" y="1052093"/>
                  </a:lnTo>
                  <a:lnTo>
                    <a:pt x="1141171" y="1044359"/>
                  </a:lnTo>
                  <a:lnTo>
                    <a:pt x="1141171" y="1011161"/>
                  </a:lnTo>
                  <a:lnTo>
                    <a:pt x="1141171" y="938428"/>
                  </a:lnTo>
                  <a:lnTo>
                    <a:pt x="1141171" y="920813"/>
                  </a:lnTo>
                  <a:close/>
                </a:path>
                <a:path w="1376045" h="1075689">
                  <a:moveTo>
                    <a:pt x="1199159" y="739546"/>
                  </a:moveTo>
                  <a:lnTo>
                    <a:pt x="1199121" y="664845"/>
                  </a:lnTo>
                  <a:lnTo>
                    <a:pt x="1178890" y="629602"/>
                  </a:lnTo>
                  <a:lnTo>
                    <a:pt x="1165390" y="627278"/>
                  </a:lnTo>
                  <a:lnTo>
                    <a:pt x="1157452" y="627278"/>
                  </a:lnTo>
                  <a:lnTo>
                    <a:pt x="1150645" y="628980"/>
                  </a:lnTo>
                  <a:lnTo>
                    <a:pt x="1139291" y="635762"/>
                  </a:lnTo>
                  <a:lnTo>
                    <a:pt x="1135024" y="640308"/>
                  </a:lnTo>
                  <a:lnTo>
                    <a:pt x="1132192" y="646036"/>
                  </a:lnTo>
                  <a:lnTo>
                    <a:pt x="1131036" y="646036"/>
                  </a:lnTo>
                  <a:lnTo>
                    <a:pt x="1129436" y="642569"/>
                  </a:lnTo>
                  <a:lnTo>
                    <a:pt x="1128293" y="640118"/>
                  </a:lnTo>
                  <a:lnTo>
                    <a:pt x="1124470" y="635520"/>
                  </a:lnTo>
                  <a:lnTo>
                    <a:pt x="1119568" y="632256"/>
                  </a:lnTo>
                  <a:lnTo>
                    <a:pt x="1114704" y="628929"/>
                  </a:lnTo>
                  <a:lnTo>
                    <a:pt x="1108621" y="627278"/>
                  </a:lnTo>
                  <a:lnTo>
                    <a:pt x="1094092" y="627278"/>
                  </a:lnTo>
                  <a:lnTo>
                    <a:pt x="1087907" y="628929"/>
                  </a:lnTo>
                  <a:lnTo>
                    <a:pt x="1077620" y="635520"/>
                  </a:lnTo>
                  <a:lnTo>
                    <a:pt x="1073886" y="640118"/>
                  </a:lnTo>
                  <a:lnTo>
                    <a:pt x="1071575" y="646036"/>
                  </a:lnTo>
                  <a:lnTo>
                    <a:pt x="1070140" y="646036"/>
                  </a:lnTo>
                  <a:lnTo>
                    <a:pt x="1070140" y="628713"/>
                  </a:lnTo>
                  <a:lnTo>
                    <a:pt x="1053680" y="628713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45"/>
                  </a:lnTo>
                  <a:lnTo>
                    <a:pt x="1071867" y="660057"/>
                  </a:lnTo>
                  <a:lnTo>
                    <a:pt x="1076528" y="651738"/>
                  </a:lnTo>
                  <a:lnTo>
                    <a:pt x="1079614" y="648462"/>
                  </a:lnTo>
                  <a:lnTo>
                    <a:pt x="1083551" y="646036"/>
                  </a:lnTo>
                  <a:lnTo>
                    <a:pt x="1087259" y="643750"/>
                  </a:lnTo>
                  <a:lnTo>
                    <a:pt x="1091399" y="642569"/>
                  </a:lnTo>
                  <a:lnTo>
                    <a:pt x="1102271" y="642569"/>
                  </a:lnTo>
                  <a:lnTo>
                    <a:pt x="1107541" y="644525"/>
                  </a:lnTo>
                  <a:lnTo>
                    <a:pt x="1111681" y="648462"/>
                  </a:lnTo>
                  <a:lnTo>
                    <a:pt x="1115720" y="652259"/>
                  </a:lnTo>
                  <a:lnTo>
                    <a:pt x="1117701" y="657199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57"/>
                  </a:lnTo>
                  <a:lnTo>
                    <a:pt x="1137221" y="654304"/>
                  </a:lnTo>
                  <a:lnTo>
                    <a:pt x="1144778" y="646036"/>
                  </a:lnTo>
                  <a:lnTo>
                    <a:pt x="1145781" y="644931"/>
                  </a:lnTo>
                  <a:lnTo>
                    <a:pt x="1151813" y="642569"/>
                  </a:lnTo>
                  <a:lnTo>
                    <a:pt x="1165669" y="642569"/>
                  </a:lnTo>
                  <a:lnTo>
                    <a:pt x="1170940" y="644321"/>
                  </a:lnTo>
                  <a:lnTo>
                    <a:pt x="1179893" y="651344"/>
                  </a:lnTo>
                  <a:lnTo>
                    <a:pt x="1182128" y="657199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89">
                  <a:moveTo>
                    <a:pt x="1199159" y="460146"/>
                  </a:moveTo>
                  <a:lnTo>
                    <a:pt x="1199121" y="385445"/>
                  </a:lnTo>
                  <a:lnTo>
                    <a:pt x="1178890" y="350202"/>
                  </a:lnTo>
                  <a:lnTo>
                    <a:pt x="1165390" y="347878"/>
                  </a:lnTo>
                  <a:lnTo>
                    <a:pt x="1157452" y="347878"/>
                  </a:lnTo>
                  <a:lnTo>
                    <a:pt x="1150645" y="349580"/>
                  </a:lnTo>
                  <a:lnTo>
                    <a:pt x="1139291" y="356362"/>
                  </a:lnTo>
                  <a:lnTo>
                    <a:pt x="1135024" y="360908"/>
                  </a:lnTo>
                  <a:lnTo>
                    <a:pt x="1132192" y="366636"/>
                  </a:lnTo>
                  <a:lnTo>
                    <a:pt x="1131036" y="366636"/>
                  </a:lnTo>
                  <a:lnTo>
                    <a:pt x="1129436" y="363169"/>
                  </a:lnTo>
                  <a:lnTo>
                    <a:pt x="1128293" y="360718"/>
                  </a:lnTo>
                  <a:lnTo>
                    <a:pt x="1124470" y="356120"/>
                  </a:lnTo>
                  <a:lnTo>
                    <a:pt x="1119568" y="352856"/>
                  </a:lnTo>
                  <a:lnTo>
                    <a:pt x="1114704" y="349529"/>
                  </a:lnTo>
                  <a:lnTo>
                    <a:pt x="1108621" y="347878"/>
                  </a:lnTo>
                  <a:lnTo>
                    <a:pt x="1094092" y="347878"/>
                  </a:lnTo>
                  <a:lnTo>
                    <a:pt x="1087907" y="349529"/>
                  </a:lnTo>
                  <a:lnTo>
                    <a:pt x="1077620" y="356120"/>
                  </a:lnTo>
                  <a:lnTo>
                    <a:pt x="1073886" y="360718"/>
                  </a:lnTo>
                  <a:lnTo>
                    <a:pt x="1071575" y="366636"/>
                  </a:lnTo>
                  <a:lnTo>
                    <a:pt x="1070140" y="366636"/>
                  </a:lnTo>
                  <a:lnTo>
                    <a:pt x="1070140" y="349313"/>
                  </a:lnTo>
                  <a:lnTo>
                    <a:pt x="1053680" y="349313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45"/>
                  </a:lnTo>
                  <a:lnTo>
                    <a:pt x="1071867" y="380657"/>
                  </a:lnTo>
                  <a:lnTo>
                    <a:pt x="1076528" y="372338"/>
                  </a:lnTo>
                  <a:lnTo>
                    <a:pt x="1079614" y="369062"/>
                  </a:lnTo>
                  <a:lnTo>
                    <a:pt x="1083551" y="366636"/>
                  </a:lnTo>
                  <a:lnTo>
                    <a:pt x="1087259" y="364350"/>
                  </a:lnTo>
                  <a:lnTo>
                    <a:pt x="1091399" y="363169"/>
                  </a:lnTo>
                  <a:lnTo>
                    <a:pt x="1102271" y="363169"/>
                  </a:lnTo>
                  <a:lnTo>
                    <a:pt x="1107541" y="365125"/>
                  </a:lnTo>
                  <a:lnTo>
                    <a:pt x="1111681" y="369062"/>
                  </a:lnTo>
                  <a:lnTo>
                    <a:pt x="1115720" y="372859"/>
                  </a:lnTo>
                  <a:lnTo>
                    <a:pt x="1117701" y="377799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57"/>
                  </a:lnTo>
                  <a:lnTo>
                    <a:pt x="1137221" y="374904"/>
                  </a:lnTo>
                  <a:lnTo>
                    <a:pt x="1144778" y="366636"/>
                  </a:lnTo>
                  <a:lnTo>
                    <a:pt x="1145781" y="365531"/>
                  </a:lnTo>
                  <a:lnTo>
                    <a:pt x="1151813" y="363169"/>
                  </a:lnTo>
                  <a:lnTo>
                    <a:pt x="1165669" y="363169"/>
                  </a:lnTo>
                  <a:lnTo>
                    <a:pt x="1170940" y="364921"/>
                  </a:lnTo>
                  <a:lnTo>
                    <a:pt x="1179893" y="371944"/>
                  </a:lnTo>
                  <a:lnTo>
                    <a:pt x="1182128" y="377799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89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25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89">
                  <a:moveTo>
                    <a:pt x="1375765" y="739546"/>
                  </a:moveTo>
                  <a:lnTo>
                    <a:pt x="1375727" y="664845"/>
                  </a:lnTo>
                  <a:lnTo>
                    <a:pt x="1355509" y="629602"/>
                  </a:lnTo>
                  <a:lnTo>
                    <a:pt x="1341996" y="627278"/>
                  </a:lnTo>
                  <a:lnTo>
                    <a:pt x="1334058" y="627278"/>
                  </a:lnTo>
                  <a:lnTo>
                    <a:pt x="1327251" y="628980"/>
                  </a:lnTo>
                  <a:lnTo>
                    <a:pt x="1315897" y="635762"/>
                  </a:lnTo>
                  <a:lnTo>
                    <a:pt x="1311643" y="640308"/>
                  </a:lnTo>
                  <a:lnTo>
                    <a:pt x="1308798" y="646036"/>
                  </a:lnTo>
                  <a:lnTo>
                    <a:pt x="1307642" y="646036"/>
                  </a:lnTo>
                  <a:lnTo>
                    <a:pt x="1306042" y="642569"/>
                  </a:lnTo>
                  <a:lnTo>
                    <a:pt x="1304899" y="640118"/>
                  </a:lnTo>
                  <a:lnTo>
                    <a:pt x="1301076" y="635520"/>
                  </a:lnTo>
                  <a:lnTo>
                    <a:pt x="1296174" y="632256"/>
                  </a:lnTo>
                  <a:lnTo>
                    <a:pt x="1291310" y="628929"/>
                  </a:lnTo>
                  <a:lnTo>
                    <a:pt x="1285227" y="627278"/>
                  </a:lnTo>
                  <a:lnTo>
                    <a:pt x="1270698" y="627278"/>
                  </a:lnTo>
                  <a:lnTo>
                    <a:pt x="1264513" y="628929"/>
                  </a:lnTo>
                  <a:lnTo>
                    <a:pt x="1254226" y="635520"/>
                  </a:lnTo>
                  <a:lnTo>
                    <a:pt x="1250492" y="640118"/>
                  </a:lnTo>
                  <a:lnTo>
                    <a:pt x="1248181" y="646036"/>
                  </a:lnTo>
                  <a:lnTo>
                    <a:pt x="1246746" y="646036"/>
                  </a:lnTo>
                  <a:lnTo>
                    <a:pt x="1246746" y="628713"/>
                  </a:lnTo>
                  <a:lnTo>
                    <a:pt x="1230287" y="628713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45"/>
                  </a:lnTo>
                  <a:lnTo>
                    <a:pt x="1248473" y="660057"/>
                  </a:lnTo>
                  <a:lnTo>
                    <a:pt x="1253147" y="651738"/>
                  </a:lnTo>
                  <a:lnTo>
                    <a:pt x="1256220" y="648462"/>
                  </a:lnTo>
                  <a:lnTo>
                    <a:pt x="1260157" y="646036"/>
                  </a:lnTo>
                  <a:lnTo>
                    <a:pt x="1263865" y="643750"/>
                  </a:lnTo>
                  <a:lnTo>
                    <a:pt x="1268006" y="642569"/>
                  </a:lnTo>
                  <a:lnTo>
                    <a:pt x="1278877" y="642569"/>
                  </a:lnTo>
                  <a:lnTo>
                    <a:pt x="1284147" y="644525"/>
                  </a:lnTo>
                  <a:lnTo>
                    <a:pt x="1288288" y="648462"/>
                  </a:lnTo>
                  <a:lnTo>
                    <a:pt x="1292326" y="652259"/>
                  </a:lnTo>
                  <a:lnTo>
                    <a:pt x="1294307" y="657199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57"/>
                  </a:lnTo>
                  <a:lnTo>
                    <a:pt x="1313827" y="654304"/>
                  </a:lnTo>
                  <a:lnTo>
                    <a:pt x="1321384" y="646036"/>
                  </a:lnTo>
                  <a:lnTo>
                    <a:pt x="1322387" y="644931"/>
                  </a:lnTo>
                  <a:lnTo>
                    <a:pt x="1328432" y="642569"/>
                  </a:lnTo>
                  <a:lnTo>
                    <a:pt x="1342288" y="642569"/>
                  </a:lnTo>
                  <a:lnTo>
                    <a:pt x="1347546" y="644321"/>
                  </a:lnTo>
                  <a:lnTo>
                    <a:pt x="1356499" y="651344"/>
                  </a:lnTo>
                  <a:lnTo>
                    <a:pt x="1358734" y="657199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89">
                  <a:moveTo>
                    <a:pt x="1375765" y="460146"/>
                  </a:moveTo>
                  <a:lnTo>
                    <a:pt x="1375727" y="385445"/>
                  </a:lnTo>
                  <a:lnTo>
                    <a:pt x="1355509" y="350202"/>
                  </a:lnTo>
                  <a:lnTo>
                    <a:pt x="1341996" y="347878"/>
                  </a:lnTo>
                  <a:lnTo>
                    <a:pt x="1334058" y="347878"/>
                  </a:lnTo>
                  <a:lnTo>
                    <a:pt x="1327251" y="349580"/>
                  </a:lnTo>
                  <a:lnTo>
                    <a:pt x="1315897" y="356362"/>
                  </a:lnTo>
                  <a:lnTo>
                    <a:pt x="1311643" y="360908"/>
                  </a:lnTo>
                  <a:lnTo>
                    <a:pt x="1308798" y="366636"/>
                  </a:lnTo>
                  <a:lnTo>
                    <a:pt x="1307642" y="366636"/>
                  </a:lnTo>
                  <a:lnTo>
                    <a:pt x="1306042" y="363169"/>
                  </a:lnTo>
                  <a:lnTo>
                    <a:pt x="1304899" y="360718"/>
                  </a:lnTo>
                  <a:lnTo>
                    <a:pt x="1301076" y="356120"/>
                  </a:lnTo>
                  <a:lnTo>
                    <a:pt x="1296174" y="352856"/>
                  </a:lnTo>
                  <a:lnTo>
                    <a:pt x="1291310" y="349529"/>
                  </a:lnTo>
                  <a:lnTo>
                    <a:pt x="1285227" y="347878"/>
                  </a:lnTo>
                  <a:lnTo>
                    <a:pt x="1270698" y="347878"/>
                  </a:lnTo>
                  <a:lnTo>
                    <a:pt x="1264513" y="349529"/>
                  </a:lnTo>
                  <a:lnTo>
                    <a:pt x="1254226" y="356120"/>
                  </a:lnTo>
                  <a:lnTo>
                    <a:pt x="1250492" y="360718"/>
                  </a:lnTo>
                  <a:lnTo>
                    <a:pt x="1248181" y="366636"/>
                  </a:lnTo>
                  <a:lnTo>
                    <a:pt x="1246746" y="366636"/>
                  </a:lnTo>
                  <a:lnTo>
                    <a:pt x="1246746" y="349313"/>
                  </a:lnTo>
                  <a:lnTo>
                    <a:pt x="1230287" y="349313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45"/>
                  </a:lnTo>
                  <a:lnTo>
                    <a:pt x="1248473" y="380657"/>
                  </a:lnTo>
                  <a:lnTo>
                    <a:pt x="1253147" y="372338"/>
                  </a:lnTo>
                  <a:lnTo>
                    <a:pt x="1256220" y="369062"/>
                  </a:lnTo>
                  <a:lnTo>
                    <a:pt x="1260157" y="366636"/>
                  </a:lnTo>
                  <a:lnTo>
                    <a:pt x="1263865" y="364350"/>
                  </a:lnTo>
                  <a:lnTo>
                    <a:pt x="1268006" y="363169"/>
                  </a:lnTo>
                  <a:lnTo>
                    <a:pt x="1278877" y="363169"/>
                  </a:lnTo>
                  <a:lnTo>
                    <a:pt x="1284147" y="365125"/>
                  </a:lnTo>
                  <a:lnTo>
                    <a:pt x="1288288" y="369062"/>
                  </a:lnTo>
                  <a:lnTo>
                    <a:pt x="1292326" y="372859"/>
                  </a:lnTo>
                  <a:lnTo>
                    <a:pt x="1294307" y="377799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57"/>
                  </a:lnTo>
                  <a:lnTo>
                    <a:pt x="1313827" y="374904"/>
                  </a:lnTo>
                  <a:lnTo>
                    <a:pt x="1321384" y="366636"/>
                  </a:lnTo>
                  <a:lnTo>
                    <a:pt x="1322387" y="365531"/>
                  </a:lnTo>
                  <a:lnTo>
                    <a:pt x="1328432" y="363169"/>
                  </a:lnTo>
                  <a:lnTo>
                    <a:pt x="1342288" y="363169"/>
                  </a:lnTo>
                  <a:lnTo>
                    <a:pt x="1347546" y="364921"/>
                  </a:lnTo>
                  <a:lnTo>
                    <a:pt x="1356499" y="371944"/>
                  </a:lnTo>
                  <a:lnTo>
                    <a:pt x="1358734" y="377799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89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25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975850" y="48831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3934" y="6482772"/>
              <a:ext cx="73241" cy="184727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9986899" y="52958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641619" y="52958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716424" y="5567793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5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3"/>
                  </a:lnTo>
                  <a:lnTo>
                    <a:pt x="150368" y="90423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7"/>
                  </a:lnTo>
                  <a:lnTo>
                    <a:pt x="46329" y="28447"/>
                  </a:lnTo>
                  <a:lnTo>
                    <a:pt x="46329" y="7111"/>
                  </a:lnTo>
                  <a:close/>
                </a:path>
                <a:path w="532129" h="188595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5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7"/>
                  </a:lnTo>
                  <a:lnTo>
                    <a:pt x="150368" y="28447"/>
                  </a:lnTo>
                  <a:lnTo>
                    <a:pt x="150368" y="7111"/>
                  </a:lnTo>
                  <a:close/>
                </a:path>
                <a:path w="532129" h="188595">
                  <a:moveTo>
                    <a:pt x="258454" y="124967"/>
                  </a:moveTo>
                  <a:lnTo>
                    <a:pt x="206638" y="124967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7"/>
                  </a:lnTo>
                  <a:close/>
                </a:path>
                <a:path w="532129" h="188595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5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5">
                  <a:moveTo>
                    <a:pt x="336686" y="124967"/>
                  </a:moveTo>
                  <a:lnTo>
                    <a:pt x="285480" y="124967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7"/>
                  </a:lnTo>
                  <a:close/>
                </a:path>
                <a:path w="532129" h="188595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5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5">
                  <a:moveTo>
                    <a:pt x="225739" y="54863"/>
                  </a:moveTo>
                  <a:lnTo>
                    <a:pt x="203184" y="54863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3"/>
                  </a:lnTo>
                  <a:close/>
                </a:path>
                <a:path w="532129" h="188595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5">
                  <a:moveTo>
                    <a:pt x="290966" y="54863"/>
                  </a:moveTo>
                  <a:lnTo>
                    <a:pt x="252764" y="54863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3"/>
                  </a:lnTo>
                  <a:close/>
                </a:path>
                <a:path w="532129" h="188595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5">
                  <a:moveTo>
                    <a:pt x="340547" y="54863"/>
                  </a:moveTo>
                  <a:lnTo>
                    <a:pt x="317992" y="54863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3"/>
                  </a:lnTo>
                  <a:close/>
                </a:path>
                <a:path w="532129" h="188595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5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5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5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5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5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5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5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5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5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5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5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5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1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1"/>
                  </a:lnTo>
                  <a:lnTo>
                    <a:pt x="526851" y="167639"/>
                  </a:lnTo>
                  <a:lnTo>
                    <a:pt x="467531" y="167639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5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39"/>
                  </a:lnTo>
                  <a:lnTo>
                    <a:pt x="526851" y="167639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721285" y="58632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724677" y="6156553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4">
                  <a:moveTo>
                    <a:pt x="108305" y="424383"/>
                  </a:moveTo>
                  <a:lnTo>
                    <a:pt x="106273" y="410159"/>
                  </a:lnTo>
                  <a:lnTo>
                    <a:pt x="85534" y="413829"/>
                  </a:lnTo>
                  <a:lnTo>
                    <a:pt x="65303" y="416128"/>
                  </a:lnTo>
                  <a:lnTo>
                    <a:pt x="45046" y="417334"/>
                  </a:lnTo>
                  <a:lnTo>
                    <a:pt x="26619" y="417639"/>
                  </a:lnTo>
                  <a:lnTo>
                    <a:pt x="26619" y="312826"/>
                  </a:lnTo>
                  <a:lnTo>
                    <a:pt x="9956" y="312826"/>
                  </a:lnTo>
                  <a:lnTo>
                    <a:pt x="9956" y="431901"/>
                  </a:lnTo>
                  <a:lnTo>
                    <a:pt x="24180" y="431901"/>
                  </a:lnTo>
                  <a:lnTo>
                    <a:pt x="45478" y="431533"/>
                  </a:lnTo>
                  <a:lnTo>
                    <a:pt x="66167" y="430276"/>
                  </a:lnTo>
                  <a:lnTo>
                    <a:pt x="86906" y="427964"/>
                  </a:lnTo>
                  <a:lnTo>
                    <a:pt x="94932" y="426618"/>
                  </a:lnTo>
                  <a:lnTo>
                    <a:pt x="108305" y="424383"/>
                  </a:lnTo>
                  <a:close/>
                </a:path>
                <a:path w="1376045" h="476884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4">
                  <a:moveTo>
                    <a:pt x="151384" y="292303"/>
                  </a:moveTo>
                  <a:lnTo>
                    <a:pt x="134518" y="292303"/>
                  </a:lnTo>
                  <a:lnTo>
                    <a:pt x="134518" y="352856"/>
                  </a:lnTo>
                  <a:lnTo>
                    <a:pt x="78028" y="352856"/>
                  </a:lnTo>
                  <a:lnTo>
                    <a:pt x="78028" y="366674"/>
                  </a:lnTo>
                  <a:lnTo>
                    <a:pt x="134518" y="366674"/>
                  </a:lnTo>
                  <a:lnTo>
                    <a:pt x="134518" y="476415"/>
                  </a:lnTo>
                  <a:lnTo>
                    <a:pt x="151384" y="476415"/>
                  </a:lnTo>
                  <a:lnTo>
                    <a:pt x="151384" y="366674"/>
                  </a:lnTo>
                  <a:lnTo>
                    <a:pt x="151384" y="352856"/>
                  </a:lnTo>
                  <a:lnTo>
                    <a:pt x="151384" y="292303"/>
                  </a:lnTo>
                  <a:close/>
                </a:path>
                <a:path w="1376045" h="476884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4">
                  <a:moveTo>
                    <a:pt x="283857" y="307746"/>
                  </a:moveTo>
                  <a:lnTo>
                    <a:pt x="266992" y="307746"/>
                  </a:lnTo>
                  <a:lnTo>
                    <a:pt x="266992" y="356311"/>
                  </a:lnTo>
                  <a:lnTo>
                    <a:pt x="266992" y="369722"/>
                  </a:lnTo>
                  <a:lnTo>
                    <a:pt x="266992" y="418084"/>
                  </a:lnTo>
                  <a:lnTo>
                    <a:pt x="213956" y="418084"/>
                  </a:lnTo>
                  <a:lnTo>
                    <a:pt x="213956" y="369722"/>
                  </a:lnTo>
                  <a:lnTo>
                    <a:pt x="266992" y="369722"/>
                  </a:lnTo>
                  <a:lnTo>
                    <a:pt x="266992" y="356311"/>
                  </a:lnTo>
                  <a:lnTo>
                    <a:pt x="213956" y="356311"/>
                  </a:lnTo>
                  <a:lnTo>
                    <a:pt x="213956" y="307746"/>
                  </a:lnTo>
                  <a:lnTo>
                    <a:pt x="197294" y="307746"/>
                  </a:lnTo>
                  <a:lnTo>
                    <a:pt x="197294" y="431901"/>
                  </a:lnTo>
                  <a:lnTo>
                    <a:pt x="283857" y="431901"/>
                  </a:lnTo>
                  <a:lnTo>
                    <a:pt x="283857" y="418084"/>
                  </a:lnTo>
                  <a:lnTo>
                    <a:pt x="283857" y="369722"/>
                  </a:lnTo>
                  <a:lnTo>
                    <a:pt x="283857" y="356311"/>
                  </a:lnTo>
                  <a:lnTo>
                    <a:pt x="283857" y="307746"/>
                  </a:lnTo>
                  <a:close/>
                </a:path>
                <a:path w="1376045" h="476884">
                  <a:moveTo>
                    <a:pt x="286905" y="78232"/>
                  </a:moveTo>
                  <a:lnTo>
                    <a:pt x="283438" y="51777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52"/>
                  </a:lnTo>
                  <a:lnTo>
                    <a:pt x="262191" y="114122"/>
                  </a:lnTo>
                  <a:lnTo>
                    <a:pt x="252564" y="124104"/>
                  </a:lnTo>
                  <a:lnTo>
                    <a:pt x="240169" y="127609"/>
                  </a:lnTo>
                  <a:lnTo>
                    <a:pt x="227863" y="124104"/>
                  </a:lnTo>
                  <a:lnTo>
                    <a:pt x="218224" y="114122"/>
                  </a:lnTo>
                  <a:lnTo>
                    <a:pt x="211937" y="98552"/>
                  </a:lnTo>
                  <a:lnTo>
                    <a:pt x="209689" y="78232"/>
                  </a:lnTo>
                  <a:lnTo>
                    <a:pt x="211937" y="58102"/>
                  </a:lnTo>
                  <a:lnTo>
                    <a:pt x="218224" y="42722"/>
                  </a:lnTo>
                  <a:lnTo>
                    <a:pt x="227863" y="32918"/>
                  </a:lnTo>
                  <a:lnTo>
                    <a:pt x="240169" y="29464"/>
                  </a:lnTo>
                  <a:lnTo>
                    <a:pt x="252564" y="32918"/>
                  </a:lnTo>
                  <a:lnTo>
                    <a:pt x="262191" y="42722"/>
                  </a:lnTo>
                  <a:lnTo>
                    <a:pt x="268427" y="58102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45"/>
                  </a:lnTo>
                  <a:lnTo>
                    <a:pt x="240169" y="14224"/>
                  </a:lnTo>
                  <a:lnTo>
                    <a:pt x="221500" y="18745"/>
                  </a:lnTo>
                  <a:lnTo>
                    <a:pt x="206768" y="31597"/>
                  </a:lnTo>
                  <a:lnTo>
                    <a:pt x="197104" y="51777"/>
                  </a:lnTo>
                  <a:lnTo>
                    <a:pt x="193636" y="78232"/>
                  </a:lnTo>
                  <a:lnTo>
                    <a:pt x="197104" y="104813"/>
                  </a:lnTo>
                  <a:lnTo>
                    <a:pt x="206768" y="125044"/>
                  </a:lnTo>
                  <a:lnTo>
                    <a:pt x="221500" y="137934"/>
                  </a:lnTo>
                  <a:lnTo>
                    <a:pt x="240169" y="142443"/>
                  </a:lnTo>
                  <a:lnTo>
                    <a:pt x="258965" y="137934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13"/>
                  </a:lnTo>
                  <a:lnTo>
                    <a:pt x="286905" y="78232"/>
                  </a:lnTo>
                  <a:close/>
                </a:path>
                <a:path w="1376045" h="476884">
                  <a:moveTo>
                    <a:pt x="337096" y="292100"/>
                  </a:moveTo>
                  <a:lnTo>
                    <a:pt x="320230" y="292100"/>
                  </a:lnTo>
                  <a:lnTo>
                    <a:pt x="320230" y="476199"/>
                  </a:lnTo>
                  <a:lnTo>
                    <a:pt x="337096" y="476199"/>
                  </a:lnTo>
                  <a:lnTo>
                    <a:pt x="337096" y="292100"/>
                  </a:lnTo>
                  <a:close/>
                </a:path>
                <a:path w="1376045" h="476884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4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28"/>
                  </a:lnTo>
                  <a:lnTo>
                    <a:pt x="864857" y="407619"/>
                  </a:lnTo>
                  <a:lnTo>
                    <a:pt x="870851" y="401066"/>
                  </a:lnTo>
                  <a:lnTo>
                    <a:pt x="894803" y="367284"/>
                  </a:lnTo>
                  <a:lnTo>
                    <a:pt x="896772" y="362089"/>
                  </a:lnTo>
                  <a:lnTo>
                    <a:pt x="897763" y="356768"/>
                  </a:lnTo>
                  <a:lnTo>
                    <a:pt x="897661" y="343395"/>
                  </a:lnTo>
                  <a:lnTo>
                    <a:pt x="895858" y="336829"/>
                  </a:lnTo>
                  <a:lnTo>
                    <a:pt x="861974" y="310349"/>
                  </a:lnTo>
                  <a:lnTo>
                    <a:pt x="844702" y="310349"/>
                  </a:lnTo>
                  <a:lnTo>
                    <a:pt x="809701" y="337680"/>
                  </a:lnTo>
                  <a:lnTo>
                    <a:pt x="807707" y="345274"/>
                  </a:lnTo>
                  <a:lnTo>
                    <a:pt x="807707" y="353936"/>
                  </a:lnTo>
                  <a:lnTo>
                    <a:pt x="824738" y="353936"/>
                  </a:lnTo>
                  <a:lnTo>
                    <a:pt x="824738" y="348310"/>
                  </a:lnTo>
                  <a:lnTo>
                    <a:pt x="825868" y="343395"/>
                  </a:lnTo>
                  <a:lnTo>
                    <a:pt x="847051" y="325932"/>
                  </a:lnTo>
                  <a:lnTo>
                    <a:pt x="858075" y="325932"/>
                  </a:lnTo>
                  <a:lnTo>
                    <a:pt x="862888" y="326974"/>
                  </a:lnTo>
                  <a:lnTo>
                    <a:pt x="871448" y="331114"/>
                  </a:lnTo>
                  <a:lnTo>
                    <a:pt x="874814" y="334048"/>
                  </a:lnTo>
                  <a:lnTo>
                    <a:pt x="877265" y="337845"/>
                  </a:lnTo>
                  <a:lnTo>
                    <a:pt x="879767" y="341642"/>
                  </a:lnTo>
                  <a:lnTo>
                    <a:pt x="881024" y="346138"/>
                  </a:lnTo>
                  <a:lnTo>
                    <a:pt x="881024" y="355854"/>
                  </a:lnTo>
                  <a:lnTo>
                    <a:pt x="807123" y="447167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4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28"/>
                  </a:lnTo>
                  <a:lnTo>
                    <a:pt x="864857" y="115519"/>
                  </a:lnTo>
                  <a:lnTo>
                    <a:pt x="870851" y="108966"/>
                  </a:lnTo>
                  <a:lnTo>
                    <a:pt x="894803" y="75184"/>
                  </a:lnTo>
                  <a:lnTo>
                    <a:pt x="896772" y="69989"/>
                  </a:lnTo>
                  <a:lnTo>
                    <a:pt x="897763" y="64668"/>
                  </a:lnTo>
                  <a:lnTo>
                    <a:pt x="897661" y="51295"/>
                  </a:lnTo>
                  <a:lnTo>
                    <a:pt x="895858" y="44729"/>
                  </a:lnTo>
                  <a:lnTo>
                    <a:pt x="861974" y="18249"/>
                  </a:lnTo>
                  <a:lnTo>
                    <a:pt x="844702" y="18249"/>
                  </a:lnTo>
                  <a:lnTo>
                    <a:pt x="809701" y="45580"/>
                  </a:lnTo>
                  <a:lnTo>
                    <a:pt x="807707" y="53174"/>
                  </a:lnTo>
                  <a:lnTo>
                    <a:pt x="807707" y="61836"/>
                  </a:lnTo>
                  <a:lnTo>
                    <a:pt x="824738" y="61836"/>
                  </a:lnTo>
                  <a:lnTo>
                    <a:pt x="824738" y="56210"/>
                  </a:lnTo>
                  <a:lnTo>
                    <a:pt x="825868" y="51295"/>
                  </a:lnTo>
                  <a:lnTo>
                    <a:pt x="847051" y="33832"/>
                  </a:lnTo>
                  <a:lnTo>
                    <a:pt x="858075" y="33832"/>
                  </a:lnTo>
                  <a:lnTo>
                    <a:pt x="862888" y="34874"/>
                  </a:lnTo>
                  <a:lnTo>
                    <a:pt x="871448" y="39014"/>
                  </a:lnTo>
                  <a:lnTo>
                    <a:pt x="874814" y="41948"/>
                  </a:lnTo>
                  <a:lnTo>
                    <a:pt x="877265" y="45745"/>
                  </a:lnTo>
                  <a:lnTo>
                    <a:pt x="879767" y="49542"/>
                  </a:lnTo>
                  <a:lnTo>
                    <a:pt x="881024" y="54038"/>
                  </a:lnTo>
                  <a:lnTo>
                    <a:pt x="881024" y="63754"/>
                  </a:lnTo>
                  <a:lnTo>
                    <a:pt x="807123" y="155067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4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28"/>
                  </a:lnTo>
                  <a:lnTo>
                    <a:pt x="987882" y="407619"/>
                  </a:lnTo>
                  <a:lnTo>
                    <a:pt x="993889" y="401066"/>
                  </a:lnTo>
                  <a:lnTo>
                    <a:pt x="1017828" y="367284"/>
                  </a:lnTo>
                  <a:lnTo>
                    <a:pt x="1019810" y="362089"/>
                  </a:lnTo>
                  <a:lnTo>
                    <a:pt x="1020787" y="356768"/>
                  </a:lnTo>
                  <a:lnTo>
                    <a:pt x="1020699" y="343395"/>
                  </a:lnTo>
                  <a:lnTo>
                    <a:pt x="1018895" y="336829"/>
                  </a:lnTo>
                  <a:lnTo>
                    <a:pt x="984999" y="310349"/>
                  </a:lnTo>
                  <a:lnTo>
                    <a:pt x="967727" y="310349"/>
                  </a:lnTo>
                  <a:lnTo>
                    <a:pt x="932738" y="337680"/>
                  </a:lnTo>
                  <a:lnTo>
                    <a:pt x="930732" y="345274"/>
                  </a:lnTo>
                  <a:lnTo>
                    <a:pt x="930732" y="353936"/>
                  </a:lnTo>
                  <a:lnTo>
                    <a:pt x="947762" y="353936"/>
                  </a:lnTo>
                  <a:lnTo>
                    <a:pt x="947762" y="348310"/>
                  </a:lnTo>
                  <a:lnTo>
                    <a:pt x="948893" y="343395"/>
                  </a:lnTo>
                  <a:lnTo>
                    <a:pt x="970089" y="325932"/>
                  </a:lnTo>
                  <a:lnTo>
                    <a:pt x="981100" y="325932"/>
                  </a:lnTo>
                  <a:lnTo>
                    <a:pt x="985913" y="326974"/>
                  </a:lnTo>
                  <a:lnTo>
                    <a:pt x="994473" y="331114"/>
                  </a:lnTo>
                  <a:lnTo>
                    <a:pt x="997839" y="334048"/>
                  </a:lnTo>
                  <a:lnTo>
                    <a:pt x="1000302" y="337845"/>
                  </a:lnTo>
                  <a:lnTo>
                    <a:pt x="1002804" y="341642"/>
                  </a:lnTo>
                  <a:lnTo>
                    <a:pt x="1004049" y="346138"/>
                  </a:lnTo>
                  <a:lnTo>
                    <a:pt x="1004049" y="355854"/>
                  </a:lnTo>
                  <a:lnTo>
                    <a:pt x="930160" y="447167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4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28"/>
                  </a:lnTo>
                  <a:lnTo>
                    <a:pt x="987882" y="115519"/>
                  </a:lnTo>
                  <a:lnTo>
                    <a:pt x="993889" y="108966"/>
                  </a:lnTo>
                  <a:lnTo>
                    <a:pt x="1017828" y="75184"/>
                  </a:lnTo>
                  <a:lnTo>
                    <a:pt x="1019810" y="69989"/>
                  </a:lnTo>
                  <a:lnTo>
                    <a:pt x="1020787" y="64668"/>
                  </a:lnTo>
                  <a:lnTo>
                    <a:pt x="1020699" y="51295"/>
                  </a:lnTo>
                  <a:lnTo>
                    <a:pt x="1018895" y="44729"/>
                  </a:lnTo>
                  <a:lnTo>
                    <a:pt x="984999" y="18249"/>
                  </a:lnTo>
                  <a:lnTo>
                    <a:pt x="967727" y="18249"/>
                  </a:lnTo>
                  <a:lnTo>
                    <a:pt x="932738" y="45580"/>
                  </a:lnTo>
                  <a:lnTo>
                    <a:pt x="930732" y="53174"/>
                  </a:lnTo>
                  <a:lnTo>
                    <a:pt x="930732" y="61836"/>
                  </a:lnTo>
                  <a:lnTo>
                    <a:pt x="947762" y="61836"/>
                  </a:lnTo>
                  <a:lnTo>
                    <a:pt x="947762" y="56210"/>
                  </a:lnTo>
                  <a:lnTo>
                    <a:pt x="948893" y="51295"/>
                  </a:lnTo>
                  <a:lnTo>
                    <a:pt x="970089" y="33832"/>
                  </a:lnTo>
                  <a:lnTo>
                    <a:pt x="981100" y="33832"/>
                  </a:lnTo>
                  <a:lnTo>
                    <a:pt x="985913" y="34874"/>
                  </a:lnTo>
                  <a:lnTo>
                    <a:pt x="994473" y="39014"/>
                  </a:lnTo>
                  <a:lnTo>
                    <a:pt x="997839" y="41948"/>
                  </a:lnTo>
                  <a:lnTo>
                    <a:pt x="1000302" y="45745"/>
                  </a:lnTo>
                  <a:lnTo>
                    <a:pt x="1002804" y="49542"/>
                  </a:lnTo>
                  <a:lnTo>
                    <a:pt x="1004049" y="54038"/>
                  </a:lnTo>
                  <a:lnTo>
                    <a:pt x="1004049" y="63754"/>
                  </a:lnTo>
                  <a:lnTo>
                    <a:pt x="930160" y="155067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4">
                  <a:moveTo>
                    <a:pt x="1198956" y="460146"/>
                  </a:moveTo>
                  <a:lnTo>
                    <a:pt x="1198918" y="385445"/>
                  </a:lnTo>
                  <a:lnTo>
                    <a:pt x="1178687" y="350202"/>
                  </a:lnTo>
                  <a:lnTo>
                    <a:pt x="1165186" y="347878"/>
                  </a:lnTo>
                  <a:lnTo>
                    <a:pt x="1157249" y="347878"/>
                  </a:lnTo>
                  <a:lnTo>
                    <a:pt x="1150442" y="349580"/>
                  </a:lnTo>
                  <a:lnTo>
                    <a:pt x="1139088" y="356362"/>
                  </a:lnTo>
                  <a:lnTo>
                    <a:pt x="1134821" y="360908"/>
                  </a:lnTo>
                  <a:lnTo>
                    <a:pt x="1131989" y="366636"/>
                  </a:lnTo>
                  <a:lnTo>
                    <a:pt x="1130833" y="366636"/>
                  </a:lnTo>
                  <a:lnTo>
                    <a:pt x="1129233" y="363169"/>
                  </a:lnTo>
                  <a:lnTo>
                    <a:pt x="1128090" y="360718"/>
                  </a:lnTo>
                  <a:lnTo>
                    <a:pt x="1124267" y="356120"/>
                  </a:lnTo>
                  <a:lnTo>
                    <a:pt x="1119365" y="352856"/>
                  </a:lnTo>
                  <a:lnTo>
                    <a:pt x="1114501" y="349529"/>
                  </a:lnTo>
                  <a:lnTo>
                    <a:pt x="1108417" y="347878"/>
                  </a:lnTo>
                  <a:lnTo>
                    <a:pt x="1093889" y="347878"/>
                  </a:lnTo>
                  <a:lnTo>
                    <a:pt x="1087704" y="349529"/>
                  </a:lnTo>
                  <a:lnTo>
                    <a:pt x="1077417" y="356120"/>
                  </a:lnTo>
                  <a:lnTo>
                    <a:pt x="1073683" y="360718"/>
                  </a:lnTo>
                  <a:lnTo>
                    <a:pt x="1071372" y="366636"/>
                  </a:lnTo>
                  <a:lnTo>
                    <a:pt x="1069936" y="366636"/>
                  </a:lnTo>
                  <a:lnTo>
                    <a:pt x="1069936" y="349313"/>
                  </a:lnTo>
                  <a:lnTo>
                    <a:pt x="1053477" y="349313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45"/>
                  </a:lnTo>
                  <a:lnTo>
                    <a:pt x="1071664" y="380657"/>
                  </a:lnTo>
                  <a:lnTo>
                    <a:pt x="1076325" y="372338"/>
                  </a:lnTo>
                  <a:lnTo>
                    <a:pt x="1079411" y="369062"/>
                  </a:lnTo>
                  <a:lnTo>
                    <a:pt x="1083348" y="366636"/>
                  </a:lnTo>
                  <a:lnTo>
                    <a:pt x="1087056" y="364350"/>
                  </a:lnTo>
                  <a:lnTo>
                    <a:pt x="1091196" y="363169"/>
                  </a:lnTo>
                  <a:lnTo>
                    <a:pt x="1102067" y="363169"/>
                  </a:lnTo>
                  <a:lnTo>
                    <a:pt x="1107338" y="365125"/>
                  </a:lnTo>
                  <a:lnTo>
                    <a:pt x="1111478" y="369062"/>
                  </a:lnTo>
                  <a:lnTo>
                    <a:pt x="1115517" y="372859"/>
                  </a:lnTo>
                  <a:lnTo>
                    <a:pt x="1117498" y="377799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57"/>
                  </a:lnTo>
                  <a:lnTo>
                    <a:pt x="1137018" y="374904"/>
                  </a:lnTo>
                  <a:lnTo>
                    <a:pt x="1144574" y="366636"/>
                  </a:lnTo>
                  <a:lnTo>
                    <a:pt x="1145578" y="365531"/>
                  </a:lnTo>
                  <a:lnTo>
                    <a:pt x="1151610" y="363169"/>
                  </a:lnTo>
                  <a:lnTo>
                    <a:pt x="1165466" y="363169"/>
                  </a:lnTo>
                  <a:lnTo>
                    <a:pt x="1170736" y="364921"/>
                  </a:lnTo>
                  <a:lnTo>
                    <a:pt x="1179690" y="371944"/>
                  </a:lnTo>
                  <a:lnTo>
                    <a:pt x="1181925" y="377799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4">
                  <a:moveTo>
                    <a:pt x="1198956" y="168046"/>
                  </a:moveTo>
                  <a:lnTo>
                    <a:pt x="1198918" y="93345"/>
                  </a:lnTo>
                  <a:lnTo>
                    <a:pt x="1178687" y="58102"/>
                  </a:lnTo>
                  <a:lnTo>
                    <a:pt x="1165186" y="55778"/>
                  </a:lnTo>
                  <a:lnTo>
                    <a:pt x="1157249" y="55778"/>
                  </a:lnTo>
                  <a:lnTo>
                    <a:pt x="1150442" y="57480"/>
                  </a:lnTo>
                  <a:lnTo>
                    <a:pt x="1139088" y="64262"/>
                  </a:lnTo>
                  <a:lnTo>
                    <a:pt x="1134821" y="68808"/>
                  </a:lnTo>
                  <a:lnTo>
                    <a:pt x="1131989" y="74536"/>
                  </a:lnTo>
                  <a:lnTo>
                    <a:pt x="1130833" y="74536"/>
                  </a:lnTo>
                  <a:lnTo>
                    <a:pt x="1129233" y="71069"/>
                  </a:lnTo>
                  <a:lnTo>
                    <a:pt x="1128090" y="68618"/>
                  </a:lnTo>
                  <a:lnTo>
                    <a:pt x="1124267" y="64020"/>
                  </a:lnTo>
                  <a:lnTo>
                    <a:pt x="1119365" y="60756"/>
                  </a:lnTo>
                  <a:lnTo>
                    <a:pt x="1114501" y="57429"/>
                  </a:lnTo>
                  <a:lnTo>
                    <a:pt x="1108417" y="55778"/>
                  </a:lnTo>
                  <a:lnTo>
                    <a:pt x="1093889" y="55778"/>
                  </a:lnTo>
                  <a:lnTo>
                    <a:pt x="1087704" y="57429"/>
                  </a:lnTo>
                  <a:lnTo>
                    <a:pt x="1077417" y="64020"/>
                  </a:lnTo>
                  <a:lnTo>
                    <a:pt x="1073683" y="68618"/>
                  </a:lnTo>
                  <a:lnTo>
                    <a:pt x="1071372" y="74536"/>
                  </a:lnTo>
                  <a:lnTo>
                    <a:pt x="1069936" y="74536"/>
                  </a:lnTo>
                  <a:lnTo>
                    <a:pt x="1069936" y="57213"/>
                  </a:lnTo>
                  <a:lnTo>
                    <a:pt x="1053477" y="57213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45"/>
                  </a:lnTo>
                  <a:lnTo>
                    <a:pt x="1071664" y="88557"/>
                  </a:lnTo>
                  <a:lnTo>
                    <a:pt x="1076325" y="80238"/>
                  </a:lnTo>
                  <a:lnTo>
                    <a:pt x="1079411" y="76962"/>
                  </a:lnTo>
                  <a:lnTo>
                    <a:pt x="1083348" y="74536"/>
                  </a:lnTo>
                  <a:lnTo>
                    <a:pt x="1087056" y="72250"/>
                  </a:lnTo>
                  <a:lnTo>
                    <a:pt x="1091196" y="71069"/>
                  </a:lnTo>
                  <a:lnTo>
                    <a:pt x="1102067" y="71069"/>
                  </a:lnTo>
                  <a:lnTo>
                    <a:pt x="1107338" y="73025"/>
                  </a:lnTo>
                  <a:lnTo>
                    <a:pt x="1111478" y="76962"/>
                  </a:lnTo>
                  <a:lnTo>
                    <a:pt x="1115517" y="80759"/>
                  </a:lnTo>
                  <a:lnTo>
                    <a:pt x="1117498" y="85699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57"/>
                  </a:lnTo>
                  <a:lnTo>
                    <a:pt x="1137018" y="82804"/>
                  </a:lnTo>
                  <a:lnTo>
                    <a:pt x="1144574" y="74536"/>
                  </a:lnTo>
                  <a:lnTo>
                    <a:pt x="1145578" y="73431"/>
                  </a:lnTo>
                  <a:lnTo>
                    <a:pt x="1151610" y="71069"/>
                  </a:lnTo>
                  <a:lnTo>
                    <a:pt x="1165466" y="71069"/>
                  </a:lnTo>
                  <a:lnTo>
                    <a:pt x="1170736" y="72821"/>
                  </a:lnTo>
                  <a:lnTo>
                    <a:pt x="1179690" y="79844"/>
                  </a:lnTo>
                  <a:lnTo>
                    <a:pt x="1181925" y="85699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4">
                  <a:moveTo>
                    <a:pt x="1375562" y="460146"/>
                  </a:moveTo>
                  <a:lnTo>
                    <a:pt x="1375524" y="385445"/>
                  </a:lnTo>
                  <a:lnTo>
                    <a:pt x="1355305" y="350202"/>
                  </a:lnTo>
                  <a:lnTo>
                    <a:pt x="1341793" y="347878"/>
                  </a:lnTo>
                  <a:lnTo>
                    <a:pt x="1333855" y="347878"/>
                  </a:lnTo>
                  <a:lnTo>
                    <a:pt x="1327048" y="349580"/>
                  </a:lnTo>
                  <a:lnTo>
                    <a:pt x="1315694" y="356362"/>
                  </a:lnTo>
                  <a:lnTo>
                    <a:pt x="1311440" y="360908"/>
                  </a:lnTo>
                  <a:lnTo>
                    <a:pt x="1308595" y="366636"/>
                  </a:lnTo>
                  <a:lnTo>
                    <a:pt x="1307439" y="366636"/>
                  </a:lnTo>
                  <a:lnTo>
                    <a:pt x="1305839" y="363169"/>
                  </a:lnTo>
                  <a:lnTo>
                    <a:pt x="1304696" y="360718"/>
                  </a:lnTo>
                  <a:lnTo>
                    <a:pt x="1300873" y="356120"/>
                  </a:lnTo>
                  <a:lnTo>
                    <a:pt x="1295971" y="352856"/>
                  </a:lnTo>
                  <a:lnTo>
                    <a:pt x="1291107" y="349529"/>
                  </a:lnTo>
                  <a:lnTo>
                    <a:pt x="1285024" y="347878"/>
                  </a:lnTo>
                  <a:lnTo>
                    <a:pt x="1270495" y="347878"/>
                  </a:lnTo>
                  <a:lnTo>
                    <a:pt x="1264310" y="349529"/>
                  </a:lnTo>
                  <a:lnTo>
                    <a:pt x="1254023" y="356120"/>
                  </a:lnTo>
                  <a:lnTo>
                    <a:pt x="1250289" y="360718"/>
                  </a:lnTo>
                  <a:lnTo>
                    <a:pt x="1247978" y="366636"/>
                  </a:lnTo>
                  <a:lnTo>
                    <a:pt x="1246543" y="366636"/>
                  </a:lnTo>
                  <a:lnTo>
                    <a:pt x="1246543" y="349313"/>
                  </a:lnTo>
                  <a:lnTo>
                    <a:pt x="1230083" y="349313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45"/>
                  </a:lnTo>
                  <a:lnTo>
                    <a:pt x="1248270" y="380657"/>
                  </a:lnTo>
                  <a:lnTo>
                    <a:pt x="1252943" y="372338"/>
                  </a:lnTo>
                  <a:lnTo>
                    <a:pt x="1256017" y="369062"/>
                  </a:lnTo>
                  <a:lnTo>
                    <a:pt x="1259954" y="366636"/>
                  </a:lnTo>
                  <a:lnTo>
                    <a:pt x="1263662" y="364350"/>
                  </a:lnTo>
                  <a:lnTo>
                    <a:pt x="1267802" y="363169"/>
                  </a:lnTo>
                  <a:lnTo>
                    <a:pt x="1278674" y="363169"/>
                  </a:lnTo>
                  <a:lnTo>
                    <a:pt x="1283944" y="365125"/>
                  </a:lnTo>
                  <a:lnTo>
                    <a:pt x="1288084" y="369062"/>
                  </a:lnTo>
                  <a:lnTo>
                    <a:pt x="1292123" y="372859"/>
                  </a:lnTo>
                  <a:lnTo>
                    <a:pt x="1294104" y="377799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57"/>
                  </a:lnTo>
                  <a:lnTo>
                    <a:pt x="1313624" y="374904"/>
                  </a:lnTo>
                  <a:lnTo>
                    <a:pt x="1321181" y="366636"/>
                  </a:lnTo>
                  <a:lnTo>
                    <a:pt x="1322184" y="365531"/>
                  </a:lnTo>
                  <a:lnTo>
                    <a:pt x="1328229" y="363169"/>
                  </a:lnTo>
                  <a:lnTo>
                    <a:pt x="1342085" y="363169"/>
                  </a:lnTo>
                  <a:lnTo>
                    <a:pt x="1347343" y="364921"/>
                  </a:lnTo>
                  <a:lnTo>
                    <a:pt x="1356296" y="371944"/>
                  </a:lnTo>
                  <a:lnTo>
                    <a:pt x="1358531" y="377799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4">
                  <a:moveTo>
                    <a:pt x="1375562" y="168046"/>
                  </a:moveTo>
                  <a:lnTo>
                    <a:pt x="1375524" y="93345"/>
                  </a:lnTo>
                  <a:lnTo>
                    <a:pt x="1355305" y="58102"/>
                  </a:lnTo>
                  <a:lnTo>
                    <a:pt x="1341793" y="55778"/>
                  </a:lnTo>
                  <a:lnTo>
                    <a:pt x="1333855" y="55778"/>
                  </a:lnTo>
                  <a:lnTo>
                    <a:pt x="1327048" y="57480"/>
                  </a:lnTo>
                  <a:lnTo>
                    <a:pt x="1315694" y="64262"/>
                  </a:lnTo>
                  <a:lnTo>
                    <a:pt x="1311440" y="68808"/>
                  </a:lnTo>
                  <a:lnTo>
                    <a:pt x="1308595" y="74536"/>
                  </a:lnTo>
                  <a:lnTo>
                    <a:pt x="1307439" y="74536"/>
                  </a:lnTo>
                  <a:lnTo>
                    <a:pt x="1305839" y="71069"/>
                  </a:lnTo>
                  <a:lnTo>
                    <a:pt x="1304696" y="68618"/>
                  </a:lnTo>
                  <a:lnTo>
                    <a:pt x="1300873" y="64020"/>
                  </a:lnTo>
                  <a:lnTo>
                    <a:pt x="1295971" y="60756"/>
                  </a:lnTo>
                  <a:lnTo>
                    <a:pt x="1291107" y="57429"/>
                  </a:lnTo>
                  <a:lnTo>
                    <a:pt x="1285024" y="55778"/>
                  </a:lnTo>
                  <a:lnTo>
                    <a:pt x="1270495" y="55778"/>
                  </a:lnTo>
                  <a:lnTo>
                    <a:pt x="1264310" y="57429"/>
                  </a:lnTo>
                  <a:lnTo>
                    <a:pt x="1254023" y="64020"/>
                  </a:lnTo>
                  <a:lnTo>
                    <a:pt x="1250289" y="68618"/>
                  </a:lnTo>
                  <a:lnTo>
                    <a:pt x="1247978" y="74536"/>
                  </a:lnTo>
                  <a:lnTo>
                    <a:pt x="1246543" y="74536"/>
                  </a:lnTo>
                  <a:lnTo>
                    <a:pt x="1246543" y="57213"/>
                  </a:lnTo>
                  <a:lnTo>
                    <a:pt x="1230083" y="57213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45"/>
                  </a:lnTo>
                  <a:lnTo>
                    <a:pt x="1248270" y="88557"/>
                  </a:lnTo>
                  <a:lnTo>
                    <a:pt x="1252943" y="80238"/>
                  </a:lnTo>
                  <a:lnTo>
                    <a:pt x="1256017" y="76962"/>
                  </a:lnTo>
                  <a:lnTo>
                    <a:pt x="1259954" y="74536"/>
                  </a:lnTo>
                  <a:lnTo>
                    <a:pt x="1263662" y="72250"/>
                  </a:lnTo>
                  <a:lnTo>
                    <a:pt x="1267802" y="71069"/>
                  </a:lnTo>
                  <a:lnTo>
                    <a:pt x="1278674" y="71069"/>
                  </a:lnTo>
                  <a:lnTo>
                    <a:pt x="1283944" y="73025"/>
                  </a:lnTo>
                  <a:lnTo>
                    <a:pt x="1288084" y="76962"/>
                  </a:lnTo>
                  <a:lnTo>
                    <a:pt x="1292123" y="80759"/>
                  </a:lnTo>
                  <a:lnTo>
                    <a:pt x="1294104" y="85699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57"/>
                  </a:lnTo>
                  <a:lnTo>
                    <a:pt x="1313624" y="82804"/>
                  </a:lnTo>
                  <a:lnTo>
                    <a:pt x="1321181" y="74536"/>
                  </a:lnTo>
                  <a:lnTo>
                    <a:pt x="1322184" y="73431"/>
                  </a:lnTo>
                  <a:lnTo>
                    <a:pt x="1328229" y="71069"/>
                  </a:lnTo>
                  <a:lnTo>
                    <a:pt x="1342085" y="71069"/>
                  </a:lnTo>
                  <a:lnTo>
                    <a:pt x="1347343" y="72821"/>
                  </a:lnTo>
                  <a:lnTo>
                    <a:pt x="1356296" y="79844"/>
                  </a:lnTo>
                  <a:lnTo>
                    <a:pt x="1358531" y="85699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5638800"/>
              <a:ext cx="1866428" cy="146050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724474" y="6728052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90">
                  <a:moveTo>
                    <a:pt x="96113" y="9144"/>
                  </a:moveTo>
                  <a:lnTo>
                    <a:pt x="89001" y="9144"/>
                  </a:lnTo>
                  <a:lnTo>
                    <a:pt x="77622" y="9144"/>
                  </a:lnTo>
                  <a:lnTo>
                    <a:pt x="12395" y="9144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40005"/>
                  </a:lnTo>
                  <a:lnTo>
                    <a:pt x="58572" y="58801"/>
                  </a:lnTo>
                  <a:lnTo>
                    <a:pt x="35280" y="73609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91"/>
                  </a:lnTo>
                  <a:lnTo>
                    <a:pt x="72999" y="66319"/>
                  </a:lnTo>
                  <a:lnTo>
                    <a:pt x="90157" y="41021"/>
                  </a:lnTo>
                  <a:lnTo>
                    <a:pt x="93535" y="22961"/>
                  </a:lnTo>
                  <a:lnTo>
                    <a:pt x="96113" y="9144"/>
                  </a:lnTo>
                  <a:close/>
                </a:path>
                <a:path w="1376045" h="504190">
                  <a:moveTo>
                    <a:pt x="145084" y="302463"/>
                  </a:moveTo>
                  <a:lnTo>
                    <a:pt x="128625" y="302463"/>
                  </a:lnTo>
                  <a:lnTo>
                    <a:pt x="128625" y="316077"/>
                  </a:lnTo>
                  <a:lnTo>
                    <a:pt x="128625" y="360578"/>
                  </a:lnTo>
                  <a:lnTo>
                    <a:pt x="37795" y="360578"/>
                  </a:lnTo>
                  <a:lnTo>
                    <a:pt x="37795" y="316077"/>
                  </a:lnTo>
                  <a:lnTo>
                    <a:pt x="128625" y="316077"/>
                  </a:lnTo>
                  <a:lnTo>
                    <a:pt x="128625" y="302463"/>
                  </a:lnTo>
                  <a:lnTo>
                    <a:pt x="21132" y="302463"/>
                  </a:lnTo>
                  <a:lnTo>
                    <a:pt x="21132" y="374192"/>
                  </a:lnTo>
                  <a:lnTo>
                    <a:pt x="145084" y="374192"/>
                  </a:lnTo>
                  <a:lnTo>
                    <a:pt x="145084" y="360578"/>
                  </a:lnTo>
                  <a:lnTo>
                    <a:pt x="145084" y="316077"/>
                  </a:lnTo>
                  <a:lnTo>
                    <a:pt x="145084" y="302463"/>
                  </a:lnTo>
                  <a:close/>
                </a:path>
                <a:path w="1376045" h="504190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90">
                  <a:moveTo>
                    <a:pt x="156870" y="168668"/>
                  </a:moveTo>
                  <a:lnTo>
                    <a:pt x="48971" y="168668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31"/>
                  </a:lnTo>
                  <a:lnTo>
                    <a:pt x="31902" y="102831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24"/>
                  </a:lnTo>
                  <a:lnTo>
                    <a:pt x="32308" y="134924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61"/>
                  </a:lnTo>
                  <a:lnTo>
                    <a:pt x="156870" y="168668"/>
                  </a:lnTo>
                  <a:close/>
                </a:path>
                <a:path w="1376045" h="504190">
                  <a:moveTo>
                    <a:pt x="166624" y="398983"/>
                  </a:moveTo>
                  <a:lnTo>
                    <a:pt x="0" y="398983"/>
                  </a:lnTo>
                  <a:lnTo>
                    <a:pt x="0" y="412800"/>
                  </a:lnTo>
                  <a:lnTo>
                    <a:pt x="74371" y="412800"/>
                  </a:lnTo>
                  <a:lnTo>
                    <a:pt x="74371" y="475996"/>
                  </a:lnTo>
                  <a:lnTo>
                    <a:pt x="91033" y="475996"/>
                  </a:lnTo>
                  <a:lnTo>
                    <a:pt x="91033" y="412800"/>
                  </a:lnTo>
                  <a:lnTo>
                    <a:pt x="166624" y="412800"/>
                  </a:lnTo>
                  <a:lnTo>
                    <a:pt x="166624" y="407314"/>
                  </a:lnTo>
                  <a:lnTo>
                    <a:pt x="166624" y="398983"/>
                  </a:lnTo>
                  <a:close/>
                </a:path>
                <a:path w="1376045" h="5041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504190">
                  <a:moveTo>
                    <a:pt x="304584" y="296976"/>
                  </a:moveTo>
                  <a:lnTo>
                    <a:pt x="288734" y="296976"/>
                  </a:lnTo>
                  <a:lnTo>
                    <a:pt x="288734" y="367284"/>
                  </a:lnTo>
                  <a:lnTo>
                    <a:pt x="255752" y="367284"/>
                  </a:lnTo>
                  <a:lnTo>
                    <a:pt x="261988" y="350532"/>
                  </a:lnTo>
                  <a:lnTo>
                    <a:pt x="264287" y="329285"/>
                  </a:lnTo>
                  <a:lnTo>
                    <a:pt x="265772" y="315468"/>
                  </a:lnTo>
                  <a:lnTo>
                    <a:pt x="255816" y="315468"/>
                  </a:lnTo>
                  <a:lnTo>
                    <a:pt x="249516" y="315468"/>
                  </a:lnTo>
                  <a:lnTo>
                    <a:pt x="195059" y="315468"/>
                  </a:lnTo>
                  <a:lnTo>
                    <a:pt x="195059" y="329285"/>
                  </a:lnTo>
                  <a:lnTo>
                    <a:pt x="248234" y="329285"/>
                  </a:lnTo>
                  <a:lnTo>
                    <a:pt x="245821" y="349669"/>
                  </a:lnTo>
                  <a:lnTo>
                    <a:pt x="234454" y="377926"/>
                  </a:lnTo>
                  <a:lnTo>
                    <a:pt x="214972" y="402958"/>
                  </a:lnTo>
                  <a:lnTo>
                    <a:pt x="186931" y="424383"/>
                  </a:lnTo>
                  <a:lnTo>
                    <a:pt x="196888" y="436372"/>
                  </a:lnTo>
                  <a:lnTo>
                    <a:pt x="228574" y="411822"/>
                  </a:lnTo>
                  <a:lnTo>
                    <a:pt x="249923" y="382930"/>
                  </a:lnTo>
                  <a:lnTo>
                    <a:pt x="250685" y="380898"/>
                  </a:lnTo>
                  <a:lnTo>
                    <a:pt x="288734" y="380898"/>
                  </a:lnTo>
                  <a:lnTo>
                    <a:pt x="288734" y="466648"/>
                  </a:lnTo>
                  <a:lnTo>
                    <a:pt x="304584" y="466648"/>
                  </a:lnTo>
                  <a:lnTo>
                    <a:pt x="304584" y="380898"/>
                  </a:lnTo>
                  <a:lnTo>
                    <a:pt x="304584" y="367284"/>
                  </a:lnTo>
                  <a:lnTo>
                    <a:pt x="304584" y="296976"/>
                  </a:lnTo>
                  <a:close/>
                </a:path>
                <a:path w="1376045" h="5041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90">
                  <a:moveTo>
                    <a:pt x="343192" y="292303"/>
                  </a:moveTo>
                  <a:lnTo>
                    <a:pt x="326936" y="292303"/>
                  </a:lnTo>
                  <a:lnTo>
                    <a:pt x="326936" y="475996"/>
                  </a:lnTo>
                  <a:lnTo>
                    <a:pt x="343192" y="475996"/>
                  </a:lnTo>
                  <a:lnTo>
                    <a:pt x="343192" y="292303"/>
                  </a:lnTo>
                  <a:close/>
                </a:path>
                <a:path w="1376045" h="504190">
                  <a:moveTo>
                    <a:pt x="896518" y="312369"/>
                  </a:moveTo>
                  <a:lnTo>
                    <a:pt x="801852" y="312369"/>
                  </a:lnTo>
                  <a:lnTo>
                    <a:pt x="801852" y="328244"/>
                  </a:lnTo>
                  <a:lnTo>
                    <a:pt x="878052" y="328244"/>
                  </a:lnTo>
                  <a:lnTo>
                    <a:pt x="878052" y="329399"/>
                  </a:lnTo>
                  <a:lnTo>
                    <a:pt x="811949" y="460159"/>
                  </a:lnTo>
                  <a:lnTo>
                    <a:pt x="830707" y="460159"/>
                  </a:lnTo>
                  <a:lnTo>
                    <a:pt x="896518" y="329107"/>
                  </a:lnTo>
                  <a:lnTo>
                    <a:pt x="896518" y="312369"/>
                  </a:lnTo>
                  <a:close/>
                </a:path>
                <a:path w="1376045" h="5041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80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14"/>
                  </a:lnTo>
                  <a:lnTo>
                    <a:pt x="875017" y="41948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90">
                  <a:moveTo>
                    <a:pt x="1019733" y="385102"/>
                  </a:moveTo>
                  <a:lnTo>
                    <a:pt x="1015314" y="346354"/>
                  </a:lnTo>
                  <a:lnTo>
                    <a:pt x="1004366" y="326224"/>
                  </a:lnTo>
                  <a:lnTo>
                    <a:pt x="1000518" y="322199"/>
                  </a:lnTo>
                  <a:lnTo>
                    <a:pt x="1000518" y="363791"/>
                  </a:lnTo>
                  <a:lnTo>
                    <a:pt x="999680" y="368007"/>
                  </a:lnTo>
                  <a:lnTo>
                    <a:pt x="972477" y="392899"/>
                  </a:lnTo>
                  <a:lnTo>
                    <a:pt x="961847" y="392899"/>
                  </a:lnTo>
                  <a:lnTo>
                    <a:pt x="936447" y="365861"/>
                  </a:lnTo>
                  <a:lnTo>
                    <a:pt x="936561" y="353072"/>
                  </a:lnTo>
                  <a:lnTo>
                    <a:pt x="974636" y="326224"/>
                  </a:lnTo>
                  <a:lnTo>
                    <a:pt x="996327" y="343179"/>
                  </a:lnTo>
                  <a:lnTo>
                    <a:pt x="999121" y="348234"/>
                  </a:lnTo>
                  <a:lnTo>
                    <a:pt x="1000493" y="353529"/>
                  </a:lnTo>
                  <a:lnTo>
                    <a:pt x="1000518" y="363791"/>
                  </a:lnTo>
                  <a:lnTo>
                    <a:pt x="1000518" y="322199"/>
                  </a:lnTo>
                  <a:lnTo>
                    <a:pt x="968476" y="310349"/>
                  </a:lnTo>
                  <a:lnTo>
                    <a:pt x="961224" y="310680"/>
                  </a:lnTo>
                  <a:lnTo>
                    <a:pt x="925182" y="334886"/>
                  </a:lnTo>
                  <a:lnTo>
                    <a:pt x="919124" y="359702"/>
                  </a:lnTo>
                  <a:lnTo>
                    <a:pt x="919518" y="366649"/>
                  </a:lnTo>
                  <a:lnTo>
                    <a:pt x="942365" y="402551"/>
                  </a:lnTo>
                  <a:lnTo>
                    <a:pt x="957122" y="408774"/>
                  </a:lnTo>
                  <a:lnTo>
                    <a:pt x="970699" y="408774"/>
                  </a:lnTo>
                  <a:lnTo>
                    <a:pt x="999464" y="392899"/>
                  </a:lnTo>
                  <a:lnTo>
                    <a:pt x="1001966" y="389153"/>
                  </a:lnTo>
                  <a:lnTo>
                    <a:pt x="1003122" y="389153"/>
                  </a:lnTo>
                  <a:lnTo>
                    <a:pt x="1002499" y="402018"/>
                  </a:lnTo>
                  <a:lnTo>
                    <a:pt x="987767" y="437896"/>
                  </a:lnTo>
                  <a:lnTo>
                    <a:pt x="966165" y="446303"/>
                  </a:lnTo>
                  <a:lnTo>
                    <a:pt x="958380" y="446303"/>
                  </a:lnTo>
                  <a:lnTo>
                    <a:pt x="937882" y="422922"/>
                  </a:lnTo>
                  <a:lnTo>
                    <a:pt x="920280" y="422922"/>
                  </a:lnTo>
                  <a:lnTo>
                    <a:pt x="944016" y="457263"/>
                  </a:lnTo>
                  <a:lnTo>
                    <a:pt x="957897" y="462178"/>
                  </a:lnTo>
                  <a:lnTo>
                    <a:pt x="974496" y="462178"/>
                  </a:lnTo>
                  <a:lnTo>
                    <a:pt x="981951" y="460375"/>
                  </a:lnTo>
                  <a:lnTo>
                    <a:pt x="995184" y="453148"/>
                  </a:lnTo>
                  <a:lnTo>
                    <a:pt x="1000810" y="447865"/>
                  </a:lnTo>
                  <a:lnTo>
                    <a:pt x="1001839" y="446303"/>
                  </a:lnTo>
                  <a:lnTo>
                    <a:pt x="1005420" y="440880"/>
                  </a:lnTo>
                  <a:lnTo>
                    <a:pt x="1018921" y="398805"/>
                  </a:lnTo>
                  <a:lnTo>
                    <a:pt x="1019632" y="389153"/>
                  </a:lnTo>
                  <a:lnTo>
                    <a:pt x="1019733" y="385102"/>
                  </a:lnTo>
                  <a:close/>
                </a:path>
                <a:path w="1376045" h="5041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80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14"/>
                  </a:lnTo>
                  <a:lnTo>
                    <a:pt x="998042" y="41948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90">
                  <a:moveTo>
                    <a:pt x="1141171" y="349313"/>
                  </a:moveTo>
                  <a:lnTo>
                    <a:pt x="1124724" y="349313"/>
                  </a:lnTo>
                  <a:lnTo>
                    <a:pt x="1124724" y="366928"/>
                  </a:lnTo>
                  <a:lnTo>
                    <a:pt x="1124432" y="366928"/>
                  </a:lnTo>
                  <a:lnTo>
                    <a:pt x="1124432" y="395884"/>
                  </a:lnTo>
                  <a:lnTo>
                    <a:pt x="1124356" y="412496"/>
                  </a:lnTo>
                  <a:lnTo>
                    <a:pt x="1099515" y="443128"/>
                  </a:lnTo>
                  <a:lnTo>
                    <a:pt x="1085570" y="443128"/>
                  </a:lnTo>
                  <a:lnTo>
                    <a:pt x="1060437" y="412051"/>
                  </a:lnTo>
                  <a:lnTo>
                    <a:pt x="1060437" y="395884"/>
                  </a:lnTo>
                  <a:lnTo>
                    <a:pt x="1085469" y="363169"/>
                  </a:lnTo>
                  <a:lnTo>
                    <a:pt x="1099616" y="363169"/>
                  </a:lnTo>
                  <a:lnTo>
                    <a:pt x="1124432" y="395884"/>
                  </a:lnTo>
                  <a:lnTo>
                    <a:pt x="1124432" y="366928"/>
                  </a:lnTo>
                  <a:lnTo>
                    <a:pt x="1122984" y="366928"/>
                  </a:lnTo>
                  <a:lnTo>
                    <a:pt x="1121676" y="364909"/>
                  </a:lnTo>
                  <a:lnTo>
                    <a:pt x="1120419" y="363169"/>
                  </a:lnTo>
                  <a:lnTo>
                    <a:pt x="1119962" y="362546"/>
                  </a:lnTo>
                  <a:lnTo>
                    <a:pt x="1117650" y="359562"/>
                  </a:lnTo>
                  <a:lnTo>
                    <a:pt x="1115390" y="356527"/>
                  </a:lnTo>
                  <a:lnTo>
                    <a:pt x="1112113" y="353834"/>
                  </a:lnTo>
                  <a:lnTo>
                    <a:pt x="1107833" y="351485"/>
                  </a:lnTo>
                  <a:lnTo>
                    <a:pt x="1103604" y="349072"/>
                  </a:lnTo>
                  <a:lnTo>
                    <a:pt x="1097876" y="347878"/>
                  </a:lnTo>
                  <a:lnTo>
                    <a:pt x="1090663" y="347878"/>
                  </a:lnTo>
                  <a:lnTo>
                    <a:pt x="1052601" y="368515"/>
                  </a:lnTo>
                  <a:lnTo>
                    <a:pt x="1043330" y="404152"/>
                  </a:lnTo>
                  <a:lnTo>
                    <a:pt x="1043711" y="412496"/>
                  </a:lnTo>
                  <a:lnTo>
                    <a:pt x="1059205" y="447840"/>
                  </a:lnTo>
                  <a:lnTo>
                    <a:pt x="1081430" y="458419"/>
                  </a:lnTo>
                  <a:lnTo>
                    <a:pt x="1097584" y="458419"/>
                  </a:lnTo>
                  <a:lnTo>
                    <a:pt x="1122705" y="439661"/>
                  </a:lnTo>
                  <a:lnTo>
                    <a:pt x="1124140" y="439661"/>
                  </a:lnTo>
                  <a:lnTo>
                    <a:pt x="1124140" y="471411"/>
                  </a:lnTo>
                  <a:lnTo>
                    <a:pt x="1121232" y="478193"/>
                  </a:lnTo>
                  <a:lnTo>
                    <a:pt x="1109599" y="486854"/>
                  </a:lnTo>
                  <a:lnTo>
                    <a:pt x="1102207" y="489013"/>
                  </a:lnTo>
                  <a:lnTo>
                    <a:pt x="1086573" y="489013"/>
                  </a:lnTo>
                  <a:lnTo>
                    <a:pt x="1081163" y="488035"/>
                  </a:lnTo>
                  <a:lnTo>
                    <a:pt x="1072934" y="484136"/>
                  </a:lnTo>
                  <a:lnTo>
                    <a:pt x="1069708" y="481850"/>
                  </a:lnTo>
                  <a:lnTo>
                    <a:pt x="1067358" y="479209"/>
                  </a:lnTo>
                  <a:lnTo>
                    <a:pt x="1064996" y="476605"/>
                  </a:lnTo>
                  <a:lnTo>
                    <a:pt x="1063053" y="474294"/>
                  </a:lnTo>
                  <a:lnTo>
                    <a:pt x="1061516" y="472274"/>
                  </a:lnTo>
                  <a:lnTo>
                    <a:pt x="1047940" y="481799"/>
                  </a:lnTo>
                  <a:lnTo>
                    <a:pt x="1085037" y="504024"/>
                  </a:lnTo>
                  <a:lnTo>
                    <a:pt x="1102118" y="504024"/>
                  </a:lnTo>
                  <a:lnTo>
                    <a:pt x="1110145" y="502602"/>
                  </a:lnTo>
                  <a:lnTo>
                    <a:pt x="1124623" y="496976"/>
                  </a:lnTo>
                  <a:lnTo>
                    <a:pt x="1130401" y="492582"/>
                  </a:lnTo>
                  <a:lnTo>
                    <a:pt x="1132928" y="489013"/>
                  </a:lnTo>
                  <a:lnTo>
                    <a:pt x="1134681" y="486562"/>
                  </a:lnTo>
                  <a:lnTo>
                    <a:pt x="1139012" y="480593"/>
                  </a:lnTo>
                  <a:lnTo>
                    <a:pt x="1141171" y="472859"/>
                  </a:lnTo>
                  <a:lnTo>
                    <a:pt x="1141171" y="439661"/>
                  </a:lnTo>
                  <a:lnTo>
                    <a:pt x="1141171" y="366928"/>
                  </a:lnTo>
                  <a:lnTo>
                    <a:pt x="1141171" y="349313"/>
                  </a:lnTo>
                  <a:close/>
                </a:path>
                <a:path w="1376045" h="5041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25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25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975850" y="74485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3934" y="6482772"/>
              <a:ext cx="73241" cy="18472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9986899" y="52958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641619" y="52958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721285" y="58632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724474" y="61565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505"/>
                  </a:lnTo>
                  <a:lnTo>
                    <a:pt x="58572" y="630301"/>
                  </a:lnTo>
                  <a:lnTo>
                    <a:pt x="35280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35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37" y="413829"/>
                  </a:lnTo>
                  <a:lnTo>
                    <a:pt x="65506" y="416128"/>
                  </a:lnTo>
                  <a:lnTo>
                    <a:pt x="45250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81" y="431533"/>
                  </a:lnTo>
                  <a:lnTo>
                    <a:pt x="66370" y="430276"/>
                  </a:lnTo>
                  <a:lnTo>
                    <a:pt x="87109" y="427964"/>
                  </a:lnTo>
                  <a:lnTo>
                    <a:pt x="95135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60" y="307746"/>
                  </a:moveTo>
                  <a:lnTo>
                    <a:pt x="267195" y="307746"/>
                  </a:lnTo>
                  <a:lnTo>
                    <a:pt x="267195" y="356311"/>
                  </a:lnTo>
                  <a:lnTo>
                    <a:pt x="267195" y="369722"/>
                  </a:lnTo>
                  <a:lnTo>
                    <a:pt x="267195" y="418084"/>
                  </a:lnTo>
                  <a:lnTo>
                    <a:pt x="214160" y="418084"/>
                  </a:lnTo>
                  <a:lnTo>
                    <a:pt x="214160" y="369722"/>
                  </a:lnTo>
                  <a:lnTo>
                    <a:pt x="267195" y="369722"/>
                  </a:lnTo>
                  <a:lnTo>
                    <a:pt x="267195" y="356311"/>
                  </a:lnTo>
                  <a:lnTo>
                    <a:pt x="214160" y="356311"/>
                  </a:lnTo>
                  <a:lnTo>
                    <a:pt x="214160" y="307746"/>
                  </a:lnTo>
                  <a:lnTo>
                    <a:pt x="197497" y="307746"/>
                  </a:lnTo>
                  <a:lnTo>
                    <a:pt x="197497" y="431901"/>
                  </a:lnTo>
                  <a:lnTo>
                    <a:pt x="284060" y="431901"/>
                  </a:lnTo>
                  <a:lnTo>
                    <a:pt x="284060" y="418084"/>
                  </a:lnTo>
                  <a:lnTo>
                    <a:pt x="284060" y="369722"/>
                  </a:lnTo>
                  <a:lnTo>
                    <a:pt x="284060" y="356311"/>
                  </a:lnTo>
                  <a:lnTo>
                    <a:pt x="284060" y="307746"/>
                  </a:lnTo>
                  <a:close/>
                </a:path>
                <a:path w="1376045" h="1075690">
                  <a:moveTo>
                    <a:pt x="287108" y="649732"/>
                  </a:moveTo>
                  <a:lnTo>
                    <a:pt x="283641" y="623277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52"/>
                  </a:lnTo>
                  <a:lnTo>
                    <a:pt x="262394" y="685622"/>
                  </a:lnTo>
                  <a:lnTo>
                    <a:pt x="252768" y="695604"/>
                  </a:lnTo>
                  <a:lnTo>
                    <a:pt x="240372" y="699109"/>
                  </a:lnTo>
                  <a:lnTo>
                    <a:pt x="228066" y="695604"/>
                  </a:lnTo>
                  <a:lnTo>
                    <a:pt x="218427" y="685622"/>
                  </a:lnTo>
                  <a:lnTo>
                    <a:pt x="212140" y="670052"/>
                  </a:lnTo>
                  <a:lnTo>
                    <a:pt x="209892" y="649732"/>
                  </a:lnTo>
                  <a:lnTo>
                    <a:pt x="212140" y="629602"/>
                  </a:lnTo>
                  <a:lnTo>
                    <a:pt x="218427" y="614222"/>
                  </a:lnTo>
                  <a:lnTo>
                    <a:pt x="228066" y="604418"/>
                  </a:lnTo>
                  <a:lnTo>
                    <a:pt x="240372" y="600964"/>
                  </a:lnTo>
                  <a:lnTo>
                    <a:pt x="252768" y="604418"/>
                  </a:lnTo>
                  <a:lnTo>
                    <a:pt x="262394" y="614222"/>
                  </a:lnTo>
                  <a:lnTo>
                    <a:pt x="268630" y="629602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45"/>
                  </a:lnTo>
                  <a:lnTo>
                    <a:pt x="240372" y="585724"/>
                  </a:lnTo>
                  <a:lnTo>
                    <a:pt x="221703" y="590245"/>
                  </a:lnTo>
                  <a:lnTo>
                    <a:pt x="206971" y="603097"/>
                  </a:lnTo>
                  <a:lnTo>
                    <a:pt x="197307" y="623277"/>
                  </a:lnTo>
                  <a:lnTo>
                    <a:pt x="193840" y="649732"/>
                  </a:lnTo>
                  <a:lnTo>
                    <a:pt x="197307" y="676313"/>
                  </a:lnTo>
                  <a:lnTo>
                    <a:pt x="206971" y="696544"/>
                  </a:lnTo>
                  <a:lnTo>
                    <a:pt x="221703" y="709434"/>
                  </a:lnTo>
                  <a:lnTo>
                    <a:pt x="240372" y="713943"/>
                  </a:lnTo>
                  <a:lnTo>
                    <a:pt x="259168" y="709434"/>
                  </a:lnTo>
                  <a:lnTo>
                    <a:pt x="271005" y="699109"/>
                  </a:lnTo>
                  <a:lnTo>
                    <a:pt x="273951" y="696544"/>
                  </a:lnTo>
                  <a:lnTo>
                    <a:pt x="283641" y="676313"/>
                  </a:lnTo>
                  <a:lnTo>
                    <a:pt x="287108" y="649732"/>
                  </a:lnTo>
                  <a:close/>
                </a:path>
                <a:path w="1376045" h="10756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1075690">
                  <a:moveTo>
                    <a:pt x="304584" y="868476"/>
                  </a:moveTo>
                  <a:lnTo>
                    <a:pt x="288734" y="868476"/>
                  </a:lnTo>
                  <a:lnTo>
                    <a:pt x="288734" y="938784"/>
                  </a:lnTo>
                  <a:lnTo>
                    <a:pt x="255752" y="938784"/>
                  </a:lnTo>
                  <a:lnTo>
                    <a:pt x="261988" y="922032"/>
                  </a:lnTo>
                  <a:lnTo>
                    <a:pt x="264287" y="900785"/>
                  </a:lnTo>
                  <a:lnTo>
                    <a:pt x="265772" y="886968"/>
                  </a:lnTo>
                  <a:lnTo>
                    <a:pt x="255816" y="886968"/>
                  </a:lnTo>
                  <a:lnTo>
                    <a:pt x="249516" y="886968"/>
                  </a:lnTo>
                  <a:lnTo>
                    <a:pt x="195059" y="886968"/>
                  </a:lnTo>
                  <a:lnTo>
                    <a:pt x="195059" y="900785"/>
                  </a:lnTo>
                  <a:lnTo>
                    <a:pt x="248234" y="900785"/>
                  </a:lnTo>
                  <a:lnTo>
                    <a:pt x="245821" y="921169"/>
                  </a:lnTo>
                  <a:lnTo>
                    <a:pt x="234454" y="949426"/>
                  </a:lnTo>
                  <a:lnTo>
                    <a:pt x="214972" y="974458"/>
                  </a:lnTo>
                  <a:lnTo>
                    <a:pt x="186931" y="995883"/>
                  </a:lnTo>
                  <a:lnTo>
                    <a:pt x="196888" y="1007872"/>
                  </a:lnTo>
                  <a:lnTo>
                    <a:pt x="228574" y="983322"/>
                  </a:lnTo>
                  <a:lnTo>
                    <a:pt x="249923" y="954430"/>
                  </a:lnTo>
                  <a:lnTo>
                    <a:pt x="250685" y="952398"/>
                  </a:lnTo>
                  <a:lnTo>
                    <a:pt x="288734" y="952398"/>
                  </a:lnTo>
                  <a:lnTo>
                    <a:pt x="288734" y="1038148"/>
                  </a:lnTo>
                  <a:lnTo>
                    <a:pt x="304584" y="1038148"/>
                  </a:lnTo>
                  <a:lnTo>
                    <a:pt x="304584" y="952398"/>
                  </a:lnTo>
                  <a:lnTo>
                    <a:pt x="304584" y="938784"/>
                  </a:lnTo>
                  <a:lnTo>
                    <a:pt x="304584" y="868476"/>
                  </a:lnTo>
                  <a:close/>
                </a:path>
                <a:path w="1376045" h="1075690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90">
                  <a:moveTo>
                    <a:pt x="337299" y="292100"/>
                  </a:moveTo>
                  <a:lnTo>
                    <a:pt x="320433" y="292100"/>
                  </a:lnTo>
                  <a:lnTo>
                    <a:pt x="320433" y="476199"/>
                  </a:lnTo>
                  <a:lnTo>
                    <a:pt x="337299" y="476199"/>
                  </a:lnTo>
                  <a:lnTo>
                    <a:pt x="337299" y="292100"/>
                  </a:lnTo>
                  <a:close/>
                </a:path>
                <a:path w="1376045" h="10756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90">
                  <a:moveTo>
                    <a:pt x="343192" y="863803"/>
                  </a:moveTo>
                  <a:lnTo>
                    <a:pt x="326936" y="863803"/>
                  </a:lnTo>
                  <a:lnTo>
                    <a:pt x="326936" y="1047496"/>
                  </a:lnTo>
                  <a:lnTo>
                    <a:pt x="343192" y="1047496"/>
                  </a:lnTo>
                  <a:lnTo>
                    <a:pt x="343192" y="863803"/>
                  </a:lnTo>
                  <a:close/>
                </a:path>
                <a:path w="1376045" h="1075690">
                  <a:moveTo>
                    <a:pt x="896518" y="883869"/>
                  </a:moveTo>
                  <a:lnTo>
                    <a:pt x="801852" y="883869"/>
                  </a:lnTo>
                  <a:lnTo>
                    <a:pt x="801852" y="899744"/>
                  </a:lnTo>
                  <a:lnTo>
                    <a:pt x="878052" y="899744"/>
                  </a:lnTo>
                  <a:lnTo>
                    <a:pt x="878052" y="900899"/>
                  </a:lnTo>
                  <a:lnTo>
                    <a:pt x="811949" y="1031659"/>
                  </a:lnTo>
                  <a:lnTo>
                    <a:pt x="830707" y="1031659"/>
                  </a:lnTo>
                  <a:lnTo>
                    <a:pt x="896518" y="900607"/>
                  </a:lnTo>
                  <a:lnTo>
                    <a:pt x="896518" y="883869"/>
                  </a:lnTo>
                  <a:close/>
                </a:path>
                <a:path w="1376045" h="1075690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28"/>
                  </a:lnTo>
                  <a:lnTo>
                    <a:pt x="865060" y="687019"/>
                  </a:lnTo>
                  <a:lnTo>
                    <a:pt x="871054" y="680466"/>
                  </a:lnTo>
                  <a:lnTo>
                    <a:pt x="895007" y="646684"/>
                  </a:lnTo>
                  <a:lnTo>
                    <a:pt x="896975" y="641489"/>
                  </a:lnTo>
                  <a:lnTo>
                    <a:pt x="897966" y="636168"/>
                  </a:lnTo>
                  <a:lnTo>
                    <a:pt x="897864" y="622795"/>
                  </a:lnTo>
                  <a:lnTo>
                    <a:pt x="896061" y="616229"/>
                  </a:lnTo>
                  <a:lnTo>
                    <a:pt x="862177" y="589749"/>
                  </a:lnTo>
                  <a:lnTo>
                    <a:pt x="844905" y="589749"/>
                  </a:lnTo>
                  <a:lnTo>
                    <a:pt x="809904" y="617080"/>
                  </a:lnTo>
                  <a:lnTo>
                    <a:pt x="807910" y="624674"/>
                  </a:lnTo>
                  <a:lnTo>
                    <a:pt x="807910" y="633336"/>
                  </a:lnTo>
                  <a:lnTo>
                    <a:pt x="824941" y="633336"/>
                  </a:lnTo>
                  <a:lnTo>
                    <a:pt x="824941" y="627710"/>
                  </a:lnTo>
                  <a:lnTo>
                    <a:pt x="826071" y="622795"/>
                  </a:lnTo>
                  <a:lnTo>
                    <a:pt x="847255" y="605332"/>
                  </a:lnTo>
                  <a:lnTo>
                    <a:pt x="858278" y="605332"/>
                  </a:lnTo>
                  <a:lnTo>
                    <a:pt x="863092" y="606374"/>
                  </a:lnTo>
                  <a:lnTo>
                    <a:pt x="871651" y="610514"/>
                  </a:lnTo>
                  <a:lnTo>
                    <a:pt x="875017" y="613448"/>
                  </a:lnTo>
                  <a:lnTo>
                    <a:pt x="877468" y="617245"/>
                  </a:lnTo>
                  <a:lnTo>
                    <a:pt x="879970" y="621042"/>
                  </a:lnTo>
                  <a:lnTo>
                    <a:pt x="881227" y="625538"/>
                  </a:lnTo>
                  <a:lnTo>
                    <a:pt x="881227" y="635254"/>
                  </a:lnTo>
                  <a:lnTo>
                    <a:pt x="807326" y="726567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90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28"/>
                  </a:lnTo>
                  <a:lnTo>
                    <a:pt x="865060" y="407619"/>
                  </a:lnTo>
                  <a:lnTo>
                    <a:pt x="871054" y="401066"/>
                  </a:lnTo>
                  <a:lnTo>
                    <a:pt x="895007" y="367284"/>
                  </a:lnTo>
                  <a:lnTo>
                    <a:pt x="896975" y="362089"/>
                  </a:lnTo>
                  <a:lnTo>
                    <a:pt x="897966" y="356768"/>
                  </a:lnTo>
                  <a:lnTo>
                    <a:pt x="897864" y="343395"/>
                  </a:lnTo>
                  <a:lnTo>
                    <a:pt x="896061" y="336829"/>
                  </a:lnTo>
                  <a:lnTo>
                    <a:pt x="862177" y="310349"/>
                  </a:lnTo>
                  <a:lnTo>
                    <a:pt x="844905" y="310349"/>
                  </a:lnTo>
                  <a:lnTo>
                    <a:pt x="809904" y="337680"/>
                  </a:lnTo>
                  <a:lnTo>
                    <a:pt x="807910" y="345274"/>
                  </a:lnTo>
                  <a:lnTo>
                    <a:pt x="807910" y="353936"/>
                  </a:lnTo>
                  <a:lnTo>
                    <a:pt x="824941" y="353936"/>
                  </a:lnTo>
                  <a:lnTo>
                    <a:pt x="824941" y="348310"/>
                  </a:lnTo>
                  <a:lnTo>
                    <a:pt x="826071" y="343395"/>
                  </a:lnTo>
                  <a:lnTo>
                    <a:pt x="847255" y="325932"/>
                  </a:lnTo>
                  <a:lnTo>
                    <a:pt x="858278" y="325932"/>
                  </a:lnTo>
                  <a:lnTo>
                    <a:pt x="863092" y="326974"/>
                  </a:lnTo>
                  <a:lnTo>
                    <a:pt x="871651" y="331114"/>
                  </a:lnTo>
                  <a:lnTo>
                    <a:pt x="875017" y="334048"/>
                  </a:lnTo>
                  <a:lnTo>
                    <a:pt x="877468" y="337845"/>
                  </a:lnTo>
                  <a:lnTo>
                    <a:pt x="879970" y="341642"/>
                  </a:lnTo>
                  <a:lnTo>
                    <a:pt x="881227" y="346138"/>
                  </a:lnTo>
                  <a:lnTo>
                    <a:pt x="881227" y="355854"/>
                  </a:lnTo>
                  <a:lnTo>
                    <a:pt x="807326" y="447167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80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14"/>
                  </a:lnTo>
                  <a:lnTo>
                    <a:pt x="875017" y="41948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90">
                  <a:moveTo>
                    <a:pt x="1019733" y="956602"/>
                  </a:moveTo>
                  <a:lnTo>
                    <a:pt x="1015314" y="917854"/>
                  </a:lnTo>
                  <a:lnTo>
                    <a:pt x="1004366" y="897724"/>
                  </a:lnTo>
                  <a:lnTo>
                    <a:pt x="1000518" y="893699"/>
                  </a:lnTo>
                  <a:lnTo>
                    <a:pt x="1000518" y="935291"/>
                  </a:lnTo>
                  <a:lnTo>
                    <a:pt x="999680" y="939507"/>
                  </a:lnTo>
                  <a:lnTo>
                    <a:pt x="972477" y="964399"/>
                  </a:lnTo>
                  <a:lnTo>
                    <a:pt x="961847" y="964399"/>
                  </a:lnTo>
                  <a:lnTo>
                    <a:pt x="936447" y="937361"/>
                  </a:lnTo>
                  <a:lnTo>
                    <a:pt x="936561" y="924572"/>
                  </a:lnTo>
                  <a:lnTo>
                    <a:pt x="974636" y="897724"/>
                  </a:lnTo>
                  <a:lnTo>
                    <a:pt x="996327" y="914679"/>
                  </a:lnTo>
                  <a:lnTo>
                    <a:pt x="999121" y="919734"/>
                  </a:lnTo>
                  <a:lnTo>
                    <a:pt x="1000493" y="925029"/>
                  </a:lnTo>
                  <a:lnTo>
                    <a:pt x="1000518" y="935291"/>
                  </a:lnTo>
                  <a:lnTo>
                    <a:pt x="1000518" y="893699"/>
                  </a:lnTo>
                  <a:lnTo>
                    <a:pt x="968476" y="881849"/>
                  </a:lnTo>
                  <a:lnTo>
                    <a:pt x="961224" y="882180"/>
                  </a:lnTo>
                  <a:lnTo>
                    <a:pt x="925182" y="906386"/>
                  </a:lnTo>
                  <a:lnTo>
                    <a:pt x="919124" y="931202"/>
                  </a:lnTo>
                  <a:lnTo>
                    <a:pt x="919518" y="938149"/>
                  </a:lnTo>
                  <a:lnTo>
                    <a:pt x="942365" y="974051"/>
                  </a:lnTo>
                  <a:lnTo>
                    <a:pt x="957122" y="980274"/>
                  </a:lnTo>
                  <a:lnTo>
                    <a:pt x="970699" y="980274"/>
                  </a:lnTo>
                  <a:lnTo>
                    <a:pt x="999464" y="964399"/>
                  </a:lnTo>
                  <a:lnTo>
                    <a:pt x="1001966" y="960653"/>
                  </a:lnTo>
                  <a:lnTo>
                    <a:pt x="1003122" y="960653"/>
                  </a:lnTo>
                  <a:lnTo>
                    <a:pt x="1002499" y="973518"/>
                  </a:lnTo>
                  <a:lnTo>
                    <a:pt x="987767" y="1009396"/>
                  </a:lnTo>
                  <a:lnTo>
                    <a:pt x="966165" y="1017803"/>
                  </a:lnTo>
                  <a:lnTo>
                    <a:pt x="958380" y="1017803"/>
                  </a:lnTo>
                  <a:lnTo>
                    <a:pt x="937882" y="994422"/>
                  </a:lnTo>
                  <a:lnTo>
                    <a:pt x="920280" y="994422"/>
                  </a:lnTo>
                  <a:lnTo>
                    <a:pt x="944016" y="1028763"/>
                  </a:lnTo>
                  <a:lnTo>
                    <a:pt x="957897" y="1033678"/>
                  </a:lnTo>
                  <a:lnTo>
                    <a:pt x="974496" y="1033678"/>
                  </a:lnTo>
                  <a:lnTo>
                    <a:pt x="981951" y="1031875"/>
                  </a:lnTo>
                  <a:lnTo>
                    <a:pt x="995184" y="1024648"/>
                  </a:lnTo>
                  <a:lnTo>
                    <a:pt x="1000810" y="1019365"/>
                  </a:lnTo>
                  <a:lnTo>
                    <a:pt x="1001839" y="1017803"/>
                  </a:lnTo>
                  <a:lnTo>
                    <a:pt x="1005420" y="1012380"/>
                  </a:lnTo>
                  <a:lnTo>
                    <a:pt x="1018921" y="970305"/>
                  </a:lnTo>
                  <a:lnTo>
                    <a:pt x="1019632" y="960653"/>
                  </a:lnTo>
                  <a:lnTo>
                    <a:pt x="1019733" y="956602"/>
                  </a:lnTo>
                  <a:close/>
                </a:path>
                <a:path w="1376045" h="1075690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28"/>
                  </a:lnTo>
                  <a:lnTo>
                    <a:pt x="988085" y="687019"/>
                  </a:lnTo>
                  <a:lnTo>
                    <a:pt x="994092" y="680466"/>
                  </a:lnTo>
                  <a:lnTo>
                    <a:pt x="1018032" y="646684"/>
                  </a:lnTo>
                  <a:lnTo>
                    <a:pt x="1020013" y="641489"/>
                  </a:lnTo>
                  <a:lnTo>
                    <a:pt x="1020991" y="636168"/>
                  </a:lnTo>
                  <a:lnTo>
                    <a:pt x="1020902" y="622795"/>
                  </a:lnTo>
                  <a:lnTo>
                    <a:pt x="1019098" y="616229"/>
                  </a:lnTo>
                  <a:lnTo>
                    <a:pt x="985202" y="589749"/>
                  </a:lnTo>
                  <a:lnTo>
                    <a:pt x="967930" y="589749"/>
                  </a:lnTo>
                  <a:lnTo>
                    <a:pt x="932942" y="617080"/>
                  </a:lnTo>
                  <a:lnTo>
                    <a:pt x="930935" y="624674"/>
                  </a:lnTo>
                  <a:lnTo>
                    <a:pt x="930935" y="633336"/>
                  </a:lnTo>
                  <a:lnTo>
                    <a:pt x="947966" y="633336"/>
                  </a:lnTo>
                  <a:lnTo>
                    <a:pt x="947966" y="627710"/>
                  </a:lnTo>
                  <a:lnTo>
                    <a:pt x="949096" y="622795"/>
                  </a:lnTo>
                  <a:lnTo>
                    <a:pt x="970292" y="605332"/>
                  </a:lnTo>
                  <a:lnTo>
                    <a:pt x="981303" y="605332"/>
                  </a:lnTo>
                  <a:lnTo>
                    <a:pt x="986116" y="606374"/>
                  </a:lnTo>
                  <a:lnTo>
                    <a:pt x="994676" y="610514"/>
                  </a:lnTo>
                  <a:lnTo>
                    <a:pt x="998042" y="613448"/>
                  </a:lnTo>
                  <a:lnTo>
                    <a:pt x="1000506" y="617245"/>
                  </a:lnTo>
                  <a:lnTo>
                    <a:pt x="1003007" y="621042"/>
                  </a:lnTo>
                  <a:lnTo>
                    <a:pt x="1004252" y="625538"/>
                  </a:lnTo>
                  <a:lnTo>
                    <a:pt x="1004252" y="635254"/>
                  </a:lnTo>
                  <a:lnTo>
                    <a:pt x="930363" y="726567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90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28"/>
                  </a:lnTo>
                  <a:lnTo>
                    <a:pt x="988085" y="407619"/>
                  </a:lnTo>
                  <a:lnTo>
                    <a:pt x="994092" y="401066"/>
                  </a:lnTo>
                  <a:lnTo>
                    <a:pt x="1018032" y="367284"/>
                  </a:lnTo>
                  <a:lnTo>
                    <a:pt x="1020013" y="362089"/>
                  </a:lnTo>
                  <a:lnTo>
                    <a:pt x="1020991" y="356768"/>
                  </a:lnTo>
                  <a:lnTo>
                    <a:pt x="1020902" y="343395"/>
                  </a:lnTo>
                  <a:lnTo>
                    <a:pt x="1019098" y="336829"/>
                  </a:lnTo>
                  <a:lnTo>
                    <a:pt x="985202" y="310349"/>
                  </a:lnTo>
                  <a:lnTo>
                    <a:pt x="967930" y="310349"/>
                  </a:lnTo>
                  <a:lnTo>
                    <a:pt x="932942" y="337680"/>
                  </a:lnTo>
                  <a:lnTo>
                    <a:pt x="930935" y="345274"/>
                  </a:lnTo>
                  <a:lnTo>
                    <a:pt x="930935" y="353936"/>
                  </a:lnTo>
                  <a:lnTo>
                    <a:pt x="947966" y="353936"/>
                  </a:lnTo>
                  <a:lnTo>
                    <a:pt x="947966" y="348310"/>
                  </a:lnTo>
                  <a:lnTo>
                    <a:pt x="949096" y="343395"/>
                  </a:lnTo>
                  <a:lnTo>
                    <a:pt x="970292" y="325932"/>
                  </a:lnTo>
                  <a:lnTo>
                    <a:pt x="981303" y="325932"/>
                  </a:lnTo>
                  <a:lnTo>
                    <a:pt x="986116" y="326974"/>
                  </a:lnTo>
                  <a:lnTo>
                    <a:pt x="994676" y="331114"/>
                  </a:lnTo>
                  <a:lnTo>
                    <a:pt x="998042" y="334048"/>
                  </a:lnTo>
                  <a:lnTo>
                    <a:pt x="1000506" y="337845"/>
                  </a:lnTo>
                  <a:lnTo>
                    <a:pt x="1003007" y="341642"/>
                  </a:lnTo>
                  <a:lnTo>
                    <a:pt x="1004252" y="346138"/>
                  </a:lnTo>
                  <a:lnTo>
                    <a:pt x="1004252" y="355854"/>
                  </a:lnTo>
                  <a:lnTo>
                    <a:pt x="930363" y="447167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80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14"/>
                  </a:lnTo>
                  <a:lnTo>
                    <a:pt x="998042" y="41948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90">
                  <a:moveTo>
                    <a:pt x="1141171" y="920813"/>
                  </a:moveTo>
                  <a:lnTo>
                    <a:pt x="1124724" y="920813"/>
                  </a:lnTo>
                  <a:lnTo>
                    <a:pt x="1124724" y="938428"/>
                  </a:lnTo>
                  <a:lnTo>
                    <a:pt x="1124432" y="938428"/>
                  </a:lnTo>
                  <a:lnTo>
                    <a:pt x="1124432" y="967384"/>
                  </a:lnTo>
                  <a:lnTo>
                    <a:pt x="1124356" y="983996"/>
                  </a:lnTo>
                  <a:lnTo>
                    <a:pt x="1099515" y="1014628"/>
                  </a:lnTo>
                  <a:lnTo>
                    <a:pt x="1085570" y="1014628"/>
                  </a:lnTo>
                  <a:lnTo>
                    <a:pt x="1060437" y="983551"/>
                  </a:lnTo>
                  <a:lnTo>
                    <a:pt x="1060437" y="967384"/>
                  </a:lnTo>
                  <a:lnTo>
                    <a:pt x="1085469" y="934669"/>
                  </a:lnTo>
                  <a:lnTo>
                    <a:pt x="1099616" y="934669"/>
                  </a:lnTo>
                  <a:lnTo>
                    <a:pt x="1124432" y="967384"/>
                  </a:lnTo>
                  <a:lnTo>
                    <a:pt x="1124432" y="938428"/>
                  </a:lnTo>
                  <a:lnTo>
                    <a:pt x="1122984" y="938428"/>
                  </a:lnTo>
                  <a:lnTo>
                    <a:pt x="1121676" y="936409"/>
                  </a:lnTo>
                  <a:lnTo>
                    <a:pt x="1120419" y="934669"/>
                  </a:lnTo>
                  <a:lnTo>
                    <a:pt x="1119962" y="934046"/>
                  </a:lnTo>
                  <a:lnTo>
                    <a:pt x="1117650" y="931062"/>
                  </a:lnTo>
                  <a:lnTo>
                    <a:pt x="1115390" y="928027"/>
                  </a:lnTo>
                  <a:lnTo>
                    <a:pt x="1112113" y="925334"/>
                  </a:lnTo>
                  <a:lnTo>
                    <a:pt x="1107833" y="922985"/>
                  </a:lnTo>
                  <a:lnTo>
                    <a:pt x="1103604" y="920572"/>
                  </a:lnTo>
                  <a:lnTo>
                    <a:pt x="1097876" y="919378"/>
                  </a:lnTo>
                  <a:lnTo>
                    <a:pt x="1090663" y="919378"/>
                  </a:lnTo>
                  <a:lnTo>
                    <a:pt x="1052601" y="940015"/>
                  </a:lnTo>
                  <a:lnTo>
                    <a:pt x="1043330" y="975652"/>
                  </a:lnTo>
                  <a:lnTo>
                    <a:pt x="1043711" y="983996"/>
                  </a:lnTo>
                  <a:lnTo>
                    <a:pt x="1059205" y="1019340"/>
                  </a:lnTo>
                  <a:lnTo>
                    <a:pt x="1081430" y="1029919"/>
                  </a:lnTo>
                  <a:lnTo>
                    <a:pt x="1097584" y="1029919"/>
                  </a:lnTo>
                  <a:lnTo>
                    <a:pt x="1122705" y="1011161"/>
                  </a:lnTo>
                  <a:lnTo>
                    <a:pt x="1124140" y="1011161"/>
                  </a:lnTo>
                  <a:lnTo>
                    <a:pt x="1124140" y="1042911"/>
                  </a:lnTo>
                  <a:lnTo>
                    <a:pt x="1121232" y="1049693"/>
                  </a:lnTo>
                  <a:lnTo>
                    <a:pt x="1109599" y="1058354"/>
                  </a:lnTo>
                  <a:lnTo>
                    <a:pt x="1102207" y="1060513"/>
                  </a:lnTo>
                  <a:lnTo>
                    <a:pt x="1086573" y="1060513"/>
                  </a:lnTo>
                  <a:lnTo>
                    <a:pt x="1081163" y="1059535"/>
                  </a:lnTo>
                  <a:lnTo>
                    <a:pt x="1072934" y="1055636"/>
                  </a:lnTo>
                  <a:lnTo>
                    <a:pt x="1069708" y="1053350"/>
                  </a:lnTo>
                  <a:lnTo>
                    <a:pt x="1067358" y="1050709"/>
                  </a:lnTo>
                  <a:lnTo>
                    <a:pt x="1064996" y="1048105"/>
                  </a:lnTo>
                  <a:lnTo>
                    <a:pt x="1063053" y="1045794"/>
                  </a:lnTo>
                  <a:lnTo>
                    <a:pt x="1061516" y="1043774"/>
                  </a:lnTo>
                  <a:lnTo>
                    <a:pt x="1047940" y="1053299"/>
                  </a:lnTo>
                  <a:lnTo>
                    <a:pt x="1085037" y="1075524"/>
                  </a:lnTo>
                  <a:lnTo>
                    <a:pt x="1102118" y="1075524"/>
                  </a:lnTo>
                  <a:lnTo>
                    <a:pt x="1110145" y="1074102"/>
                  </a:lnTo>
                  <a:lnTo>
                    <a:pt x="1124623" y="1068476"/>
                  </a:lnTo>
                  <a:lnTo>
                    <a:pt x="1130401" y="1064082"/>
                  </a:lnTo>
                  <a:lnTo>
                    <a:pt x="1132928" y="1060513"/>
                  </a:lnTo>
                  <a:lnTo>
                    <a:pt x="1134681" y="1058062"/>
                  </a:lnTo>
                  <a:lnTo>
                    <a:pt x="1139012" y="1052093"/>
                  </a:lnTo>
                  <a:lnTo>
                    <a:pt x="1141171" y="1044359"/>
                  </a:lnTo>
                  <a:lnTo>
                    <a:pt x="1141171" y="1011161"/>
                  </a:lnTo>
                  <a:lnTo>
                    <a:pt x="1141171" y="938428"/>
                  </a:lnTo>
                  <a:lnTo>
                    <a:pt x="1141171" y="920813"/>
                  </a:lnTo>
                  <a:close/>
                </a:path>
                <a:path w="1376045" h="1075690">
                  <a:moveTo>
                    <a:pt x="1199159" y="739546"/>
                  </a:moveTo>
                  <a:lnTo>
                    <a:pt x="1199121" y="664845"/>
                  </a:lnTo>
                  <a:lnTo>
                    <a:pt x="1178890" y="629602"/>
                  </a:lnTo>
                  <a:lnTo>
                    <a:pt x="1165390" y="627278"/>
                  </a:lnTo>
                  <a:lnTo>
                    <a:pt x="1157452" y="627278"/>
                  </a:lnTo>
                  <a:lnTo>
                    <a:pt x="1150645" y="628980"/>
                  </a:lnTo>
                  <a:lnTo>
                    <a:pt x="1139291" y="635762"/>
                  </a:lnTo>
                  <a:lnTo>
                    <a:pt x="1135024" y="640308"/>
                  </a:lnTo>
                  <a:lnTo>
                    <a:pt x="1132192" y="646036"/>
                  </a:lnTo>
                  <a:lnTo>
                    <a:pt x="1131036" y="646036"/>
                  </a:lnTo>
                  <a:lnTo>
                    <a:pt x="1129436" y="642569"/>
                  </a:lnTo>
                  <a:lnTo>
                    <a:pt x="1128293" y="640118"/>
                  </a:lnTo>
                  <a:lnTo>
                    <a:pt x="1124470" y="635520"/>
                  </a:lnTo>
                  <a:lnTo>
                    <a:pt x="1119568" y="632256"/>
                  </a:lnTo>
                  <a:lnTo>
                    <a:pt x="1114704" y="628929"/>
                  </a:lnTo>
                  <a:lnTo>
                    <a:pt x="1108621" y="627278"/>
                  </a:lnTo>
                  <a:lnTo>
                    <a:pt x="1094092" y="627278"/>
                  </a:lnTo>
                  <a:lnTo>
                    <a:pt x="1087907" y="628929"/>
                  </a:lnTo>
                  <a:lnTo>
                    <a:pt x="1077620" y="635520"/>
                  </a:lnTo>
                  <a:lnTo>
                    <a:pt x="1073886" y="640118"/>
                  </a:lnTo>
                  <a:lnTo>
                    <a:pt x="1071575" y="646036"/>
                  </a:lnTo>
                  <a:lnTo>
                    <a:pt x="1070140" y="646036"/>
                  </a:lnTo>
                  <a:lnTo>
                    <a:pt x="1070140" y="628713"/>
                  </a:lnTo>
                  <a:lnTo>
                    <a:pt x="1053680" y="628713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45"/>
                  </a:lnTo>
                  <a:lnTo>
                    <a:pt x="1071867" y="660057"/>
                  </a:lnTo>
                  <a:lnTo>
                    <a:pt x="1076528" y="651738"/>
                  </a:lnTo>
                  <a:lnTo>
                    <a:pt x="1079614" y="648462"/>
                  </a:lnTo>
                  <a:lnTo>
                    <a:pt x="1083551" y="646036"/>
                  </a:lnTo>
                  <a:lnTo>
                    <a:pt x="1087259" y="643750"/>
                  </a:lnTo>
                  <a:lnTo>
                    <a:pt x="1091399" y="642569"/>
                  </a:lnTo>
                  <a:lnTo>
                    <a:pt x="1102271" y="642569"/>
                  </a:lnTo>
                  <a:lnTo>
                    <a:pt x="1107541" y="644525"/>
                  </a:lnTo>
                  <a:lnTo>
                    <a:pt x="1111681" y="648462"/>
                  </a:lnTo>
                  <a:lnTo>
                    <a:pt x="1115720" y="652259"/>
                  </a:lnTo>
                  <a:lnTo>
                    <a:pt x="1117701" y="657199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57"/>
                  </a:lnTo>
                  <a:lnTo>
                    <a:pt x="1137221" y="654304"/>
                  </a:lnTo>
                  <a:lnTo>
                    <a:pt x="1144778" y="646036"/>
                  </a:lnTo>
                  <a:lnTo>
                    <a:pt x="1145781" y="644931"/>
                  </a:lnTo>
                  <a:lnTo>
                    <a:pt x="1151813" y="642569"/>
                  </a:lnTo>
                  <a:lnTo>
                    <a:pt x="1165669" y="642569"/>
                  </a:lnTo>
                  <a:lnTo>
                    <a:pt x="1170940" y="644321"/>
                  </a:lnTo>
                  <a:lnTo>
                    <a:pt x="1179893" y="651344"/>
                  </a:lnTo>
                  <a:lnTo>
                    <a:pt x="1182128" y="657199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90">
                  <a:moveTo>
                    <a:pt x="1199159" y="460146"/>
                  </a:moveTo>
                  <a:lnTo>
                    <a:pt x="1199121" y="385445"/>
                  </a:lnTo>
                  <a:lnTo>
                    <a:pt x="1178890" y="350202"/>
                  </a:lnTo>
                  <a:lnTo>
                    <a:pt x="1165390" y="347878"/>
                  </a:lnTo>
                  <a:lnTo>
                    <a:pt x="1157452" y="347878"/>
                  </a:lnTo>
                  <a:lnTo>
                    <a:pt x="1150645" y="349580"/>
                  </a:lnTo>
                  <a:lnTo>
                    <a:pt x="1139291" y="356362"/>
                  </a:lnTo>
                  <a:lnTo>
                    <a:pt x="1135024" y="360908"/>
                  </a:lnTo>
                  <a:lnTo>
                    <a:pt x="1132192" y="366636"/>
                  </a:lnTo>
                  <a:lnTo>
                    <a:pt x="1131036" y="366636"/>
                  </a:lnTo>
                  <a:lnTo>
                    <a:pt x="1129436" y="363169"/>
                  </a:lnTo>
                  <a:lnTo>
                    <a:pt x="1128293" y="360718"/>
                  </a:lnTo>
                  <a:lnTo>
                    <a:pt x="1124470" y="356120"/>
                  </a:lnTo>
                  <a:lnTo>
                    <a:pt x="1119568" y="352856"/>
                  </a:lnTo>
                  <a:lnTo>
                    <a:pt x="1114704" y="349529"/>
                  </a:lnTo>
                  <a:lnTo>
                    <a:pt x="1108621" y="347878"/>
                  </a:lnTo>
                  <a:lnTo>
                    <a:pt x="1094092" y="347878"/>
                  </a:lnTo>
                  <a:lnTo>
                    <a:pt x="1087907" y="349529"/>
                  </a:lnTo>
                  <a:lnTo>
                    <a:pt x="1077620" y="356120"/>
                  </a:lnTo>
                  <a:lnTo>
                    <a:pt x="1073886" y="360718"/>
                  </a:lnTo>
                  <a:lnTo>
                    <a:pt x="1071575" y="366636"/>
                  </a:lnTo>
                  <a:lnTo>
                    <a:pt x="1070140" y="366636"/>
                  </a:lnTo>
                  <a:lnTo>
                    <a:pt x="1070140" y="349313"/>
                  </a:lnTo>
                  <a:lnTo>
                    <a:pt x="1053680" y="349313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45"/>
                  </a:lnTo>
                  <a:lnTo>
                    <a:pt x="1071867" y="380657"/>
                  </a:lnTo>
                  <a:lnTo>
                    <a:pt x="1076528" y="372338"/>
                  </a:lnTo>
                  <a:lnTo>
                    <a:pt x="1079614" y="369062"/>
                  </a:lnTo>
                  <a:lnTo>
                    <a:pt x="1083551" y="366636"/>
                  </a:lnTo>
                  <a:lnTo>
                    <a:pt x="1087259" y="364350"/>
                  </a:lnTo>
                  <a:lnTo>
                    <a:pt x="1091399" y="363169"/>
                  </a:lnTo>
                  <a:lnTo>
                    <a:pt x="1102271" y="363169"/>
                  </a:lnTo>
                  <a:lnTo>
                    <a:pt x="1107541" y="365125"/>
                  </a:lnTo>
                  <a:lnTo>
                    <a:pt x="1111681" y="369062"/>
                  </a:lnTo>
                  <a:lnTo>
                    <a:pt x="1115720" y="372859"/>
                  </a:lnTo>
                  <a:lnTo>
                    <a:pt x="1117701" y="377799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57"/>
                  </a:lnTo>
                  <a:lnTo>
                    <a:pt x="1137221" y="374904"/>
                  </a:lnTo>
                  <a:lnTo>
                    <a:pt x="1144778" y="366636"/>
                  </a:lnTo>
                  <a:lnTo>
                    <a:pt x="1145781" y="365531"/>
                  </a:lnTo>
                  <a:lnTo>
                    <a:pt x="1151813" y="363169"/>
                  </a:lnTo>
                  <a:lnTo>
                    <a:pt x="1165669" y="363169"/>
                  </a:lnTo>
                  <a:lnTo>
                    <a:pt x="1170940" y="364921"/>
                  </a:lnTo>
                  <a:lnTo>
                    <a:pt x="1179893" y="371944"/>
                  </a:lnTo>
                  <a:lnTo>
                    <a:pt x="1182128" y="377799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25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90">
                  <a:moveTo>
                    <a:pt x="1375765" y="739546"/>
                  </a:moveTo>
                  <a:lnTo>
                    <a:pt x="1375727" y="664845"/>
                  </a:lnTo>
                  <a:lnTo>
                    <a:pt x="1355509" y="629602"/>
                  </a:lnTo>
                  <a:lnTo>
                    <a:pt x="1341996" y="627278"/>
                  </a:lnTo>
                  <a:lnTo>
                    <a:pt x="1334058" y="627278"/>
                  </a:lnTo>
                  <a:lnTo>
                    <a:pt x="1327251" y="628980"/>
                  </a:lnTo>
                  <a:lnTo>
                    <a:pt x="1315897" y="635762"/>
                  </a:lnTo>
                  <a:lnTo>
                    <a:pt x="1311643" y="640308"/>
                  </a:lnTo>
                  <a:lnTo>
                    <a:pt x="1308798" y="646036"/>
                  </a:lnTo>
                  <a:lnTo>
                    <a:pt x="1307642" y="646036"/>
                  </a:lnTo>
                  <a:lnTo>
                    <a:pt x="1306042" y="642569"/>
                  </a:lnTo>
                  <a:lnTo>
                    <a:pt x="1304899" y="640118"/>
                  </a:lnTo>
                  <a:lnTo>
                    <a:pt x="1301076" y="635520"/>
                  </a:lnTo>
                  <a:lnTo>
                    <a:pt x="1296174" y="632256"/>
                  </a:lnTo>
                  <a:lnTo>
                    <a:pt x="1291310" y="628929"/>
                  </a:lnTo>
                  <a:lnTo>
                    <a:pt x="1285227" y="627278"/>
                  </a:lnTo>
                  <a:lnTo>
                    <a:pt x="1270698" y="627278"/>
                  </a:lnTo>
                  <a:lnTo>
                    <a:pt x="1264513" y="628929"/>
                  </a:lnTo>
                  <a:lnTo>
                    <a:pt x="1254226" y="635520"/>
                  </a:lnTo>
                  <a:lnTo>
                    <a:pt x="1250492" y="640118"/>
                  </a:lnTo>
                  <a:lnTo>
                    <a:pt x="1248181" y="646036"/>
                  </a:lnTo>
                  <a:lnTo>
                    <a:pt x="1246746" y="646036"/>
                  </a:lnTo>
                  <a:lnTo>
                    <a:pt x="1246746" y="628713"/>
                  </a:lnTo>
                  <a:lnTo>
                    <a:pt x="1230287" y="628713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45"/>
                  </a:lnTo>
                  <a:lnTo>
                    <a:pt x="1248473" y="660057"/>
                  </a:lnTo>
                  <a:lnTo>
                    <a:pt x="1253147" y="651738"/>
                  </a:lnTo>
                  <a:lnTo>
                    <a:pt x="1256220" y="648462"/>
                  </a:lnTo>
                  <a:lnTo>
                    <a:pt x="1260157" y="646036"/>
                  </a:lnTo>
                  <a:lnTo>
                    <a:pt x="1263865" y="643750"/>
                  </a:lnTo>
                  <a:lnTo>
                    <a:pt x="1268006" y="642569"/>
                  </a:lnTo>
                  <a:lnTo>
                    <a:pt x="1278877" y="642569"/>
                  </a:lnTo>
                  <a:lnTo>
                    <a:pt x="1284147" y="644525"/>
                  </a:lnTo>
                  <a:lnTo>
                    <a:pt x="1288288" y="648462"/>
                  </a:lnTo>
                  <a:lnTo>
                    <a:pt x="1292326" y="652259"/>
                  </a:lnTo>
                  <a:lnTo>
                    <a:pt x="1294307" y="657199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57"/>
                  </a:lnTo>
                  <a:lnTo>
                    <a:pt x="1313827" y="654304"/>
                  </a:lnTo>
                  <a:lnTo>
                    <a:pt x="1321384" y="646036"/>
                  </a:lnTo>
                  <a:lnTo>
                    <a:pt x="1322387" y="644931"/>
                  </a:lnTo>
                  <a:lnTo>
                    <a:pt x="1328432" y="642569"/>
                  </a:lnTo>
                  <a:lnTo>
                    <a:pt x="1342288" y="642569"/>
                  </a:lnTo>
                  <a:lnTo>
                    <a:pt x="1347546" y="644321"/>
                  </a:lnTo>
                  <a:lnTo>
                    <a:pt x="1356499" y="651344"/>
                  </a:lnTo>
                  <a:lnTo>
                    <a:pt x="1358734" y="657199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90">
                  <a:moveTo>
                    <a:pt x="1375765" y="460146"/>
                  </a:moveTo>
                  <a:lnTo>
                    <a:pt x="1375727" y="385445"/>
                  </a:lnTo>
                  <a:lnTo>
                    <a:pt x="1355509" y="350202"/>
                  </a:lnTo>
                  <a:lnTo>
                    <a:pt x="1341996" y="347878"/>
                  </a:lnTo>
                  <a:lnTo>
                    <a:pt x="1334058" y="347878"/>
                  </a:lnTo>
                  <a:lnTo>
                    <a:pt x="1327251" y="349580"/>
                  </a:lnTo>
                  <a:lnTo>
                    <a:pt x="1315897" y="356362"/>
                  </a:lnTo>
                  <a:lnTo>
                    <a:pt x="1311643" y="360908"/>
                  </a:lnTo>
                  <a:lnTo>
                    <a:pt x="1308798" y="366636"/>
                  </a:lnTo>
                  <a:lnTo>
                    <a:pt x="1307642" y="366636"/>
                  </a:lnTo>
                  <a:lnTo>
                    <a:pt x="1306042" y="363169"/>
                  </a:lnTo>
                  <a:lnTo>
                    <a:pt x="1304899" y="360718"/>
                  </a:lnTo>
                  <a:lnTo>
                    <a:pt x="1301076" y="356120"/>
                  </a:lnTo>
                  <a:lnTo>
                    <a:pt x="1296174" y="352856"/>
                  </a:lnTo>
                  <a:lnTo>
                    <a:pt x="1291310" y="349529"/>
                  </a:lnTo>
                  <a:lnTo>
                    <a:pt x="1285227" y="347878"/>
                  </a:lnTo>
                  <a:lnTo>
                    <a:pt x="1270698" y="347878"/>
                  </a:lnTo>
                  <a:lnTo>
                    <a:pt x="1264513" y="349529"/>
                  </a:lnTo>
                  <a:lnTo>
                    <a:pt x="1254226" y="356120"/>
                  </a:lnTo>
                  <a:lnTo>
                    <a:pt x="1250492" y="360718"/>
                  </a:lnTo>
                  <a:lnTo>
                    <a:pt x="1248181" y="366636"/>
                  </a:lnTo>
                  <a:lnTo>
                    <a:pt x="1246746" y="366636"/>
                  </a:lnTo>
                  <a:lnTo>
                    <a:pt x="1246746" y="349313"/>
                  </a:lnTo>
                  <a:lnTo>
                    <a:pt x="1230287" y="349313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45"/>
                  </a:lnTo>
                  <a:lnTo>
                    <a:pt x="1248473" y="380657"/>
                  </a:lnTo>
                  <a:lnTo>
                    <a:pt x="1253147" y="372338"/>
                  </a:lnTo>
                  <a:lnTo>
                    <a:pt x="1256220" y="369062"/>
                  </a:lnTo>
                  <a:lnTo>
                    <a:pt x="1260157" y="366636"/>
                  </a:lnTo>
                  <a:lnTo>
                    <a:pt x="1263865" y="364350"/>
                  </a:lnTo>
                  <a:lnTo>
                    <a:pt x="1268006" y="363169"/>
                  </a:lnTo>
                  <a:lnTo>
                    <a:pt x="1278877" y="363169"/>
                  </a:lnTo>
                  <a:lnTo>
                    <a:pt x="1284147" y="365125"/>
                  </a:lnTo>
                  <a:lnTo>
                    <a:pt x="1288288" y="369062"/>
                  </a:lnTo>
                  <a:lnTo>
                    <a:pt x="1292326" y="372859"/>
                  </a:lnTo>
                  <a:lnTo>
                    <a:pt x="1294307" y="377799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57"/>
                  </a:lnTo>
                  <a:lnTo>
                    <a:pt x="1313827" y="374904"/>
                  </a:lnTo>
                  <a:lnTo>
                    <a:pt x="1321384" y="366636"/>
                  </a:lnTo>
                  <a:lnTo>
                    <a:pt x="1322387" y="365531"/>
                  </a:lnTo>
                  <a:lnTo>
                    <a:pt x="1328432" y="363169"/>
                  </a:lnTo>
                  <a:lnTo>
                    <a:pt x="1342288" y="363169"/>
                  </a:lnTo>
                  <a:lnTo>
                    <a:pt x="1347546" y="364921"/>
                  </a:lnTo>
                  <a:lnTo>
                    <a:pt x="1356499" y="371944"/>
                  </a:lnTo>
                  <a:lnTo>
                    <a:pt x="1358734" y="377799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25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975850" y="74485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9048172"/>
              <a:ext cx="73241" cy="18472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9986899" y="78613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641619" y="78613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716424" y="8133192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5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46329" y="28448"/>
                  </a:lnTo>
                  <a:lnTo>
                    <a:pt x="46329" y="7111"/>
                  </a:lnTo>
                  <a:close/>
                </a:path>
                <a:path w="532129" h="188595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5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8"/>
                  </a:lnTo>
                  <a:lnTo>
                    <a:pt x="150368" y="28448"/>
                  </a:lnTo>
                  <a:lnTo>
                    <a:pt x="150368" y="7111"/>
                  </a:lnTo>
                  <a:close/>
                </a:path>
                <a:path w="532129" h="188595">
                  <a:moveTo>
                    <a:pt x="258454" y="124968"/>
                  </a:moveTo>
                  <a:lnTo>
                    <a:pt x="206638" y="124968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8"/>
                  </a:lnTo>
                  <a:close/>
                </a:path>
                <a:path w="532129" h="188595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5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5">
                  <a:moveTo>
                    <a:pt x="336686" y="124968"/>
                  </a:moveTo>
                  <a:lnTo>
                    <a:pt x="285480" y="124968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8"/>
                  </a:lnTo>
                  <a:close/>
                </a:path>
                <a:path w="532129" h="188595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5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5">
                  <a:moveTo>
                    <a:pt x="225739" y="54864"/>
                  </a:moveTo>
                  <a:lnTo>
                    <a:pt x="203184" y="54864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4"/>
                  </a:lnTo>
                  <a:close/>
                </a:path>
                <a:path w="532129" h="188595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5">
                  <a:moveTo>
                    <a:pt x="290966" y="54864"/>
                  </a:moveTo>
                  <a:lnTo>
                    <a:pt x="252764" y="54864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4"/>
                  </a:lnTo>
                  <a:close/>
                </a:path>
                <a:path w="532129" h="188595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5">
                  <a:moveTo>
                    <a:pt x="340547" y="54864"/>
                  </a:moveTo>
                  <a:lnTo>
                    <a:pt x="317992" y="54864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4"/>
                  </a:lnTo>
                  <a:close/>
                </a:path>
                <a:path w="532129" h="188595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5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5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5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5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5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5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5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5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5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5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5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5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2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2"/>
                  </a:lnTo>
                  <a:lnTo>
                    <a:pt x="526851" y="167640"/>
                  </a:lnTo>
                  <a:lnTo>
                    <a:pt x="467531" y="167640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5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40"/>
                  </a:lnTo>
                  <a:lnTo>
                    <a:pt x="526851" y="167640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721285" y="84286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724677" y="8721966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4">
                  <a:moveTo>
                    <a:pt x="108305" y="424370"/>
                  </a:moveTo>
                  <a:lnTo>
                    <a:pt x="106273" y="410146"/>
                  </a:lnTo>
                  <a:lnTo>
                    <a:pt x="85534" y="413816"/>
                  </a:lnTo>
                  <a:lnTo>
                    <a:pt x="65303" y="416115"/>
                  </a:lnTo>
                  <a:lnTo>
                    <a:pt x="45046" y="417322"/>
                  </a:lnTo>
                  <a:lnTo>
                    <a:pt x="26619" y="417626"/>
                  </a:lnTo>
                  <a:lnTo>
                    <a:pt x="26619" y="312813"/>
                  </a:lnTo>
                  <a:lnTo>
                    <a:pt x="9956" y="312813"/>
                  </a:lnTo>
                  <a:lnTo>
                    <a:pt x="9956" y="431888"/>
                  </a:lnTo>
                  <a:lnTo>
                    <a:pt x="24180" y="431888"/>
                  </a:lnTo>
                  <a:lnTo>
                    <a:pt x="45478" y="431520"/>
                  </a:lnTo>
                  <a:lnTo>
                    <a:pt x="66167" y="430263"/>
                  </a:lnTo>
                  <a:lnTo>
                    <a:pt x="86906" y="427951"/>
                  </a:lnTo>
                  <a:lnTo>
                    <a:pt x="94932" y="426605"/>
                  </a:lnTo>
                  <a:lnTo>
                    <a:pt x="108305" y="424370"/>
                  </a:lnTo>
                  <a:close/>
                </a:path>
                <a:path w="1376045" h="476884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4">
                  <a:moveTo>
                    <a:pt x="151384" y="292290"/>
                  </a:moveTo>
                  <a:lnTo>
                    <a:pt x="134518" y="292290"/>
                  </a:lnTo>
                  <a:lnTo>
                    <a:pt x="134518" y="352844"/>
                  </a:lnTo>
                  <a:lnTo>
                    <a:pt x="78028" y="352844"/>
                  </a:lnTo>
                  <a:lnTo>
                    <a:pt x="78028" y="366661"/>
                  </a:lnTo>
                  <a:lnTo>
                    <a:pt x="134518" y="366661"/>
                  </a:lnTo>
                  <a:lnTo>
                    <a:pt x="134518" y="476402"/>
                  </a:lnTo>
                  <a:lnTo>
                    <a:pt x="151384" y="476402"/>
                  </a:lnTo>
                  <a:lnTo>
                    <a:pt x="151384" y="366661"/>
                  </a:lnTo>
                  <a:lnTo>
                    <a:pt x="151384" y="352844"/>
                  </a:lnTo>
                  <a:lnTo>
                    <a:pt x="151384" y="292290"/>
                  </a:lnTo>
                  <a:close/>
                </a:path>
                <a:path w="1376045" h="476884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54"/>
                  </a:lnTo>
                  <a:lnTo>
                    <a:pt x="22555" y="4254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20"/>
                  </a:lnTo>
                  <a:lnTo>
                    <a:pt x="166014" y="97320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4">
                  <a:moveTo>
                    <a:pt x="283857" y="307733"/>
                  </a:moveTo>
                  <a:lnTo>
                    <a:pt x="266992" y="307733"/>
                  </a:lnTo>
                  <a:lnTo>
                    <a:pt x="266992" y="356298"/>
                  </a:lnTo>
                  <a:lnTo>
                    <a:pt x="266992" y="369709"/>
                  </a:lnTo>
                  <a:lnTo>
                    <a:pt x="266992" y="418071"/>
                  </a:lnTo>
                  <a:lnTo>
                    <a:pt x="213956" y="418071"/>
                  </a:lnTo>
                  <a:lnTo>
                    <a:pt x="213956" y="369709"/>
                  </a:lnTo>
                  <a:lnTo>
                    <a:pt x="266992" y="369709"/>
                  </a:lnTo>
                  <a:lnTo>
                    <a:pt x="266992" y="356298"/>
                  </a:lnTo>
                  <a:lnTo>
                    <a:pt x="213956" y="356298"/>
                  </a:lnTo>
                  <a:lnTo>
                    <a:pt x="213956" y="307733"/>
                  </a:lnTo>
                  <a:lnTo>
                    <a:pt x="197294" y="307733"/>
                  </a:lnTo>
                  <a:lnTo>
                    <a:pt x="197294" y="431888"/>
                  </a:lnTo>
                  <a:lnTo>
                    <a:pt x="283857" y="431888"/>
                  </a:lnTo>
                  <a:lnTo>
                    <a:pt x="283857" y="418071"/>
                  </a:lnTo>
                  <a:lnTo>
                    <a:pt x="283857" y="369709"/>
                  </a:lnTo>
                  <a:lnTo>
                    <a:pt x="283857" y="356298"/>
                  </a:lnTo>
                  <a:lnTo>
                    <a:pt x="283857" y="307733"/>
                  </a:lnTo>
                  <a:close/>
                </a:path>
                <a:path w="1376045" h="476884">
                  <a:moveTo>
                    <a:pt x="286905" y="78232"/>
                  </a:moveTo>
                  <a:lnTo>
                    <a:pt x="283438" y="51765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39"/>
                  </a:lnTo>
                  <a:lnTo>
                    <a:pt x="262191" y="114122"/>
                  </a:lnTo>
                  <a:lnTo>
                    <a:pt x="252564" y="124091"/>
                  </a:lnTo>
                  <a:lnTo>
                    <a:pt x="240169" y="127609"/>
                  </a:lnTo>
                  <a:lnTo>
                    <a:pt x="227863" y="124091"/>
                  </a:lnTo>
                  <a:lnTo>
                    <a:pt x="218224" y="114122"/>
                  </a:lnTo>
                  <a:lnTo>
                    <a:pt x="211937" y="98539"/>
                  </a:lnTo>
                  <a:lnTo>
                    <a:pt x="209689" y="78232"/>
                  </a:lnTo>
                  <a:lnTo>
                    <a:pt x="211937" y="58089"/>
                  </a:lnTo>
                  <a:lnTo>
                    <a:pt x="218224" y="42722"/>
                  </a:lnTo>
                  <a:lnTo>
                    <a:pt x="227863" y="32905"/>
                  </a:lnTo>
                  <a:lnTo>
                    <a:pt x="240169" y="29464"/>
                  </a:lnTo>
                  <a:lnTo>
                    <a:pt x="252564" y="32905"/>
                  </a:lnTo>
                  <a:lnTo>
                    <a:pt x="262191" y="42722"/>
                  </a:lnTo>
                  <a:lnTo>
                    <a:pt x="268427" y="58089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32"/>
                  </a:lnTo>
                  <a:lnTo>
                    <a:pt x="240169" y="14224"/>
                  </a:lnTo>
                  <a:lnTo>
                    <a:pt x="221500" y="18732"/>
                  </a:lnTo>
                  <a:lnTo>
                    <a:pt x="206768" y="31597"/>
                  </a:lnTo>
                  <a:lnTo>
                    <a:pt x="197104" y="51765"/>
                  </a:lnTo>
                  <a:lnTo>
                    <a:pt x="193636" y="78232"/>
                  </a:lnTo>
                  <a:lnTo>
                    <a:pt x="197104" y="104800"/>
                  </a:lnTo>
                  <a:lnTo>
                    <a:pt x="206768" y="125044"/>
                  </a:lnTo>
                  <a:lnTo>
                    <a:pt x="221500" y="137922"/>
                  </a:lnTo>
                  <a:lnTo>
                    <a:pt x="240169" y="142443"/>
                  </a:lnTo>
                  <a:lnTo>
                    <a:pt x="258965" y="137922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00"/>
                  </a:lnTo>
                  <a:lnTo>
                    <a:pt x="286905" y="78232"/>
                  </a:lnTo>
                  <a:close/>
                </a:path>
                <a:path w="1376045" h="476884">
                  <a:moveTo>
                    <a:pt x="337096" y="292087"/>
                  </a:moveTo>
                  <a:lnTo>
                    <a:pt x="320230" y="292087"/>
                  </a:lnTo>
                  <a:lnTo>
                    <a:pt x="320230" y="476186"/>
                  </a:lnTo>
                  <a:lnTo>
                    <a:pt x="337096" y="476186"/>
                  </a:lnTo>
                  <a:lnTo>
                    <a:pt x="337096" y="292087"/>
                  </a:lnTo>
                  <a:close/>
                </a:path>
                <a:path w="1376045" h="476884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4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15"/>
                  </a:lnTo>
                  <a:lnTo>
                    <a:pt x="864857" y="407606"/>
                  </a:lnTo>
                  <a:lnTo>
                    <a:pt x="870851" y="401053"/>
                  </a:lnTo>
                  <a:lnTo>
                    <a:pt x="894803" y="367271"/>
                  </a:lnTo>
                  <a:lnTo>
                    <a:pt x="896772" y="362077"/>
                  </a:lnTo>
                  <a:lnTo>
                    <a:pt x="897763" y="356755"/>
                  </a:lnTo>
                  <a:lnTo>
                    <a:pt x="897661" y="343382"/>
                  </a:lnTo>
                  <a:lnTo>
                    <a:pt x="895858" y="336816"/>
                  </a:lnTo>
                  <a:lnTo>
                    <a:pt x="861974" y="310337"/>
                  </a:lnTo>
                  <a:lnTo>
                    <a:pt x="844702" y="310337"/>
                  </a:lnTo>
                  <a:lnTo>
                    <a:pt x="809701" y="337667"/>
                  </a:lnTo>
                  <a:lnTo>
                    <a:pt x="807707" y="345262"/>
                  </a:lnTo>
                  <a:lnTo>
                    <a:pt x="807707" y="353923"/>
                  </a:lnTo>
                  <a:lnTo>
                    <a:pt x="824738" y="353923"/>
                  </a:lnTo>
                  <a:lnTo>
                    <a:pt x="824738" y="348297"/>
                  </a:lnTo>
                  <a:lnTo>
                    <a:pt x="825868" y="343382"/>
                  </a:lnTo>
                  <a:lnTo>
                    <a:pt x="847051" y="325920"/>
                  </a:lnTo>
                  <a:lnTo>
                    <a:pt x="858075" y="325920"/>
                  </a:lnTo>
                  <a:lnTo>
                    <a:pt x="862888" y="326961"/>
                  </a:lnTo>
                  <a:lnTo>
                    <a:pt x="871448" y="331101"/>
                  </a:lnTo>
                  <a:lnTo>
                    <a:pt x="874814" y="334035"/>
                  </a:lnTo>
                  <a:lnTo>
                    <a:pt x="877265" y="337832"/>
                  </a:lnTo>
                  <a:lnTo>
                    <a:pt x="879767" y="341630"/>
                  </a:lnTo>
                  <a:lnTo>
                    <a:pt x="881024" y="346125"/>
                  </a:lnTo>
                  <a:lnTo>
                    <a:pt x="881024" y="355841"/>
                  </a:lnTo>
                  <a:lnTo>
                    <a:pt x="807123" y="447154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4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15"/>
                  </a:lnTo>
                  <a:lnTo>
                    <a:pt x="864857" y="115506"/>
                  </a:lnTo>
                  <a:lnTo>
                    <a:pt x="870851" y="108953"/>
                  </a:lnTo>
                  <a:lnTo>
                    <a:pt x="894803" y="75171"/>
                  </a:lnTo>
                  <a:lnTo>
                    <a:pt x="896772" y="69977"/>
                  </a:lnTo>
                  <a:lnTo>
                    <a:pt x="897763" y="64655"/>
                  </a:lnTo>
                  <a:lnTo>
                    <a:pt x="897661" y="51282"/>
                  </a:lnTo>
                  <a:lnTo>
                    <a:pt x="895858" y="44716"/>
                  </a:lnTo>
                  <a:lnTo>
                    <a:pt x="861974" y="18237"/>
                  </a:lnTo>
                  <a:lnTo>
                    <a:pt x="844702" y="18237"/>
                  </a:lnTo>
                  <a:lnTo>
                    <a:pt x="809701" y="45567"/>
                  </a:lnTo>
                  <a:lnTo>
                    <a:pt x="807707" y="53162"/>
                  </a:lnTo>
                  <a:lnTo>
                    <a:pt x="807707" y="61823"/>
                  </a:lnTo>
                  <a:lnTo>
                    <a:pt x="824738" y="61823"/>
                  </a:lnTo>
                  <a:lnTo>
                    <a:pt x="824738" y="56197"/>
                  </a:lnTo>
                  <a:lnTo>
                    <a:pt x="825868" y="51282"/>
                  </a:lnTo>
                  <a:lnTo>
                    <a:pt x="847051" y="33820"/>
                  </a:lnTo>
                  <a:lnTo>
                    <a:pt x="858075" y="33820"/>
                  </a:lnTo>
                  <a:lnTo>
                    <a:pt x="862888" y="34861"/>
                  </a:lnTo>
                  <a:lnTo>
                    <a:pt x="871448" y="39001"/>
                  </a:lnTo>
                  <a:lnTo>
                    <a:pt x="874814" y="41935"/>
                  </a:lnTo>
                  <a:lnTo>
                    <a:pt x="877265" y="45732"/>
                  </a:lnTo>
                  <a:lnTo>
                    <a:pt x="879767" y="49530"/>
                  </a:lnTo>
                  <a:lnTo>
                    <a:pt x="881024" y="54025"/>
                  </a:lnTo>
                  <a:lnTo>
                    <a:pt x="881024" y="63741"/>
                  </a:lnTo>
                  <a:lnTo>
                    <a:pt x="807123" y="155054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4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15"/>
                  </a:lnTo>
                  <a:lnTo>
                    <a:pt x="987882" y="407606"/>
                  </a:lnTo>
                  <a:lnTo>
                    <a:pt x="993889" y="401053"/>
                  </a:lnTo>
                  <a:lnTo>
                    <a:pt x="1017828" y="367271"/>
                  </a:lnTo>
                  <a:lnTo>
                    <a:pt x="1019810" y="362077"/>
                  </a:lnTo>
                  <a:lnTo>
                    <a:pt x="1020787" y="356755"/>
                  </a:lnTo>
                  <a:lnTo>
                    <a:pt x="1020699" y="343382"/>
                  </a:lnTo>
                  <a:lnTo>
                    <a:pt x="1018895" y="336816"/>
                  </a:lnTo>
                  <a:lnTo>
                    <a:pt x="984999" y="310337"/>
                  </a:lnTo>
                  <a:lnTo>
                    <a:pt x="967727" y="310337"/>
                  </a:lnTo>
                  <a:lnTo>
                    <a:pt x="932738" y="337667"/>
                  </a:lnTo>
                  <a:lnTo>
                    <a:pt x="930732" y="345262"/>
                  </a:lnTo>
                  <a:lnTo>
                    <a:pt x="930732" y="353923"/>
                  </a:lnTo>
                  <a:lnTo>
                    <a:pt x="947762" y="353923"/>
                  </a:lnTo>
                  <a:lnTo>
                    <a:pt x="947762" y="348297"/>
                  </a:lnTo>
                  <a:lnTo>
                    <a:pt x="948893" y="343382"/>
                  </a:lnTo>
                  <a:lnTo>
                    <a:pt x="970089" y="325920"/>
                  </a:lnTo>
                  <a:lnTo>
                    <a:pt x="981100" y="325920"/>
                  </a:lnTo>
                  <a:lnTo>
                    <a:pt x="985913" y="326961"/>
                  </a:lnTo>
                  <a:lnTo>
                    <a:pt x="994473" y="331101"/>
                  </a:lnTo>
                  <a:lnTo>
                    <a:pt x="997839" y="334035"/>
                  </a:lnTo>
                  <a:lnTo>
                    <a:pt x="1000302" y="337832"/>
                  </a:lnTo>
                  <a:lnTo>
                    <a:pt x="1002804" y="341630"/>
                  </a:lnTo>
                  <a:lnTo>
                    <a:pt x="1004049" y="346125"/>
                  </a:lnTo>
                  <a:lnTo>
                    <a:pt x="1004049" y="355841"/>
                  </a:lnTo>
                  <a:lnTo>
                    <a:pt x="930160" y="447154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4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15"/>
                  </a:lnTo>
                  <a:lnTo>
                    <a:pt x="987882" y="115506"/>
                  </a:lnTo>
                  <a:lnTo>
                    <a:pt x="993889" y="108953"/>
                  </a:lnTo>
                  <a:lnTo>
                    <a:pt x="1017828" y="75171"/>
                  </a:lnTo>
                  <a:lnTo>
                    <a:pt x="1019810" y="69977"/>
                  </a:lnTo>
                  <a:lnTo>
                    <a:pt x="1020787" y="64655"/>
                  </a:lnTo>
                  <a:lnTo>
                    <a:pt x="1020699" y="51282"/>
                  </a:lnTo>
                  <a:lnTo>
                    <a:pt x="1018895" y="44716"/>
                  </a:lnTo>
                  <a:lnTo>
                    <a:pt x="984999" y="18237"/>
                  </a:lnTo>
                  <a:lnTo>
                    <a:pt x="967727" y="18237"/>
                  </a:lnTo>
                  <a:lnTo>
                    <a:pt x="932738" y="45567"/>
                  </a:lnTo>
                  <a:lnTo>
                    <a:pt x="930732" y="53162"/>
                  </a:lnTo>
                  <a:lnTo>
                    <a:pt x="930732" y="61823"/>
                  </a:lnTo>
                  <a:lnTo>
                    <a:pt x="947762" y="61823"/>
                  </a:lnTo>
                  <a:lnTo>
                    <a:pt x="947762" y="56197"/>
                  </a:lnTo>
                  <a:lnTo>
                    <a:pt x="948893" y="51282"/>
                  </a:lnTo>
                  <a:lnTo>
                    <a:pt x="970089" y="33820"/>
                  </a:lnTo>
                  <a:lnTo>
                    <a:pt x="981100" y="33820"/>
                  </a:lnTo>
                  <a:lnTo>
                    <a:pt x="985913" y="34861"/>
                  </a:lnTo>
                  <a:lnTo>
                    <a:pt x="994473" y="39001"/>
                  </a:lnTo>
                  <a:lnTo>
                    <a:pt x="997839" y="41935"/>
                  </a:lnTo>
                  <a:lnTo>
                    <a:pt x="1000302" y="45732"/>
                  </a:lnTo>
                  <a:lnTo>
                    <a:pt x="1002804" y="49530"/>
                  </a:lnTo>
                  <a:lnTo>
                    <a:pt x="1004049" y="54025"/>
                  </a:lnTo>
                  <a:lnTo>
                    <a:pt x="1004049" y="63741"/>
                  </a:lnTo>
                  <a:lnTo>
                    <a:pt x="930160" y="155054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4">
                  <a:moveTo>
                    <a:pt x="1198956" y="460146"/>
                  </a:moveTo>
                  <a:lnTo>
                    <a:pt x="1198918" y="385432"/>
                  </a:lnTo>
                  <a:lnTo>
                    <a:pt x="1178687" y="350189"/>
                  </a:lnTo>
                  <a:lnTo>
                    <a:pt x="1165186" y="347865"/>
                  </a:lnTo>
                  <a:lnTo>
                    <a:pt x="1157249" y="347865"/>
                  </a:lnTo>
                  <a:lnTo>
                    <a:pt x="1150442" y="349567"/>
                  </a:lnTo>
                  <a:lnTo>
                    <a:pt x="1139088" y="356349"/>
                  </a:lnTo>
                  <a:lnTo>
                    <a:pt x="1134821" y="360895"/>
                  </a:lnTo>
                  <a:lnTo>
                    <a:pt x="1131989" y="366623"/>
                  </a:lnTo>
                  <a:lnTo>
                    <a:pt x="1130833" y="366623"/>
                  </a:lnTo>
                  <a:lnTo>
                    <a:pt x="1129233" y="363156"/>
                  </a:lnTo>
                  <a:lnTo>
                    <a:pt x="1128090" y="360705"/>
                  </a:lnTo>
                  <a:lnTo>
                    <a:pt x="1124267" y="356108"/>
                  </a:lnTo>
                  <a:lnTo>
                    <a:pt x="1119365" y="352844"/>
                  </a:lnTo>
                  <a:lnTo>
                    <a:pt x="1114501" y="349516"/>
                  </a:lnTo>
                  <a:lnTo>
                    <a:pt x="1108417" y="347865"/>
                  </a:lnTo>
                  <a:lnTo>
                    <a:pt x="1093889" y="347865"/>
                  </a:lnTo>
                  <a:lnTo>
                    <a:pt x="1087704" y="349516"/>
                  </a:lnTo>
                  <a:lnTo>
                    <a:pt x="1077417" y="356108"/>
                  </a:lnTo>
                  <a:lnTo>
                    <a:pt x="1073683" y="360705"/>
                  </a:lnTo>
                  <a:lnTo>
                    <a:pt x="1071372" y="366623"/>
                  </a:lnTo>
                  <a:lnTo>
                    <a:pt x="1069936" y="366623"/>
                  </a:lnTo>
                  <a:lnTo>
                    <a:pt x="1069936" y="349300"/>
                  </a:lnTo>
                  <a:lnTo>
                    <a:pt x="1053477" y="349300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32"/>
                  </a:lnTo>
                  <a:lnTo>
                    <a:pt x="1071664" y="380644"/>
                  </a:lnTo>
                  <a:lnTo>
                    <a:pt x="1076325" y="372325"/>
                  </a:lnTo>
                  <a:lnTo>
                    <a:pt x="1079411" y="369049"/>
                  </a:lnTo>
                  <a:lnTo>
                    <a:pt x="1083348" y="366623"/>
                  </a:lnTo>
                  <a:lnTo>
                    <a:pt x="1087056" y="364337"/>
                  </a:lnTo>
                  <a:lnTo>
                    <a:pt x="1091196" y="363156"/>
                  </a:lnTo>
                  <a:lnTo>
                    <a:pt x="1102067" y="363156"/>
                  </a:lnTo>
                  <a:lnTo>
                    <a:pt x="1107338" y="365112"/>
                  </a:lnTo>
                  <a:lnTo>
                    <a:pt x="1111478" y="369049"/>
                  </a:lnTo>
                  <a:lnTo>
                    <a:pt x="1115517" y="372846"/>
                  </a:lnTo>
                  <a:lnTo>
                    <a:pt x="1117498" y="377786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44"/>
                  </a:lnTo>
                  <a:lnTo>
                    <a:pt x="1137018" y="374891"/>
                  </a:lnTo>
                  <a:lnTo>
                    <a:pt x="1144574" y="366623"/>
                  </a:lnTo>
                  <a:lnTo>
                    <a:pt x="1145578" y="365518"/>
                  </a:lnTo>
                  <a:lnTo>
                    <a:pt x="1151610" y="363156"/>
                  </a:lnTo>
                  <a:lnTo>
                    <a:pt x="1165466" y="363156"/>
                  </a:lnTo>
                  <a:lnTo>
                    <a:pt x="1170736" y="364909"/>
                  </a:lnTo>
                  <a:lnTo>
                    <a:pt x="1179690" y="371932"/>
                  </a:lnTo>
                  <a:lnTo>
                    <a:pt x="1181925" y="377786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4">
                  <a:moveTo>
                    <a:pt x="1198956" y="168046"/>
                  </a:moveTo>
                  <a:lnTo>
                    <a:pt x="1198918" y="93332"/>
                  </a:lnTo>
                  <a:lnTo>
                    <a:pt x="1178687" y="58089"/>
                  </a:lnTo>
                  <a:lnTo>
                    <a:pt x="1165186" y="55765"/>
                  </a:lnTo>
                  <a:lnTo>
                    <a:pt x="1157249" y="55765"/>
                  </a:lnTo>
                  <a:lnTo>
                    <a:pt x="1150442" y="57467"/>
                  </a:lnTo>
                  <a:lnTo>
                    <a:pt x="1139088" y="64249"/>
                  </a:lnTo>
                  <a:lnTo>
                    <a:pt x="1134821" y="68795"/>
                  </a:lnTo>
                  <a:lnTo>
                    <a:pt x="1131989" y="74523"/>
                  </a:lnTo>
                  <a:lnTo>
                    <a:pt x="1130833" y="74523"/>
                  </a:lnTo>
                  <a:lnTo>
                    <a:pt x="1129233" y="71056"/>
                  </a:lnTo>
                  <a:lnTo>
                    <a:pt x="1128090" y="68605"/>
                  </a:lnTo>
                  <a:lnTo>
                    <a:pt x="1124267" y="64008"/>
                  </a:lnTo>
                  <a:lnTo>
                    <a:pt x="1119365" y="60744"/>
                  </a:lnTo>
                  <a:lnTo>
                    <a:pt x="1114501" y="57416"/>
                  </a:lnTo>
                  <a:lnTo>
                    <a:pt x="1108417" y="55765"/>
                  </a:lnTo>
                  <a:lnTo>
                    <a:pt x="1093889" y="55765"/>
                  </a:lnTo>
                  <a:lnTo>
                    <a:pt x="1087704" y="57416"/>
                  </a:lnTo>
                  <a:lnTo>
                    <a:pt x="1077417" y="64008"/>
                  </a:lnTo>
                  <a:lnTo>
                    <a:pt x="1073683" y="68605"/>
                  </a:lnTo>
                  <a:lnTo>
                    <a:pt x="1071372" y="74523"/>
                  </a:lnTo>
                  <a:lnTo>
                    <a:pt x="1069936" y="74523"/>
                  </a:lnTo>
                  <a:lnTo>
                    <a:pt x="1069936" y="57200"/>
                  </a:lnTo>
                  <a:lnTo>
                    <a:pt x="1053477" y="57200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32"/>
                  </a:lnTo>
                  <a:lnTo>
                    <a:pt x="1071664" y="88544"/>
                  </a:lnTo>
                  <a:lnTo>
                    <a:pt x="1076325" y="80225"/>
                  </a:lnTo>
                  <a:lnTo>
                    <a:pt x="1079411" y="76949"/>
                  </a:lnTo>
                  <a:lnTo>
                    <a:pt x="1083348" y="74523"/>
                  </a:lnTo>
                  <a:lnTo>
                    <a:pt x="1087056" y="72237"/>
                  </a:lnTo>
                  <a:lnTo>
                    <a:pt x="1091196" y="71056"/>
                  </a:lnTo>
                  <a:lnTo>
                    <a:pt x="1102067" y="71056"/>
                  </a:lnTo>
                  <a:lnTo>
                    <a:pt x="1107338" y="73012"/>
                  </a:lnTo>
                  <a:lnTo>
                    <a:pt x="1111478" y="76949"/>
                  </a:lnTo>
                  <a:lnTo>
                    <a:pt x="1115517" y="80746"/>
                  </a:lnTo>
                  <a:lnTo>
                    <a:pt x="1117498" y="85686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44"/>
                  </a:lnTo>
                  <a:lnTo>
                    <a:pt x="1137018" y="82791"/>
                  </a:lnTo>
                  <a:lnTo>
                    <a:pt x="1144574" y="74523"/>
                  </a:lnTo>
                  <a:lnTo>
                    <a:pt x="1145578" y="73418"/>
                  </a:lnTo>
                  <a:lnTo>
                    <a:pt x="1151610" y="71056"/>
                  </a:lnTo>
                  <a:lnTo>
                    <a:pt x="1165466" y="71056"/>
                  </a:lnTo>
                  <a:lnTo>
                    <a:pt x="1170736" y="72809"/>
                  </a:lnTo>
                  <a:lnTo>
                    <a:pt x="1179690" y="79832"/>
                  </a:lnTo>
                  <a:lnTo>
                    <a:pt x="1181925" y="85686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4">
                  <a:moveTo>
                    <a:pt x="1375562" y="460146"/>
                  </a:moveTo>
                  <a:lnTo>
                    <a:pt x="1375524" y="385432"/>
                  </a:lnTo>
                  <a:lnTo>
                    <a:pt x="1355305" y="350189"/>
                  </a:lnTo>
                  <a:lnTo>
                    <a:pt x="1341793" y="347865"/>
                  </a:lnTo>
                  <a:lnTo>
                    <a:pt x="1333855" y="347865"/>
                  </a:lnTo>
                  <a:lnTo>
                    <a:pt x="1327048" y="349567"/>
                  </a:lnTo>
                  <a:lnTo>
                    <a:pt x="1315694" y="356349"/>
                  </a:lnTo>
                  <a:lnTo>
                    <a:pt x="1311440" y="360895"/>
                  </a:lnTo>
                  <a:lnTo>
                    <a:pt x="1308595" y="366623"/>
                  </a:lnTo>
                  <a:lnTo>
                    <a:pt x="1307439" y="366623"/>
                  </a:lnTo>
                  <a:lnTo>
                    <a:pt x="1305839" y="363156"/>
                  </a:lnTo>
                  <a:lnTo>
                    <a:pt x="1304696" y="360705"/>
                  </a:lnTo>
                  <a:lnTo>
                    <a:pt x="1300873" y="356108"/>
                  </a:lnTo>
                  <a:lnTo>
                    <a:pt x="1295971" y="352844"/>
                  </a:lnTo>
                  <a:lnTo>
                    <a:pt x="1291107" y="349516"/>
                  </a:lnTo>
                  <a:lnTo>
                    <a:pt x="1285024" y="347865"/>
                  </a:lnTo>
                  <a:lnTo>
                    <a:pt x="1270495" y="347865"/>
                  </a:lnTo>
                  <a:lnTo>
                    <a:pt x="1264310" y="349516"/>
                  </a:lnTo>
                  <a:lnTo>
                    <a:pt x="1254023" y="356108"/>
                  </a:lnTo>
                  <a:lnTo>
                    <a:pt x="1250289" y="360705"/>
                  </a:lnTo>
                  <a:lnTo>
                    <a:pt x="1247978" y="366623"/>
                  </a:lnTo>
                  <a:lnTo>
                    <a:pt x="1246543" y="366623"/>
                  </a:lnTo>
                  <a:lnTo>
                    <a:pt x="1246543" y="349300"/>
                  </a:lnTo>
                  <a:lnTo>
                    <a:pt x="1230083" y="349300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32"/>
                  </a:lnTo>
                  <a:lnTo>
                    <a:pt x="1248270" y="380644"/>
                  </a:lnTo>
                  <a:lnTo>
                    <a:pt x="1252943" y="372325"/>
                  </a:lnTo>
                  <a:lnTo>
                    <a:pt x="1256017" y="369049"/>
                  </a:lnTo>
                  <a:lnTo>
                    <a:pt x="1259954" y="366623"/>
                  </a:lnTo>
                  <a:lnTo>
                    <a:pt x="1263662" y="364337"/>
                  </a:lnTo>
                  <a:lnTo>
                    <a:pt x="1267802" y="363156"/>
                  </a:lnTo>
                  <a:lnTo>
                    <a:pt x="1278674" y="363156"/>
                  </a:lnTo>
                  <a:lnTo>
                    <a:pt x="1283944" y="365112"/>
                  </a:lnTo>
                  <a:lnTo>
                    <a:pt x="1288084" y="369049"/>
                  </a:lnTo>
                  <a:lnTo>
                    <a:pt x="1292123" y="372846"/>
                  </a:lnTo>
                  <a:lnTo>
                    <a:pt x="1294104" y="377786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44"/>
                  </a:lnTo>
                  <a:lnTo>
                    <a:pt x="1313624" y="374891"/>
                  </a:lnTo>
                  <a:lnTo>
                    <a:pt x="1321181" y="366623"/>
                  </a:lnTo>
                  <a:lnTo>
                    <a:pt x="1322184" y="365518"/>
                  </a:lnTo>
                  <a:lnTo>
                    <a:pt x="1328229" y="363156"/>
                  </a:lnTo>
                  <a:lnTo>
                    <a:pt x="1342085" y="363156"/>
                  </a:lnTo>
                  <a:lnTo>
                    <a:pt x="1347343" y="364909"/>
                  </a:lnTo>
                  <a:lnTo>
                    <a:pt x="1356296" y="371932"/>
                  </a:lnTo>
                  <a:lnTo>
                    <a:pt x="1358531" y="377786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4">
                  <a:moveTo>
                    <a:pt x="1375562" y="168046"/>
                  </a:moveTo>
                  <a:lnTo>
                    <a:pt x="1375524" y="93332"/>
                  </a:lnTo>
                  <a:lnTo>
                    <a:pt x="1355305" y="58089"/>
                  </a:lnTo>
                  <a:lnTo>
                    <a:pt x="1341793" y="55765"/>
                  </a:lnTo>
                  <a:lnTo>
                    <a:pt x="1333855" y="55765"/>
                  </a:lnTo>
                  <a:lnTo>
                    <a:pt x="1327048" y="57467"/>
                  </a:lnTo>
                  <a:lnTo>
                    <a:pt x="1315694" y="64249"/>
                  </a:lnTo>
                  <a:lnTo>
                    <a:pt x="1311440" y="68795"/>
                  </a:lnTo>
                  <a:lnTo>
                    <a:pt x="1308595" y="74523"/>
                  </a:lnTo>
                  <a:lnTo>
                    <a:pt x="1307439" y="74523"/>
                  </a:lnTo>
                  <a:lnTo>
                    <a:pt x="1305839" y="71056"/>
                  </a:lnTo>
                  <a:lnTo>
                    <a:pt x="1304696" y="68605"/>
                  </a:lnTo>
                  <a:lnTo>
                    <a:pt x="1300873" y="64008"/>
                  </a:lnTo>
                  <a:lnTo>
                    <a:pt x="1295971" y="60744"/>
                  </a:lnTo>
                  <a:lnTo>
                    <a:pt x="1291107" y="57416"/>
                  </a:lnTo>
                  <a:lnTo>
                    <a:pt x="1285024" y="55765"/>
                  </a:lnTo>
                  <a:lnTo>
                    <a:pt x="1270495" y="55765"/>
                  </a:lnTo>
                  <a:lnTo>
                    <a:pt x="1264310" y="57416"/>
                  </a:lnTo>
                  <a:lnTo>
                    <a:pt x="1254023" y="64008"/>
                  </a:lnTo>
                  <a:lnTo>
                    <a:pt x="1250289" y="68605"/>
                  </a:lnTo>
                  <a:lnTo>
                    <a:pt x="1247978" y="74523"/>
                  </a:lnTo>
                  <a:lnTo>
                    <a:pt x="1246543" y="74523"/>
                  </a:lnTo>
                  <a:lnTo>
                    <a:pt x="1246543" y="57200"/>
                  </a:lnTo>
                  <a:lnTo>
                    <a:pt x="1230083" y="57200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32"/>
                  </a:lnTo>
                  <a:lnTo>
                    <a:pt x="1248270" y="88544"/>
                  </a:lnTo>
                  <a:lnTo>
                    <a:pt x="1252943" y="80225"/>
                  </a:lnTo>
                  <a:lnTo>
                    <a:pt x="1256017" y="76949"/>
                  </a:lnTo>
                  <a:lnTo>
                    <a:pt x="1259954" y="74523"/>
                  </a:lnTo>
                  <a:lnTo>
                    <a:pt x="1263662" y="72237"/>
                  </a:lnTo>
                  <a:lnTo>
                    <a:pt x="1267802" y="71056"/>
                  </a:lnTo>
                  <a:lnTo>
                    <a:pt x="1278674" y="71056"/>
                  </a:lnTo>
                  <a:lnTo>
                    <a:pt x="1283944" y="73012"/>
                  </a:lnTo>
                  <a:lnTo>
                    <a:pt x="1288084" y="76949"/>
                  </a:lnTo>
                  <a:lnTo>
                    <a:pt x="1292123" y="80746"/>
                  </a:lnTo>
                  <a:lnTo>
                    <a:pt x="1294104" y="85686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44"/>
                  </a:lnTo>
                  <a:lnTo>
                    <a:pt x="1313624" y="82791"/>
                  </a:lnTo>
                  <a:lnTo>
                    <a:pt x="1321181" y="74523"/>
                  </a:lnTo>
                  <a:lnTo>
                    <a:pt x="1322184" y="73418"/>
                  </a:lnTo>
                  <a:lnTo>
                    <a:pt x="1328229" y="71056"/>
                  </a:lnTo>
                  <a:lnTo>
                    <a:pt x="1342085" y="71056"/>
                  </a:lnTo>
                  <a:lnTo>
                    <a:pt x="1347343" y="72809"/>
                  </a:lnTo>
                  <a:lnTo>
                    <a:pt x="1356296" y="79832"/>
                  </a:lnTo>
                  <a:lnTo>
                    <a:pt x="1358531" y="85686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8204200"/>
              <a:ext cx="1866428" cy="1460500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5724474" y="9293466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90">
                  <a:moveTo>
                    <a:pt x="96113" y="9131"/>
                  </a:moveTo>
                  <a:lnTo>
                    <a:pt x="89001" y="9131"/>
                  </a:lnTo>
                  <a:lnTo>
                    <a:pt x="77622" y="9131"/>
                  </a:lnTo>
                  <a:lnTo>
                    <a:pt x="12395" y="9131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39992"/>
                  </a:lnTo>
                  <a:lnTo>
                    <a:pt x="58572" y="58801"/>
                  </a:lnTo>
                  <a:lnTo>
                    <a:pt x="35280" y="73596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78"/>
                  </a:lnTo>
                  <a:lnTo>
                    <a:pt x="72999" y="66306"/>
                  </a:lnTo>
                  <a:lnTo>
                    <a:pt x="90157" y="41008"/>
                  </a:lnTo>
                  <a:lnTo>
                    <a:pt x="93535" y="22961"/>
                  </a:lnTo>
                  <a:lnTo>
                    <a:pt x="96113" y="9131"/>
                  </a:lnTo>
                  <a:close/>
                </a:path>
                <a:path w="1376045" h="504190">
                  <a:moveTo>
                    <a:pt x="145084" y="302450"/>
                  </a:moveTo>
                  <a:lnTo>
                    <a:pt x="128625" y="302450"/>
                  </a:lnTo>
                  <a:lnTo>
                    <a:pt x="128625" y="316064"/>
                  </a:lnTo>
                  <a:lnTo>
                    <a:pt x="128625" y="360565"/>
                  </a:lnTo>
                  <a:lnTo>
                    <a:pt x="37795" y="360565"/>
                  </a:lnTo>
                  <a:lnTo>
                    <a:pt x="37795" y="316064"/>
                  </a:lnTo>
                  <a:lnTo>
                    <a:pt x="128625" y="316064"/>
                  </a:lnTo>
                  <a:lnTo>
                    <a:pt x="128625" y="302450"/>
                  </a:lnTo>
                  <a:lnTo>
                    <a:pt x="21132" y="302450"/>
                  </a:lnTo>
                  <a:lnTo>
                    <a:pt x="21132" y="374180"/>
                  </a:lnTo>
                  <a:lnTo>
                    <a:pt x="145084" y="374180"/>
                  </a:lnTo>
                  <a:lnTo>
                    <a:pt x="145084" y="360565"/>
                  </a:lnTo>
                  <a:lnTo>
                    <a:pt x="145084" y="316064"/>
                  </a:lnTo>
                  <a:lnTo>
                    <a:pt x="145084" y="302450"/>
                  </a:lnTo>
                  <a:close/>
                </a:path>
                <a:path w="1376045" h="504190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90">
                  <a:moveTo>
                    <a:pt x="156870" y="168656"/>
                  </a:moveTo>
                  <a:lnTo>
                    <a:pt x="48971" y="168656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19"/>
                  </a:lnTo>
                  <a:lnTo>
                    <a:pt x="31902" y="102819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24"/>
                  </a:lnTo>
                  <a:lnTo>
                    <a:pt x="32308" y="134924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61"/>
                  </a:lnTo>
                  <a:lnTo>
                    <a:pt x="156870" y="168656"/>
                  </a:lnTo>
                  <a:close/>
                </a:path>
                <a:path w="1376045" h="504190">
                  <a:moveTo>
                    <a:pt x="166624" y="398970"/>
                  </a:moveTo>
                  <a:lnTo>
                    <a:pt x="0" y="398970"/>
                  </a:lnTo>
                  <a:lnTo>
                    <a:pt x="0" y="412788"/>
                  </a:lnTo>
                  <a:lnTo>
                    <a:pt x="74371" y="412788"/>
                  </a:lnTo>
                  <a:lnTo>
                    <a:pt x="74371" y="475983"/>
                  </a:lnTo>
                  <a:lnTo>
                    <a:pt x="91033" y="475983"/>
                  </a:lnTo>
                  <a:lnTo>
                    <a:pt x="91033" y="412788"/>
                  </a:lnTo>
                  <a:lnTo>
                    <a:pt x="166624" y="412788"/>
                  </a:lnTo>
                  <a:lnTo>
                    <a:pt x="166624" y="407301"/>
                  </a:lnTo>
                  <a:lnTo>
                    <a:pt x="166624" y="398970"/>
                  </a:lnTo>
                  <a:close/>
                </a:path>
                <a:path w="1376045" h="504190">
                  <a:moveTo>
                    <a:pt x="287108" y="78232"/>
                  </a:moveTo>
                  <a:lnTo>
                    <a:pt x="283641" y="51765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39"/>
                  </a:lnTo>
                  <a:lnTo>
                    <a:pt x="262394" y="114122"/>
                  </a:lnTo>
                  <a:lnTo>
                    <a:pt x="252768" y="124091"/>
                  </a:lnTo>
                  <a:lnTo>
                    <a:pt x="240372" y="127609"/>
                  </a:lnTo>
                  <a:lnTo>
                    <a:pt x="228066" y="124091"/>
                  </a:lnTo>
                  <a:lnTo>
                    <a:pt x="218427" y="114122"/>
                  </a:lnTo>
                  <a:lnTo>
                    <a:pt x="212140" y="98539"/>
                  </a:lnTo>
                  <a:lnTo>
                    <a:pt x="209892" y="78232"/>
                  </a:lnTo>
                  <a:lnTo>
                    <a:pt x="212140" y="58089"/>
                  </a:lnTo>
                  <a:lnTo>
                    <a:pt x="218427" y="42722"/>
                  </a:lnTo>
                  <a:lnTo>
                    <a:pt x="228066" y="32905"/>
                  </a:lnTo>
                  <a:lnTo>
                    <a:pt x="240372" y="29464"/>
                  </a:lnTo>
                  <a:lnTo>
                    <a:pt x="252768" y="32905"/>
                  </a:lnTo>
                  <a:lnTo>
                    <a:pt x="262394" y="42722"/>
                  </a:lnTo>
                  <a:lnTo>
                    <a:pt x="268630" y="58089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32"/>
                  </a:lnTo>
                  <a:lnTo>
                    <a:pt x="240372" y="14224"/>
                  </a:lnTo>
                  <a:lnTo>
                    <a:pt x="221703" y="18732"/>
                  </a:lnTo>
                  <a:lnTo>
                    <a:pt x="206971" y="31597"/>
                  </a:lnTo>
                  <a:lnTo>
                    <a:pt x="197307" y="51765"/>
                  </a:lnTo>
                  <a:lnTo>
                    <a:pt x="193840" y="78232"/>
                  </a:lnTo>
                  <a:lnTo>
                    <a:pt x="197307" y="104800"/>
                  </a:lnTo>
                  <a:lnTo>
                    <a:pt x="206971" y="125044"/>
                  </a:lnTo>
                  <a:lnTo>
                    <a:pt x="221703" y="137922"/>
                  </a:lnTo>
                  <a:lnTo>
                    <a:pt x="240372" y="142443"/>
                  </a:lnTo>
                  <a:lnTo>
                    <a:pt x="259168" y="137922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00"/>
                  </a:lnTo>
                  <a:lnTo>
                    <a:pt x="287108" y="78232"/>
                  </a:lnTo>
                  <a:close/>
                </a:path>
                <a:path w="1376045" h="504190">
                  <a:moveTo>
                    <a:pt x="304584" y="296964"/>
                  </a:moveTo>
                  <a:lnTo>
                    <a:pt x="288734" y="296964"/>
                  </a:lnTo>
                  <a:lnTo>
                    <a:pt x="288734" y="367271"/>
                  </a:lnTo>
                  <a:lnTo>
                    <a:pt x="255752" y="367271"/>
                  </a:lnTo>
                  <a:lnTo>
                    <a:pt x="261988" y="350520"/>
                  </a:lnTo>
                  <a:lnTo>
                    <a:pt x="264287" y="329272"/>
                  </a:lnTo>
                  <a:lnTo>
                    <a:pt x="265772" y="315455"/>
                  </a:lnTo>
                  <a:lnTo>
                    <a:pt x="255816" y="315455"/>
                  </a:lnTo>
                  <a:lnTo>
                    <a:pt x="249516" y="315455"/>
                  </a:lnTo>
                  <a:lnTo>
                    <a:pt x="195059" y="315455"/>
                  </a:lnTo>
                  <a:lnTo>
                    <a:pt x="195059" y="329272"/>
                  </a:lnTo>
                  <a:lnTo>
                    <a:pt x="248234" y="329272"/>
                  </a:lnTo>
                  <a:lnTo>
                    <a:pt x="245821" y="349656"/>
                  </a:lnTo>
                  <a:lnTo>
                    <a:pt x="234454" y="377913"/>
                  </a:lnTo>
                  <a:lnTo>
                    <a:pt x="214972" y="402945"/>
                  </a:lnTo>
                  <a:lnTo>
                    <a:pt x="186931" y="424370"/>
                  </a:lnTo>
                  <a:lnTo>
                    <a:pt x="196888" y="436359"/>
                  </a:lnTo>
                  <a:lnTo>
                    <a:pt x="228574" y="411810"/>
                  </a:lnTo>
                  <a:lnTo>
                    <a:pt x="249923" y="382917"/>
                  </a:lnTo>
                  <a:lnTo>
                    <a:pt x="250685" y="380885"/>
                  </a:lnTo>
                  <a:lnTo>
                    <a:pt x="288734" y="380885"/>
                  </a:lnTo>
                  <a:lnTo>
                    <a:pt x="288734" y="466636"/>
                  </a:lnTo>
                  <a:lnTo>
                    <a:pt x="304584" y="466636"/>
                  </a:lnTo>
                  <a:lnTo>
                    <a:pt x="304584" y="380885"/>
                  </a:lnTo>
                  <a:lnTo>
                    <a:pt x="304584" y="367271"/>
                  </a:lnTo>
                  <a:lnTo>
                    <a:pt x="304584" y="296964"/>
                  </a:lnTo>
                  <a:close/>
                </a:path>
                <a:path w="1376045" h="5041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90">
                  <a:moveTo>
                    <a:pt x="343192" y="292290"/>
                  </a:moveTo>
                  <a:lnTo>
                    <a:pt x="326936" y="292290"/>
                  </a:lnTo>
                  <a:lnTo>
                    <a:pt x="326936" y="475983"/>
                  </a:lnTo>
                  <a:lnTo>
                    <a:pt x="343192" y="475983"/>
                  </a:lnTo>
                  <a:lnTo>
                    <a:pt x="343192" y="292290"/>
                  </a:lnTo>
                  <a:close/>
                </a:path>
                <a:path w="1376045" h="504190">
                  <a:moveTo>
                    <a:pt x="896518" y="312356"/>
                  </a:moveTo>
                  <a:lnTo>
                    <a:pt x="801852" y="312356"/>
                  </a:lnTo>
                  <a:lnTo>
                    <a:pt x="801852" y="328231"/>
                  </a:lnTo>
                  <a:lnTo>
                    <a:pt x="878052" y="328231"/>
                  </a:lnTo>
                  <a:lnTo>
                    <a:pt x="878052" y="329387"/>
                  </a:lnTo>
                  <a:lnTo>
                    <a:pt x="811949" y="460133"/>
                  </a:lnTo>
                  <a:lnTo>
                    <a:pt x="830707" y="460133"/>
                  </a:lnTo>
                  <a:lnTo>
                    <a:pt x="896518" y="329095"/>
                  </a:lnTo>
                  <a:lnTo>
                    <a:pt x="896518" y="312356"/>
                  </a:lnTo>
                  <a:close/>
                </a:path>
                <a:path w="1376045" h="5041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15"/>
                  </a:lnTo>
                  <a:lnTo>
                    <a:pt x="865060" y="115506"/>
                  </a:lnTo>
                  <a:lnTo>
                    <a:pt x="871054" y="108953"/>
                  </a:lnTo>
                  <a:lnTo>
                    <a:pt x="895007" y="75171"/>
                  </a:lnTo>
                  <a:lnTo>
                    <a:pt x="896975" y="69977"/>
                  </a:lnTo>
                  <a:lnTo>
                    <a:pt x="897966" y="64655"/>
                  </a:lnTo>
                  <a:lnTo>
                    <a:pt x="897864" y="51282"/>
                  </a:lnTo>
                  <a:lnTo>
                    <a:pt x="896061" y="44716"/>
                  </a:lnTo>
                  <a:lnTo>
                    <a:pt x="862177" y="18237"/>
                  </a:lnTo>
                  <a:lnTo>
                    <a:pt x="844905" y="18237"/>
                  </a:lnTo>
                  <a:lnTo>
                    <a:pt x="809904" y="45567"/>
                  </a:lnTo>
                  <a:lnTo>
                    <a:pt x="807910" y="53162"/>
                  </a:lnTo>
                  <a:lnTo>
                    <a:pt x="807910" y="61823"/>
                  </a:lnTo>
                  <a:lnTo>
                    <a:pt x="824941" y="61823"/>
                  </a:lnTo>
                  <a:lnTo>
                    <a:pt x="824941" y="56197"/>
                  </a:lnTo>
                  <a:lnTo>
                    <a:pt x="826071" y="51282"/>
                  </a:lnTo>
                  <a:lnTo>
                    <a:pt x="847255" y="33820"/>
                  </a:lnTo>
                  <a:lnTo>
                    <a:pt x="858278" y="33820"/>
                  </a:lnTo>
                  <a:lnTo>
                    <a:pt x="863092" y="34861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32"/>
                  </a:lnTo>
                  <a:lnTo>
                    <a:pt x="879970" y="49530"/>
                  </a:lnTo>
                  <a:lnTo>
                    <a:pt x="881227" y="54025"/>
                  </a:lnTo>
                  <a:lnTo>
                    <a:pt x="881227" y="63741"/>
                  </a:lnTo>
                  <a:lnTo>
                    <a:pt x="807326" y="155054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90">
                  <a:moveTo>
                    <a:pt x="1019733" y="385089"/>
                  </a:moveTo>
                  <a:lnTo>
                    <a:pt x="1015314" y="346341"/>
                  </a:lnTo>
                  <a:lnTo>
                    <a:pt x="1004366" y="326212"/>
                  </a:lnTo>
                  <a:lnTo>
                    <a:pt x="1000518" y="322186"/>
                  </a:lnTo>
                  <a:lnTo>
                    <a:pt x="1000518" y="363778"/>
                  </a:lnTo>
                  <a:lnTo>
                    <a:pt x="999680" y="367995"/>
                  </a:lnTo>
                  <a:lnTo>
                    <a:pt x="972477" y="392887"/>
                  </a:lnTo>
                  <a:lnTo>
                    <a:pt x="961847" y="392887"/>
                  </a:lnTo>
                  <a:lnTo>
                    <a:pt x="936447" y="365848"/>
                  </a:lnTo>
                  <a:lnTo>
                    <a:pt x="936561" y="353060"/>
                  </a:lnTo>
                  <a:lnTo>
                    <a:pt x="974636" y="326212"/>
                  </a:lnTo>
                  <a:lnTo>
                    <a:pt x="996327" y="343166"/>
                  </a:lnTo>
                  <a:lnTo>
                    <a:pt x="999121" y="348221"/>
                  </a:lnTo>
                  <a:lnTo>
                    <a:pt x="1000493" y="353517"/>
                  </a:lnTo>
                  <a:lnTo>
                    <a:pt x="1000518" y="363778"/>
                  </a:lnTo>
                  <a:lnTo>
                    <a:pt x="1000518" y="322186"/>
                  </a:lnTo>
                  <a:lnTo>
                    <a:pt x="968476" y="310337"/>
                  </a:lnTo>
                  <a:lnTo>
                    <a:pt x="961224" y="310667"/>
                  </a:lnTo>
                  <a:lnTo>
                    <a:pt x="925182" y="334873"/>
                  </a:lnTo>
                  <a:lnTo>
                    <a:pt x="919124" y="359689"/>
                  </a:lnTo>
                  <a:lnTo>
                    <a:pt x="919518" y="366636"/>
                  </a:lnTo>
                  <a:lnTo>
                    <a:pt x="942365" y="402539"/>
                  </a:lnTo>
                  <a:lnTo>
                    <a:pt x="957122" y="408762"/>
                  </a:lnTo>
                  <a:lnTo>
                    <a:pt x="970699" y="408762"/>
                  </a:lnTo>
                  <a:lnTo>
                    <a:pt x="999464" y="392887"/>
                  </a:lnTo>
                  <a:lnTo>
                    <a:pt x="1001966" y="389140"/>
                  </a:lnTo>
                  <a:lnTo>
                    <a:pt x="1003122" y="389140"/>
                  </a:lnTo>
                  <a:lnTo>
                    <a:pt x="1002499" y="402005"/>
                  </a:lnTo>
                  <a:lnTo>
                    <a:pt x="987767" y="437883"/>
                  </a:lnTo>
                  <a:lnTo>
                    <a:pt x="966165" y="446290"/>
                  </a:lnTo>
                  <a:lnTo>
                    <a:pt x="958380" y="446290"/>
                  </a:lnTo>
                  <a:lnTo>
                    <a:pt x="937882" y="422910"/>
                  </a:lnTo>
                  <a:lnTo>
                    <a:pt x="920280" y="422910"/>
                  </a:lnTo>
                  <a:lnTo>
                    <a:pt x="944016" y="457250"/>
                  </a:lnTo>
                  <a:lnTo>
                    <a:pt x="957897" y="462165"/>
                  </a:lnTo>
                  <a:lnTo>
                    <a:pt x="974496" y="462165"/>
                  </a:lnTo>
                  <a:lnTo>
                    <a:pt x="981951" y="460362"/>
                  </a:lnTo>
                  <a:lnTo>
                    <a:pt x="995184" y="453136"/>
                  </a:lnTo>
                  <a:lnTo>
                    <a:pt x="1000810" y="447852"/>
                  </a:lnTo>
                  <a:lnTo>
                    <a:pt x="1001839" y="446290"/>
                  </a:lnTo>
                  <a:lnTo>
                    <a:pt x="1005420" y="440867"/>
                  </a:lnTo>
                  <a:lnTo>
                    <a:pt x="1018921" y="398792"/>
                  </a:lnTo>
                  <a:lnTo>
                    <a:pt x="1019632" y="389140"/>
                  </a:lnTo>
                  <a:lnTo>
                    <a:pt x="1019733" y="385089"/>
                  </a:lnTo>
                  <a:close/>
                </a:path>
                <a:path w="1376045" h="5041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15"/>
                  </a:lnTo>
                  <a:lnTo>
                    <a:pt x="988085" y="115506"/>
                  </a:lnTo>
                  <a:lnTo>
                    <a:pt x="994092" y="108953"/>
                  </a:lnTo>
                  <a:lnTo>
                    <a:pt x="1018032" y="75171"/>
                  </a:lnTo>
                  <a:lnTo>
                    <a:pt x="1020013" y="69977"/>
                  </a:lnTo>
                  <a:lnTo>
                    <a:pt x="1020991" y="64655"/>
                  </a:lnTo>
                  <a:lnTo>
                    <a:pt x="1020902" y="51282"/>
                  </a:lnTo>
                  <a:lnTo>
                    <a:pt x="1019098" y="44716"/>
                  </a:lnTo>
                  <a:lnTo>
                    <a:pt x="985202" y="18237"/>
                  </a:lnTo>
                  <a:lnTo>
                    <a:pt x="967930" y="18237"/>
                  </a:lnTo>
                  <a:lnTo>
                    <a:pt x="932942" y="45567"/>
                  </a:lnTo>
                  <a:lnTo>
                    <a:pt x="930935" y="53162"/>
                  </a:lnTo>
                  <a:lnTo>
                    <a:pt x="930935" y="61823"/>
                  </a:lnTo>
                  <a:lnTo>
                    <a:pt x="947966" y="61823"/>
                  </a:lnTo>
                  <a:lnTo>
                    <a:pt x="947966" y="56197"/>
                  </a:lnTo>
                  <a:lnTo>
                    <a:pt x="949096" y="51282"/>
                  </a:lnTo>
                  <a:lnTo>
                    <a:pt x="970292" y="33820"/>
                  </a:lnTo>
                  <a:lnTo>
                    <a:pt x="981303" y="33820"/>
                  </a:lnTo>
                  <a:lnTo>
                    <a:pt x="986116" y="34861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32"/>
                  </a:lnTo>
                  <a:lnTo>
                    <a:pt x="1003007" y="49530"/>
                  </a:lnTo>
                  <a:lnTo>
                    <a:pt x="1004252" y="54025"/>
                  </a:lnTo>
                  <a:lnTo>
                    <a:pt x="1004252" y="63741"/>
                  </a:lnTo>
                  <a:lnTo>
                    <a:pt x="930363" y="155054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90">
                  <a:moveTo>
                    <a:pt x="1141171" y="349300"/>
                  </a:moveTo>
                  <a:lnTo>
                    <a:pt x="1124724" y="349300"/>
                  </a:lnTo>
                  <a:lnTo>
                    <a:pt x="1124724" y="366915"/>
                  </a:lnTo>
                  <a:lnTo>
                    <a:pt x="1124432" y="366915"/>
                  </a:lnTo>
                  <a:lnTo>
                    <a:pt x="1124432" y="395871"/>
                  </a:lnTo>
                  <a:lnTo>
                    <a:pt x="1124356" y="412483"/>
                  </a:lnTo>
                  <a:lnTo>
                    <a:pt x="1099515" y="443115"/>
                  </a:lnTo>
                  <a:lnTo>
                    <a:pt x="1085570" y="443115"/>
                  </a:lnTo>
                  <a:lnTo>
                    <a:pt x="1060437" y="412038"/>
                  </a:lnTo>
                  <a:lnTo>
                    <a:pt x="1060437" y="395871"/>
                  </a:lnTo>
                  <a:lnTo>
                    <a:pt x="1085469" y="363156"/>
                  </a:lnTo>
                  <a:lnTo>
                    <a:pt x="1099616" y="363156"/>
                  </a:lnTo>
                  <a:lnTo>
                    <a:pt x="1124432" y="395871"/>
                  </a:lnTo>
                  <a:lnTo>
                    <a:pt x="1124432" y="366915"/>
                  </a:lnTo>
                  <a:lnTo>
                    <a:pt x="1122984" y="366915"/>
                  </a:lnTo>
                  <a:lnTo>
                    <a:pt x="1121676" y="364883"/>
                  </a:lnTo>
                  <a:lnTo>
                    <a:pt x="1120419" y="363156"/>
                  </a:lnTo>
                  <a:lnTo>
                    <a:pt x="1119962" y="362534"/>
                  </a:lnTo>
                  <a:lnTo>
                    <a:pt x="1117650" y="359549"/>
                  </a:lnTo>
                  <a:lnTo>
                    <a:pt x="1115390" y="356514"/>
                  </a:lnTo>
                  <a:lnTo>
                    <a:pt x="1112113" y="353822"/>
                  </a:lnTo>
                  <a:lnTo>
                    <a:pt x="1107833" y="351472"/>
                  </a:lnTo>
                  <a:lnTo>
                    <a:pt x="1103604" y="349059"/>
                  </a:lnTo>
                  <a:lnTo>
                    <a:pt x="1097876" y="347865"/>
                  </a:lnTo>
                  <a:lnTo>
                    <a:pt x="1090663" y="347865"/>
                  </a:lnTo>
                  <a:lnTo>
                    <a:pt x="1052601" y="368503"/>
                  </a:lnTo>
                  <a:lnTo>
                    <a:pt x="1043330" y="404139"/>
                  </a:lnTo>
                  <a:lnTo>
                    <a:pt x="1043711" y="412483"/>
                  </a:lnTo>
                  <a:lnTo>
                    <a:pt x="1059205" y="447827"/>
                  </a:lnTo>
                  <a:lnTo>
                    <a:pt x="1081430" y="458406"/>
                  </a:lnTo>
                  <a:lnTo>
                    <a:pt x="1097584" y="458406"/>
                  </a:lnTo>
                  <a:lnTo>
                    <a:pt x="1122705" y="439648"/>
                  </a:lnTo>
                  <a:lnTo>
                    <a:pt x="1124140" y="439648"/>
                  </a:lnTo>
                  <a:lnTo>
                    <a:pt x="1124140" y="471398"/>
                  </a:lnTo>
                  <a:lnTo>
                    <a:pt x="1121232" y="478180"/>
                  </a:lnTo>
                  <a:lnTo>
                    <a:pt x="1109599" y="486841"/>
                  </a:lnTo>
                  <a:lnTo>
                    <a:pt x="1102207" y="489000"/>
                  </a:lnTo>
                  <a:lnTo>
                    <a:pt x="1086573" y="489000"/>
                  </a:lnTo>
                  <a:lnTo>
                    <a:pt x="1081163" y="488022"/>
                  </a:lnTo>
                  <a:lnTo>
                    <a:pt x="1072934" y="484124"/>
                  </a:lnTo>
                  <a:lnTo>
                    <a:pt x="1069708" y="481838"/>
                  </a:lnTo>
                  <a:lnTo>
                    <a:pt x="1067358" y="479183"/>
                  </a:lnTo>
                  <a:lnTo>
                    <a:pt x="1064996" y="476592"/>
                  </a:lnTo>
                  <a:lnTo>
                    <a:pt x="1063053" y="474281"/>
                  </a:lnTo>
                  <a:lnTo>
                    <a:pt x="1061516" y="472262"/>
                  </a:lnTo>
                  <a:lnTo>
                    <a:pt x="1047940" y="481787"/>
                  </a:lnTo>
                  <a:lnTo>
                    <a:pt x="1085037" y="504012"/>
                  </a:lnTo>
                  <a:lnTo>
                    <a:pt x="1102118" y="504012"/>
                  </a:lnTo>
                  <a:lnTo>
                    <a:pt x="1110145" y="502589"/>
                  </a:lnTo>
                  <a:lnTo>
                    <a:pt x="1124623" y="496963"/>
                  </a:lnTo>
                  <a:lnTo>
                    <a:pt x="1130401" y="492569"/>
                  </a:lnTo>
                  <a:lnTo>
                    <a:pt x="1132928" y="489000"/>
                  </a:lnTo>
                  <a:lnTo>
                    <a:pt x="1134681" y="486549"/>
                  </a:lnTo>
                  <a:lnTo>
                    <a:pt x="1139012" y="480580"/>
                  </a:lnTo>
                  <a:lnTo>
                    <a:pt x="1141171" y="472833"/>
                  </a:lnTo>
                  <a:lnTo>
                    <a:pt x="1141171" y="439648"/>
                  </a:lnTo>
                  <a:lnTo>
                    <a:pt x="1141171" y="366915"/>
                  </a:lnTo>
                  <a:lnTo>
                    <a:pt x="1141171" y="349300"/>
                  </a:lnTo>
                  <a:close/>
                </a:path>
                <a:path w="1376045" h="504190">
                  <a:moveTo>
                    <a:pt x="1199159" y="168046"/>
                  </a:moveTo>
                  <a:lnTo>
                    <a:pt x="1199121" y="93332"/>
                  </a:lnTo>
                  <a:lnTo>
                    <a:pt x="1178890" y="58089"/>
                  </a:lnTo>
                  <a:lnTo>
                    <a:pt x="1165390" y="55765"/>
                  </a:lnTo>
                  <a:lnTo>
                    <a:pt x="1157452" y="55765"/>
                  </a:lnTo>
                  <a:lnTo>
                    <a:pt x="1150645" y="57467"/>
                  </a:lnTo>
                  <a:lnTo>
                    <a:pt x="1139291" y="64249"/>
                  </a:lnTo>
                  <a:lnTo>
                    <a:pt x="1135024" y="68795"/>
                  </a:lnTo>
                  <a:lnTo>
                    <a:pt x="1132192" y="74523"/>
                  </a:lnTo>
                  <a:lnTo>
                    <a:pt x="1131036" y="74523"/>
                  </a:lnTo>
                  <a:lnTo>
                    <a:pt x="1129436" y="71056"/>
                  </a:lnTo>
                  <a:lnTo>
                    <a:pt x="1128293" y="68605"/>
                  </a:lnTo>
                  <a:lnTo>
                    <a:pt x="1124470" y="64008"/>
                  </a:lnTo>
                  <a:lnTo>
                    <a:pt x="1119568" y="60744"/>
                  </a:lnTo>
                  <a:lnTo>
                    <a:pt x="1114704" y="57416"/>
                  </a:lnTo>
                  <a:lnTo>
                    <a:pt x="1108621" y="55765"/>
                  </a:lnTo>
                  <a:lnTo>
                    <a:pt x="1094092" y="55765"/>
                  </a:lnTo>
                  <a:lnTo>
                    <a:pt x="1087907" y="57416"/>
                  </a:lnTo>
                  <a:lnTo>
                    <a:pt x="1077620" y="64008"/>
                  </a:lnTo>
                  <a:lnTo>
                    <a:pt x="1073886" y="68605"/>
                  </a:lnTo>
                  <a:lnTo>
                    <a:pt x="1071575" y="74523"/>
                  </a:lnTo>
                  <a:lnTo>
                    <a:pt x="1070140" y="74523"/>
                  </a:lnTo>
                  <a:lnTo>
                    <a:pt x="1070140" y="57200"/>
                  </a:lnTo>
                  <a:lnTo>
                    <a:pt x="1053680" y="57200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32"/>
                  </a:lnTo>
                  <a:lnTo>
                    <a:pt x="1071867" y="88544"/>
                  </a:lnTo>
                  <a:lnTo>
                    <a:pt x="1076528" y="80225"/>
                  </a:lnTo>
                  <a:lnTo>
                    <a:pt x="1079614" y="76949"/>
                  </a:lnTo>
                  <a:lnTo>
                    <a:pt x="1083551" y="74523"/>
                  </a:lnTo>
                  <a:lnTo>
                    <a:pt x="1087259" y="72237"/>
                  </a:lnTo>
                  <a:lnTo>
                    <a:pt x="1091399" y="71056"/>
                  </a:lnTo>
                  <a:lnTo>
                    <a:pt x="1102271" y="71056"/>
                  </a:lnTo>
                  <a:lnTo>
                    <a:pt x="1107541" y="73012"/>
                  </a:lnTo>
                  <a:lnTo>
                    <a:pt x="1111681" y="76949"/>
                  </a:lnTo>
                  <a:lnTo>
                    <a:pt x="1115720" y="80746"/>
                  </a:lnTo>
                  <a:lnTo>
                    <a:pt x="1117701" y="85686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44"/>
                  </a:lnTo>
                  <a:lnTo>
                    <a:pt x="1137221" y="82791"/>
                  </a:lnTo>
                  <a:lnTo>
                    <a:pt x="1144778" y="74523"/>
                  </a:lnTo>
                  <a:lnTo>
                    <a:pt x="1145781" y="73418"/>
                  </a:lnTo>
                  <a:lnTo>
                    <a:pt x="1151813" y="71056"/>
                  </a:lnTo>
                  <a:lnTo>
                    <a:pt x="1165669" y="71056"/>
                  </a:lnTo>
                  <a:lnTo>
                    <a:pt x="1170940" y="72809"/>
                  </a:lnTo>
                  <a:lnTo>
                    <a:pt x="1179893" y="79832"/>
                  </a:lnTo>
                  <a:lnTo>
                    <a:pt x="1182128" y="85686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90">
                  <a:moveTo>
                    <a:pt x="1375765" y="168046"/>
                  </a:moveTo>
                  <a:lnTo>
                    <a:pt x="1375727" y="93332"/>
                  </a:lnTo>
                  <a:lnTo>
                    <a:pt x="1355509" y="58089"/>
                  </a:lnTo>
                  <a:lnTo>
                    <a:pt x="1341996" y="55765"/>
                  </a:lnTo>
                  <a:lnTo>
                    <a:pt x="1334058" y="55765"/>
                  </a:lnTo>
                  <a:lnTo>
                    <a:pt x="1327251" y="57467"/>
                  </a:lnTo>
                  <a:lnTo>
                    <a:pt x="1315897" y="64249"/>
                  </a:lnTo>
                  <a:lnTo>
                    <a:pt x="1311643" y="68795"/>
                  </a:lnTo>
                  <a:lnTo>
                    <a:pt x="1308798" y="74523"/>
                  </a:lnTo>
                  <a:lnTo>
                    <a:pt x="1307642" y="74523"/>
                  </a:lnTo>
                  <a:lnTo>
                    <a:pt x="1306042" y="71056"/>
                  </a:lnTo>
                  <a:lnTo>
                    <a:pt x="1304899" y="68605"/>
                  </a:lnTo>
                  <a:lnTo>
                    <a:pt x="1301076" y="64008"/>
                  </a:lnTo>
                  <a:lnTo>
                    <a:pt x="1296174" y="60744"/>
                  </a:lnTo>
                  <a:lnTo>
                    <a:pt x="1291310" y="57416"/>
                  </a:lnTo>
                  <a:lnTo>
                    <a:pt x="1285227" y="55765"/>
                  </a:lnTo>
                  <a:lnTo>
                    <a:pt x="1270698" y="55765"/>
                  </a:lnTo>
                  <a:lnTo>
                    <a:pt x="1264513" y="57416"/>
                  </a:lnTo>
                  <a:lnTo>
                    <a:pt x="1254226" y="64008"/>
                  </a:lnTo>
                  <a:lnTo>
                    <a:pt x="1250492" y="68605"/>
                  </a:lnTo>
                  <a:lnTo>
                    <a:pt x="1248181" y="74523"/>
                  </a:lnTo>
                  <a:lnTo>
                    <a:pt x="1246746" y="74523"/>
                  </a:lnTo>
                  <a:lnTo>
                    <a:pt x="1246746" y="57200"/>
                  </a:lnTo>
                  <a:lnTo>
                    <a:pt x="1230287" y="57200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32"/>
                  </a:lnTo>
                  <a:lnTo>
                    <a:pt x="1248473" y="88544"/>
                  </a:lnTo>
                  <a:lnTo>
                    <a:pt x="1253147" y="80225"/>
                  </a:lnTo>
                  <a:lnTo>
                    <a:pt x="1256220" y="76949"/>
                  </a:lnTo>
                  <a:lnTo>
                    <a:pt x="1260157" y="74523"/>
                  </a:lnTo>
                  <a:lnTo>
                    <a:pt x="1263865" y="72237"/>
                  </a:lnTo>
                  <a:lnTo>
                    <a:pt x="1268006" y="71056"/>
                  </a:lnTo>
                  <a:lnTo>
                    <a:pt x="1278877" y="71056"/>
                  </a:lnTo>
                  <a:lnTo>
                    <a:pt x="1284147" y="73012"/>
                  </a:lnTo>
                  <a:lnTo>
                    <a:pt x="1288288" y="76949"/>
                  </a:lnTo>
                  <a:lnTo>
                    <a:pt x="1292326" y="80746"/>
                  </a:lnTo>
                  <a:lnTo>
                    <a:pt x="1294307" y="85686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44"/>
                  </a:lnTo>
                  <a:lnTo>
                    <a:pt x="1313827" y="82791"/>
                  </a:lnTo>
                  <a:lnTo>
                    <a:pt x="1321384" y="74523"/>
                  </a:lnTo>
                  <a:lnTo>
                    <a:pt x="1322387" y="73418"/>
                  </a:lnTo>
                  <a:lnTo>
                    <a:pt x="1328432" y="71056"/>
                  </a:lnTo>
                  <a:lnTo>
                    <a:pt x="1342288" y="71056"/>
                  </a:lnTo>
                  <a:lnTo>
                    <a:pt x="1347546" y="72809"/>
                  </a:lnTo>
                  <a:lnTo>
                    <a:pt x="1356499" y="79832"/>
                  </a:lnTo>
                  <a:lnTo>
                    <a:pt x="1358734" y="85686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975850" y="100139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9048172"/>
              <a:ext cx="73241" cy="184727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9986899" y="78613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641619" y="78613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721285" y="84286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724474" y="8721966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31"/>
                  </a:moveTo>
                  <a:lnTo>
                    <a:pt x="89001" y="580631"/>
                  </a:lnTo>
                  <a:lnTo>
                    <a:pt x="77622" y="580631"/>
                  </a:lnTo>
                  <a:lnTo>
                    <a:pt x="12395" y="580631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492"/>
                  </a:lnTo>
                  <a:lnTo>
                    <a:pt x="58572" y="630301"/>
                  </a:lnTo>
                  <a:lnTo>
                    <a:pt x="35280" y="645096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78"/>
                  </a:lnTo>
                  <a:lnTo>
                    <a:pt x="72999" y="637806"/>
                  </a:lnTo>
                  <a:lnTo>
                    <a:pt x="90157" y="612508"/>
                  </a:lnTo>
                  <a:lnTo>
                    <a:pt x="93535" y="594461"/>
                  </a:lnTo>
                  <a:lnTo>
                    <a:pt x="96113" y="580631"/>
                  </a:lnTo>
                  <a:close/>
                </a:path>
                <a:path w="1376045" h="1075690">
                  <a:moveTo>
                    <a:pt x="108508" y="424370"/>
                  </a:moveTo>
                  <a:lnTo>
                    <a:pt x="106476" y="410146"/>
                  </a:lnTo>
                  <a:lnTo>
                    <a:pt x="85737" y="413816"/>
                  </a:lnTo>
                  <a:lnTo>
                    <a:pt x="65506" y="416115"/>
                  </a:lnTo>
                  <a:lnTo>
                    <a:pt x="45250" y="417322"/>
                  </a:lnTo>
                  <a:lnTo>
                    <a:pt x="26822" y="417626"/>
                  </a:lnTo>
                  <a:lnTo>
                    <a:pt x="26822" y="312813"/>
                  </a:lnTo>
                  <a:lnTo>
                    <a:pt x="10160" y="312813"/>
                  </a:lnTo>
                  <a:lnTo>
                    <a:pt x="10160" y="431888"/>
                  </a:lnTo>
                  <a:lnTo>
                    <a:pt x="24384" y="431888"/>
                  </a:lnTo>
                  <a:lnTo>
                    <a:pt x="45681" y="431520"/>
                  </a:lnTo>
                  <a:lnTo>
                    <a:pt x="66370" y="430263"/>
                  </a:lnTo>
                  <a:lnTo>
                    <a:pt x="87109" y="427951"/>
                  </a:lnTo>
                  <a:lnTo>
                    <a:pt x="95135" y="426605"/>
                  </a:lnTo>
                  <a:lnTo>
                    <a:pt x="108508" y="424370"/>
                  </a:lnTo>
                  <a:close/>
                </a:path>
                <a:path w="1376045" h="1075690">
                  <a:moveTo>
                    <a:pt x="145084" y="873950"/>
                  </a:moveTo>
                  <a:lnTo>
                    <a:pt x="128625" y="873950"/>
                  </a:lnTo>
                  <a:lnTo>
                    <a:pt x="128625" y="887564"/>
                  </a:lnTo>
                  <a:lnTo>
                    <a:pt x="128625" y="932065"/>
                  </a:lnTo>
                  <a:lnTo>
                    <a:pt x="37795" y="932065"/>
                  </a:lnTo>
                  <a:lnTo>
                    <a:pt x="37795" y="887564"/>
                  </a:lnTo>
                  <a:lnTo>
                    <a:pt x="128625" y="887564"/>
                  </a:lnTo>
                  <a:lnTo>
                    <a:pt x="128625" y="873950"/>
                  </a:lnTo>
                  <a:lnTo>
                    <a:pt x="21132" y="873950"/>
                  </a:lnTo>
                  <a:lnTo>
                    <a:pt x="21132" y="945680"/>
                  </a:lnTo>
                  <a:lnTo>
                    <a:pt x="145084" y="945680"/>
                  </a:lnTo>
                  <a:lnTo>
                    <a:pt x="145084" y="932065"/>
                  </a:lnTo>
                  <a:lnTo>
                    <a:pt x="145084" y="887564"/>
                  </a:lnTo>
                  <a:lnTo>
                    <a:pt x="145084" y="873950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290"/>
                  </a:moveTo>
                  <a:lnTo>
                    <a:pt x="134721" y="292290"/>
                  </a:lnTo>
                  <a:lnTo>
                    <a:pt x="134721" y="352844"/>
                  </a:lnTo>
                  <a:lnTo>
                    <a:pt x="78232" y="352844"/>
                  </a:lnTo>
                  <a:lnTo>
                    <a:pt x="78232" y="366661"/>
                  </a:lnTo>
                  <a:lnTo>
                    <a:pt x="134721" y="366661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61"/>
                  </a:lnTo>
                  <a:lnTo>
                    <a:pt x="151587" y="352844"/>
                  </a:lnTo>
                  <a:lnTo>
                    <a:pt x="151587" y="292290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54"/>
                  </a:lnTo>
                  <a:lnTo>
                    <a:pt x="22758" y="4254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20"/>
                  </a:lnTo>
                  <a:lnTo>
                    <a:pt x="166217" y="97320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70"/>
                  </a:moveTo>
                  <a:lnTo>
                    <a:pt x="0" y="970470"/>
                  </a:lnTo>
                  <a:lnTo>
                    <a:pt x="0" y="984288"/>
                  </a:lnTo>
                  <a:lnTo>
                    <a:pt x="74371" y="984288"/>
                  </a:lnTo>
                  <a:lnTo>
                    <a:pt x="74371" y="1047483"/>
                  </a:lnTo>
                  <a:lnTo>
                    <a:pt x="91033" y="1047483"/>
                  </a:lnTo>
                  <a:lnTo>
                    <a:pt x="91033" y="984288"/>
                  </a:lnTo>
                  <a:lnTo>
                    <a:pt x="166624" y="984288"/>
                  </a:lnTo>
                  <a:lnTo>
                    <a:pt x="166624" y="978801"/>
                  </a:lnTo>
                  <a:lnTo>
                    <a:pt x="166624" y="970470"/>
                  </a:lnTo>
                  <a:close/>
                </a:path>
                <a:path w="1376045" h="1075690">
                  <a:moveTo>
                    <a:pt x="284060" y="307733"/>
                  </a:moveTo>
                  <a:lnTo>
                    <a:pt x="267195" y="307733"/>
                  </a:lnTo>
                  <a:lnTo>
                    <a:pt x="267195" y="356298"/>
                  </a:lnTo>
                  <a:lnTo>
                    <a:pt x="267195" y="369709"/>
                  </a:lnTo>
                  <a:lnTo>
                    <a:pt x="267195" y="418071"/>
                  </a:lnTo>
                  <a:lnTo>
                    <a:pt x="214160" y="418071"/>
                  </a:lnTo>
                  <a:lnTo>
                    <a:pt x="214160" y="369709"/>
                  </a:lnTo>
                  <a:lnTo>
                    <a:pt x="267195" y="369709"/>
                  </a:lnTo>
                  <a:lnTo>
                    <a:pt x="267195" y="356298"/>
                  </a:lnTo>
                  <a:lnTo>
                    <a:pt x="214160" y="356298"/>
                  </a:lnTo>
                  <a:lnTo>
                    <a:pt x="214160" y="307733"/>
                  </a:lnTo>
                  <a:lnTo>
                    <a:pt x="197497" y="307733"/>
                  </a:lnTo>
                  <a:lnTo>
                    <a:pt x="197497" y="431888"/>
                  </a:lnTo>
                  <a:lnTo>
                    <a:pt x="284060" y="431888"/>
                  </a:lnTo>
                  <a:lnTo>
                    <a:pt x="284060" y="418071"/>
                  </a:lnTo>
                  <a:lnTo>
                    <a:pt x="284060" y="369709"/>
                  </a:lnTo>
                  <a:lnTo>
                    <a:pt x="284060" y="356298"/>
                  </a:lnTo>
                  <a:lnTo>
                    <a:pt x="284060" y="307733"/>
                  </a:lnTo>
                  <a:close/>
                </a:path>
                <a:path w="1376045" h="1075690">
                  <a:moveTo>
                    <a:pt x="287108" y="649732"/>
                  </a:moveTo>
                  <a:lnTo>
                    <a:pt x="283641" y="623265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39"/>
                  </a:lnTo>
                  <a:lnTo>
                    <a:pt x="262394" y="685622"/>
                  </a:lnTo>
                  <a:lnTo>
                    <a:pt x="252768" y="695591"/>
                  </a:lnTo>
                  <a:lnTo>
                    <a:pt x="240372" y="699109"/>
                  </a:lnTo>
                  <a:lnTo>
                    <a:pt x="228066" y="695591"/>
                  </a:lnTo>
                  <a:lnTo>
                    <a:pt x="218427" y="685622"/>
                  </a:lnTo>
                  <a:lnTo>
                    <a:pt x="212140" y="670039"/>
                  </a:lnTo>
                  <a:lnTo>
                    <a:pt x="209892" y="649732"/>
                  </a:lnTo>
                  <a:lnTo>
                    <a:pt x="212140" y="629589"/>
                  </a:lnTo>
                  <a:lnTo>
                    <a:pt x="218427" y="614222"/>
                  </a:lnTo>
                  <a:lnTo>
                    <a:pt x="228066" y="604405"/>
                  </a:lnTo>
                  <a:lnTo>
                    <a:pt x="240372" y="600964"/>
                  </a:lnTo>
                  <a:lnTo>
                    <a:pt x="252768" y="604405"/>
                  </a:lnTo>
                  <a:lnTo>
                    <a:pt x="262394" y="614222"/>
                  </a:lnTo>
                  <a:lnTo>
                    <a:pt x="268630" y="629589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32"/>
                  </a:lnTo>
                  <a:lnTo>
                    <a:pt x="240372" y="585724"/>
                  </a:lnTo>
                  <a:lnTo>
                    <a:pt x="221703" y="590232"/>
                  </a:lnTo>
                  <a:lnTo>
                    <a:pt x="206971" y="603097"/>
                  </a:lnTo>
                  <a:lnTo>
                    <a:pt x="197307" y="623265"/>
                  </a:lnTo>
                  <a:lnTo>
                    <a:pt x="193840" y="649732"/>
                  </a:lnTo>
                  <a:lnTo>
                    <a:pt x="197307" y="676300"/>
                  </a:lnTo>
                  <a:lnTo>
                    <a:pt x="206971" y="696544"/>
                  </a:lnTo>
                  <a:lnTo>
                    <a:pt x="221703" y="709422"/>
                  </a:lnTo>
                  <a:lnTo>
                    <a:pt x="240372" y="713943"/>
                  </a:lnTo>
                  <a:lnTo>
                    <a:pt x="259168" y="709422"/>
                  </a:lnTo>
                  <a:lnTo>
                    <a:pt x="271005" y="699109"/>
                  </a:lnTo>
                  <a:lnTo>
                    <a:pt x="273951" y="696544"/>
                  </a:lnTo>
                  <a:lnTo>
                    <a:pt x="283641" y="676300"/>
                  </a:lnTo>
                  <a:lnTo>
                    <a:pt x="287108" y="649732"/>
                  </a:lnTo>
                  <a:close/>
                </a:path>
                <a:path w="1376045" h="1075690">
                  <a:moveTo>
                    <a:pt x="287108" y="78232"/>
                  </a:moveTo>
                  <a:lnTo>
                    <a:pt x="283641" y="51765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39"/>
                  </a:lnTo>
                  <a:lnTo>
                    <a:pt x="262394" y="114122"/>
                  </a:lnTo>
                  <a:lnTo>
                    <a:pt x="252768" y="124091"/>
                  </a:lnTo>
                  <a:lnTo>
                    <a:pt x="240372" y="127609"/>
                  </a:lnTo>
                  <a:lnTo>
                    <a:pt x="228066" y="124091"/>
                  </a:lnTo>
                  <a:lnTo>
                    <a:pt x="218427" y="114122"/>
                  </a:lnTo>
                  <a:lnTo>
                    <a:pt x="212140" y="98539"/>
                  </a:lnTo>
                  <a:lnTo>
                    <a:pt x="209892" y="78232"/>
                  </a:lnTo>
                  <a:lnTo>
                    <a:pt x="212140" y="58089"/>
                  </a:lnTo>
                  <a:lnTo>
                    <a:pt x="218427" y="42722"/>
                  </a:lnTo>
                  <a:lnTo>
                    <a:pt x="228066" y="32905"/>
                  </a:lnTo>
                  <a:lnTo>
                    <a:pt x="240372" y="29464"/>
                  </a:lnTo>
                  <a:lnTo>
                    <a:pt x="252768" y="32905"/>
                  </a:lnTo>
                  <a:lnTo>
                    <a:pt x="262394" y="42722"/>
                  </a:lnTo>
                  <a:lnTo>
                    <a:pt x="268630" y="58089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32"/>
                  </a:lnTo>
                  <a:lnTo>
                    <a:pt x="240372" y="14224"/>
                  </a:lnTo>
                  <a:lnTo>
                    <a:pt x="221703" y="18732"/>
                  </a:lnTo>
                  <a:lnTo>
                    <a:pt x="206971" y="31597"/>
                  </a:lnTo>
                  <a:lnTo>
                    <a:pt x="197307" y="51765"/>
                  </a:lnTo>
                  <a:lnTo>
                    <a:pt x="193840" y="78232"/>
                  </a:lnTo>
                  <a:lnTo>
                    <a:pt x="197307" y="104800"/>
                  </a:lnTo>
                  <a:lnTo>
                    <a:pt x="206971" y="125044"/>
                  </a:lnTo>
                  <a:lnTo>
                    <a:pt x="221703" y="137922"/>
                  </a:lnTo>
                  <a:lnTo>
                    <a:pt x="240372" y="142443"/>
                  </a:lnTo>
                  <a:lnTo>
                    <a:pt x="259168" y="137922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00"/>
                  </a:lnTo>
                  <a:lnTo>
                    <a:pt x="287108" y="78232"/>
                  </a:lnTo>
                  <a:close/>
                </a:path>
                <a:path w="1376045" h="1075690">
                  <a:moveTo>
                    <a:pt x="304584" y="868464"/>
                  </a:moveTo>
                  <a:lnTo>
                    <a:pt x="288734" y="868464"/>
                  </a:lnTo>
                  <a:lnTo>
                    <a:pt x="288734" y="938771"/>
                  </a:lnTo>
                  <a:lnTo>
                    <a:pt x="255752" y="938771"/>
                  </a:lnTo>
                  <a:lnTo>
                    <a:pt x="261988" y="922020"/>
                  </a:lnTo>
                  <a:lnTo>
                    <a:pt x="264287" y="900772"/>
                  </a:lnTo>
                  <a:lnTo>
                    <a:pt x="265772" y="886955"/>
                  </a:lnTo>
                  <a:lnTo>
                    <a:pt x="255816" y="886955"/>
                  </a:lnTo>
                  <a:lnTo>
                    <a:pt x="249516" y="886955"/>
                  </a:lnTo>
                  <a:lnTo>
                    <a:pt x="195059" y="886955"/>
                  </a:lnTo>
                  <a:lnTo>
                    <a:pt x="195059" y="900772"/>
                  </a:lnTo>
                  <a:lnTo>
                    <a:pt x="248234" y="900772"/>
                  </a:lnTo>
                  <a:lnTo>
                    <a:pt x="245821" y="921156"/>
                  </a:lnTo>
                  <a:lnTo>
                    <a:pt x="234454" y="949413"/>
                  </a:lnTo>
                  <a:lnTo>
                    <a:pt x="214972" y="974445"/>
                  </a:lnTo>
                  <a:lnTo>
                    <a:pt x="186931" y="995870"/>
                  </a:lnTo>
                  <a:lnTo>
                    <a:pt x="196888" y="1007859"/>
                  </a:lnTo>
                  <a:lnTo>
                    <a:pt x="228574" y="983310"/>
                  </a:lnTo>
                  <a:lnTo>
                    <a:pt x="249923" y="954417"/>
                  </a:lnTo>
                  <a:lnTo>
                    <a:pt x="250685" y="952385"/>
                  </a:lnTo>
                  <a:lnTo>
                    <a:pt x="288734" y="952385"/>
                  </a:lnTo>
                  <a:lnTo>
                    <a:pt x="288734" y="1038136"/>
                  </a:lnTo>
                  <a:lnTo>
                    <a:pt x="304584" y="1038136"/>
                  </a:lnTo>
                  <a:lnTo>
                    <a:pt x="304584" y="952385"/>
                  </a:lnTo>
                  <a:lnTo>
                    <a:pt x="304584" y="938771"/>
                  </a:lnTo>
                  <a:lnTo>
                    <a:pt x="304584" y="868464"/>
                  </a:lnTo>
                  <a:close/>
                </a:path>
                <a:path w="1376045" h="1075690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90">
                  <a:moveTo>
                    <a:pt x="337299" y="292087"/>
                  </a:moveTo>
                  <a:lnTo>
                    <a:pt x="320433" y="292087"/>
                  </a:lnTo>
                  <a:lnTo>
                    <a:pt x="320433" y="476186"/>
                  </a:lnTo>
                  <a:lnTo>
                    <a:pt x="337299" y="476186"/>
                  </a:lnTo>
                  <a:lnTo>
                    <a:pt x="337299" y="292087"/>
                  </a:lnTo>
                  <a:close/>
                </a:path>
                <a:path w="1376045" h="10756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90">
                  <a:moveTo>
                    <a:pt x="343192" y="863790"/>
                  </a:moveTo>
                  <a:lnTo>
                    <a:pt x="326936" y="863790"/>
                  </a:lnTo>
                  <a:lnTo>
                    <a:pt x="326936" y="1047483"/>
                  </a:lnTo>
                  <a:lnTo>
                    <a:pt x="343192" y="1047483"/>
                  </a:lnTo>
                  <a:lnTo>
                    <a:pt x="343192" y="863790"/>
                  </a:lnTo>
                  <a:close/>
                </a:path>
                <a:path w="1376045" h="1075690">
                  <a:moveTo>
                    <a:pt x="896518" y="883856"/>
                  </a:moveTo>
                  <a:lnTo>
                    <a:pt x="801852" y="883856"/>
                  </a:lnTo>
                  <a:lnTo>
                    <a:pt x="801852" y="899731"/>
                  </a:lnTo>
                  <a:lnTo>
                    <a:pt x="878052" y="899731"/>
                  </a:lnTo>
                  <a:lnTo>
                    <a:pt x="878052" y="900887"/>
                  </a:lnTo>
                  <a:lnTo>
                    <a:pt x="811949" y="1031633"/>
                  </a:lnTo>
                  <a:lnTo>
                    <a:pt x="830707" y="1031633"/>
                  </a:lnTo>
                  <a:lnTo>
                    <a:pt x="896518" y="900595"/>
                  </a:lnTo>
                  <a:lnTo>
                    <a:pt x="896518" y="883856"/>
                  </a:lnTo>
                  <a:close/>
                </a:path>
                <a:path w="1376045" h="1075690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15"/>
                  </a:lnTo>
                  <a:lnTo>
                    <a:pt x="865060" y="687006"/>
                  </a:lnTo>
                  <a:lnTo>
                    <a:pt x="871054" y="680453"/>
                  </a:lnTo>
                  <a:lnTo>
                    <a:pt x="895007" y="646671"/>
                  </a:lnTo>
                  <a:lnTo>
                    <a:pt x="896975" y="641477"/>
                  </a:lnTo>
                  <a:lnTo>
                    <a:pt x="897966" y="636155"/>
                  </a:lnTo>
                  <a:lnTo>
                    <a:pt x="897864" y="622782"/>
                  </a:lnTo>
                  <a:lnTo>
                    <a:pt x="896061" y="616216"/>
                  </a:lnTo>
                  <a:lnTo>
                    <a:pt x="862177" y="589737"/>
                  </a:lnTo>
                  <a:lnTo>
                    <a:pt x="844905" y="589737"/>
                  </a:lnTo>
                  <a:lnTo>
                    <a:pt x="809904" y="617067"/>
                  </a:lnTo>
                  <a:lnTo>
                    <a:pt x="807910" y="624662"/>
                  </a:lnTo>
                  <a:lnTo>
                    <a:pt x="807910" y="633323"/>
                  </a:lnTo>
                  <a:lnTo>
                    <a:pt x="824941" y="633323"/>
                  </a:lnTo>
                  <a:lnTo>
                    <a:pt x="824941" y="627697"/>
                  </a:lnTo>
                  <a:lnTo>
                    <a:pt x="826071" y="622782"/>
                  </a:lnTo>
                  <a:lnTo>
                    <a:pt x="847255" y="605320"/>
                  </a:lnTo>
                  <a:lnTo>
                    <a:pt x="858278" y="605320"/>
                  </a:lnTo>
                  <a:lnTo>
                    <a:pt x="863092" y="606361"/>
                  </a:lnTo>
                  <a:lnTo>
                    <a:pt x="871651" y="610501"/>
                  </a:lnTo>
                  <a:lnTo>
                    <a:pt x="875017" y="613435"/>
                  </a:lnTo>
                  <a:lnTo>
                    <a:pt x="877468" y="617232"/>
                  </a:lnTo>
                  <a:lnTo>
                    <a:pt x="879970" y="621030"/>
                  </a:lnTo>
                  <a:lnTo>
                    <a:pt x="881227" y="625525"/>
                  </a:lnTo>
                  <a:lnTo>
                    <a:pt x="881227" y="635241"/>
                  </a:lnTo>
                  <a:lnTo>
                    <a:pt x="807326" y="726554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90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15"/>
                  </a:lnTo>
                  <a:lnTo>
                    <a:pt x="865060" y="407606"/>
                  </a:lnTo>
                  <a:lnTo>
                    <a:pt x="871054" y="401053"/>
                  </a:lnTo>
                  <a:lnTo>
                    <a:pt x="895007" y="367271"/>
                  </a:lnTo>
                  <a:lnTo>
                    <a:pt x="896975" y="362077"/>
                  </a:lnTo>
                  <a:lnTo>
                    <a:pt x="897966" y="356755"/>
                  </a:lnTo>
                  <a:lnTo>
                    <a:pt x="897864" y="343382"/>
                  </a:lnTo>
                  <a:lnTo>
                    <a:pt x="896061" y="336816"/>
                  </a:lnTo>
                  <a:lnTo>
                    <a:pt x="862177" y="310337"/>
                  </a:lnTo>
                  <a:lnTo>
                    <a:pt x="844905" y="310337"/>
                  </a:lnTo>
                  <a:lnTo>
                    <a:pt x="809904" y="337667"/>
                  </a:lnTo>
                  <a:lnTo>
                    <a:pt x="807910" y="345262"/>
                  </a:lnTo>
                  <a:lnTo>
                    <a:pt x="807910" y="353923"/>
                  </a:lnTo>
                  <a:lnTo>
                    <a:pt x="824941" y="353923"/>
                  </a:lnTo>
                  <a:lnTo>
                    <a:pt x="824941" y="348297"/>
                  </a:lnTo>
                  <a:lnTo>
                    <a:pt x="826071" y="343382"/>
                  </a:lnTo>
                  <a:lnTo>
                    <a:pt x="847255" y="325920"/>
                  </a:lnTo>
                  <a:lnTo>
                    <a:pt x="858278" y="325920"/>
                  </a:lnTo>
                  <a:lnTo>
                    <a:pt x="863092" y="326961"/>
                  </a:lnTo>
                  <a:lnTo>
                    <a:pt x="871651" y="331101"/>
                  </a:lnTo>
                  <a:lnTo>
                    <a:pt x="875017" y="334035"/>
                  </a:lnTo>
                  <a:lnTo>
                    <a:pt x="877468" y="337832"/>
                  </a:lnTo>
                  <a:lnTo>
                    <a:pt x="879970" y="341630"/>
                  </a:lnTo>
                  <a:lnTo>
                    <a:pt x="881227" y="346125"/>
                  </a:lnTo>
                  <a:lnTo>
                    <a:pt x="881227" y="355841"/>
                  </a:lnTo>
                  <a:lnTo>
                    <a:pt x="807326" y="447154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15"/>
                  </a:lnTo>
                  <a:lnTo>
                    <a:pt x="865060" y="115506"/>
                  </a:lnTo>
                  <a:lnTo>
                    <a:pt x="871054" y="108953"/>
                  </a:lnTo>
                  <a:lnTo>
                    <a:pt x="895007" y="75171"/>
                  </a:lnTo>
                  <a:lnTo>
                    <a:pt x="896975" y="69977"/>
                  </a:lnTo>
                  <a:lnTo>
                    <a:pt x="897966" y="64655"/>
                  </a:lnTo>
                  <a:lnTo>
                    <a:pt x="897864" y="51282"/>
                  </a:lnTo>
                  <a:lnTo>
                    <a:pt x="896061" y="44716"/>
                  </a:lnTo>
                  <a:lnTo>
                    <a:pt x="862177" y="18237"/>
                  </a:lnTo>
                  <a:lnTo>
                    <a:pt x="844905" y="18237"/>
                  </a:lnTo>
                  <a:lnTo>
                    <a:pt x="809904" y="45567"/>
                  </a:lnTo>
                  <a:lnTo>
                    <a:pt x="807910" y="53162"/>
                  </a:lnTo>
                  <a:lnTo>
                    <a:pt x="807910" y="61823"/>
                  </a:lnTo>
                  <a:lnTo>
                    <a:pt x="824941" y="61823"/>
                  </a:lnTo>
                  <a:lnTo>
                    <a:pt x="824941" y="56197"/>
                  </a:lnTo>
                  <a:lnTo>
                    <a:pt x="826071" y="51282"/>
                  </a:lnTo>
                  <a:lnTo>
                    <a:pt x="847255" y="33820"/>
                  </a:lnTo>
                  <a:lnTo>
                    <a:pt x="858278" y="33820"/>
                  </a:lnTo>
                  <a:lnTo>
                    <a:pt x="863092" y="34861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32"/>
                  </a:lnTo>
                  <a:lnTo>
                    <a:pt x="879970" y="49530"/>
                  </a:lnTo>
                  <a:lnTo>
                    <a:pt x="881227" y="54025"/>
                  </a:lnTo>
                  <a:lnTo>
                    <a:pt x="881227" y="63741"/>
                  </a:lnTo>
                  <a:lnTo>
                    <a:pt x="807326" y="155054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90">
                  <a:moveTo>
                    <a:pt x="1019733" y="956589"/>
                  </a:moveTo>
                  <a:lnTo>
                    <a:pt x="1015314" y="917841"/>
                  </a:lnTo>
                  <a:lnTo>
                    <a:pt x="1004366" y="897712"/>
                  </a:lnTo>
                  <a:lnTo>
                    <a:pt x="1000518" y="893686"/>
                  </a:lnTo>
                  <a:lnTo>
                    <a:pt x="1000518" y="935278"/>
                  </a:lnTo>
                  <a:lnTo>
                    <a:pt x="999680" y="939495"/>
                  </a:lnTo>
                  <a:lnTo>
                    <a:pt x="972477" y="964387"/>
                  </a:lnTo>
                  <a:lnTo>
                    <a:pt x="961847" y="964387"/>
                  </a:lnTo>
                  <a:lnTo>
                    <a:pt x="936447" y="937348"/>
                  </a:lnTo>
                  <a:lnTo>
                    <a:pt x="936561" y="924560"/>
                  </a:lnTo>
                  <a:lnTo>
                    <a:pt x="974636" y="897712"/>
                  </a:lnTo>
                  <a:lnTo>
                    <a:pt x="996327" y="914666"/>
                  </a:lnTo>
                  <a:lnTo>
                    <a:pt x="999121" y="919721"/>
                  </a:lnTo>
                  <a:lnTo>
                    <a:pt x="1000493" y="925017"/>
                  </a:lnTo>
                  <a:lnTo>
                    <a:pt x="1000518" y="935278"/>
                  </a:lnTo>
                  <a:lnTo>
                    <a:pt x="1000518" y="893686"/>
                  </a:lnTo>
                  <a:lnTo>
                    <a:pt x="968476" y="881837"/>
                  </a:lnTo>
                  <a:lnTo>
                    <a:pt x="961224" y="882167"/>
                  </a:lnTo>
                  <a:lnTo>
                    <a:pt x="925182" y="906373"/>
                  </a:lnTo>
                  <a:lnTo>
                    <a:pt x="919124" y="931189"/>
                  </a:lnTo>
                  <a:lnTo>
                    <a:pt x="919518" y="938136"/>
                  </a:lnTo>
                  <a:lnTo>
                    <a:pt x="942365" y="974039"/>
                  </a:lnTo>
                  <a:lnTo>
                    <a:pt x="957122" y="980262"/>
                  </a:lnTo>
                  <a:lnTo>
                    <a:pt x="970699" y="980262"/>
                  </a:lnTo>
                  <a:lnTo>
                    <a:pt x="999464" y="964387"/>
                  </a:lnTo>
                  <a:lnTo>
                    <a:pt x="1001966" y="960640"/>
                  </a:lnTo>
                  <a:lnTo>
                    <a:pt x="1003122" y="960640"/>
                  </a:lnTo>
                  <a:lnTo>
                    <a:pt x="1002499" y="973505"/>
                  </a:lnTo>
                  <a:lnTo>
                    <a:pt x="987767" y="1009383"/>
                  </a:lnTo>
                  <a:lnTo>
                    <a:pt x="966165" y="1017790"/>
                  </a:lnTo>
                  <a:lnTo>
                    <a:pt x="958380" y="1017790"/>
                  </a:lnTo>
                  <a:lnTo>
                    <a:pt x="937882" y="994410"/>
                  </a:lnTo>
                  <a:lnTo>
                    <a:pt x="920280" y="994410"/>
                  </a:lnTo>
                  <a:lnTo>
                    <a:pt x="944016" y="1028750"/>
                  </a:lnTo>
                  <a:lnTo>
                    <a:pt x="957897" y="1033665"/>
                  </a:lnTo>
                  <a:lnTo>
                    <a:pt x="974496" y="1033665"/>
                  </a:lnTo>
                  <a:lnTo>
                    <a:pt x="981951" y="1031862"/>
                  </a:lnTo>
                  <a:lnTo>
                    <a:pt x="995184" y="1024636"/>
                  </a:lnTo>
                  <a:lnTo>
                    <a:pt x="1000810" y="1019352"/>
                  </a:lnTo>
                  <a:lnTo>
                    <a:pt x="1001839" y="1017790"/>
                  </a:lnTo>
                  <a:lnTo>
                    <a:pt x="1005420" y="1012367"/>
                  </a:lnTo>
                  <a:lnTo>
                    <a:pt x="1018921" y="970292"/>
                  </a:lnTo>
                  <a:lnTo>
                    <a:pt x="1019632" y="960640"/>
                  </a:lnTo>
                  <a:lnTo>
                    <a:pt x="1019733" y="956589"/>
                  </a:lnTo>
                  <a:close/>
                </a:path>
                <a:path w="1376045" h="1075690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15"/>
                  </a:lnTo>
                  <a:lnTo>
                    <a:pt x="988085" y="687006"/>
                  </a:lnTo>
                  <a:lnTo>
                    <a:pt x="994092" y="680453"/>
                  </a:lnTo>
                  <a:lnTo>
                    <a:pt x="1018032" y="646671"/>
                  </a:lnTo>
                  <a:lnTo>
                    <a:pt x="1020013" y="641477"/>
                  </a:lnTo>
                  <a:lnTo>
                    <a:pt x="1020991" y="636155"/>
                  </a:lnTo>
                  <a:lnTo>
                    <a:pt x="1020902" y="622782"/>
                  </a:lnTo>
                  <a:lnTo>
                    <a:pt x="1019098" y="616216"/>
                  </a:lnTo>
                  <a:lnTo>
                    <a:pt x="985202" y="589737"/>
                  </a:lnTo>
                  <a:lnTo>
                    <a:pt x="967930" y="589737"/>
                  </a:lnTo>
                  <a:lnTo>
                    <a:pt x="932942" y="617067"/>
                  </a:lnTo>
                  <a:lnTo>
                    <a:pt x="930935" y="624662"/>
                  </a:lnTo>
                  <a:lnTo>
                    <a:pt x="930935" y="633323"/>
                  </a:lnTo>
                  <a:lnTo>
                    <a:pt x="947966" y="633323"/>
                  </a:lnTo>
                  <a:lnTo>
                    <a:pt x="947966" y="627697"/>
                  </a:lnTo>
                  <a:lnTo>
                    <a:pt x="949096" y="622782"/>
                  </a:lnTo>
                  <a:lnTo>
                    <a:pt x="970292" y="605320"/>
                  </a:lnTo>
                  <a:lnTo>
                    <a:pt x="981303" y="605320"/>
                  </a:lnTo>
                  <a:lnTo>
                    <a:pt x="986116" y="606361"/>
                  </a:lnTo>
                  <a:lnTo>
                    <a:pt x="994676" y="610501"/>
                  </a:lnTo>
                  <a:lnTo>
                    <a:pt x="998042" y="613435"/>
                  </a:lnTo>
                  <a:lnTo>
                    <a:pt x="1000506" y="617232"/>
                  </a:lnTo>
                  <a:lnTo>
                    <a:pt x="1003007" y="621030"/>
                  </a:lnTo>
                  <a:lnTo>
                    <a:pt x="1004252" y="625525"/>
                  </a:lnTo>
                  <a:lnTo>
                    <a:pt x="1004252" y="635241"/>
                  </a:lnTo>
                  <a:lnTo>
                    <a:pt x="930363" y="726554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90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15"/>
                  </a:lnTo>
                  <a:lnTo>
                    <a:pt x="988085" y="407606"/>
                  </a:lnTo>
                  <a:lnTo>
                    <a:pt x="994092" y="401053"/>
                  </a:lnTo>
                  <a:lnTo>
                    <a:pt x="1018032" y="367271"/>
                  </a:lnTo>
                  <a:lnTo>
                    <a:pt x="1020013" y="362077"/>
                  </a:lnTo>
                  <a:lnTo>
                    <a:pt x="1020991" y="356755"/>
                  </a:lnTo>
                  <a:lnTo>
                    <a:pt x="1020902" y="343382"/>
                  </a:lnTo>
                  <a:lnTo>
                    <a:pt x="1019098" y="336816"/>
                  </a:lnTo>
                  <a:lnTo>
                    <a:pt x="985202" y="310337"/>
                  </a:lnTo>
                  <a:lnTo>
                    <a:pt x="967930" y="310337"/>
                  </a:lnTo>
                  <a:lnTo>
                    <a:pt x="932942" y="337667"/>
                  </a:lnTo>
                  <a:lnTo>
                    <a:pt x="930935" y="345262"/>
                  </a:lnTo>
                  <a:lnTo>
                    <a:pt x="930935" y="353923"/>
                  </a:lnTo>
                  <a:lnTo>
                    <a:pt x="947966" y="353923"/>
                  </a:lnTo>
                  <a:lnTo>
                    <a:pt x="947966" y="348297"/>
                  </a:lnTo>
                  <a:lnTo>
                    <a:pt x="949096" y="343382"/>
                  </a:lnTo>
                  <a:lnTo>
                    <a:pt x="970292" y="325920"/>
                  </a:lnTo>
                  <a:lnTo>
                    <a:pt x="981303" y="325920"/>
                  </a:lnTo>
                  <a:lnTo>
                    <a:pt x="986116" y="326961"/>
                  </a:lnTo>
                  <a:lnTo>
                    <a:pt x="994676" y="331101"/>
                  </a:lnTo>
                  <a:lnTo>
                    <a:pt x="998042" y="334035"/>
                  </a:lnTo>
                  <a:lnTo>
                    <a:pt x="1000506" y="337832"/>
                  </a:lnTo>
                  <a:lnTo>
                    <a:pt x="1003007" y="341630"/>
                  </a:lnTo>
                  <a:lnTo>
                    <a:pt x="1004252" y="346125"/>
                  </a:lnTo>
                  <a:lnTo>
                    <a:pt x="1004252" y="355841"/>
                  </a:lnTo>
                  <a:lnTo>
                    <a:pt x="930363" y="447154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15"/>
                  </a:lnTo>
                  <a:lnTo>
                    <a:pt x="988085" y="115506"/>
                  </a:lnTo>
                  <a:lnTo>
                    <a:pt x="994092" y="108953"/>
                  </a:lnTo>
                  <a:lnTo>
                    <a:pt x="1018032" y="75171"/>
                  </a:lnTo>
                  <a:lnTo>
                    <a:pt x="1020013" y="69977"/>
                  </a:lnTo>
                  <a:lnTo>
                    <a:pt x="1020991" y="64655"/>
                  </a:lnTo>
                  <a:lnTo>
                    <a:pt x="1020902" y="51282"/>
                  </a:lnTo>
                  <a:lnTo>
                    <a:pt x="1019098" y="44716"/>
                  </a:lnTo>
                  <a:lnTo>
                    <a:pt x="985202" y="18237"/>
                  </a:lnTo>
                  <a:lnTo>
                    <a:pt x="967930" y="18237"/>
                  </a:lnTo>
                  <a:lnTo>
                    <a:pt x="932942" y="45567"/>
                  </a:lnTo>
                  <a:lnTo>
                    <a:pt x="930935" y="53162"/>
                  </a:lnTo>
                  <a:lnTo>
                    <a:pt x="930935" y="61823"/>
                  </a:lnTo>
                  <a:lnTo>
                    <a:pt x="947966" y="61823"/>
                  </a:lnTo>
                  <a:lnTo>
                    <a:pt x="947966" y="56197"/>
                  </a:lnTo>
                  <a:lnTo>
                    <a:pt x="949096" y="51282"/>
                  </a:lnTo>
                  <a:lnTo>
                    <a:pt x="970292" y="33820"/>
                  </a:lnTo>
                  <a:lnTo>
                    <a:pt x="981303" y="33820"/>
                  </a:lnTo>
                  <a:lnTo>
                    <a:pt x="986116" y="34861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32"/>
                  </a:lnTo>
                  <a:lnTo>
                    <a:pt x="1003007" y="49530"/>
                  </a:lnTo>
                  <a:lnTo>
                    <a:pt x="1004252" y="54025"/>
                  </a:lnTo>
                  <a:lnTo>
                    <a:pt x="1004252" y="63741"/>
                  </a:lnTo>
                  <a:lnTo>
                    <a:pt x="930363" y="155054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90">
                  <a:moveTo>
                    <a:pt x="1141171" y="920800"/>
                  </a:moveTo>
                  <a:lnTo>
                    <a:pt x="1124724" y="920800"/>
                  </a:lnTo>
                  <a:lnTo>
                    <a:pt x="1124724" y="938415"/>
                  </a:lnTo>
                  <a:lnTo>
                    <a:pt x="1124432" y="938415"/>
                  </a:lnTo>
                  <a:lnTo>
                    <a:pt x="1124432" y="967371"/>
                  </a:lnTo>
                  <a:lnTo>
                    <a:pt x="1124356" y="983983"/>
                  </a:lnTo>
                  <a:lnTo>
                    <a:pt x="1099515" y="1014615"/>
                  </a:lnTo>
                  <a:lnTo>
                    <a:pt x="1085570" y="1014615"/>
                  </a:lnTo>
                  <a:lnTo>
                    <a:pt x="1060437" y="983538"/>
                  </a:lnTo>
                  <a:lnTo>
                    <a:pt x="1060437" y="967371"/>
                  </a:lnTo>
                  <a:lnTo>
                    <a:pt x="1085469" y="934656"/>
                  </a:lnTo>
                  <a:lnTo>
                    <a:pt x="1099616" y="934656"/>
                  </a:lnTo>
                  <a:lnTo>
                    <a:pt x="1124432" y="967371"/>
                  </a:lnTo>
                  <a:lnTo>
                    <a:pt x="1124432" y="938415"/>
                  </a:lnTo>
                  <a:lnTo>
                    <a:pt x="1122984" y="938415"/>
                  </a:lnTo>
                  <a:lnTo>
                    <a:pt x="1121676" y="936383"/>
                  </a:lnTo>
                  <a:lnTo>
                    <a:pt x="1120419" y="934656"/>
                  </a:lnTo>
                  <a:lnTo>
                    <a:pt x="1119962" y="934034"/>
                  </a:lnTo>
                  <a:lnTo>
                    <a:pt x="1117650" y="931049"/>
                  </a:lnTo>
                  <a:lnTo>
                    <a:pt x="1115390" y="928014"/>
                  </a:lnTo>
                  <a:lnTo>
                    <a:pt x="1112113" y="925322"/>
                  </a:lnTo>
                  <a:lnTo>
                    <a:pt x="1107833" y="922972"/>
                  </a:lnTo>
                  <a:lnTo>
                    <a:pt x="1103604" y="920559"/>
                  </a:lnTo>
                  <a:lnTo>
                    <a:pt x="1097876" y="919365"/>
                  </a:lnTo>
                  <a:lnTo>
                    <a:pt x="1090663" y="919365"/>
                  </a:lnTo>
                  <a:lnTo>
                    <a:pt x="1052601" y="940003"/>
                  </a:lnTo>
                  <a:lnTo>
                    <a:pt x="1043330" y="975639"/>
                  </a:lnTo>
                  <a:lnTo>
                    <a:pt x="1043711" y="983983"/>
                  </a:lnTo>
                  <a:lnTo>
                    <a:pt x="1059205" y="1019327"/>
                  </a:lnTo>
                  <a:lnTo>
                    <a:pt x="1081430" y="1029906"/>
                  </a:lnTo>
                  <a:lnTo>
                    <a:pt x="1097584" y="1029906"/>
                  </a:lnTo>
                  <a:lnTo>
                    <a:pt x="1122705" y="1011148"/>
                  </a:lnTo>
                  <a:lnTo>
                    <a:pt x="1124140" y="1011148"/>
                  </a:lnTo>
                  <a:lnTo>
                    <a:pt x="1124140" y="1042898"/>
                  </a:lnTo>
                  <a:lnTo>
                    <a:pt x="1121232" y="1049680"/>
                  </a:lnTo>
                  <a:lnTo>
                    <a:pt x="1109599" y="1058341"/>
                  </a:lnTo>
                  <a:lnTo>
                    <a:pt x="1102207" y="1060500"/>
                  </a:lnTo>
                  <a:lnTo>
                    <a:pt x="1086573" y="1060500"/>
                  </a:lnTo>
                  <a:lnTo>
                    <a:pt x="1081163" y="1059522"/>
                  </a:lnTo>
                  <a:lnTo>
                    <a:pt x="1072934" y="1055624"/>
                  </a:lnTo>
                  <a:lnTo>
                    <a:pt x="1069708" y="1053338"/>
                  </a:lnTo>
                  <a:lnTo>
                    <a:pt x="1067358" y="1050683"/>
                  </a:lnTo>
                  <a:lnTo>
                    <a:pt x="1064996" y="1048092"/>
                  </a:lnTo>
                  <a:lnTo>
                    <a:pt x="1063053" y="1045781"/>
                  </a:lnTo>
                  <a:lnTo>
                    <a:pt x="1061516" y="1043762"/>
                  </a:lnTo>
                  <a:lnTo>
                    <a:pt x="1047940" y="1053287"/>
                  </a:lnTo>
                  <a:lnTo>
                    <a:pt x="1085037" y="1075512"/>
                  </a:lnTo>
                  <a:lnTo>
                    <a:pt x="1102118" y="1075512"/>
                  </a:lnTo>
                  <a:lnTo>
                    <a:pt x="1110145" y="1074089"/>
                  </a:lnTo>
                  <a:lnTo>
                    <a:pt x="1124623" y="1068463"/>
                  </a:lnTo>
                  <a:lnTo>
                    <a:pt x="1130401" y="1064069"/>
                  </a:lnTo>
                  <a:lnTo>
                    <a:pt x="1132928" y="1060500"/>
                  </a:lnTo>
                  <a:lnTo>
                    <a:pt x="1134681" y="1058049"/>
                  </a:lnTo>
                  <a:lnTo>
                    <a:pt x="1139012" y="1052080"/>
                  </a:lnTo>
                  <a:lnTo>
                    <a:pt x="1141171" y="1044333"/>
                  </a:lnTo>
                  <a:lnTo>
                    <a:pt x="1141171" y="1011148"/>
                  </a:lnTo>
                  <a:lnTo>
                    <a:pt x="1141171" y="938415"/>
                  </a:lnTo>
                  <a:lnTo>
                    <a:pt x="1141171" y="920800"/>
                  </a:lnTo>
                  <a:close/>
                </a:path>
                <a:path w="1376045" h="1075690">
                  <a:moveTo>
                    <a:pt x="1199159" y="739546"/>
                  </a:moveTo>
                  <a:lnTo>
                    <a:pt x="1199121" y="664832"/>
                  </a:lnTo>
                  <a:lnTo>
                    <a:pt x="1178890" y="629589"/>
                  </a:lnTo>
                  <a:lnTo>
                    <a:pt x="1165390" y="627265"/>
                  </a:lnTo>
                  <a:lnTo>
                    <a:pt x="1157452" y="627265"/>
                  </a:lnTo>
                  <a:lnTo>
                    <a:pt x="1150645" y="628967"/>
                  </a:lnTo>
                  <a:lnTo>
                    <a:pt x="1139291" y="635749"/>
                  </a:lnTo>
                  <a:lnTo>
                    <a:pt x="1135024" y="640295"/>
                  </a:lnTo>
                  <a:lnTo>
                    <a:pt x="1132192" y="646023"/>
                  </a:lnTo>
                  <a:lnTo>
                    <a:pt x="1131036" y="646023"/>
                  </a:lnTo>
                  <a:lnTo>
                    <a:pt x="1129436" y="642556"/>
                  </a:lnTo>
                  <a:lnTo>
                    <a:pt x="1128293" y="640105"/>
                  </a:lnTo>
                  <a:lnTo>
                    <a:pt x="1124470" y="635508"/>
                  </a:lnTo>
                  <a:lnTo>
                    <a:pt x="1119568" y="632244"/>
                  </a:lnTo>
                  <a:lnTo>
                    <a:pt x="1114704" y="628916"/>
                  </a:lnTo>
                  <a:lnTo>
                    <a:pt x="1108621" y="627265"/>
                  </a:lnTo>
                  <a:lnTo>
                    <a:pt x="1094092" y="627265"/>
                  </a:lnTo>
                  <a:lnTo>
                    <a:pt x="1087907" y="628916"/>
                  </a:lnTo>
                  <a:lnTo>
                    <a:pt x="1077620" y="635508"/>
                  </a:lnTo>
                  <a:lnTo>
                    <a:pt x="1073886" y="640105"/>
                  </a:lnTo>
                  <a:lnTo>
                    <a:pt x="1071575" y="646023"/>
                  </a:lnTo>
                  <a:lnTo>
                    <a:pt x="1070140" y="646023"/>
                  </a:lnTo>
                  <a:lnTo>
                    <a:pt x="1070140" y="628700"/>
                  </a:lnTo>
                  <a:lnTo>
                    <a:pt x="1053680" y="628700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32"/>
                  </a:lnTo>
                  <a:lnTo>
                    <a:pt x="1071867" y="660044"/>
                  </a:lnTo>
                  <a:lnTo>
                    <a:pt x="1076528" y="651725"/>
                  </a:lnTo>
                  <a:lnTo>
                    <a:pt x="1079614" y="648449"/>
                  </a:lnTo>
                  <a:lnTo>
                    <a:pt x="1083551" y="646023"/>
                  </a:lnTo>
                  <a:lnTo>
                    <a:pt x="1087259" y="643737"/>
                  </a:lnTo>
                  <a:lnTo>
                    <a:pt x="1091399" y="642556"/>
                  </a:lnTo>
                  <a:lnTo>
                    <a:pt x="1102271" y="642556"/>
                  </a:lnTo>
                  <a:lnTo>
                    <a:pt x="1107541" y="644512"/>
                  </a:lnTo>
                  <a:lnTo>
                    <a:pt x="1111681" y="648449"/>
                  </a:lnTo>
                  <a:lnTo>
                    <a:pt x="1115720" y="652246"/>
                  </a:lnTo>
                  <a:lnTo>
                    <a:pt x="1117701" y="657186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44"/>
                  </a:lnTo>
                  <a:lnTo>
                    <a:pt x="1137221" y="654291"/>
                  </a:lnTo>
                  <a:lnTo>
                    <a:pt x="1144778" y="646023"/>
                  </a:lnTo>
                  <a:lnTo>
                    <a:pt x="1145781" y="644918"/>
                  </a:lnTo>
                  <a:lnTo>
                    <a:pt x="1151813" y="642556"/>
                  </a:lnTo>
                  <a:lnTo>
                    <a:pt x="1165669" y="642556"/>
                  </a:lnTo>
                  <a:lnTo>
                    <a:pt x="1170940" y="644309"/>
                  </a:lnTo>
                  <a:lnTo>
                    <a:pt x="1179893" y="651332"/>
                  </a:lnTo>
                  <a:lnTo>
                    <a:pt x="1182128" y="657186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90">
                  <a:moveTo>
                    <a:pt x="1199159" y="460146"/>
                  </a:moveTo>
                  <a:lnTo>
                    <a:pt x="1199121" y="385432"/>
                  </a:lnTo>
                  <a:lnTo>
                    <a:pt x="1178890" y="350189"/>
                  </a:lnTo>
                  <a:lnTo>
                    <a:pt x="1165390" y="347865"/>
                  </a:lnTo>
                  <a:lnTo>
                    <a:pt x="1157452" y="347865"/>
                  </a:lnTo>
                  <a:lnTo>
                    <a:pt x="1150645" y="349567"/>
                  </a:lnTo>
                  <a:lnTo>
                    <a:pt x="1139291" y="356349"/>
                  </a:lnTo>
                  <a:lnTo>
                    <a:pt x="1135024" y="360895"/>
                  </a:lnTo>
                  <a:lnTo>
                    <a:pt x="1132192" y="366623"/>
                  </a:lnTo>
                  <a:lnTo>
                    <a:pt x="1131036" y="366623"/>
                  </a:lnTo>
                  <a:lnTo>
                    <a:pt x="1129436" y="363156"/>
                  </a:lnTo>
                  <a:lnTo>
                    <a:pt x="1128293" y="360705"/>
                  </a:lnTo>
                  <a:lnTo>
                    <a:pt x="1124470" y="356108"/>
                  </a:lnTo>
                  <a:lnTo>
                    <a:pt x="1119568" y="352844"/>
                  </a:lnTo>
                  <a:lnTo>
                    <a:pt x="1114704" y="349516"/>
                  </a:lnTo>
                  <a:lnTo>
                    <a:pt x="1108621" y="347865"/>
                  </a:lnTo>
                  <a:lnTo>
                    <a:pt x="1094092" y="347865"/>
                  </a:lnTo>
                  <a:lnTo>
                    <a:pt x="1087907" y="349516"/>
                  </a:lnTo>
                  <a:lnTo>
                    <a:pt x="1077620" y="356108"/>
                  </a:lnTo>
                  <a:lnTo>
                    <a:pt x="1073886" y="360705"/>
                  </a:lnTo>
                  <a:lnTo>
                    <a:pt x="1071575" y="366623"/>
                  </a:lnTo>
                  <a:lnTo>
                    <a:pt x="1070140" y="366623"/>
                  </a:lnTo>
                  <a:lnTo>
                    <a:pt x="1070140" y="349300"/>
                  </a:lnTo>
                  <a:lnTo>
                    <a:pt x="1053680" y="349300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32"/>
                  </a:lnTo>
                  <a:lnTo>
                    <a:pt x="1071867" y="380644"/>
                  </a:lnTo>
                  <a:lnTo>
                    <a:pt x="1076528" y="372325"/>
                  </a:lnTo>
                  <a:lnTo>
                    <a:pt x="1079614" y="369049"/>
                  </a:lnTo>
                  <a:lnTo>
                    <a:pt x="1083551" y="366623"/>
                  </a:lnTo>
                  <a:lnTo>
                    <a:pt x="1087259" y="364337"/>
                  </a:lnTo>
                  <a:lnTo>
                    <a:pt x="1091399" y="363156"/>
                  </a:lnTo>
                  <a:lnTo>
                    <a:pt x="1102271" y="363156"/>
                  </a:lnTo>
                  <a:lnTo>
                    <a:pt x="1107541" y="365112"/>
                  </a:lnTo>
                  <a:lnTo>
                    <a:pt x="1111681" y="369049"/>
                  </a:lnTo>
                  <a:lnTo>
                    <a:pt x="1115720" y="372846"/>
                  </a:lnTo>
                  <a:lnTo>
                    <a:pt x="1117701" y="377786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44"/>
                  </a:lnTo>
                  <a:lnTo>
                    <a:pt x="1137221" y="374891"/>
                  </a:lnTo>
                  <a:lnTo>
                    <a:pt x="1144778" y="366623"/>
                  </a:lnTo>
                  <a:lnTo>
                    <a:pt x="1145781" y="365518"/>
                  </a:lnTo>
                  <a:lnTo>
                    <a:pt x="1151813" y="363156"/>
                  </a:lnTo>
                  <a:lnTo>
                    <a:pt x="1165669" y="363156"/>
                  </a:lnTo>
                  <a:lnTo>
                    <a:pt x="1170940" y="364909"/>
                  </a:lnTo>
                  <a:lnTo>
                    <a:pt x="1179893" y="371932"/>
                  </a:lnTo>
                  <a:lnTo>
                    <a:pt x="1182128" y="377786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90">
                  <a:moveTo>
                    <a:pt x="1199159" y="168046"/>
                  </a:moveTo>
                  <a:lnTo>
                    <a:pt x="1199121" y="93332"/>
                  </a:lnTo>
                  <a:lnTo>
                    <a:pt x="1178890" y="58089"/>
                  </a:lnTo>
                  <a:lnTo>
                    <a:pt x="1165390" y="55765"/>
                  </a:lnTo>
                  <a:lnTo>
                    <a:pt x="1157452" y="55765"/>
                  </a:lnTo>
                  <a:lnTo>
                    <a:pt x="1150645" y="57467"/>
                  </a:lnTo>
                  <a:lnTo>
                    <a:pt x="1139291" y="64249"/>
                  </a:lnTo>
                  <a:lnTo>
                    <a:pt x="1135024" y="68795"/>
                  </a:lnTo>
                  <a:lnTo>
                    <a:pt x="1132192" y="74523"/>
                  </a:lnTo>
                  <a:lnTo>
                    <a:pt x="1131036" y="74523"/>
                  </a:lnTo>
                  <a:lnTo>
                    <a:pt x="1129436" y="71056"/>
                  </a:lnTo>
                  <a:lnTo>
                    <a:pt x="1128293" y="68605"/>
                  </a:lnTo>
                  <a:lnTo>
                    <a:pt x="1124470" y="64008"/>
                  </a:lnTo>
                  <a:lnTo>
                    <a:pt x="1119568" y="60744"/>
                  </a:lnTo>
                  <a:lnTo>
                    <a:pt x="1114704" y="57416"/>
                  </a:lnTo>
                  <a:lnTo>
                    <a:pt x="1108621" y="55765"/>
                  </a:lnTo>
                  <a:lnTo>
                    <a:pt x="1094092" y="55765"/>
                  </a:lnTo>
                  <a:lnTo>
                    <a:pt x="1087907" y="57416"/>
                  </a:lnTo>
                  <a:lnTo>
                    <a:pt x="1077620" y="64008"/>
                  </a:lnTo>
                  <a:lnTo>
                    <a:pt x="1073886" y="68605"/>
                  </a:lnTo>
                  <a:lnTo>
                    <a:pt x="1071575" y="74523"/>
                  </a:lnTo>
                  <a:lnTo>
                    <a:pt x="1070140" y="74523"/>
                  </a:lnTo>
                  <a:lnTo>
                    <a:pt x="1070140" y="57200"/>
                  </a:lnTo>
                  <a:lnTo>
                    <a:pt x="1053680" y="57200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32"/>
                  </a:lnTo>
                  <a:lnTo>
                    <a:pt x="1071867" y="88544"/>
                  </a:lnTo>
                  <a:lnTo>
                    <a:pt x="1076528" y="80225"/>
                  </a:lnTo>
                  <a:lnTo>
                    <a:pt x="1079614" y="76949"/>
                  </a:lnTo>
                  <a:lnTo>
                    <a:pt x="1083551" y="74523"/>
                  </a:lnTo>
                  <a:lnTo>
                    <a:pt x="1087259" y="72237"/>
                  </a:lnTo>
                  <a:lnTo>
                    <a:pt x="1091399" y="71056"/>
                  </a:lnTo>
                  <a:lnTo>
                    <a:pt x="1102271" y="71056"/>
                  </a:lnTo>
                  <a:lnTo>
                    <a:pt x="1107541" y="73012"/>
                  </a:lnTo>
                  <a:lnTo>
                    <a:pt x="1111681" y="76949"/>
                  </a:lnTo>
                  <a:lnTo>
                    <a:pt x="1115720" y="80746"/>
                  </a:lnTo>
                  <a:lnTo>
                    <a:pt x="1117701" y="85686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44"/>
                  </a:lnTo>
                  <a:lnTo>
                    <a:pt x="1137221" y="82791"/>
                  </a:lnTo>
                  <a:lnTo>
                    <a:pt x="1144778" y="74523"/>
                  </a:lnTo>
                  <a:lnTo>
                    <a:pt x="1145781" y="73418"/>
                  </a:lnTo>
                  <a:lnTo>
                    <a:pt x="1151813" y="71056"/>
                  </a:lnTo>
                  <a:lnTo>
                    <a:pt x="1165669" y="71056"/>
                  </a:lnTo>
                  <a:lnTo>
                    <a:pt x="1170940" y="72809"/>
                  </a:lnTo>
                  <a:lnTo>
                    <a:pt x="1179893" y="79832"/>
                  </a:lnTo>
                  <a:lnTo>
                    <a:pt x="1182128" y="85686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90">
                  <a:moveTo>
                    <a:pt x="1375765" y="739546"/>
                  </a:moveTo>
                  <a:lnTo>
                    <a:pt x="1375727" y="664832"/>
                  </a:lnTo>
                  <a:lnTo>
                    <a:pt x="1355509" y="629589"/>
                  </a:lnTo>
                  <a:lnTo>
                    <a:pt x="1341996" y="627265"/>
                  </a:lnTo>
                  <a:lnTo>
                    <a:pt x="1334058" y="627265"/>
                  </a:lnTo>
                  <a:lnTo>
                    <a:pt x="1327251" y="628967"/>
                  </a:lnTo>
                  <a:lnTo>
                    <a:pt x="1315897" y="635749"/>
                  </a:lnTo>
                  <a:lnTo>
                    <a:pt x="1311643" y="640295"/>
                  </a:lnTo>
                  <a:lnTo>
                    <a:pt x="1308798" y="646023"/>
                  </a:lnTo>
                  <a:lnTo>
                    <a:pt x="1307642" y="646023"/>
                  </a:lnTo>
                  <a:lnTo>
                    <a:pt x="1306042" y="642556"/>
                  </a:lnTo>
                  <a:lnTo>
                    <a:pt x="1304899" y="640105"/>
                  </a:lnTo>
                  <a:lnTo>
                    <a:pt x="1301076" y="635508"/>
                  </a:lnTo>
                  <a:lnTo>
                    <a:pt x="1296174" y="632244"/>
                  </a:lnTo>
                  <a:lnTo>
                    <a:pt x="1291310" y="628916"/>
                  </a:lnTo>
                  <a:lnTo>
                    <a:pt x="1285227" y="627265"/>
                  </a:lnTo>
                  <a:lnTo>
                    <a:pt x="1270698" y="627265"/>
                  </a:lnTo>
                  <a:lnTo>
                    <a:pt x="1264513" y="628916"/>
                  </a:lnTo>
                  <a:lnTo>
                    <a:pt x="1254226" y="635508"/>
                  </a:lnTo>
                  <a:lnTo>
                    <a:pt x="1250492" y="640105"/>
                  </a:lnTo>
                  <a:lnTo>
                    <a:pt x="1248181" y="646023"/>
                  </a:lnTo>
                  <a:lnTo>
                    <a:pt x="1246746" y="646023"/>
                  </a:lnTo>
                  <a:lnTo>
                    <a:pt x="1246746" y="628700"/>
                  </a:lnTo>
                  <a:lnTo>
                    <a:pt x="1230287" y="628700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32"/>
                  </a:lnTo>
                  <a:lnTo>
                    <a:pt x="1248473" y="660044"/>
                  </a:lnTo>
                  <a:lnTo>
                    <a:pt x="1253147" y="651725"/>
                  </a:lnTo>
                  <a:lnTo>
                    <a:pt x="1256220" y="648449"/>
                  </a:lnTo>
                  <a:lnTo>
                    <a:pt x="1260157" y="646023"/>
                  </a:lnTo>
                  <a:lnTo>
                    <a:pt x="1263865" y="643737"/>
                  </a:lnTo>
                  <a:lnTo>
                    <a:pt x="1268006" y="642556"/>
                  </a:lnTo>
                  <a:lnTo>
                    <a:pt x="1278877" y="642556"/>
                  </a:lnTo>
                  <a:lnTo>
                    <a:pt x="1284147" y="644512"/>
                  </a:lnTo>
                  <a:lnTo>
                    <a:pt x="1288288" y="648449"/>
                  </a:lnTo>
                  <a:lnTo>
                    <a:pt x="1292326" y="652246"/>
                  </a:lnTo>
                  <a:lnTo>
                    <a:pt x="1294307" y="657186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44"/>
                  </a:lnTo>
                  <a:lnTo>
                    <a:pt x="1313827" y="654291"/>
                  </a:lnTo>
                  <a:lnTo>
                    <a:pt x="1321384" y="646023"/>
                  </a:lnTo>
                  <a:lnTo>
                    <a:pt x="1322387" y="644918"/>
                  </a:lnTo>
                  <a:lnTo>
                    <a:pt x="1328432" y="642556"/>
                  </a:lnTo>
                  <a:lnTo>
                    <a:pt x="1342288" y="642556"/>
                  </a:lnTo>
                  <a:lnTo>
                    <a:pt x="1347546" y="644309"/>
                  </a:lnTo>
                  <a:lnTo>
                    <a:pt x="1356499" y="651332"/>
                  </a:lnTo>
                  <a:lnTo>
                    <a:pt x="1358734" y="657186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90">
                  <a:moveTo>
                    <a:pt x="1375765" y="460146"/>
                  </a:moveTo>
                  <a:lnTo>
                    <a:pt x="1375727" y="385432"/>
                  </a:lnTo>
                  <a:lnTo>
                    <a:pt x="1355509" y="350189"/>
                  </a:lnTo>
                  <a:lnTo>
                    <a:pt x="1341996" y="347865"/>
                  </a:lnTo>
                  <a:lnTo>
                    <a:pt x="1334058" y="347865"/>
                  </a:lnTo>
                  <a:lnTo>
                    <a:pt x="1327251" y="349567"/>
                  </a:lnTo>
                  <a:lnTo>
                    <a:pt x="1315897" y="356349"/>
                  </a:lnTo>
                  <a:lnTo>
                    <a:pt x="1311643" y="360895"/>
                  </a:lnTo>
                  <a:lnTo>
                    <a:pt x="1308798" y="366623"/>
                  </a:lnTo>
                  <a:lnTo>
                    <a:pt x="1307642" y="366623"/>
                  </a:lnTo>
                  <a:lnTo>
                    <a:pt x="1306042" y="363156"/>
                  </a:lnTo>
                  <a:lnTo>
                    <a:pt x="1304899" y="360705"/>
                  </a:lnTo>
                  <a:lnTo>
                    <a:pt x="1301076" y="356108"/>
                  </a:lnTo>
                  <a:lnTo>
                    <a:pt x="1296174" y="352844"/>
                  </a:lnTo>
                  <a:lnTo>
                    <a:pt x="1291310" y="349516"/>
                  </a:lnTo>
                  <a:lnTo>
                    <a:pt x="1285227" y="347865"/>
                  </a:lnTo>
                  <a:lnTo>
                    <a:pt x="1270698" y="347865"/>
                  </a:lnTo>
                  <a:lnTo>
                    <a:pt x="1264513" y="349516"/>
                  </a:lnTo>
                  <a:lnTo>
                    <a:pt x="1254226" y="356108"/>
                  </a:lnTo>
                  <a:lnTo>
                    <a:pt x="1250492" y="360705"/>
                  </a:lnTo>
                  <a:lnTo>
                    <a:pt x="1248181" y="366623"/>
                  </a:lnTo>
                  <a:lnTo>
                    <a:pt x="1246746" y="366623"/>
                  </a:lnTo>
                  <a:lnTo>
                    <a:pt x="1246746" y="349300"/>
                  </a:lnTo>
                  <a:lnTo>
                    <a:pt x="1230287" y="349300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32"/>
                  </a:lnTo>
                  <a:lnTo>
                    <a:pt x="1248473" y="380644"/>
                  </a:lnTo>
                  <a:lnTo>
                    <a:pt x="1253147" y="372325"/>
                  </a:lnTo>
                  <a:lnTo>
                    <a:pt x="1256220" y="369049"/>
                  </a:lnTo>
                  <a:lnTo>
                    <a:pt x="1260157" y="366623"/>
                  </a:lnTo>
                  <a:lnTo>
                    <a:pt x="1263865" y="364337"/>
                  </a:lnTo>
                  <a:lnTo>
                    <a:pt x="1268006" y="363156"/>
                  </a:lnTo>
                  <a:lnTo>
                    <a:pt x="1278877" y="363156"/>
                  </a:lnTo>
                  <a:lnTo>
                    <a:pt x="1284147" y="365112"/>
                  </a:lnTo>
                  <a:lnTo>
                    <a:pt x="1288288" y="369049"/>
                  </a:lnTo>
                  <a:lnTo>
                    <a:pt x="1292326" y="372846"/>
                  </a:lnTo>
                  <a:lnTo>
                    <a:pt x="1294307" y="377786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44"/>
                  </a:lnTo>
                  <a:lnTo>
                    <a:pt x="1313827" y="374891"/>
                  </a:lnTo>
                  <a:lnTo>
                    <a:pt x="1321384" y="366623"/>
                  </a:lnTo>
                  <a:lnTo>
                    <a:pt x="1322387" y="365518"/>
                  </a:lnTo>
                  <a:lnTo>
                    <a:pt x="1328432" y="363156"/>
                  </a:lnTo>
                  <a:lnTo>
                    <a:pt x="1342288" y="363156"/>
                  </a:lnTo>
                  <a:lnTo>
                    <a:pt x="1347546" y="364909"/>
                  </a:lnTo>
                  <a:lnTo>
                    <a:pt x="1356499" y="371932"/>
                  </a:lnTo>
                  <a:lnTo>
                    <a:pt x="1358734" y="377786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90">
                  <a:moveTo>
                    <a:pt x="1375765" y="168046"/>
                  </a:moveTo>
                  <a:lnTo>
                    <a:pt x="1375727" y="93332"/>
                  </a:lnTo>
                  <a:lnTo>
                    <a:pt x="1355509" y="58089"/>
                  </a:lnTo>
                  <a:lnTo>
                    <a:pt x="1341996" y="55765"/>
                  </a:lnTo>
                  <a:lnTo>
                    <a:pt x="1334058" y="55765"/>
                  </a:lnTo>
                  <a:lnTo>
                    <a:pt x="1327251" y="57467"/>
                  </a:lnTo>
                  <a:lnTo>
                    <a:pt x="1315897" y="64249"/>
                  </a:lnTo>
                  <a:lnTo>
                    <a:pt x="1311643" y="68795"/>
                  </a:lnTo>
                  <a:lnTo>
                    <a:pt x="1308798" y="74523"/>
                  </a:lnTo>
                  <a:lnTo>
                    <a:pt x="1307642" y="74523"/>
                  </a:lnTo>
                  <a:lnTo>
                    <a:pt x="1306042" y="71056"/>
                  </a:lnTo>
                  <a:lnTo>
                    <a:pt x="1304899" y="68605"/>
                  </a:lnTo>
                  <a:lnTo>
                    <a:pt x="1301076" y="64008"/>
                  </a:lnTo>
                  <a:lnTo>
                    <a:pt x="1296174" y="60744"/>
                  </a:lnTo>
                  <a:lnTo>
                    <a:pt x="1291310" y="57416"/>
                  </a:lnTo>
                  <a:lnTo>
                    <a:pt x="1285227" y="55765"/>
                  </a:lnTo>
                  <a:lnTo>
                    <a:pt x="1270698" y="55765"/>
                  </a:lnTo>
                  <a:lnTo>
                    <a:pt x="1264513" y="57416"/>
                  </a:lnTo>
                  <a:lnTo>
                    <a:pt x="1254226" y="64008"/>
                  </a:lnTo>
                  <a:lnTo>
                    <a:pt x="1250492" y="68605"/>
                  </a:lnTo>
                  <a:lnTo>
                    <a:pt x="1248181" y="74523"/>
                  </a:lnTo>
                  <a:lnTo>
                    <a:pt x="1246746" y="74523"/>
                  </a:lnTo>
                  <a:lnTo>
                    <a:pt x="1246746" y="57200"/>
                  </a:lnTo>
                  <a:lnTo>
                    <a:pt x="1230287" y="57200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32"/>
                  </a:lnTo>
                  <a:lnTo>
                    <a:pt x="1248473" y="88544"/>
                  </a:lnTo>
                  <a:lnTo>
                    <a:pt x="1253147" y="80225"/>
                  </a:lnTo>
                  <a:lnTo>
                    <a:pt x="1256220" y="76949"/>
                  </a:lnTo>
                  <a:lnTo>
                    <a:pt x="1260157" y="74523"/>
                  </a:lnTo>
                  <a:lnTo>
                    <a:pt x="1263865" y="72237"/>
                  </a:lnTo>
                  <a:lnTo>
                    <a:pt x="1268006" y="71056"/>
                  </a:lnTo>
                  <a:lnTo>
                    <a:pt x="1278877" y="71056"/>
                  </a:lnTo>
                  <a:lnTo>
                    <a:pt x="1284147" y="73012"/>
                  </a:lnTo>
                  <a:lnTo>
                    <a:pt x="1288288" y="76949"/>
                  </a:lnTo>
                  <a:lnTo>
                    <a:pt x="1292326" y="80746"/>
                  </a:lnTo>
                  <a:lnTo>
                    <a:pt x="1294307" y="85686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44"/>
                  </a:lnTo>
                  <a:lnTo>
                    <a:pt x="1313827" y="82791"/>
                  </a:lnTo>
                  <a:lnTo>
                    <a:pt x="1321384" y="74523"/>
                  </a:lnTo>
                  <a:lnTo>
                    <a:pt x="1322387" y="73418"/>
                  </a:lnTo>
                  <a:lnTo>
                    <a:pt x="1328432" y="71056"/>
                  </a:lnTo>
                  <a:lnTo>
                    <a:pt x="1342288" y="71056"/>
                  </a:lnTo>
                  <a:lnTo>
                    <a:pt x="1347546" y="72809"/>
                  </a:lnTo>
                  <a:lnTo>
                    <a:pt x="1356499" y="79832"/>
                  </a:lnTo>
                  <a:lnTo>
                    <a:pt x="1358734" y="85686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975850" y="100139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11613572"/>
              <a:ext cx="73241" cy="18472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9986899" y="104267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641619" y="104267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716424" y="10698592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5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3"/>
                  </a:lnTo>
                  <a:lnTo>
                    <a:pt x="150368" y="90423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7"/>
                  </a:lnTo>
                  <a:lnTo>
                    <a:pt x="46329" y="28447"/>
                  </a:lnTo>
                  <a:lnTo>
                    <a:pt x="46329" y="7111"/>
                  </a:lnTo>
                  <a:close/>
                </a:path>
                <a:path w="532129" h="188595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5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7"/>
                  </a:lnTo>
                  <a:lnTo>
                    <a:pt x="150368" y="28447"/>
                  </a:lnTo>
                  <a:lnTo>
                    <a:pt x="150368" y="7111"/>
                  </a:lnTo>
                  <a:close/>
                </a:path>
                <a:path w="532129" h="188595">
                  <a:moveTo>
                    <a:pt x="258454" y="124967"/>
                  </a:moveTo>
                  <a:lnTo>
                    <a:pt x="206638" y="124967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7"/>
                  </a:lnTo>
                  <a:close/>
                </a:path>
                <a:path w="532129" h="188595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5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5">
                  <a:moveTo>
                    <a:pt x="336686" y="124967"/>
                  </a:moveTo>
                  <a:lnTo>
                    <a:pt x="285480" y="124967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7"/>
                  </a:lnTo>
                  <a:close/>
                </a:path>
                <a:path w="532129" h="188595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5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5">
                  <a:moveTo>
                    <a:pt x="225739" y="54863"/>
                  </a:moveTo>
                  <a:lnTo>
                    <a:pt x="203184" y="54863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3"/>
                  </a:lnTo>
                  <a:close/>
                </a:path>
                <a:path w="532129" h="188595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5">
                  <a:moveTo>
                    <a:pt x="290966" y="54863"/>
                  </a:moveTo>
                  <a:lnTo>
                    <a:pt x="252764" y="54863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3"/>
                  </a:lnTo>
                  <a:close/>
                </a:path>
                <a:path w="532129" h="188595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5">
                  <a:moveTo>
                    <a:pt x="340547" y="54863"/>
                  </a:moveTo>
                  <a:lnTo>
                    <a:pt x="317992" y="54863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3"/>
                  </a:lnTo>
                  <a:close/>
                </a:path>
                <a:path w="532129" h="188595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5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5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5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5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5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5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5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5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5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5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5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5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1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1"/>
                  </a:lnTo>
                  <a:lnTo>
                    <a:pt x="526851" y="167639"/>
                  </a:lnTo>
                  <a:lnTo>
                    <a:pt x="467531" y="167639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5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39"/>
                  </a:lnTo>
                  <a:lnTo>
                    <a:pt x="526851" y="167639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721285" y="109940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724677" y="11287353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4">
                  <a:moveTo>
                    <a:pt x="108305" y="424395"/>
                  </a:moveTo>
                  <a:lnTo>
                    <a:pt x="106273" y="410171"/>
                  </a:lnTo>
                  <a:lnTo>
                    <a:pt x="85534" y="413829"/>
                  </a:lnTo>
                  <a:lnTo>
                    <a:pt x="65303" y="416140"/>
                  </a:lnTo>
                  <a:lnTo>
                    <a:pt x="45046" y="417334"/>
                  </a:lnTo>
                  <a:lnTo>
                    <a:pt x="26619" y="417639"/>
                  </a:lnTo>
                  <a:lnTo>
                    <a:pt x="26619" y="312839"/>
                  </a:lnTo>
                  <a:lnTo>
                    <a:pt x="9956" y="312839"/>
                  </a:lnTo>
                  <a:lnTo>
                    <a:pt x="9956" y="431914"/>
                  </a:lnTo>
                  <a:lnTo>
                    <a:pt x="24180" y="431914"/>
                  </a:lnTo>
                  <a:lnTo>
                    <a:pt x="45478" y="431533"/>
                  </a:lnTo>
                  <a:lnTo>
                    <a:pt x="66167" y="430288"/>
                  </a:lnTo>
                  <a:lnTo>
                    <a:pt x="86906" y="427964"/>
                  </a:lnTo>
                  <a:lnTo>
                    <a:pt x="94932" y="426631"/>
                  </a:lnTo>
                  <a:lnTo>
                    <a:pt x="108305" y="424395"/>
                  </a:lnTo>
                  <a:close/>
                </a:path>
                <a:path w="1376045" h="476884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4">
                  <a:moveTo>
                    <a:pt x="151384" y="292303"/>
                  </a:moveTo>
                  <a:lnTo>
                    <a:pt x="134518" y="292303"/>
                  </a:lnTo>
                  <a:lnTo>
                    <a:pt x="134518" y="352869"/>
                  </a:lnTo>
                  <a:lnTo>
                    <a:pt x="78028" y="352869"/>
                  </a:lnTo>
                  <a:lnTo>
                    <a:pt x="78028" y="366687"/>
                  </a:lnTo>
                  <a:lnTo>
                    <a:pt x="134518" y="366687"/>
                  </a:lnTo>
                  <a:lnTo>
                    <a:pt x="134518" y="476415"/>
                  </a:lnTo>
                  <a:lnTo>
                    <a:pt x="151384" y="476415"/>
                  </a:lnTo>
                  <a:lnTo>
                    <a:pt x="151384" y="366687"/>
                  </a:lnTo>
                  <a:lnTo>
                    <a:pt x="151384" y="352869"/>
                  </a:lnTo>
                  <a:lnTo>
                    <a:pt x="151384" y="292303"/>
                  </a:lnTo>
                  <a:close/>
                </a:path>
                <a:path w="1376045" h="476884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4">
                  <a:moveTo>
                    <a:pt x="283857" y="307746"/>
                  </a:moveTo>
                  <a:lnTo>
                    <a:pt x="266992" y="307746"/>
                  </a:lnTo>
                  <a:lnTo>
                    <a:pt x="266992" y="356311"/>
                  </a:lnTo>
                  <a:lnTo>
                    <a:pt x="266992" y="369735"/>
                  </a:lnTo>
                  <a:lnTo>
                    <a:pt x="266992" y="418096"/>
                  </a:lnTo>
                  <a:lnTo>
                    <a:pt x="213956" y="418096"/>
                  </a:lnTo>
                  <a:lnTo>
                    <a:pt x="213956" y="369735"/>
                  </a:lnTo>
                  <a:lnTo>
                    <a:pt x="266992" y="369735"/>
                  </a:lnTo>
                  <a:lnTo>
                    <a:pt x="266992" y="356311"/>
                  </a:lnTo>
                  <a:lnTo>
                    <a:pt x="213956" y="356311"/>
                  </a:lnTo>
                  <a:lnTo>
                    <a:pt x="213956" y="307746"/>
                  </a:lnTo>
                  <a:lnTo>
                    <a:pt x="197294" y="307746"/>
                  </a:lnTo>
                  <a:lnTo>
                    <a:pt x="197294" y="431914"/>
                  </a:lnTo>
                  <a:lnTo>
                    <a:pt x="283857" y="431914"/>
                  </a:lnTo>
                  <a:lnTo>
                    <a:pt x="283857" y="418096"/>
                  </a:lnTo>
                  <a:lnTo>
                    <a:pt x="283857" y="369735"/>
                  </a:lnTo>
                  <a:lnTo>
                    <a:pt x="283857" y="356311"/>
                  </a:lnTo>
                  <a:lnTo>
                    <a:pt x="283857" y="307746"/>
                  </a:lnTo>
                  <a:close/>
                </a:path>
                <a:path w="1376045" h="476884">
                  <a:moveTo>
                    <a:pt x="286905" y="78232"/>
                  </a:moveTo>
                  <a:lnTo>
                    <a:pt x="283438" y="51777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52"/>
                  </a:lnTo>
                  <a:lnTo>
                    <a:pt x="262191" y="114122"/>
                  </a:lnTo>
                  <a:lnTo>
                    <a:pt x="252564" y="124104"/>
                  </a:lnTo>
                  <a:lnTo>
                    <a:pt x="240169" y="127609"/>
                  </a:lnTo>
                  <a:lnTo>
                    <a:pt x="227863" y="124104"/>
                  </a:lnTo>
                  <a:lnTo>
                    <a:pt x="218224" y="114122"/>
                  </a:lnTo>
                  <a:lnTo>
                    <a:pt x="211937" y="98552"/>
                  </a:lnTo>
                  <a:lnTo>
                    <a:pt x="209689" y="78232"/>
                  </a:lnTo>
                  <a:lnTo>
                    <a:pt x="211937" y="58102"/>
                  </a:lnTo>
                  <a:lnTo>
                    <a:pt x="218224" y="42722"/>
                  </a:lnTo>
                  <a:lnTo>
                    <a:pt x="227863" y="32918"/>
                  </a:lnTo>
                  <a:lnTo>
                    <a:pt x="240169" y="29464"/>
                  </a:lnTo>
                  <a:lnTo>
                    <a:pt x="252564" y="32918"/>
                  </a:lnTo>
                  <a:lnTo>
                    <a:pt x="262191" y="42722"/>
                  </a:lnTo>
                  <a:lnTo>
                    <a:pt x="268427" y="58102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45"/>
                  </a:lnTo>
                  <a:lnTo>
                    <a:pt x="240169" y="14224"/>
                  </a:lnTo>
                  <a:lnTo>
                    <a:pt x="221500" y="18745"/>
                  </a:lnTo>
                  <a:lnTo>
                    <a:pt x="206768" y="31597"/>
                  </a:lnTo>
                  <a:lnTo>
                    <a:pt x="197104" y="51777"/>
                  </a:lnTo>
                  <a:lnTo>
                    <a:pt x="193636" y="78232"/>
                  </a:lnTo>
                  <a:lnTo>
                    <a:pt x="197104" y="104813"/>
                  </a:lnTo>
                  <a:lnTo>
                    <a:pt x="206768" y="125044"/>
                  </a:lnTo>
                  <a:lnTo>
                    <a:pt x="221500" y="137934"/>
                  </a:lnTo>
                  <a:lnTo>
                    <a:pt x="240169" y="142443"/>
                  </a:lnTo>
                  <a:lnTo>
                    <a:pt x="258965" y="137934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13"/>
                  </a:lnTo>
                  <a:lnTo>
                    <a:pt x="286905" y="78232"/>
                  </a:lnTo>
                  <a:close/>
                </a:path>
                <a:path w="1376045" h="476884">
                  <a:moveTo>
                    <a:pt x="337096" y="292112"/>
                  </a:moveTo>
                  <a:lnTo>
                    <a:pt x="320230" y="292112"/>
                  </a:lnTo>
                  <a:lnTo>
                    <a:pt x="320230" y="476211"/>
                  </a:lnTo>
                  <a:lnTo>
                    <a:pt x="337096" y="476211"/>
                  </a:lnTo>
                  <a:lnTo>
                    <a:pt x="337096" y="292112"/>
                  </a:lnTo>
                  <a:close/>
                </a:path>
                <a:path w="1376045" h="476884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4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28"/>
                  </a:lnTo>
                  <a:lnTo>
                    <a:pt x="864857" y="407619"/>
                  </a:lnTo>
                  <a:lnTo>
                    <a:pt x="870851" y="401066"/>
                  </a:lnTo>
                  <a:lnTo>
                    <a:pt x="894803" y="367284"/>
                  </a:lnTo>
                  <a:lnTo>
                    <a:pt x="896772" y="362089"/>
                  </a:lnTo>
                  <a:lnTo>
                    <a:pt x="897763" y="356768"/>
                  </a:lnTo>
                  <a:lnTo>
                    <a:pt x="897661" y="343395"/>
                  </a:lnTo>
                  <a:lnTo>
                    <a:pt x="895858" y="336829"/>
                  </a:lnTo>
                  <a:lnTo>
                    <a:pt x="861974" y="310349"/>
                  </a:lnTo>
                  <a:lnTo>
                    <a:pt x="844702" y="310349"/>
                  </a:lnTo>
                  <a:lnTo>
                    <a:pt x="809701" y="337680"/>
                  </a:lnTo>
                  <a:lnTo>
                    <a:pt x="807707" y="345274"/>
                  </a:lnTo>
                  <a:lnTo>
                    <a:pt x="807707" y="353936"/>
                  </a:lnTo>
                  <a:lnTo>
                    <a:pt x="824738" y="353936"/>
                  </a:lnTo>
                  <a:lnTo>
                    <a:pt x="824738" y="348310"/>
                  </a:lnTo>
                  <a:lnTo>
                    <a:pt x="825868" y="343395"/>
                  </a:lnTo>
                  <a:lnTo>
                    <a:pt x="847051" y="325932"/>
                  </a:lnTo>
                  <a:lnTo>
                    <a:pt x="858075" y="325932"/>
                  </a:lnTo>
                  <a:lnTo>
                    <a:pt x="862888" y="326974"/>
                  </a:lnTo>
                  <a:lnTo>
                    <a:pt x="871448" y="331114"/>
                  </a:lnTo>
                  <a:lnTo>
                    <a:pt x="874814" y="334048"/>
                  </a:lnTo>
                  <a:lnTo>
                    <a:pt x="877265" y="337845"/>
                  </a:lnTo>
                  <a:lnTo>
                    <a:pt x="879767" y="341642"/>
                  </a:lnTo>
                  <a:lnTo>
                    <a:pt x="881024" y="346138"/>
                  </a:lnTo>
                  <a:lnTo>
                    <a:pt x="881024" y="355854"/>
                  </a:lnTo>
                  <a:lnTo>
                    <a:pt x="807123" y="447167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4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28"/>
                  </a:lnTo>
                  <a:lnTo>
                    <a:pt x="864857" y="115519"/>
                  </a:lnTo>
                  <a:lnTo>
                    <a:pt x="870851" y="108966"/>
                  </a:lnTo>
                  <a:lnTo>
                    <a:pt x="894803" y="75184"/>
                  </a:lnTo>
                  <a:lnTo>
                    <a:pt x="896772" y="69989"/>
                  </a:lnTo>
                  <a:lnTo>
                    <a:pt x="897763" y="64668"/>
                  </a:lnTo>
                  <a:lnTo>
                    <a:pt x="897661" y="51295"/>
                  </a:lnTo>
                  <a:lnTo>
                    <a:pt x="895858" y="44729"/>
                  </a:lnTo>
                  <a:lnTo>
                    <a:pt x="861974" y="18249"/>
                  </a:lnTo>
                  <a:lnTo>
                    <a:pt x="844702" y="18249"/>
                  </a:lnTo>
                  <a:lnTo>
                    <a:pt x="809701" y="45580"/>
                  </a:lnTo>
                  <a:lnTo>
                    <a:pt x="807707" y="53174"/>
                  </a:lnTo>
                  <a:lnTo>
                    <a:pt x="807707" y="61836"/>
                  </a:lnTo>
                  <a:lnTo>
                    <a:pt x="824738" y="61836"/>
                  </a:lnTo>
                  <a:lnTo>
                    <a:pt x="824738" y="56210"/>
                  </a:lnTo>
                  <a:lnTo>
                    <a:pt x="825868" y="51295"/>
                  </a:lnTo>
                  <a:lnTo>
                    <a:pt x="847051" y="33832"/>
                  </a:lnTo>
                  <a:lnTo>
                    <a:pt x="858075" y="33832"/>
                  </a:lnTo>
                  <a:lnTo>
                    <a:pt x="862888" y="34874"/>
                  </a:lnTo>
                  <a:lnTo>
                    <a:pt x="871448" y="39014"/>
                  </a:lnTo>
                  <a:lnTo>
                    <a:pt x="874814" y="41948"/>
                  </a:lnTo>
                  <a:lnTo>
                    <a:pt x="877265" y="45745"/>
                  </a:lnTo>
                  <a:lnTo>
                    <a:pt x="879767" y="49542"/>
                  </a:lnTo>
                  <a:lnTo>
                    <a:pt x="881024" y="54038"/>
                  </a:lnTo>
                  <a:lnTo>
                    <a:pt x="881024" y="63754"/>
                  </a:lnTo>
                  <a:lnTo>
                    <a:pt x="807123" y="155067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4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28"/>
                  </a:lnTo>
                  <a:lnTo>
                    <a:pt x="987882" y="407619"/>
                  </a:lnTo>
                  <a:lnTo>
                    <a:pt x="993889" y="401066"/>
                  </a:lnTo>
                  <a:lnTo>
                    <a:pt x="1017828" y="367284"/>
                  </a:lnTo>
                  <a:lnTo>
                    <a:pt x="1019810" y="362089"/>
                  </a:lnTo>
                  <a:lnTo>
                    <a:pt x="1020787" y="356768"/>
                  </a:lnTo>
                  <a:lnTo>
                    <a:pt x="1020699" y="343395"/>
                  </a:lnTo>
                  <a:lnTo>
                    <a:pt x="1018895" y="336829"/>
                  </a:lnTo>
                  <a:lnTo>
                    <a:pt x="984999" y="310349"/>
                  </a:lnTo>
                  <a:lnTo>
                    <a:pt x="967727" y="310349"/>
                  </a:lnTo>
                  <a:lnTo>
                    <a:pt x="932738" y="337680"/>
                  </a:lnTo>
                  <a:lnTo>
                    <a:pt x="930732" y="345274"/>
                  </a:lnTo>
                  <a:lnTo>
                    <a:pt x="930732" y="353936"/>
                  </a:lnTo>
                  <a:lnTo>
                    <a:pt x="947762" y="353936"/>
                  </a:lnTo>
                  <a:lnTo>
                    <a:pt x="947762" y="348310"/>
                  </a:lnTo>
                  <a:lnTo>
                    <a:pt x="948893" y="343395"/>
                  </a:lnTo>
                  <a:lnTo>
                    <a:pt x="970089" y="325932"/>
                  </a:lnTo>
                  <a:lnTo>
                    <a:pt x="981100" y="325932"/>
                  </a:lnTo>
                  <a:lnTo>
                    <a:pt x="985913" y="326974"/>
                  </a:lnTo>
                  <a:lnTo>
                    <a:pt x="994473" y="331114"/>
                  </a:lnTo>
                  <a:lnTo>
                    <a:pt x="997839" y="334048"/>
                  </a:lnTo>
                  <a:lnTo>
                    <a:pt x="1000302" y="337845"/>
                  </a:lnTo>
                  <a:lnTo>
                    <a:pt x="1002804" y="341642"/>
                  </a:lnTo>
                  <a:lnTo>
                    <a:pt x="1004049" y="346138"/>
                  </a:lnTo>
                  <a:lnTo>
                    <a:pt x="1004049" y="355854"/>
                  </a:lnTo>
                  <a:lnTo>
                    <a:pt x="930160" y="447167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4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28"/>
                  </a:lnTo>
                  <a:lnTo>
                    <a:pt x="987882" y="115519"/>
                  </a:lnTo>
                  <a:lnTo>
                    <a:pt x="993889" y="108966"/>
                  </a:lnTo>
                  <a:lnTo>
                    <a:pt x="1017828" y="75184"/>
                  </a:lnTo>
                  <a:lnTo>
                    <a:pt x="1019810" y="69989"/>
                  </a:lnTo>
                  <a:lnTo>
                    <a:pt x="1020787" y="64668"/>
                  </a:lnTo>
                  <a:lnTo>
                    <a:pt x="1020699" y="51295"/>
                  </a:lnTo>
                  <a:lnTo>
                    <a:pt x="1018895" y="44729"/>
                  </a:lnTo>
                  <a:lnTo>
                    <a:pt x="984999" y="18249"/>
                  </a:lnTo>
                  <a:lnTo>
                    <a:pt x="967727" y="18249"/>
                  </a:lnTo>
                  <a:lnTo>
                    <a:pt x="932738" y="45580"/>
                  </a:lnTo>
                  <a:lnTo>
                    <a:pt x="930732" y="53174"/>
                  </a:lnTo>
                  <a:lnTo>
                    <a:pt x="930732" y="61836"/>
                  </a:lnTo>
                  <a:lnTo>
                    <a:pt x="947762" y="61836"/>
                  </a:lnTo>
                  <a:lnTo>
                    <a:pt x="947762" y="56210"/>
                  </a:lnTo>
                  <a:lnTo>
                    <a:pt x="948893" y="51295"/>
                  </a:lnTo>
                  <a:lnTo>
                    <a:pt x="970089" y="33832"/>
                  </a:lnTo>
                  <a:lnTo>
                    <a:pt x="981100" y="33832"/>
                  </a:lnTo>
                  <a:lnTo>
                    <a:pt x="985913" y="34874"/>
                  </a:lnTo>
                  <a:lnTo>
                    <a:pt x="994473" y="39014"/>
                  </a:lnTo>
                  <a:lnTo>
                    <a:pt x="997839" y="41948"/>
                  </a:lnTo>
                  <a:lnTo>
                    <a:pt x="1000302" y="45745"/>
                  </a:lnTo>
                  <a:lnTo>
                    <a:pt x="1002804" y="49542"/>
                  </a:lnTo>
                  <a:lnTo>
                    <a:pt x="1004049" y="54038"/>
                  </a:lnTo>
                  <a:lnTo>
                    <a:pt x="1004049" y="63754"/>
                  </a:lnTo>
                  <a:lnTo>
                    <a:pt x="930160" y="155067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4">
                  <a:moveTo>
                    <a:pt x="1198956" y="460146"/>
                  </a:moveTo>
                  <a:lnTo>
                    <a:pt x="1198918" y="385445"/>
                  </a:lnTo>
                  <a:lnTo>
                    <a:pt x="1178687" y="350202"/>
                  </a:lnTo>
                  <a:lnTo>
                    <a:pt x="1165186" y="347878"/>
                  </a:lnTo>
                  <a:lnTo>
                    <a:pt x="1157249" y="347878"/>
                  </a:lnTo>
                  <a:lnTo>
                    <a:pt x="1150442" y="349580"/>
                  </a:lnTo>
                  <a:lnTo>
                    <a:pt x="1139088" y="356362"/>
                  </a:lnTo>
                  <a:lnTo>
                    <a:pt x="1134821" y="360908"/>
                  </a:lnTo>
                  <a:lnTo>
                    <a:pt x="1131989" y="366636"/>
                  </a:lnTo>
                  <a:lnTo>
                    <a:pt x="1130833" y="366636"/>
                  </a:lnTo>
                  <a:lnTo>
                    <a:pt x="1129233" y="363169"/>
                  </a:lnTo>
                  <a:lnTo>
                    <a:pt x="1128090" y="360718"/>
                  </a:lnTo>
                  <a:lnTo>
                    <a:pt x="1124267" y="356120"/>
                  </a:lnTo>
                  <a:lnTo>
                    <a:pt x="1119365" y="352856"/>
                  </a:lnTo>
                  <a:lnTo>
                    <a:pt x="1114501" y="349529"/>
                  </a:lnTo>
                  <a:lnTo>
                    <a:pt x="1108417" y="347878"/>
                  </a:lnTo>
                  <a:lnTo>
                    <a:pt x="1093889" y="347878"/>
                  </a:lnTo>
                  <a:lnTo>
                    <a:pt x="1087704" y="349529"/>
                  </a:lnTo>
                  <a:lnTo>
                    <a:pt x="1077417" y="356120"/>
                  </a:lnTo>
                  <a:lnTo>
                    <a:pt x="1073683" y="360718"/>
                  </a:lnTo>
                  <a:lnTo>
                    <a:pt x="1071372" y="366636"/>
                  </a:lnTo>
                  <a:lnTo>
                    <a:pt x="1069936" y="366636"/>
                  </a:lnTo>
                  <a:lnTo>
                    <a:pt x="1069936" y="349313"/>
                  </a:lnTo>
                  <a:lnTo>
                    <a:pt x="1053477" y="349313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45"/>
                  </a:lnTo>
                  <a:lnTo>
                    <a:pt x="1071664" y="380657"/>
                  </a:lnTo>
                  <a:lnTo>
                    <a:pt x="1076325" y="372338"/>
                  </a:lnTo>
                  <a:lnTo>
                    <a:pt x="1079411" y="369062"/>
                  </a:lnTo>
                  <a:lnTo>
                    <a:pt x="1083348" y="366636"/>
                  </a:lnTo>
                  <a:lnTo>
                    <a:pt x="1087056" y="364350"/>
                  </a:lnTo>
                  <a:lnTo>
                    <a:pt x="1091196" y="363169"/>
                  </a:lnTo>
                  <a:lnTo>
                    <a:pt x="1102067" y="363169"/>
                  </a:lnTo>
                  <a:lnTo>
                    <a:pt x="1107338" y="365125"/>
                  </a:lnTo>
                  <a:lnTo>
                    <a:pt x="1111478" y="369062"/>
                  </a:lnTo>
                  <a:lnTo>
                    <a:pt x="1115517" y="372859"/>
                  </a:lnTo>
                  <a:lnTo>
                    <a:pt x="1117498" y="377799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57"/>
                  </a:lnTo>
                  <a:lnTo>
                    <a:pt x="1137018" y="374904"/>
                  </a:lnTo>
                  <a:lnTo>
                    <a:pt x="1144574" y="366636"/>
                  </a:lnTo>
                  <a:lnTo>
                    <a:pt x="1145578" y="365531"/>
                  </a:lnTo>
                  <a:lnTo>
                    <a:pt x="1151610" y="363169"/>
                  </a:lnTo>
                  <a:lnTo>
                    <a:pt x="1165466" y="363169"/>
                  </a:lnTo>
                  <a:lnTo>
                    <a:pt x="1170736" y="364921"/>
                  </a:lnTo>
                  <a:lnTo>
                    <a:pt x="1179690" y="371944"/>
                  </a:lnTo>
                  <a:lnTo>
                    <a:pt x="1181925" y="377799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4">
                  <a:moveTo>
                    <a:pt x="1198956" y="168046"/>
                  </a:moveTo>
                  <a:lnTo>
                    <a:pt x="1198918" y="93345"/>
                  </a:lnTo>
                  <a:lnTo>
                    <a:pt x="1178687" y="58102"/>
                  </a:lnTo>
                  <a:lnTo>
                    <a:pt x="1165186" y="55778"/>
                  </a:lnTo>
                  <a:lnTo>
                    <a:pt x="1157249" y="55778"/>
                  </a:lnTo>
                  <a:lnTo>
                    <a:pt x="1150442" y="57480"/>
                  </a:lnTo>
                  <a:lnTo>
                    <a:pt x="1139088" y="64262"/>
                  </a:lnTo>
                  <a:lnTo>
                    <a:pt x="1134821" y="68808"/>
                  </a:lnTo>
                  <a:lnTo>
                    <a:pt x="1131989" y="74536"/>
                  </a:lnTo>
                  <a:lnTo>
                    <a:pt x="1130833" y="74536"/>
                  </a:lnTo>
                  <a:lnTo>
                    <a:pt x="1129233" y="71069"/>
                  </a:lnTo>
                  <a:lnTo>
                    <a:pt x="1128090" y="68618"/>
                  </a:lnTo>
                  <a:lnTo>
                    <a:pt x="1124267" y="64020"/>
                  </a:lnTo>
                  <a:lnTo>
                    <a:pt x="1119365" y="60756"/>
                  </a:lnTo>
                  <a:lnTo>
                    <a:pt x="1114501" y="57429"/>
                  </a:lnTo>
                  <a:lnTo>
                    <a:pt x="1108417" y="55778"/>
                  </a:lnTo>
                  <a:lnTo>
                    <a:pt x="1093889" y="55778"/>
                  </a:lnTo>
                  <a:lnTo>
                    <a:pt x="1087704" y="57429"/>
                  </a:lnTo>
                  <a:lnTo>
                    <a:pt x="1077417" y="64020"/>
                  </a:lnTo>
                  <a:lnTo>
                    <a:pt x="1073683" y="68618"/>
                  </a:lnTo>
                  <a:lnTo>
                    <a:pt x="1071372" y="74536"/>
                  </a:lnTo>
                  <a:lnTo>
                    <a:pt x="1069936" y="74536"/>
                  </a:lnTo>
                  <a:lnTo>
                    <a:pt x="1069936" y="57213"/>
                  </a:lnTo>
                  <a:lnTo>
                    <a:pt x="1053477" y="57213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45"/>
                  </a:lnTo>
                  <a:lnTo>
                    <a:pt x="1071664" y="88557"/>
                  </a:lnTo>
                  <a:lnTo>
                    <a:pt x="1076325" y="80238"/>
                  </a:lnTo>
                  <a:lnTo>
                    <a:pt x="1079411" y="76962"/>
                  </a:lnTo>
                  <a:lnTo>
                    <a:pt x="1083348" y="74536"/>
                  </a:lnTo>
                  <a:lnTo>
                    <a:pt x="1087056" y="72250"/>
                  </a:lnTo>
                  <a:lnTo>
                    <a:pt x="1091196" y="71069"/>
                  </a:lnTo>
                  <a:lnTo>
                    <a:pt x="1102067" y="71069"/>
                  </a:lnTo>
                  <a:lnTo>
                    <a:pt x="1107338" y="73025"/>
                  </a:lnTo>
                  <a:lnTo>
                    <a:pt x="1111478" y="76962"/>
                  </a:lnTo>
                  <a:lnTo>
                    <a:pt x="1115517" y="80759"/>
                  </a:lnTo>
                  <a:lnTo>
                    <a:pt x="1117498" y="85699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57"/>
                  </a:lnTo>
                  <a:lnTo>
                    <a:pt x="1137018" y="82804"/>
                  </a:lnTo>
                  <a:lnTo>
                    <a:pt x="1144574" y="74536"/>
                  </a:lnTo>
                  <a:lnTo>
                    <a:pt x="1145578" y="73431"/>
                  </a:lnTo>
                  <a:lnTo>
                    <a:pt x="1151610" y="71069"/>
                  </a:lnTo>
                  <a:lnTo>
                    <a:pt x="1165466" y="71069"/>
                  </a:lnTo>
                  <a:lnTo>
                    <a:pt x="1170736" y="72821"/>
                  </a:lnTo>
                  <a:lnTo>
                    <a:pt x="1179690" y="79844"/>
                  </a:lnTo>
                  <a:lnTo>
                    <a:pt x="1181925" y="85699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4">
                  <a:moveTo>
                    <a:pt x="1375562" y="460146"/>
                  </a:moveTo>
                  <a:lnTo>
                    <a:pt x="1375524" y="385445"/>
                  </a:lnTo>
                  <a:lnTo>
                    <a:pt x="1355305" y="350202"/>
                  </a:lnTo>
                  <a:lnTo>
                    <a:pt x="1341793" y="347878"/>
                  </a:lnTo>
                  <a:lnTo>
                    <a:pt x="1333855" y="347878"/>
                  </a:lnTo>
                  <a:lnTo>
                    <a:pt x="1327048" y="349580"/>
                  </a:lnTo>
                  <a:lnTo>
                    <a:pt x="1315694" y="356362"/>
                  </a:lnTo>
                  <a:lnTo>
                    <a:pt x="1311440" y="360908"/>
                  </a:lnTo>
                  <a:lnTo>
                    <a:pt x="1308595" y="366636"/>
                  </a:lnTo>
                  <a:lnTo>
                    <a:pt x="1307439" y="366636"/>
                  </a:lnTo>
                  <a:lnTo>
                    <a:pt x="1305839" y="363169"/>
                  </a:lnTo>
                  <a:lnTo>
                    <a:pt x="1304696" y="360718"/>
                  </a:lnTo>
                  <a:lnTo>
                    <a:pt x="1300873" y="356120"/>
                  </a:lnTo>
                  <a:lnTo>
                    <a:pt x="1295971" y="352856"/>
                  </a:lnTo>
                  <a:lnTo>
                    <a:pt x="1291107" y="349529"/>
                  </a:lnTo>
                  <a:lnTo>
                    <a:pt x="1285024" y="347878"/>
                  </a:lnTo>
                  <a:lnTo>
                    <a:pt x="1270495" y="347878"/>
                  </a:lnTo>
                  <a:lnTo>
                    <a:pt x="1264310" y="349529"/>
                  </a:lnTo>
                  <a:lnTo>
                    <a:pt x="1254023" y="356120"/>
                  </a:lnTo>
                  <a:lnTo>
                    <a:pt x="1250289" y="360718"/>
                  </a:lnTo>
                  <a:lnTo>
                    <a:pt x="1247978" y="366636"/>
                  </a:lnTo>
                  <a:lnTo>
                    <a:pt x="1246543" y="366636"/>
                  </a:lnTo>
                  <a:lnTo>
                    <a:pt x="1246543" y="349313"/>
                  </a:lnTo>
                  <a:lnTo>
                    <a:pt x="1230083" y="349313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45"/>
                  </a:lnTo>
                  <a:lnTo>
                    <a:pt x="1248270" y="380657"/>
                  </a:lnTo>
                  <a:lnTo>
                    <a:pt x="1252943" y="372338"/>
                  </a:lnTo>
                  <a:lnTo>
                    <a:pt x="1256017" y="369062"/>
                  </a:lnTo>
                  <a:lnTo>
                    <a:pt x="1259954" y="366636"/>
                  </a:lnTo>
                  <a:lnTo>
                    <a:pt x="1263662" y="364350"/>
                  </a:lnTo>
                  <a:lnTo>
                    <a:pt x="1267802" y="363169"/>
                  </a:lnTo>
                  <a:lnTo>
                    <a:pt x="1278674" y="363169"/>
                  </a:lnTo>
                  <a:lnTo>
                    <a:pt x="1283944" y="365125"/>
                  </a:lnTo>
                  <a:lnTo>
                    <a:pt x="1288084" y="369062"/>
                  </a:lnTo>
                  <a:lnTo>
                    <a:pt x="1292123" y="372859"/>
                  </a:lnTo>
                  <a:lnTo>
                    <a:pt x="1294104" y="377799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57"/>
                  </a:lnTo>
                  <a:lnTo>
                    <a:pt x="1313624" y="374904"/>
                  </a:lnTo>
                  <a:lnTo>
                    <a:pt x="1321181" y="366636"/>
                  </a:lnTo>
                  <a:lnTo>
                    <a:pt x="1322184" y="365531"/>
                  </a:lnTo>
                  <a:lnTo>
                    <a:pt x="1328229" y="363169"/>
                  </a:lnTo>
                  <a:lnTo>
                    <a:pt x="1342085" y="363169"/>
                  </a:lnTo>
                  <a:lnTo>
                    <a:pt x="1347343" y="364921"/>
                  </a:lnTo>
                  <a:lnTo>
                    <a:pt x="1356296" y="371944"/>
                  </a:lnTo>
                  <a:lnTo>
                    <a:pt x="1358531" y="377799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4">
                  <a:moveTo>
                    <a:pt x="1375562" y="168046"/>
                  </a:moveTo>
                  <a:lnTo>
                    <a:pt x="1375524" y="93345"/>
                  </a:lnTo>
                  <a:lnTo>
                    <a:pt x="1355305" y="58102"/>
                  </a:lnTo>
                  <a:lnTo>
                    <a:pt x="1341793" y="55778"/>
                  </a:lnTo>
                  <a:lnTo>
                    <a:pt x="1333855" y="55778"/>
                  </a:lnTo>
                  <a:lnTo>
                    <a:pt x="1327048" y="57480"/>
                  </a:lnTo>
                  <a:lnTo>
                    <a:pt x="1315694" y="64262"/>
                  </a:lnTo>
                  <a:lnTo>
                    <a:pt x="1311440" y="68808"/>
                  </a:lnTo>
                  <a:lnTo>
                    <a:pt x="1308595" y="74536"/>
                  </a:lnTo>
                  <a:lnTo>
                    <a:pt x="1307439" y="74536"/>
                  </a:lnTo>
                  <a:lnTo>
                    <a:pt x="1305839" y="71069"/>
                  </a:lnTo>
                  <a:lnTo>
                    <a:pt x="1304696" y="68618"/>
                  </a:lnTo>
                  <a:lnTo>
                    <a:pt x="1300873" y="64020"/>
                  </a:lnTo>
                  <a:lnTo>
                    <a:pt x="1295971" y="60756"/>
                  </a:lnTo>
                  <a:lnTo>
                    <a:pt x="1291107" y="57429"/>
                  </a:lnTo>
                  <a:lnTo>
                    <a:pt x="1285024" y="55778"/>
                  </a:lnTo>
                  <a:lnTo>
                    <a:pt x="1270495" y="55778"/>
                  </a:lnTo>
                  <a:lnTo>
                    <a:pt x="1264310" y="57429"/>
                  </a:lnTo>
                  <a:lnTo>
                    <a:pt x="1254023" y="64020"/>
                  </a:lnTo>
                  <a:lnTo>
                    <a:pt x="1250289" y="68618"/>
                  </a:lnTo>
                  <a:lnTo>
                    <a:pt x="1247978" y="74536"/>
                  </a:lnTo>
                  <a:lnTo>
                    <a:pt x="1246543" y="74536"/>
                  </a:lnTo>
                  <a:lnTo>
                    <a:pt x="1246543" y="57213"/>
                  </a:lnTo>
                  <a:lnTo>
                    <a:pt x="1230083" y="57213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45"/>
                  </a:lnTo>
                  <a:lnTo>
                    <a:pt x="1248270" y="88557"/>
                  </a:lnTo>
                  <a:lnTo>
                    <a:pt x="1252943" y="80238"/>
                  </a:lnTo>
                  <a:lnTo>
                    <a:pt x="1256017" y="76962"/>
                  </a:lnTo>
                  <a:lnTo>
                    <a:pt x="1259954" y="74536"/>
                  </a:lnTo>
                  <a:lnTo>
                    <a:pt x="1263662" y="72250"/>
                  </a:lnTo>
                  <a:lnTo>
                    <a:pt x="1267802" y="71069"/>
                  </a:lnTo>
                  <a:lnTo>
                    <a:pt x="1278674" y="71069"/>
                  </a:lnTo>
                  <a:lnTo>
                    <a:pt x="1283944" y="73025"/>
                  </a:lnTo>
                  <a:lnTo>
                    <a:pt x="1288084" y="76962"/>
                  </a:lnTo>
                  <a:lnTo>
                    <a:pt x="1292123" y="80759"/>
                  </a:lnTo>
                  <a:lnTo>
                    <a:pt x="1294104" y="85699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57"/>
                  </a:lnTo>
                  <a:lnTo>
                    <a:pt x="1313624" y="82804"/>
                  </a:lnTo>
                  <a:lnTo>
                    <a:pt x="1321181" y="74536"/>
                  </a:lnTo>
                  <a:lnTo>
                    <a:pt x="1322184" y="73431"/>
                  </a:lnTo>
                  <a:lnTo>
                    <a:pt x="1328229" y="71069"/>
                  </a:lnTo>
                  <a:lnTo>
                    <a:pt x="1342085" y="71069"/>
                  </a:lnTo>
                  <a:lnTo>
                    <a:pt x="1347343" y="72821"/>
                  </a:lnTo>
                  <a:lnTo>
                    <a:pt x="1356296" y="79844"/>
                  </a:lnTo>
                  <a:lnTo>
                    <a:pt x="1358531" y="85699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10769600"/>
              <a:ext cx="1866428" cy="1460500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5724474" y="11858853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90">
                  <a:moveTo>
                    <a:pt x="96113" y="9144"/>
                  </a:moveTo>
                  <a:lnTo>
                    <a:pt x="89001" y="9144"/>
                  </a:lnTo>
                  <a:lnTo>
                    <a:pt x="77622" y="9144"/>
                  </a:lnTo>
                  <a:lnTo>
                    <a:pt x="12395" y="9144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40005"/>
                  </a:lnTo>
                  <a:lnTo>
                    <a:pt x="58572" y="58801"/>
                  </a:lnTo>
                  <a:lnTo>
                    <a:pt x="35280" y="73609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91"/>
                  </a:lnTo>
                  <a:lnTo>
                    <a:pt x="72999" y="66332"/>
                  </a:lnTo>
                  <a:lnTo>
                    <a:pt x="90157" y="41021"/>
                  </a:lnTo>
                  <a:lnTo>
                    <a:pt x="93535" y="22961"/>
                  </a:lnTo>
                  <a:lnTo>
                    <a:pt x="96113" y="9144"/>
                  </a:lnTo>
                  <a:close/>
                </a:path>
                <a:path w="1376045" h="504190">
                  <a:moveTo>
                    <a:pt x="145084" y="302463"/>
                  </a:moveTo>
                  <a:lnTo>
                    <a:pt x="128625" y="302463"/>
                  </a:lnTo>
                  <a:lnTo>
                    <a:pt x="128625" y="316077"/>
                  </a:lnTo>
                  <a:lnTo>
                    <a:pt x="128625" y="360578"/>
                  </a:lnTo>
                  <a:lnTo>
                    <a:pt x="37795" y="360578"/>
                  </a:lnTo>
                  <a:lnTo>
                    <a:pt x="37795" y="316077"/>
                  </a:lnTo>
                  <a:lnTo>
                    <a:pt x="128625" y="316077"/>
                  </a:lnTo>
                  <a:lnTo>
                    <a:pt x="128625" y="302463"/>
                  </a:lnTo>
                  <a:lnTo>
                    <a:pt x="21132" y="302463"/>
                  </a:lnTo>
                  <a:lnTo>
                    <a:pt x="21132" y="374192"/>
                  </a:lnTo>
                  <a:lnTo>
                    <a:pt x="145084" y="374192"/>
                  </a:lnTo>
                  <a:lnTo>
                    <a:pt x="145084" y="360578"/>
                  </a:lnTo>
                  <a:lnTo>
                    <a:pt x="145084" y="316077"/>
                  </a:lnTo>
                  <a:lnTo>
                    <a:pt x="145084" y="302463"/>
                  </a:lnTo>
                  <a:close/>
                </a:path>
                <a:path w="1376045" h="504190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90">
                  <a:moveTo>
                    <a:pt x="156870" y="168668"/>
                  </a:moveTo>
                  <a:lnTo>
                    <a:pt x="48971" y="168668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31"/>
                  </a:lnTo>
                  <a:lnTo>
                    <a:pt x="31902" y="102831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37"/>
                  </a:lnTo>
                  <a:lnTo>
                    <a:pt x="32308" y="134937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74"/>
                  </a:lnTo>
                  <a:lnTo>
                    <a:pt x="156870" y="168668"/>
                  </a:lnTo>
                  <a:close/>
                </a:path>
                <a:path w="1376045" h="504190">
                  <a:moveTo>
                    <a:pt x="166624" y="398983"/>
                  </a:moveTo>
                  <a:lnTo>
                    <a:pt x="0" y="398983"/>
                  </a:lnTo>
                  <a:lnTo>
                    <a:pt x="0" y="412800"/>
                  </a:lnTo>
                  <a:lnTo>
                    <a:pt x="74371" y="412800"/>
                  </a:lnTo>
                  <a:lnTo>
                    <a:pt x="74371" y="475996"/>
                  </a:lnTo>
                  <a:lnTo>
                    <a:pt x="91033" y="475996"/>
                  </a:lnTo>
                  <a:lnTo>
                    <a:pt x="91033" y="412800"/>
                  </a:lnTo>
                  <a:lnTo>
                    <a:pt x="166624" y="412800"/>
                  </a:lnTo>
                  <a:lnTo>
                    <a:pt x="166624" y="407314"/>
                  </a:lnTo>
                  <a:lnTo>
                    <a:pt x="166624" y="398983"/>
                  </a:lnTo>
                  <a:close/>
                </a:path>
                <a:path w="1376045" h="5041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56"/>
                  </a:lnTo>
                  <a:lnTo>
                    <a:pt x="221703" y="137934"/>
                  </a:lnTo>
                  <a:lnTo>
                    <a:pt x="240372" y="142455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56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504190">
                  <a:moveTo>
                    <a:pt x="304584" y="296976"/>
                  </a:moveTo>
                  <a:lnTo>
                    <a:pt x="288734" y="296976"/>
                  </a:lnTo>
                  <a:lnTo>
                    <a:pt x="288734" y="367284"/>
                  </a:lnTo>
                  <a:lnTo>
                    <a:pt x="255752" y="367284"/>
                  </a:lnTo>
                  <a:lnTo>
                    <a:pt x="261988" y="350532"/>
                  </a:lnTo>
                  <a:lnTo>
                    <a:pt x="264287" y="329285"/>
                  </a:lnTo>
                  <a:lnTo>
                    <a:pt x="265772" y="315468"/>
                  </a:lnTo>
                  <a:lnTo>
                    <a:pt x="255816" y="315468"/>
                  </a:lnTo>
                  <a:lnTo>
                    <a:pt x="249516" y="315468"/>
                  </a:lnTo>
                  <a:lnTo>
                    <a:pt x="195059" y="315468"/>
                  </a:lnTo>
                  <a:lnTo>
                    <a:pt x="195059" y="329285"/>
                  </a:lnTo>
                  <a:lnTo>
                    <a:pt x="248234" y="329285"/>
                  </a:lnTo>
                  <a:lnTo>
                    <a:pt x="245821" y="349669"/>
                  </a:lnTo>
                  <a:lnTo>
                    <a:pt x="234454" y="377926"/>
                  </a:lnTo>
                  <a:lnTo>
                    <a:pt x="214972" y="402958"/>
                  </a:lnTo>
                  <a:lnTo>
                    <a:pt x="186931" y="424383"/>
                  </a:lnTo>
                  <a:lnTo>
                    <a:pt x="196888" y="436372"/>
                  </a:lnTo>
                  <a:lnTo>
                    <a:pt x="228574" y="411822"/>
                  </a:lnTo>
                  <a:lnTo>
                    <a:pt x="249923" y="382930"/>
                  </a:lnTo>
                  <a:lnTo>
                    <a:pt x="250685" y="380898"/>
                  </a:lnTo>
                  <a:lnTo>
                    <a:pt x="288734" y="380898"/>
                  </a:lnTo>
                  <a:lnTo>
                    <a:pt x="288734" y="466648"/>
                  </a:lnTo>
                  <a:lnTo>
                    <a:pt x="304584" y="466648"/>
                  </a:lnTo>
                  <a:lnTo>
                    <a:pt x="304584" y="380898"/>
                  </a:lnTo>
                  <a:lnTo>
                    <a:pt x="304584" y="367284"/>
                  </a:lnTo>
                  <a:lnTo>
                    <a:pt x="304584" y="296976"/>
                  </a:lnTo>
                  <a:close/>
                </a:path>
                <a:path w="1376045" h="5041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90">
                  <a:moveTo>
                    <a:pt x="343192" y="292303"/>
                  </a:moveTo>
                  <a:lnTo>
                    <a:pt x="326936" y="292303"/>
                  </a:lnTo>
                  <a:lnTo>
                    <a:pt x="326936" y="475996"/>
                  </a:lnTo>
                  <a:lnTo>
                    <a:pt x="343192" y="475996"/>
                  </a:lnTo>
                  <a:lnTo>
                    <a:pt x="343192" y="292303"/>
                  </a:lnTo>
                  <a:close/>
                </a:path>
                <a:path w="1376045" h="504190">
                  <a:moveTo>
                    <a:pt x="896518" y="312369"/>
                  </a:moveTo>
                  <a:lnTo>
                    <a:pt x="801852" y="312369"/>
                  </a:lnTo>
                  <a:lnTo>
                    <a:pt x="801852" y="328244"/>
                  </a:lnTo>
                  <a:lnTo>
                    <a:pt x="878052" y="328244"/>
                  </a:lnTo>
                  <a:lnTo>
                    <a:pt x="878052" y="329399"/>
                  </a:lnTo>
                  <a:lnTo>
                    <a:pt x="811949" y="460146"/>
                  </a:lnTo>
                  <a:lnTo>
                    <a:pt x="830707" y="460146"/>
                  </a:lnTo>
                  <a:lnTo>
                    <a:pt x="896518" y="329107"/>
                  </a:lnTo>
                  <a:lnTo>
                    <a:pt x="896518" y="312369"/>
                  </a:lnTo>
                  <a:close/>
                </a:path>
                <a:path w="1376045" h="5041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80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14"/>
                  </a:lnTo>
                  <a:lnTo>
                    <a:pt x="875017" y="41948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90">
                  <a:moveTo>
                    <a:pt x="1019733" y="385102"/>
                  </a:moveTo>
                  <a:lnTo>
                    <a:pt x="1015314" y="346354"/>
                  </a:lnTo>
                  <a:lnTo>
                    <a:pt x="1004366" y="326224"/>
                  </a:lnTo>
                  <a:lnTo>
                    <a:pt x="1000518" y="322199"/>
                  </a:lnTo>
                  <a:lnTo>
                    <a:pt x="1000518" y="363791"/>
                  </a:lnTo>
                  <a:lnTo>
                    <a:pt x="999680" y="368007"/>
                  </a:lnTo>
                  <a:lnTo>
                    <a:pt x="972477" y="392899"/>
                  </a:lnTo>
                  <a:lnTo>
                    <a:pt x="961847" y="392899"/>
                  </a:lnTo>
                  <a:lnTo>
                    <a:pt x="936447" y="365861"/>
                  </a:lnTo>
                  <a:lnTo>
                    <a:pt x="936561" y="353072"/>
                  </a:lnTo>
                  <a:lnTo>
                    <a:pt x="974636" y="326224"/>
                  </a:lnTo>
                  <a:lnTo>
                    <a:pt x="996327" y="343179"/>
                  </a:lnTo>
                  <a:lnTo>
                    <a:pt x="999121" y="348234"/>
                  </a:lnTo>
                  <a:lnTo>
                    <a:pt x="1000493" y="353529"/>
                  </a:lnTo>
                  <a:lnTo>
                    <a:pt x="1000518" y="363791"/>
                  </a:lnTo>
                  <a:lnTo>
                    <a:pt x="1000518" y="322199"/>
                  </a:lnTo>
                  <a:lnTo>
                    <a:pt x="968476" y="310349"/>
                  </a:lnTo>
                  <a:lnTo>
                    <a:pt x="961224" y="310680"/>
                  </a:lnTo>
                  <a:lnTo>
                    <a:pt x="925182" y="334886"/>
                  </a:lnTo>
                  <a:lnTo>
                    <a:pt x="919124" y="359702"/>
                  </a:lnTo>
                  <a:lnTo>
                    <a:pt x="919518" y="366649"/>
                  </a:lnTo>
                  <a:lnTo>
                    <a:pt x="942365" y="402551"/>
                  </a:lnTo>
                  <a:lnTo>
                    <a:pt x="957122" y="408774"/>
                  </a:lnTo>
                  <a:lnTo>
                    <a:pt x="970699" y="408774"/>
                  </a:lnTo>
                  <a:lnTo>
                    <a:pt x="999464" y="392899"/>
                  </a:lnTo>
                  <a:lnTo>
                    <a:pt x="1001966" y="389153"/>
                  </a:lnTo>
                  <a:lnTo>
                    <a:pt x="1003122" y="389153"/>
                  </a:lnTo>
                  <a:lnTo>
                    <a:pt x="1002499" y="402018"/>
                  </a:lnTo>
                  <a:lnTo>
                    <a:pt x="987767" y="437896"/>
                  </a:lnTo>
                  <a:lnTo>
                    <a:pt x="966165" y="446303"/>
                  </a:lnTo>
                  <a:lnTo>
                    <a:pt x="958380" y="446303"/>
                  </a:lnTo>
                  <a:lnTo>
                    <a:pt x="937882" y="422922"/>
                  </a:lnTo>
                  <a:lnTo>
                    <a:pt x="920280" y="422922"/>
                  </a:lnTo>
                  <a:lnTo>
                    <a:pt x="944016" y="457263"/>
                  </a:lnTo>
                  <a:lnTo>
                    <a:pt x="957897" y="462178"/>
                  </a:lnTo>
                  <a:lnTo>
                    <a:pt x="974496" y="462178"/>
                  </a:lnTo>
                  <a:lnTo>
                    <a:pt x="981951" y="460375"/>
                  </a:lnTo>
                  <a:lnTo>
                    <a:pt x="995184" y="453148"/>
                  </a:lnTo>
                  <a:lnTo>
                    <a:pt x="1000810" y="447865"/>
                  </a:lnTo>
                  <a:lnTo>
                    <a:pt x="1001839" y="446303"/>
                  </a:lnTo>
                  <a:lnTo>
                    <a:pt x="1005420" y="440880"/>
                  </a:lnTo>
                  <a:lnTo>
                    <a:pt x="1018921" y="398805"/>
                  </a:lnTo>
                  <a:lnTo>
                    <a:pt x="1019632" y="389153"/>
                  </a:lnTo>
                  <a:lnTo>
                    <a:pt x="1019733" y="385102"/>
                  </a:lnTo>
                  <a:close/>
                </a:path>
                <a:path w="1376045" h="5041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80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14"/>
                  </a:lnTo>
                  <a:lnTo>
                    <a:pt x="998042" y="41948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90">
                  <a:moveTo>
                    <a:pt x="1141171" y="349313"/>
                  </a:moveTo>
                  <a:lnTo>
                    <a:pt x="1124724" y="349313"/>
                  </a:lnTo>
                  <a:lnTo>
                    <a:pt x="1124724" y="366928"/>
                  </a:lnTo>
                  <a:lnTo>
                    <a:pt x="1124432" y="366928"/>
                  </a:lnTo>
                  <a:lnTo>
                    <a:pt x="1124432" y="395884"/>
                  </a:lnTo>
                  <a:lnTo>
                    <a:pt x="1124356" y="412496"/>
                  </a:lnTo>
                  <a:lnTo>
                    <a:pt x="1099515" y="443128"/>
                  </a:lnTo>
                  <a:lnTo>
                    <a:pt x="1085570" y="443128"/>
                  </a:lnTo>
                  <a:lnTo>
                    <a:pt x="1060437" y="412051"/>
                  </a:lnTo>
                  <a:lnTo>
                    <a:pt x="1060437" y="395884"/>
                  </a:lnTo>
                  <a:lnTo>
                    <a:pt x="1085469" y="363169"/>
                  </a:lnTo>
                  <a:lnTo>
                    <a:pt x="1099616" y="363169"/>
                  </a:lnTo>
                  <a:lnTo>
                    <a:pt x="1124432" y="395884"/>
                  </a:lnTo>
                  <a:lnTo>
                    <a:pt x="1124432" y="366928"/>
                  </a:lnTo>
                  <a:lnTo>
                    <a:pt x="1122984" y="366928"/>
                  </a:lnTo>
                  <a:lnTo>
                    <a:pt x="1121676" y="364896"/>
                  </a:lnTo>
                  <a:lnTo>
                    <a:pt x="1120419" y="363169"/>
                  </a:lnTo>
                  <a:lnTo>
                    <a:pt x="1119962" y="362546"/>
                  </a:lnTo>
                  <a:lnTo>
                    <a:pt x="1117650" y="359562"/>
                  </a:lnTo>
                  <a:lnTo>
                    <a:pt x="1115390" y="356527"/>
                  </a:lnTo>
                  <a:lnTo>
                    <a:pt x="1112113" y="353834"/>
                  </a:lnTo>
                  <a:lnTo>
                    <a:pt x="1107833" y="351485"/>
                  </a:lnTo>
                  <a:lnTo>
                    <a:pt x="1103604" y="349072"/>
                  </a:lnTo>
                  <a:lnTo>
                    <a:pt x="1097876" y="347878"/>
                  </a:lnTo>
                  <a:lnTo>
                    <a:pt x="1090663" y="347878"/>
                  </a:lnTo>
                  <a:lnTo>
                    <a:pt x="1052601" y="368515"/>
                  </a:lnTo>
                  <a:lnTo>
                    <a:pt x="1043330" y="404152"/>
                  </a:lnTo>
                  <a:lnTo>
                    <a:pt x="1043711" y="412496"/>
                  </a:lnTo>
                  <a:lnTo>
                    <a:pt x="1059205" y="447840"/>
                  </a:lnTo>
                  <a:lnTo>
                    <a:pt x="1081430" y="458419"/>
                  </a:lnTo>
                  <a:lnTo>
                    <a:pt x="1097584" y="458419"/>
                  </a:lnTo>
                  <a:lnTo>
                    <a:pt x="1122705" y="439661"/>
                  </a:lnTo>
                  <a:lnTo>
                    <a:pt x="1124140" y="439661"/>
                  </a:lnTo>
                  <a:lnTo>
                    <a:pt x="1124140" y="471411"/>
                  </a:lnTo>
                  <a:lnTo>
                    <a:pt x="1121232" y="478193"/>
                  </a:lnTo>
                  <a:lnTo>
                    <a:pt x="1109599" y="486854"/>
                  </a:lnTo>
                  <a:lnTo>
                    <a:pt x="1102207" y="489013"/>
                  </a:lnTo>
                  <a:lnTo>
                    <a:pt x="1086573" y="489013"/>
                  </a:lnTo>
                  <a:lnTo>
                    <a:pt x="1081163" y="488035"/>
                  </a:lnTo>
                  <a:lnTo>
                    <a:pt x="1072934" y="484136"/>
                  </a:lnTo>
                  <a:lnTo>
                    <a:pt x="1069708" y="481850"/>
                  </a:lnTo>
                  <a:lnTo>
                    <a:pt x="1067358" y="479196"/>
                  </a:lnTo>
                  <a:lnTo>
                    <a:pt x="1064996" y="476605"/>
                  </a:lnTo>
                  <a:lnTo>
                    <a:pt x="1063053" y="474294"/>
                  </a:lnTo>
                  <a:lnTo>
                    <a:pt x="1061516" y="472274"/>
                  </a:lnTo>
                  <a:lnTo>
                    <a:pt x="1047940" y="481799"/>
                  </a:lnTo>
                  <a:lnTo>
                    <a:pt x="1085037" y="504024"/>
                  </a:lnTo>
                  <a:lnTo>
                    <a:pt x="1102118" y="504024"/>
                  </a:lnTo>
                  <a:lnTo>
                    <a:pt x="1110145" y="502602"/>
                  </a:lnTo>
                  <a:lnTo>
                    <a:pt x="1124623" y="496976"/>
                  </a:lnTo>
                  <a:lnTo>
                    <a:pt x="1130401" y="492582"/>
                  </a:lnTo>
                  <a:lnTo>
                    <a:pt x="1132928" y="489013"/>
                  </a:lnTo>
                  <a:lnTo>
                    <a:pt x="1134681" y="486562"/>
                  </a:lnTo>
                  <a:lnTo>
                    <a:pt x="1139012" y="480593"/>
                  </a:lnTo>
                  <a:lnTo>
                    <a:pt x="1141171" y="472846"/>
                  </a:lnTo>
                  <a:lnTo>
                    <a:pt x="1141171" y="439661"/>
                  </a:lnTo>
                  <a:lnTo>
                    <a:pt x="1141171" y="366928"/>
                  </a:lnTo>
                  <a:lnTo>
                    <a:pt x="1141171" y="349313"/>
                  </a:lnTo>
                  <a:close/>
                </a:path>
                <a:path w="1376045" h="5041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25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25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9975850" y="125793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11613572"/>
              <a:ext cx="73241" cy="184727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9986899" y="104267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641619" y="104267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721285" y="109940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724474" y="112873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505"/>
                  </a:lnTo>
                  <a:lnTo>
                    <a:pt x="58572" y="630301"/>
                  </a:lnTo>
                  <a:lnTo>
                    <a:pt x="35280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32"/>
                  </a:lnTo>
                  <a:lnTo>
                    <a:pt x="90157" y="612521"/>
                  </a:lnTo>
                  <a:lnTo>
                    <a:pt x="93535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95"/>
                  </a:moveTo>
                  <a:lnTo>
                    <a:pt x="106476" y="410171"/>
                  </a:lnTo>
                  <a:lnTo>
                    <a:pt x="85737" y="413829"/>
                  </a:lnTo>
                  <a:lnTo>
                    <a:pt x="65506" y="416140"/>
                  </a:lnTo>
                  <a:lnTo>
                    <a:pt x="45250" y="417334"/>
                  </a:lnTo>
                  <a:lnTo>
                    <a:pt x="26822" y="417639"/>
                  </a:lnTo>
                  <a:lnTo>
                    <a:pt x="26822" y="312839"/>
                  </a:lnTo>
                  <a:lnTo>
                    <a:pt x="10160" y="312839"/>
                  </a:lnTo>
                  <a:lnTo>
                    <a:pt x="10160" y="431914"/>
                  </a:lnTo>
                  <a:lnTo>
                    <a:pt x="24384" y="431914"/>
                  </a:lnTo>
                  <a:lnTo>
                    <a:pt x="45681" y="431533"/>
                  </a:lnTo>
                  <a:lnTo>
                    <a:pt x="66370" y="430288"/>
                  </a:lnTo>
                  <a:lnTo>
                    <a:pt x="87109" y="427964"/>
                  </a:lnTo>
                  <a:lnTo>
                    <a:pt x="95135" y="426631"/>
                  </a:lnTo>
                  <a:lnTo>
                    <a:pt x="108508" y="424395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69"/>
                  </a:lnTo>
                  <a:lnTo>
                    <a:pt x="78232" y="352869"/>
                  </a:lnTo>
                  <a:lnTo>
                    <a:pt x="78232" y="366687"/>
                  </a:lnTo>
                  <a:lnTo>
                    <a:pt x="134721" y="366687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87"/>
                  </a:lnTo>
                  <a:lnTo>
                    <a:pt x="151587" y="352869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37"/>
                  </a:lnTo>
                  <a:lnTo>
                    <a:pt x="32308" y="706437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74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60" y="307746"/>
                  </a:moveTo>
                  <a:lnTo>
                    <a:pt x="267195" y="307746"/>
                  </a:lnTo>
                  <a:lnTo>
                    <a:pt x="267195" y="356311"/>
                  </a:lnTo>
                  <a:lnTo>
                    <a:pt x="267195" y="369735"/>
                  </a:lnTo>
                  <a:lnTo>
                    <a:pt x="267195" y="418096"/>
                  </a:lnTo>
                  <a:lnTo>
                    <a:pt x="214160" y="418096"/>
                  </a:lnTo>
                  <a:lnTo>
                    <a:pt x="214160" y="369735"/>
                  </a:lnTo>
                  <a:lnTo>
                    <a:pt x="267195" y="369735"/>
                  </a:lnTo>
                  <a:lnTo>
                    <a:pt x="267195" y="356311"/>
                  </a:lnTo>
                  <a:lnTo>
                    <a:pt x="214160" y="356311"/>
                  </a:lnTo>
                  <a:lnTo>
                    <a:pt x="214160" y="307746"/>
                  </a:lnTo>
                  <a:lnTo>
                    <a:pt x="197497" y="307746"/>
                  </a:lnTo>
                  <a:lnTo>
                    <a:pt x="197497" y="431914"/>
                  </a:lnTo>
                  <a:lnTo>
                    <a:pt x="284060" y="431914"/>
                  </a:lnTo>
                  <a:lnTo>
                    <a:pt x="284060" y="418096"/>
                  </a:lnTo>
                  <a:lnTo>
                    <a:pt x="284060" y="369735"/>
                  </a:lnTo>
                  <a:lnTo>
                    <a:pt x="284060" y="356311"/>
                  </a:lnTo>
                  <a:lnTo>
                    <a:pt x="284060" y="307746"/>
                  </a:lnTo>
                  <a:close/>
                </a:path>
                <a:path w="1376045" h="1075690">
                  <a:moveTo>
                    <a:pt x="287108" y="649732"/>
                  </a:moveTo>
                  <a:lnTo>
                    <a:pt x="283641" y="623277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52"/>
                  </a:lnTo>
                  <a:lnTo>
                    <a:pt x="262394" y="685622"/>
                  </a:lnTo>
                  <a:lnTo>
                    <a:pt x="252768" y="695604"/>
                  </a:lnTo>
                  <a:lnTo>
                    <a:pt x="240372" y="699109"/>
                  </a:lnTo>
                  <a:lnTo>
                    <a:pt x="228066" y="695604"/>
                  </a:lnTo>
                  <a:lnTo>
                    <a:pt x="218427" y="685622"/>
                  </a:lnTo>
                  <a:lnTo>
                    <a:pt x="212140" y="670052"/>
                  </a:lnTo>
                  <a:lnTo>
                    <a:pt x="209892" y="649732"/>
                  </a:lnTo>
                  <a:lnTo>
                    <a:pt x="212140" y="629602"/>
                  </a:lnTo>
                  <a:lnTo>
                    <a:pt x="218427" y="614222"/>
                  </a:lnTo>
                  <a:lnTo>
                    <a:pt x="228066" y="604418"/>
                  </a:lnTo>
                  <a:lnTo>
                    <a:pt x="240372" y="600964"/>
                  </a:lnTo>
                  <a:lnTo>
                    <a:pt x="252768" y="604418"/>
                  </a:lnTo>
                  <a:lnTo>
                    <a:pt x="262394" y="614222"/>
                  </a:lnTo>
                  <a:lnTo>
                    <a:pt x="268630" y="629602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45"/>
                  </a:lnTo>
                  <a:lnTo>
                    <a:pt x="240372" y="585724"/>
                  </a:lnTo>
                  <a:lnTo>
                    <a:pt x="221703" y="590245"/>
                  </a:lnTo>
                  <a:lnTo>
                    <a:pt x="206971" y="603097"/>
                  </a:lnTo>
                  <a:lnTo>
                    <a:pt x="197307" y="623277"/>
                  </a:lnTo>
                  <a:lnTo>
                    <a:pt x="193840" y="649732"/>
                  </a:lnTo>
                  <a:lnTo>
                    <a:pt x="197307" y="676313"/>
                  </a:lnTo>
                  <a:lnTo>
                    <a:pt x="206971" y="696556"/>
                  </a:lnTo>
                  <a:lnTo>
                    <a:pt x="221703" y="709434"/>
                  </a:lnTo>
                  <a:lnTo>
                    <a:pt x="240372" y="713955"/>
                  </a:lnTo>
                  <a:lnTo>
                    <a:pt x="259168" y="709434"/>
                  </a:lnTo>
                  <a:lnTo>
                    <a:pt x="271005" y="699109"/>
                  </a:lnTo>
                  <a:lnTo>
                    <a:pt x="273951" y="696556"/>
                  </a:lnTo>
                  <a:lnTo>
                    <a:pt x="283641" y="676313"/>
                  </a:lnTo>
                  <a:lnTo>
                    <a:pt x="287108" y="649732"/>
                  </a:lnTo>
                  <a:close/>
                </a:path>
                <a:path w="1376045" h="10756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1075690">
                  <a:moveTo>
                    <a:pt x="304584" y="868476"/>
                  </a:moveTo>
                  <a:lnTo>
                    <a:pt x="288734" y="868476"/>
                  </a:lnTo>
                  <a:lnTo>
                    <a:pt x="288734" y="938784"/>
                  </a:lnTo>
                  <a:lnTo>
                    <a:pt x="255752" y="938784"/>
                  </a:lnTo>
                  <a:lnTo>
                    <a:pt x="261988" y="922032"/>
                  </a:lnTo>
                  <a:lnTo>
                    <a:pt x="264287" y="900785"/>
                  </a:lnTo>
                  <a:lnTo>
                    <a:pt x="265772" y="886968"/>
                  </a:lnTo>
                  <a:lnTo>
                    <a:pt x="255816" y="886968"/>
                  </a:lnTo>
                  <a:lnTo>
                    <a:pt x="249516" y="886968"/>
                  </a:lnTo>
                  <a:lnTo>
                    <a:pt x="195059" y="886968"/>
                  </a:lnTo>
                  <a:lnTo>
                    <a:pt x="195059" y="900785"/>
                  </a:lnTo>
                  <a:lnTo>
                    <a:pt x="248234" y="900785"/>
                  </a:lnTo>
                  <a:lnTo>
                    <a:pt x="245821" y="921169"/>
                  </a:lnTo>
                  <a:lnTo>
                    <a:pt x="234454" y="949426"/>
                  </a:lnTo>
                  <a:lnTo>
                    <a:pt x="214972" y="974458"/>
                  </a:lnTo>
                  <a:lnTo>
                    <a:pt x="186931" y="995883"/>
                  </a:lnTo>
                  <a:lnTo>
                    <a:pt x="196888" y="1007872"/>
                  </a:lnTo>
                  <a:lnTo>
                    <a:pt x="228574" y="983322"/>
                  </a:lnTo>
                  <a:lnTo>
                    <a:pt x="249923" y="954430"/>
                  </a:lnTo>
                  <a:lnTo>
                    <a:pt x="250685" y="952398"/>
                  </a:lnTo>
                  <a:lnTo>
                    <a:pt x="288734" y="952398"/>
                  </a:lnTo>
                  <a:lnTo>
                    <a:pt x="288734" y="1038148"/>
                  </a:lnTo>
                  <a:lnTo>
                    <a:pt x="304584" y="1038148"/>
                  </a:lnTo>
                  <a:lnTo>
                    <a:pt x="304584" y="952398"/>
                  </a:lnTo>
                  <a:lnTo>
                    <a:pt x="304584" y="938784"/>
                  </a:lnTo>
                  <a:lnTo>
                    <a:pt x="304584" y="868476"/>
                  </a:lnTo>
                  <a:close/>
                </a:path>
                <a:path w="1376045" h="1075690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90">
                  <a:moveTo>
                    <a:pt x="337299" y="292112"/>
                  </a:moveTo>
                  <a:lnTo>
                    <a:pt x="320433" y="292112"/>
                  </a:lnTo>
                  <a:lnTo>
                    <a:pt x="320433" y="476211"/>
                  </a:lnTo>
                  <a:lnTo>
                    <a:pt x="337299" y="476211"/>
                  </a:lnTo>
                  <a:lnTo>
                    <a:pt x="337299" y="292112"/>
                  </a:lnTo>
                  <a:close/>
                </a:path>
                <a:path w="1376045" h="10756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90">
                  <a:moveTo>
                    <a:pt x="343192" y="863803"/>
                  </a:moveTo>
                  <a:lnTo>
                    <a:pt x="326936" y="863803"/>
                  </a:lnTo>
                  <a:lnTo>
                    <a:pt x="326936" y="1047496"/>
                  </a:lnTo>
                  <a:lnTo>
                    <a:pt x="343192" y="1047496"/>
                  </a:lnTo>
                  <a:lnTo>
                    <a:pt x="343192" y="863803"/>
                  </a:lnTo>
                  <a:close/>
                </a:path>
                <a:path w="1376045" h="1075690">
                  <a:moveTo>
                    <a:pt x="896518" y="883869"/>
                  </a:moveTo>
                  <a:lnTo>
                    <a:pt x="801852" y="883869"/>
                  </a:lnTo>
                  <a:lnTo>
                    <a:pt x="801852" y="899744"/>
                  </a:lnTo>
                  <a:lnTo>
                    <a:pt x="878052" y="899744"/>
                  </a:lnTo>
                  <a:lnTo>
                    <a:pt x="878052" y="900899"/>
                  </a:lnTo>
                  <a:lnTo>
                    <a:pt x="811949" y="1031646"/>
                  </a:lnTo>
                  <a:lnTo>
                    <a:pt x="830707" y="1031646"/>
                  </a:lnTo>
                  <a:lnTo>
                    <a:pt x="896518" y="900607"/>
                  </a:lnTo>
                  <a:lnTo>
                    <a:pt x="896518" y="883869"/>
                  </a:lnTo>
                  <a:close/>
                </a:path>
                <a:path w="1376045" h="1075690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28"/>
                  </a:lnTo>
                  <a:lnTo>
                    <a:pt x="865060" y="687019"/>
                  </a:lnTo>
                  <a:lnTo>
                    <a:pt x="871054" y="680466"/>
                  </a:lnTo>
                  <a:lnTo>
                    <a:pt x="895007" y="646684"/>
                  </a:lnTo>
                  <a:lnTo>
                    <a:pt x="896975" y="641489"/>
                  </a:lnTo>
                  <a:lnTo>
                    <a:pt x="897966" y="636168"/>
                  </a:lnTo>
                  <a:lnTo>
                    <a:pt x="897864" y="622795"/>
                  </a:lnTo>
                  <a:lnTo>
                    <a:pt x="896061" y="616229"/>
                  </a:lnTo>
                  <a:lnTo>
                    <a:pt x="862177" y="589749"/>
                  </a:lnTo>
                  <a:lnTo>
                    <a:pt x="844905" y="589749"/>
                  </a:lnTo>
                  <a:lnTo>
                    <a:pt x="809904" y="617080"/>
                  </a:lnTo>
                  <a:lnTo>
                    <a:pt x="807910" y="624674"/>
                  </a:lnTo>
                  <a:lnTo>
                    <a:pt x="807910" y="633336"/>
                  </a:lnTo>
                  <a:lnTo>
                    <a:pt x="824941" y="633336"/>
                  </a:lnTo>
                  <a:lnTo>
                    <a:pt x="824941" y="627710"/>
                  </a:lnTo>
                  <a:lnTo>
                    <a:pt x="826071" y="622795"/>
                  </a:lnTo>
                  <a:lnTo>
                    <a:pt x="847255" y="605332"/>
                  </a:lnTo>
                  <a:lnTo>
                    <a:pt x="858278" y="605332"/>
                  </a:lnTo>
                  <a:lnTo>
                    <a:pt x="863092" y="606374"/>
                  </a:lnTo>
                  <a:lnTo>
                    <a:pt x="871651" y="610514"/>
                  </a:lnTo>
                  <a:lnTo>
                    <a:pt x="875017" y="613448"/>
                  </a:lnTo>
                  <a:lnTo>
                    <a:pt x="877468" y="617245"/>
                  </a:lnTo>
                  <a:lnTo>
                    <a:pt x="879970" y="621042"/>
                  </a:lnTo>
                  <a:lnTo>
                    <a:pt x="881227" y="625538"/>
                  </a:lnTo>
                  <a:lnTo>
                    <a:pt x="881227" y="635254"/>
                  </a:lnTo>
                  <a:lnTo>
                    <a:pt x="807326" y="726567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90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28"/>
                  </a:lnTo>
                  <a:lnTo>
                    <a:pt x="865060" y="407619"/>
                  </a:lnTo>
                  <a:lnTo>
                    <a:pt x="871054" y="401066"/>
                  </a:lnTo>
                  <a:lnTo>
                    <a:pt x="895007" y="367284"/>
                  </a:lnTo>
                  <a:lnTo>
                    <a:pt x="896975" y="362089"/>
                  </a:lnTo>
                  <a:lnTo>
                    <a:pt x="897966" y="356768"/>
                  </a:lnTo>
                  <a:lnTo>
                    <a:pt x="897864" y="343395"/>
                  </a:lnTo>
                  <a:lnTo>
                    <a:pt x="896061" y="336829"/>
                  </a:lnTo>
                  <a:lnTo>
                    <a:pt x="862177" y="310349"/>
                  </a:lnTo>
                  <a:lnTo>
                    <a:pt x="844905" y="310349"/>
                  </a:lnTo>
                  <a:lnTo>
                    <a:pt x="809904" y="337680"/>
                  </a:lnTo>
                  <a:lnTo>
                    <a:pt x="807910" y="345274"/>
                  </a:lnTo>
                  <a:lnTo>
                    <a:pt x="807910" y="353936"/>
                  </a:lnTo>
                  <a:lnTo>
                    <a:pt x="824941" y="353936"/>
                  </a:lnTo>
                  <a:lnTo>
                    <a:pt x="824941" y="348310"/>
                  </a:lnTo>
                  <a:lnTo>
                    <a:pt x="826071" y="343395"/>
                  </a:lnTo>
                  <a:lnTo>
                    <a:pt x="847255" y="325932"/>
                  </a:lnTo>
                  <a:lnTo>
                    <a:pt x="858278" y="325932"/>
                  </a:lnTo>
                  <a:lnTo>
                    <a:pt x="863092" y="326974"/>
                  </a:lnTo>
                  <a:lnTo>
                    <a:pt x="871651" y="331114"/>
                  </a:lnTo>
                  <a:lnTo>
                    <a:pt x="875017" y="334048"/>
                  </a:lnTo>
                  <a:lnTo>
                    <a:pt x="877468" y="337845"/>
                  </a:lnTo>
                  <a:lnTo>
                    <a:pt x="879970" y="341642"/>
                  </a:lnTo>
                  <a:lnTo>
                    <a:pt x="881227" y="346138"/>
                  </a:lnTo>
                  <a:lnTo>
                    <a:pt x="881227" y="355854"/>
                  </a:lnTo>
                  <a:lnTo>
                    <a:pt x="807326" y="447167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80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14"/>
                  </a:lnTo>
                  <a:lnTo>
                    <a:pt x="875017" y="41948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90">
                  <a:moveTo>
                    <a:pt x="1019733" y="956602"/>
                  </a:moveTo>
                  <a:lnTo>
                    <a:pt x="1015314" y="917854"/>
                  </a:lnTo>
                  <a:lnTo>
                    <a:pt x="1004366" y="897724"/>
                  </a:lnTo>
                  <a:lnTo>
                    <a:pt x="1000518" y="893699"/>
                  </a:lnTo>
                  <a:lnTo>
                    <a:pt x="1000518" y="935291"/>
                  </a:lnTo>
                  <a:lnTo>
                    <a:pt x="999680" y="939507"/>
                  </a:lnTo>
                  <a:lnTo>
                    <a:pt x="972477" y="964399"/>
                  </a:lnTo>
                  <a:lnTo>
                    <a:pt x="961847" y="964399"/>
                  </a:lnTo>
                  <a:lnTo>
                    <a:pt x="936447" y="937361"/>
                  </a:lnTo>
                  <a:lnTo>
                    <a:pt x="936561" y="924572"/>
                  </a:lnTo>
                  <a:lnTo>
                    <a:pt x="974636" y="897724"/>
                  </a:lnTo>
                  <a:lnTo>
                    <a:pt x="996327" y="914679"/>
                  </a:lnTo>
                  <a:lnTo>
                    <a:pt x="999121" y="919734"/>
                  </a:lnTo>
                  <a:lnTo>
                    <a:pt x="1000493" y="925029"/>
                  </a:lnTo>
                  <a:lnTo>
                    <a:pt x="1000518" y="935291"/>
                  </a:lnTo>
                  <a:lnTo>
                    <a:pt x="1000518" y="893699"/>
                  </a:lnTo>
                  <a:lnTo>
                    <a:pt x="968476" y="881849"/>
                  </a:lnTo>
                  <a:lnTo>
                    <a:pt x="961224" y="882180"/>
                  </a:lnTo>
                  <a:lnTo>
                    <a:pt x="925182" y="906386"/>
                  </a:lnTo>
                  <a:lnTo>
                    <a:pt x="919124" y="931202"/>
                  </a:lnTo>
                  <a:lnTo>
                    <a:pt x="919518" y="938149"/>
                  </a:lnTo>
                  <a:lnTo>
                    <a:pt x="942365" y="974051"/>
                  </a:lnTo>
                  <a:lnTo>
                    <a:pt x="957122" y="980274"/>
                  </a:lnTo>
                  <a:lnTo>
                    <a:pt x="970699" y="980274"/>
                  </a:lnTo>
                  <a:lnTo>
                    <a:pt x="999464" y="964399"/>
                  </a:lnTo>
                  <a:lnTo>
                    <a:pt x="1001966" y="960653"/>
                  </a:lnTo>
                  <a:lnTo>
                    <a:pt x="1003122" y="960653"/>
                  </a:lnTo>
                  <a:lnTo>
                    <a:pt x="1002499" y="973518"/>
                  </a:lnTo>
                  <a:lnTo>
                    <a:pt x="987767" y="1009396"/>
                  </a:lnTo>
                  <a:lnTo>
                    <a:pt x="966165" y="1017803"/>
                  </a:lnTo>
                  <a:lnTo>
                    <a:pt x="958380" y="1017803"/>
                  </a:lnTo>
                  <a:lnTo>
                    <a:pt x="937882" y="994422"/>
                  </a:lnTo>
                  <a:lnTo>
                    <a:pt x="920280" y="994422"/>
                  </a:lnTo>
                  <a:lnTo>
                    <a:pt x="944016" y="1028763"/>
                  </a:lnTo>
                  <a:lnTo>
                    <a:pt x="957897" y="1033678"/>
                  </a:lnTo>
                  <a:lnTo>
                    <a:pt x="974496" y="1033678"/>
                  </a:lnTo>
                  <a:lnTo>
                    <a:pt x="981951" y="1031875"/>
                  </a:lnTo>
                  <a:lnTo>
                    <a:pt x="995184" y="1024648"/>
                  </a:lnTo>
                  <a:lnTo>
                    <a:pt x="1000810" y="1019365"/>
                  </a:lnTo>
                  <a:lnTo>
                    <a:pt x="1001839" y="1017803"/>
                  </a:lnTo>
                  <a:lnTo>
                    <a:pt x="1005420" y="1012380"/>
                  </a:lnTo>
                  <a:lnTo>
                    <a:pt x="1018921" y="970305"/>
                  </a:lnTo>
                  <a:lnTo>
                    <a:pt x="1019632" y="960653"/>
                  </a:lnTo>
                  <a:lnTo>
                    <a:pt x="1019733" y="956602"/>
                  </a:lnTo>
                  <a:close/>
                </a:path>
                <a:path w="1376045" h="1075690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28"/>
                  </a:lnTo>
                  <a:lnTo>
                    <a:pt x="988085" y="687019"/>
                  </a:lnTo>
                  <a:lnTo>
                    <a:pt x="994092" y="680466"/>
                  </a:lnTo>
                  <a:lnTo>
                    <a:pt x="1018032" y="646684"/>
                  </a:lnTo>
                  <a:lnTo>
                    <a:pt x="1020013" y="641489"/>
                  </a:lnTo>
                  <a:lnTo>
                    <a:pt x="1020991" y="636168"/>
                  </a:lnTo>
                  <a:lnTo>
                    <a:pt x="1020902" y="622795"/>
                  </a:lnTo>
                  <a:lnTo>
                    <a:pt x="1019098" y="616229"/>
                  </a:lnTo>
                  <a:lnTo>
                    <a:pt x="985202" y="589749"/>
                  </a:lnTo>
                  <a:lnTo>
                    <a:pt x="967930" y="589749"/>
                  </a:lnTo>
                  <a:lnTo>
                    <a:pt x="932942" y="617080"/>
                  </a:lnTo>
                  <a:lnTo>
                    <a:pt x="930935" y="624674"/>
                  </a:lnTo>
                  <a:lnTo>
                    <a:pt x="930935" y="633336"/>
                  </a:lnTo>
                  <a:lnTo>
                    <a:pt x="947966" y="633336"/>
                  </a:lnTo>
                  <a:lnTo>
                    <a:pt x="947966" y="627710"/>
                  </a:lnTo>
                  <a:lnTo>
                    <a:pt x="949096" y="622795"/>
                  </a:lnTo>
                  <a:lnTo>
                    <a:pt x="970292" y="605332"/>
                  </a:lnTo>
                  <a:lnTo>
                    <a:pt x="981303" y="605332"/>
                  </a:lnTo>
                  <a:lnTo>
                    <a:pt x="986116" y="606374"/>
                  </a:lnTo>
                  <a:lnTo>
                    <a:pt x="994676" y="610514"/>
                  </a:lnTo>
                  <a:lnTo>
                    <a:pt x="998042" y="613448"/>
                  </a:lnTo>
                  <a:lnTo>
                    <a:pt x="1000506" y="617245"/>
                  </a:lnTo>
                  <a:lnTo>
                    <a:pt x="1003007" y="621042"/>
                  </a:lnTo>
                  <a:lnTo>
                    <a:pt x="1004252" y="625538"/>
                  </a:lnTo>
                  <a:lnTo>
                    <a:pt x="1004252" y="635254"/>
                  </a:lnTo>
                  <a:lnTo>
                    <a:pt x="930363" y="726567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90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28"/>
                  </a:lnTo>
                  <a:lnTo>
                    <a:pt x="988085" y="407619"/>
                  </a:lnTo>
                  <a:lnTo>
                    <a:pt x="994092" y="401066"/>
                  </a:lnTo>
                  <a:lnTo>
                    <a:pt x="1018032" y="367284"/>
                  </a:lnTo>
                  <a:lnTo>
                    <a:pt x="1020013" y="362089"/>
                  </a:lnTo>
                  <a:lnTo>
                    <a:pt x="1020991" y="356768"/>
                  </a:lnTo>
                  <a:lnTo>
                    <a:pt x="1020902" y="343395"/>
                  </a:lnTo>
                  <a:lnTo>
                    <a:pt x="1019098" y="336829"/>
                  </a:lnTo>
                  <a:lnTo>
                    <a:pt x="985202" y="310349"/>
                  </a:lnTo>
                  <a:lnTo>
                    <a:pt x="967930" y="310349"/>
                  </a:lnTo>
                  <a:lnTo>
                    <a:pt x="932942" y="337680"/>
                  </a:lnTo>
                  <a:lnTo>
                    <a:pt x="930935" y="345274"/>
                  </a:lnTo>
                  <a:lnTo>
                    <a:pt x="930935" y="353936"/>
                  </a:lnTo>
                  <a:lnTo>
                    <a:pt x="947966" y="353936"/>
                  </a:lnTo>
                  <a:lnTo>
                    <a:pt x="947966" y="348310"/>
                  </a:lnTo>
                  <a:lnTo>
                    <a:pt x="949096" y="343395"/>
                  </a:lnTo>
                  <a:lnTo>
                    <a:pt x="970292" y="325932"/>
                  </a:lnTo>
                  <a:lnTo>
                    <a:pt x="981303" y="325932"/>
                  </a:lnTo>
                  <a:lnTo>
                    <a:pt x="986116" y="326974"/>
                  </a:lnTo>
                  <a:lnTo>
                    <a:pt x="994676" y="331114"/>
                  </a:lnTo>
                  <a:lnTo>
                    <a:pt x="998042" y="334048"/>
                  </a:lnTo>
                  <a:lnTo>
                    <a:pt x="1000506" y="337845"/>
                  </a:lnTo>
                  <a:lnTo>
                    <a:pt x="1003007" y="341642"/>
                  </a:lnTo>
                  <a:lnTo>
                    <a:pt x="1004252" y="346138"/>
                  </a:lnTo>
                  <a:lnTo>
                    <a:pt x="1004252" y="355854"/>
                  </a:lnTo>
                  <a:lnTo>
                    <a:pt x="930363" y="447167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80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14"/>
                  </a:lnTo>
                  <a:lnTo>
                    <a:pt x="998042" y="41948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90">
                  <a:moveTo>
                    <a:pt x="1141171" y="920813"/>
                  </a:moveTo>
                  <a:lnTo>
                    <a:pt x="1124724" y="920813"/>
                  </a:lnTo>
                  <a:lnTo>
                    <a:pt x="1124724" y="938428"/>
                  </a:lnTo>
                  <a:lnTo>
                    <a:pt x="1124432" y="938428"/>
                  </a:lnTo>
                  <a:lnTo>
                    <a:pt x="1124432" y="967384"/>
                  </a:lnTo>
                  <a:lnTo>
                    <a:pt x="1124356" y="983996"/>
                  </a:lnTo>
                  <a:lnTo>
                    <a:pt x="1099515" y="1014628"/>
                  </a:lnTo>
                  <a:lnTo>
                    <a:pt x="1085570" y="1014628"/>
                  </a:lnTo>
                  <a:lnTo>
                    <a:pt x="1060437" y="983551"/>
                  </a:lnTo>
                  <a:lnTo>
                    <a:pt x="1060437" y="967384"/>
                  </a:lnTo>
                  <a:lnTo>
                    <a:pt x="1085469" y="934669"/>
                  </a:lnTo>
                  <a:lnTo>
                    <a:pt x="1099616" y="934669"/>
                  </a:lnTo>
                  <a:lnTo>
                    <a:pt x="1124432" y="967384"/>
                  </a:lnTo>
                  <a:lnTo>
                    <a:pt x="1124432" y="938428"/>
                  </a:lnTo>
                  <a:lnTo>
                    <a:pt x="1122984" y="938428"/>
                  </a:lnTo>
                  <a:lnTo>
                    <a:pt x="1121676" y="936396"/>
                  </a:lnTo>
                  <a:lnTo>
                    <a:pt x="1120419" y="934669"/>
                  </a:lnTo>
                  <a:lnTo>
                    <a:pt x="1119962" y="934046"/>
                  </a:lnTo>
                  <a:lnTo>
                    <a:pt x="1117650" y="931062"/>
                  </a:lnTo>
                  <a:lnTo>
                    <a:pt x="1115390" y="928027"/>
                  </a:lnTo>
                  <a:lnTo>
                    <a:pt x="1112113" y="925334"/>
                  </a:lnTo>
                  <a:lnTo>
                    <a:pt x="1107833" y="922985"/>
                  </a:lnTo>
                  <a:lnTo>
                    <a:pt x="1103604" y="920572"/>
                  </a:lnTo>
                  <a:lnTo>
                    <a:pt x="1097876" y="919378"/>
                  </a:lnTo>
                  <a:lnTo>
                    <a:pt x="1090663" y="919378"/>
                  </a:lnTo>
                  <a:lnTo>
                    <a:pt x="1052601" y="940015"/>
                  </a:lnTo>
                  <a:lnTo>
                    <a:pt x="1043330" y="975652"/>
                  </a:lnTo>
                  <a:lnTo>
                    <a:pt x="1043711" y="983996"/>
                  </a:lnTo>
                  <a:lnTo>
                    <a:pt x="1059205" y="1019340"/>
                  </a:lnTo>
                  <a:lnTo>
                    <a:pt x="1081430" y="1029919"/>
                  </a:lnTo>
                  <a:lnTo>
                    <a:pt x="1097584" y="1029919"/>
                  </a:lnTo>
                  <a:lnTo>
                    <a:pt x="1122705" y="1011161"/>
                  </a:lnTo>
                  <a:lnTo>
                    <a:pt x="1124140" y="1011161"/>
                  </a:lnTo>
                  <a:lnTo>
                    <a:pt x="1124140" y="1042911"/>
                  </a:lnTo>
                  <a:lnTo>
                    <a:pt x="1121232" y="1049693"/>
                  </a:lnTo>
                  <a:lnTo>
                    <a:pt x="1109599" y="1058354"/>
                  </a:lnTo>
                  <a:lnTo>
                    <a:pt x="1102207" y="1060513"/>
                  </a:lnTo>
                  <a:lnTo>
                    <a:pt x="1086573" y="1060513"/>
                  </a:lnTo>
                  <a:lnTo>
                    <a:pt x="1081163" y="1059535"/>
                  </a:lnTo>
                  <a:lnTo>
                    <a:pt x="1072934" y="1055636"/>
                  </a:lnTo>
                  <a:lnTo>
                    <a:pt x="1069708" y="1053350"/>
                  </a:lnTo>
                  <a:lnTo>
                    <a:pt x="1067358" y="1050696"/>
                  </a:lnTo>
                  <a:lnTo>
                    <a:pt x="1064996" y="1048105"/>
                  </a:lnTo>
                  <a:lnTo>
                    <a:pt x="1063053" y="1045794"/>
                  </a:lnTo>
                  <a:lnTo>
                    <a:pt x="1061516" y="1043774"/>
                  </a:lnTo>
                  <a:lnTo>
                    <a:pt x="1047940" y="1053299"/>
                  </a:lnTo>
                  <a:lnTo>
                    <a:pt x="1085037" y="1075524"/>
                  </a:lnTo>
                  <a:lnTo>
                    <a:pt x="1102118" y="1075524"/>
                  </a:lnTo>
                  <a:lnTo>
                    <a:pt x="1110145" y="1074102"/>
                  </a:lnTo>
                  <a:lnTo>
                    <a:pt x="1124623" y="1068476"/>
                  </a:lnTo>
                  <a:lnTo>
                    <a:pt x="1130401" y="1064082"/>
                  </a:lnTo>
                  <a:lnTo>
                    <a:pt x="1132928" y="1060513"/>
                  </a:lnTo>
                  <a:lnTo>
                    <a:pt x="1134681" y="1058062"/>
                  </a:lnTo>
                  <a:lnTo>
                    <a:pt x="1139012" y="1052093"/>
                  </a:lnTo>
                  <a:lnTo>
                    <a:pt x="1141171" y="1044346"/>
                  </a:lnTo>
                  <a:lnTo>
                    <a:pt x="1141171" y="1011161"/>
                  </a:lnTo>
                  <a:lnTo>
                    <a:pt x="1141171" y="938428"/>
                  </a:lnTo>
                  <a:lnTo>
                    <a:pt x="1141171" y="920813"/>
                  </a:lnTo>
                  <a:close/>
                </a:path>
                <a:path w="1376045" h="1075690">
                  <a:moveTo>
                    <a:pt x="1199159" y="739546"/>
                  </a:moveTo>
                  <a:lnTo>
                    <a:pt x="1199121" y="664845"/>
                  </a:lnTo>
                  <a:lnTo>
                    <a:pt x="1178890" y="629602"/>
                  </a:lnTo>
                  <a:lnTo>
                    <a:pt x="1165390" y="627278"/>
                  </a:lnTo>
                  <a:lnTo>
                    <a:pt x="1157452" y="627278"/>
                  </a:lnTo>
                  <a:lnTo>
                    <a:pt x="1150645" y="628980"/>
                  </a:lnTo>
                  <a:lnTo>
                    <a:pt x="1139291" y="635762"/>
                  </a:lnTo>
                  <a:lnTo>
                    <a:pt x="1135024" y="640308"/>
                  </a:lnTo>
                  <a:lnTo>
                    <a:pt x="1132192" y="646036"/>
                  </a:lnTo>
                  <a:lnTo>
                    <a:pt x="1131036" y="646036"/>
                  </a:lnTo>
                  <a:lnTo>
                    <a:pt x="1129436" y="642569"/>
                  </a:lnTo>
                  <a:lnTo>
                    <a:pt x="1128293" y="640118"/>
                  </a:lnTo>
                  <a:lnTo>
                    <a:pt x="1124470" y="635520"/>
                  </a:lnTo>
                  <a:lnTo>
                    <a:pt x="1119568" y="632256"/>
                  </a:lnTo>
                  <a:lnTo>
                    <a:pt x="1114704" y="628929"/>
                  </a:lnTo>
                  <a:lnTo>
                    <a:pt x="1108621" y="627278"/>
                  </a:lnTo>
                  <a:lnTo>
                    <a:pt x="1094092" y="627278"/>
                  </a:lnTo>
                  <a:lnTo>
                    <a:pt x="1087907" y="628929"/>
                  </a:lnTo>
                  <a:lnTo>
                    <a:pt x="1077620" y="635520"/>
                  </a:lnTo>
                  <a:lnTo>
                    <a:pt x="1073886" y="640118"/>
                  </a:lnTo>
                  <a:lnTo>
                    <a:pt x="1071575" y="646036"/>
                  </a:lnTo>
                  <a:lnTo>
                    <a:pt x="1070140" y="646036"/>
                  </a:lnTo>
                  <a:lnTo>
                    <a:pt x="1070140" y="628713"/>
                  </a:lnTo>
                  <a:lnTo>
                    <a:pt x="1053680" y="628713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45"/>
                  </a:lnTo>
                  <a:lnTo>
                    <a:pt x="1071867" y="660057"/>
                  </a:lnTo>
                  <a:lnTo>
                    <a:pt x="1076528" y="651738"/>
                  </a:lnTo>
                  <a:lnTo>
                    <a:pt x="1079614" y="648462"/>
                  </a:lnTo>
                  <a:lnTo>
                    <a:pt x="1083551" y="646036"/>
                  </a:lnTo>
                  <a:lnTo>
                    <a:pt x="1087259" y="643750"/>
                  </a:lnTo>
                  <a:lnTo>
                    <a:pt x="1091399" y="642569"/>
                  </a:lnTo>
                  <a:lnTo>
                    <a:pt x="1102271" y="642569"/>
                  </a:lnTo>
                  <a:lnTo>
                    <a:pt x="1107541" y="644525"/>
                  </a:lnTo>
                  <a:lnTo>
                    <a:pt x="1111681" y="648462"/>
                  </a:lnTo>
                  <a:lnTo>
                    <a:pt x="1115720" y="652259"/>
                  </a:lnTo>
                  <a:lnTo>
                    <a:pt x="1117701" y="657199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57"/>
                  </a:lnTo>
                  <a:lnTo>
                    <a:pt x="1137221" y="654304"/>
                  </a:lnTo>
                  <a:lnTo>
                    <a:pt x="1144778" y="646036"/>
                  </a:lnTo>
                  <a:lnTo>
                    <a:pt x="1145781" y="644931"/>
                  </a:lnTo>
                  <a:lnTo>
                    <a:pt x="1151813" y="642569"/>
                  </a:lnTo>
                  <a:lnTo>
                    <a:pt x="1165669" y="642569"/>
                  </a:lnTo>
                  <a:lnTo>
                    <a:pt x="1170940" y="644321"/>
                  </a:lnTo>
                  <a:lnTo>
                    <a:pt x="1179893" y="651344"/>
                  </a:lnTo>
                  <a:lnTo>
                    <a:pt x="1182128" y="657199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90">
                  <a:moveTo>
                    <a:pt x="1199159" y="460146"/>
                  </a:moveTo>
                  <a:lnTo>
                    <a:pt x="1199121" y="385445"/>
                  </a:lnTo>
                  <a:lnTo>
                    <a:pt x="1178890" y="350202"/>
                  </a:lnTo>
                  <a:lnTo>
                    <a:pt x="1165390" y="347878"/>
                  </a:lnTo>
                  <a:lnTo>
                    <a:pt x="1157452" y="347878"/>
                  </a:lnTo>
                  <a:lnTo>
                    <a:pt x="1150645" y="349580"/>
                  </a:lnTo>
                  <a:lnTo>
                    <a:pt x="1139291" y="356362"/>
                  </a:lnTo>
                  <a:lnTo>
                    <a:pt x="1135024" y="360908"/>
                  </a:lnTo>
                  <a:lnTo>
                    <a:pt x="1132192" y="366636"/>
                  </a:lnTo>
                  <a:lnTo>
                    <a:pt x="1131036" y="366636"/>
                  </a:lnTo>
                  <a:lnTo>
                    <a:pt x="1129436" y="363169"/>
                  </a:lnTo>
                  <a:lnTo>
                    <a:pt x="1128293" y="360718"/>
                  </a:lnTo>
                  <a:lnTo>
                    <a:pt x="1124470" y="356120"/>
                  </a:lnTo>
                  <a:lnTo>
                    <a:pt x="1119568" y="352856"/>
                  </a:lnTo>
                  <a:lnTo>
                    <a:pt x="1114704" y="349529"/>
                  </a:lnTo>
                  <a:lnTo>
                    <a:pt x="1108621" y="347878"/>
                  </a:lnTo>
                  <a:lnTo>
                    <a:pt x="1094092" y="347878"/>
                  </a:lnTo>
                  <a:lnTo>
                    <a:pt x="1087907" y="349529"/>
                  </a:lnTo>
                  <a:lnTo>
                    <a:pt x="1077620" y="356120"/>
                  </a:lnTo>
                  <a:lnTo>
                    <a:pt x="1073886" y="360718"/>
                  </a:lnTo>
                  <a:lnTo>
                    <a:pt x="1071575" y="366636"/>
                  </a:lnTo>
                  <a:lnTo>
                    <a:pt x="1070140" y="366636"/>
                  </a:lnTo>
                  <a:lnTo>
                    <a:pt x="1070140" y="349313"/>
                  </a:lnTo>
                  <a:lnTo>
                    <a:pt x="1053680" y="349313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45"/>
                  </a:lnTo>
                  <a:lnTo>
                    <a:pt x="1071867" y="380657"/>
                  </a:lnTo>
                  <a:lnTo>
                    <a:pt x="1076528" y="372338"/>
                  </a:lnTo>
                  <a:lnTo>
                    <a:pt x="1079614" y="369062"/>
                  </a:lnTo>
                  <a:lnTo>
                    <a:pt x="1083551" y="366636"/>
                  </a:lnTo>
                  <a:lnTo>
                    <a:pt x="1087259" y="364350"/>
                  </a:lnTo>
                  <a:lnTo>
                    <a:pt x="1091399" y="363169"/>
                  </a:lnTo>
                  <a:lnTo>
                    <a:pt x="1102271" y="363169"/>
                  </a:lnTo>
                  <a:lnTo>
                    <a:pt x="1107541" y="365125"/>
                  </a:lnTo>
                  <a:lnTo>
                    <a:pt x="1111681" y="369062"/>
                  </a:lnTo>
                  <a:lnTo>
                    <a:pt x="1115720" y="372859"/>
                  </a:lnTo>
                  <a:lnTo>
                    <a:pt x="1117701" y="377799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57"/>
                  </a:lnTo>
                  <a:lnTo>
                    <a:pt x="1137221" y="374904"/>
                  </a:lnTo>
                  <a:lnTo>
                    <a:pt x="1144778" y="366636"/>
                  </a:lnTo>
                  <a:lnTo>
                    <a:pt x="1145781" y="365531"/>
                  </a:lnTo>
                  <a:lnTo>
                    <a:pt x="1151813" y="363169"/>
                  </a:lnTo>
                  <a:lnTo>
                    <a:pt x="1165669" y="363169"/>
                  </a:lnTo>
                  <a:lnTo>
                    <a:pt x="1170940" y="364921"/>
                  </a:lnTo>
                  <a:lnTo>
                    <a:pt x="1179893" y="371944"/>
                  </a:lnTo>
                  <a:lnTo>
                    <a:pt x="1182128" y="377799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25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90">
                  <a:moveTo>
                    <a:pt x="1375765" y="739546"/>
                  </a:moveTo>
                  <a:lnTo>
                    <a:pt x="1375727" y="664845"/>
                  </a:lnTo>
                  <a:lnTo>
                    <a:pt x="1355509" y="629602"/>
                  </a:lnTo>
                  <a:lnTo>
                    <a:pt x="1341996" y="627278"/>
                  </a:lnTo>
                  <a:lnTo>
                    <a:pt x="1334058" y="627278"/>
                  </a:lnTo>
                  <a:lnTo>
                    <a:pt x="1327251" y="628980"/>
                  </a:lnTo>
                  <a:lnTo>
                    <a:pt x="1315897" y="635762"/>
                  </a:lnTo>
                  <a:lnTo>
                    <a:pt x="1311643" y="640308"/>
                  </a:lnTo>
                  <a:lnTo>
                    <a:pt x="1308798" y="646036"/>
                  </a:lnTo>
                  <a:lnTo>
                    <a:pt x="1307642" y="646036"/>
                  </a:lnTo>
                  <a:lnTo>
                    <a:pt x="1306042" y="642569"/>
                  </a:lnTo>
                  <a:lnTo>
                    <a:pt x="1304899" y="640118"/>
                  </a:lnTo>
                  <a:lnTo>
                    <a:pt x="1301076" y="635520"/>
                  </a:lnTo>
                  <a:lnTo>
                    <a:pt x="1296174" y="632256"/>
                  </a:lnTo>
                  <a:lnTo>
                    <a:pt x="1291310" y="628929"/>
                  </a:lnTo>
                  <a:lnTo>
                    <a:pt x="1285227" y="627278"/>
                  </a:lnTo>
                  <a:lnTo>
                    <a:pt x="1270698" y="627278"/>
                  </a:lnTo>
                  <a:lnTo>
                    <a:pt x="1264513" y="628929"/>
                  </a:lnTo>
                  <a:lnTo>
                    <a:pt x="1254226" y="635520"/>
                  </a:lnTo>
                  <a:lnTo>
                    <a:pt x="1250492" y="640118"/>
                  </a:lnTo>
                  <a:lnTo>
                    <a:pt x="1248181" y="646036"/>
                  </a:lnTo>
                  <a:lnTo>
                    <a:pt x="1246746" y="646036"/>
                  </a:lnTo>
                  <a:lnTo>
                    <a:pt x="1246746" y="628713"/>
                  </a:lnTo>
                  <a:lnTo>
                    <a:pt x="1230287" y="628713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45"/>
                  </a:lnTo>
                  <a:lnTo>
                    <a:pt x="1248473" y="660057"/>
                  </a:lnTo>
                  <a:lnTo>
                    <a:pt x="1253147" y="651738"/>
                  </a:lnTo>
                  <a:lnTo>
                    <a:pt x="1256220" y="648462"/>
                  </a:lnTo>
                  <a:lnTo>
                    <a:pt x="1260157" y="646036"/>
                  </a:lnTo>
                  <a:lnTo>
                    <a:pt x="1263865" y="643750"/>
                  </a:lnTo>
                  <a:lnTo>
                    <a:pt x="1268006" y="642569"/>
                  </a:lnTo>
                  <a:lnTo>
                    <a:pt x="1278877" y="642569"/>
                  </a:lnTo>
                  <a:lnTo>
                    <a:pt x="1284147" y="644525"/>
                  </a:lnTo>
                  <a:lnTo>
                    <a:pt x="1288288" y="648462"/>
                  </a:lnTo>
                  <a:lnTo>
                    <a:pt x="1292326" y="652259"/>
                  </a:lnTo>
                  <a:lnTo>
                    <a:pt x="1294307" y="657199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57"/>
                  </a:lnTo>
                  <a:lnTo>
                    <a:pt x="1313827" y="654304"/>
                  </a:lnTo>
                  <a:lnTo>
                    <a:pt x="1321384" y="646036"/>
                  </a:lnTo>
                  <a:lnTo>
                    <a:pt x="1322387" y="644931"/>
                  </a:lnTo>
                  <a:lnTo>
                    <a:pt x="1328432" y="642569"/>
                  </a:lnTo>
                  <a:lnTo>
                    <a:pt x="1342288" y="642569"/>
                  </a:lnTo>
                  <a:lnTo>
                    <a:pt x="1347546" y="644321"/>
                  </a:lnTo>
                  <a:lnTo>
                    <a:pt x="1356499" y="651344"/>
                  </a:lnTo>
                  <a:lnTo>
                    <a:pt x="1358734" y="657199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90">
                  <a:moveTo>
                    <a:pt x="1375765" y="460146"/>
                  </a:moveTo>
                  <a:lnTo>
                    <a:pt x="1375727" y="385445"/>
                  </a:lnTo>
                  <a:lnTo>
                    <a:pt x="1355509" y="350202"/>
                  </a:lnTo>
                  <a:lnTo>
                    <a:pt x="1341996" y="347878"/>
                  </a:lnTo>
                  <a:lnTo>
                    <a:pt x="1334058" y="347878"/>
                  </a:lnTo>
                  <a:lnTo>
                    <a:pt x="1327251" y="349580"/>
                  </a:lnTo>
                  <a:lnTo>
                    <a:pt x="1315897" y="356362"/>
                  </a:lnTo>
                  <a:lnTo>
                    <a:pt x="1311643" y="360908"/>
                  </a:lnTo>
                  <a:lnTo>
                    <a:pt x="1308798" y="366636"/>
                  </a:lnTo>
                  <a:lnTo>
                    <a:pt x="1307642" y="366636"/>
                  </a:lnTo>
                  <a:lnTo>
                    <a:pt x="1306042" y="363169"/>
                  </a:lnTo>
                  <a:lnTo>
                    <a:pt x="1304899" y="360718"/>
                  </a:lnTo>
                  <a:lnTo>
                    <a:pt x="1301076" y="356120"/>
                  </a:lnTo>
                  <a:lnTo>
                    <a:pt x="1296174" y="352856"/>
                  </a:lnTo>
                  <a:lnTo>
                    <a:pt x="1291310" y="349529"/>
                  </a:lnTo>
                  <a:lnTo>
                    <a:pt x="1285227" y="347878"/>
                  </a:lnTo>
                  <a:lnTo>
                    <a:pt x="1270698" y="347878"/>
                  </a:lnTo>
                  <a:lnTo>
                    <a:pt x="1264513" y="349529"/>
                  </a:lnTo>
                  <a:lnTo>
                    <a:pt x="1254226" y="356120"/>
                  </a:lnTo>
                  <a:lnTo>
                    <a:pt x="1250492" y="360718"/>
                  </a:lnTo>
                  <a:lnTo>
                    <a:pt x="1248181" y="366636"/>
                  </a:lnTo>
                  <a:lnTo>
                    <a:pt x="1246746" y="366636"/>
                  </a:lnTo>
                  <a:lnTo>
                    <a:pt x="1246746" y="349313"/>
                  </a:lnTo>
                  <a:lnTo>
                    <a:pt x="1230287" y="349313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45"/>
                  </a:lnTo>
                  <a:lnTo>
                    <a:pt x="1248473" y="380657"/>
                  </a:lnTo>
                  <a:lnTo>
                    <a:pt x="1253147" y="372338"/>
                  </a:lnTo>
                  <a:lnTo>
                    <a:pt x="1256220" y="369062"/>
                  </a:lnTo>
                  <a:lnTo>
                    <a:pt x="1260157" y="366636"/>
                  </a:lnTo>
                  <a:lnTo>
                    <a:pt x="1263865" y="364350"/>
                  </a:lnTo>
                  <a:lnTo>
                    <a:pt x="1268006" y="363169"/>
                  </a:lnTo>
                  <a:lnTo>
                    <a:pt x="1278877" y="363169"/>
                  </a:lnTo>
                  <a:lnTo>
                    <a:pt x="1284147" y="365125"/>
                  </a:lnTo>
                  <a:lnTo>
                    <a:pt x="1288288" y="369062"/>
                  </a:lnTo>
                  <a:lnTo>
                    <a:pt x="1292326" y="372859"/>
                  </a:lnTo>
                  <a:lnTo>
                    <a:pt x="1294307" y="377799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57"/>
                  </a:lnTo>
                  <a:lnTo>
                    <a:pt x="1313827" y="374904"/>
                  </a:lnTo>
                  <a:lnTo>
                    <a:pt x="1321384" y="366636"/>
                  </a:lnTo>
                  <a:lnTo>
                    <a:pt x="1322387" y="365531"/>
                  </a:lnTo>
                  <a:lnTo>
                    <a:pt x="1328432" y="363169"/>
                  </a:lnTo>
                  <a:lnTo>
                    <a:pt x="1342288" y="363169"/>
                  </a:lnTo>
                  <a:lnTo>
                    <a:pt x="1347546" y="364921"/>
                  </a:lnTo>
                  <a:lnTo>
                    <a:pt x="1356499" y="371944"/>
                  </a:lnTo>
                  <a:lnTo>
                    <a:pt x="1358734" y="377799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25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9975850" y="125793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931914" y="958036"/>
              <a:ext cx="6337300" cy="12133580"/>
            </a:xfrm>
            <a:custGeom>
              <a:avLst/>
              <a:gdLst/>
              <a:ahLst/>
              <a:cxnLst/>
              <a:rect l="l" t="t" r="r" b="b"/>
              <a:pathLst>
                <a:path w="6337300" h="12133580">
                  <a:moveTo>
                    <a:pt x="202438" y="11987581"/>
                  </a:moveTo>
                  <a:lnTo>
                    <a:pt x="168592" y="11979415"/>
                  </a:lnTo>
                  <a:lnTo>
                    <a:pt x="144653" y="11965800"/>
                  </a:lnTo>
                  <a:lnTo>
                    <a:pt x="130429" y="11948871"/>
                  </a:lnTo>
                  <a:lnTo>
                    <a:pt x="127165" y="11936273"/>
                  </a:lnTo>
                  <a:lnTo>
                    <a:pt x="193294" y="11936273"/>
                  </a:lnTo>
                  <a:lnTo>
                    <a:pt x="193294" y="11923827"/>
                  </a:lnTo>
                  <a:lnTo>
                    <a:pt x="193294" y="11909603"/>
                  </a:lnTo>
                  <a:lnTo>
                    <a:pt x="18796" y="11909603"/>
                  </a:lnTo>
                  <a:lnTo>
                    <a:pt x="18796" y="11936273"/>
                  </a:lnTo>
                  <a:lnTo>
                    <a:pt x="85420" y="11936273"/>
                  </a:lnTo>
                  <a:lnTo>
                    <a:pt x="82169" y="11948871"/>
                  </a:lnTo>
                  <a:lnTo>
                    <a:pt x="67945" y="11965800"/>
                  </a:lnTo>
                  <a:lnTo>
                    <a:pt x="44005" y="11979415"/>
                  </a:lnTo>
                  <a:lnTo>
                    <a:pt x="10160" y="11987581"/>
                  </a:lnTo>
                  <a:lnTo>
                    <a:pt x="22606" y="12013997"/>
                  </a:lnTo>
                  <a:lnTo>
                    <a:pt x="62382" y="12003380"/>
                  </a:lnTo>
                  <a:lnTo>
                    <a:pt x="91719" y="11984825"/>
                  </a:lnTo>
                  <a:lnTo>
                    <a:pt x="106299" y="11964899"/>
                  </a:lnTo>
                  <a:lnTo>
                    <a:pt x="120904" y="11984825"/>
                  </a:lnTo>
                  <a:lnTo>
                    <a:pt x="150304" y="12003380"/>
                  </a:lnTo>
                  <a:lnTo>
                    <a:pt x="190246" y="12013997"/>
                  </a:lnTo>
                  <a:lnTo>
                    <a:pt x="202438" y="11987581"/>
                  </a:lnTo>
                  <a:close/>
                </a:path>
                <a:path w="6337300" h="12133580">
                  <a:moveTo>
                    <a:pt x="212598" y="12027459"/>
                  </a:moveTo>
                  <a:lnTo>
                    <a:pt x="0" y="12027459"/>
                  </a:lnTo>
                  <a:lnTo>
                    <a:pt x="0" y="12054383"/>
                  </a:lnTo>
                  <a:lnTo>
                    <a:pt x="88646" y="12054383"/>
                  </a:lnTo>
                  <a:lnTo>
                    <a:pt x="88646" y="12133123"/>
                  </a:lnTo>
                  <a:lnTo>
                    <a:pt x="122174" y="12133123"/>
                  </a:lnTo>
                  <a:lnTo>
                    <a:pt x="122174" y="12054383"/>
                  </a:lnTo>
                  <a:lnTo>
                    <a:pt x="212598" y="12054383"/>
                  </a:lnTo>
                  <a:lnTo>
                    <a:pt x="212598" y="12046763"/>
                  </a:lnTo>
                  <a:lnTo>
                    <a:pt x="212598" y="12027459"/>
                  </a:lnTo>
                  <a:close/>
                </a:path>
                <a:path w="6337300" h="12133580">
                  <a:moveTo>
                    <a:pt x="439648" y="11907571"/>
                  </a:moveTo>
                  <a:lnTo>
                    <a:pt x="406374" y="11907571"/>
                  </a:lnTo>
                  <a:lnTo>
                    <a:pt x="406374" y="11933987"/>
                  </a:lnTo>
                  <a:lnTo>
                    <a:pt x="406374" y="11968531"/>
                  </a:lnTo>
                  <a:lnTo>
                    <a:pt x="312902" y="11968531"/>
                  </a:lnTo>
                  <a:lnTo>
                    <a:pt x="312902" y="11933987"/>
                  </a:lnTo>
                  <a:lnTo>
                    <a:pt x="406374" y="11933987"/>
                  </a:lnTo>
                  <a:lnTo>
                    <a:pt x="406374" y="11907571"/>
                  </a:lnTo>
                  <a:lnTo>
                    <a:pt x="279882" y="11907571"/>
                  </a:lnTo>
                  <a:lnTo>
                    <a:pt x="279882" y="11994947"/>
                  </a:lnTo>
                  <a:lnTo>
                    <a:pt x="439648" y="11994947"/>
                  </a:lnTo>
                  <a:lnTo>
                    <a:pt x="439648" y="11968531"/>
                  </a:lnTo>
                  <a:lnTo>
                    <a:pt x="439648" y="11933987"/>
                  </a:lnTo>
                  <a:lnTo>
                    <a:pt x="439648" y="11907571"/>
                  </a:lnTo>
                  <a:close/>
                </a:path>
                <a:path w="6337300" h="12133580">
                  <a:moveTo>
                    <a:pt x="443204" y="12101881"/>
                  </a:moveTo>
                  <a:lnTo>
                    <a:pt x="311886" y="12101881"/>
                  </a:lnTo>
                  <a:lnTo>
                    <a:pt x="311886" y="12060479"/>
                  </a:lnTo>
                  <a:lnTo>
                    <a:pt x="278358" y="12060479"/>
                  </a:lnTo>
                  <a:lnTo>
                    <a:pt x="278358" y="12128818"/>
                  </a:lnTo>
                  <a:lnTo>
                    <a:pt x="443204" y="12128818"/>
                  </a:lnTo>
                  <a:lnTo>
                    <a:pt x="443204" y="12110784"/>
                  </a:lnTo>
                  <a:lnTo>
                    <a:pt x="443204" y="12101881"/>
                  </a:lnTo>
                  <a:close/>
                </a:path>
                <a:path w="6337300" h="12133580">
                  <a:moveTo>
                    <a:pt x="466572" y="12013743"/>
                  </a:moveTo>
                  <a:lnTo>
                    <a:pt x="253720" y="12013743"/>
                  </a:lnTo>
                  <a:lnTo>
                    <a:pt x="253720" y="12040667"/>
                  </a:lnTo>
                  <a:lnTo>
                    <a:pt x="345922" y="12040667"/>
                  </a:lnTo>
                  <a:lnTo>
                    <a:pt x="345922" y="12080291"/>
                  </a:lnTo>
                  <a:lnTo>
                    <a:pt x="379958" y="12080291"/>
                  </a:lnTo>
                  <a:lnTo>
                    <a:pt x="379958" y="12040667"/>
                  </a:lnTo>
                  <a:lnTo>
                    <a:pt x="466572" y="12040667"/>
                  </a:lnTo>
                  <a:lnTo>
                    <a:pt x="466572" y="12030761"/>
                  </a:lnTo>
                  <a:lnTo>
                    <a:pt x="466572" y="12013743"/>
                  </a:lnTo>
                  <a:close/>
                </a:path>
                <a:path w="6337300" h="12133580">
                  <a:moveTo>
                    <a:pt x="635203" y="12028729"/>
                  </a:moveTo>
                  <a:lnTo>
                    <a:pt x="630707" y="12006136"/>
                  </a:lnTo>
                  <a:lnTo>
                    <a:pt x="626414" y="12000027"/>
                  </a:lnTo>
                  <a:lnTo>
                    <a:pt x="618223" y="11988381"/>
                  </a:lnTo>
                  <a:lnTo>
                    <a:pt x="602945" y="11978996"/>
                  </a:lnTo>
                  <a:lnTo>
                    <a:pt x="602945" y="12028729"/>
                  </a:lnTo>
                  <a:lnTo>
                    <a:pt x="600913" y="12040832"/>
                  </a:lnTo>
                  <a:lnTo>
                    <a:pt x="595236" y="12049849"/>
                  </a:lnTo>
                  <a:lnTo>
                    <a:pt x="586549" y="12055488"/>
                  </a:lnTo>
                  <a:lnTo>
                    <a:pt x="575513" y="12057431"/>
                  </a:lnTo>
                  <a:lnTo>
                    <a:pt x="564476" y="12055488"/>
                  </a:lnTo>
                  <a:lnTo>
                    <a:pt x="555802" y="12049849"/>
                  </a:lnTo>
                  <a:lnTo>
                    <a:pt x="550125" y="12040832"/>
                  </a:lnTo>
                  <a:lnTo>
                    <a:pt x="548081" y="12028729"/>
                  </a:lnTo>
                  <a:lnTo>
                    <a:pt x="550125" y="12016638"/>
                  </a:lnTo>
                  <a:lnTo>
                    <a:pt x="555802" y="12007621"/>
                  </a:lnTo>
                  <a:lnTo>
                    <a:pt x="564476" y="12001983"/>
                  </a:lnTo>
                  <a:lnTo>
                    <a:pt x="575513" y="12000027"/>
                  </a:lnTo>
                  <a:lnTo>
                    <a:pt x="586549" y="12001983"/>
                  </a:lnTo>
                  <a:lnTo>
                    <a:pt x="595236" y="12007621"/>
                  </a:lnTo>
                  <a:lnTo>
                    <a:pt x="600913" y="12016638"/>
                  </a:lnTo>
                  <a:lnTo>
                    <a:pt x="602945" y="12028729"/>
                  </a:lnTo>
                  <a:lnTo>
                    <a:pt x="602945" y="11978996"/>
                  </a:lnTo>
                  <a:lnTo>
                    <a:pt x="599313" y="11976760"/>
                  </a:lnTo>
                  <a:lnTo>
                    <a:pt x="575513" y="11972595"/>
                  </a:lnTo>
                  <a:lnTo>
                    <a:pt x="551726" y="11976760"/>
                  </a:lnTo>
                  <a:lnTo>
                    <a:pt x="532815" y="11988381"/>
                  </a:lnTo>
                  <a:lnTo>
                    <a:pt x="520331" y="12006136"/>
                  </a:lnTo>
                  <a:lnTo>
                    <a:pt x="515823" y="12028729"/>
                  </a:lnTo>
                  <a:lnTo>
                    <a:pt x="520331" y="12051335"/>
                  </a:lnTo>
                  <a:lnTo>
                    <a:pt x="532815" y="12069089"/>
                  </a:lnTo>
                  <a:lnTo>
                    <a:pt x="551726" y="12080710"/>
                  </a:lnTo>
                  <a:lnTo>
                    <a:pt x="575513" y="12084863"/>
                  </a:lnTo>
                  <a:lnTo>
                    <a:pt x="599313" y="12080710"/>
                  </a:lnTo>
                  <a:lnTo>
                    <a:pt x="618223" y="12069089"/>
                  </a:lnTo>
                  <a:lnTo>
                    <a:pt x="626414" y="12057431"/>
                  </a:lnTo>
                  <a:lnTo>
                    <a:pt x="630707" y="12051335"/>
                  </a:lnTo>
                  <a:lnTo>
                    <a:pt x="635203" y="12028729"/>
                  </a:lnTo>
                  <a:close/>
                </a:path>
                <a:path w="6337300" h="12133580">
                  <a:moveTo>
                    <a:pt x="643585" y="11932463"/>
                  </a:moveTo>
                  <a:lnTo>
                    <a:pt x="592277" y="11932463"/>
                  </a:lnTo>
                  <a:lnTo>
                    <a:pt x="592277" y="11901475"/>
                  </a:lnTo>
                  <a:lnTo>
                    <a:pt x="558495" y="11901475"/>
                  </a:lnTo>
                  <a:lnTo>
                    <a:pt x="558495" y="11932463"/>
                  </a:lnTo>
                  <a:lnTo>
                    <a:pt x="506679" y="11932463"/>
                  </a:lnTo>
                  <a:lnTo>
                    <a:pt x="506679" y="11959387"/>
                  </a:lnTo>
                  <a:lnTo>
                    <a:pt x="643585" y="11959387"/>
                  </a:lnTo>
                  <a:lnTo>
                    <a:pt x="643585" y="11942623"/>
                  </a:lnTo>
                  <a:lnTo>
                    <a:pt x="643585" y="11932463"/>
                  </a:lnTo>
                  <a:close/>
                </a:path>
                <a:path w="6337300" h="12133580">
                  <a:moveTo>
                    <a:pt x="726135" y="11989359"/>
                  </a:moveTo>
                  <a:lnTo>
                    <a:pt x="692099" y="11989359"/>
                  </a:lnTo>
                  <a:lnTo>
                    <a:pt x="692099" y="11897665"/>
                  </a:lnTo>
                  <a:lnTo>
                    <a:pt x="658571" y="11897665"/>
                  </a:lnTo>
                  <a:lnTo>
                    <a:pt x="658571" y="12132882"/>
                  </a:lnTo>
                  <a:lnTo>
                    <a:pt x="692099" y="12132882"/>
                  </a:lnTo>
                  <a:lnTo>
                    <a:pt x="692099" y="12017553"/>
                  </a:lnTo>
                  <a:lnTo>
                    <a:pt x="726135" y="12017553"/>
                  </a:lnTo>
                  <a:lnTo>
                    <a:pt x="726135" y="11989359"/>
                  </a:lnTo>
                  <a:close/>
                </a:path>
                <a:path w="6337300" h="12133580">
                  <a:moveTo>
                    <a:pt x="887920" y="11922049"/>
                  </a:moveTo>
                  <a:lnTo>
                    <a:pt x="870394" y="11922049"/>
                  </a:lnTo>
                  <a:lnTo>
                    <a:pt x="854392" y="11922049"/>
                  </a:lnTo>
                  <a:lnTo>
                    <a:pt x="774890" y="11922049"/>
                  </a:lnTo>
                  <a:lnTo>
                    <a:pt x="774890" y="11948719"/>
                  </a:lnTo>
                  <a:lnTo>
                    <a:pt x="852093" y="11948719"/>
                  </a:lnTo>
                  <a:lnTo>
                    <a:pt x="849528" y="11971744"/>
                  </a:lnTo>
                  <a:lnTo>
                    <a:pt x="833755" y="12008663"/>
                  </a:lnTo>
                  <a:lnTo>
                    <a:pt x="805307" y="12039879"/>
                  </a:lnTo>
                  <a:lnTo>
                    <a:pt x="762444" y="12066321"/>
                  </a:lnTo>
                  <a:lnTo>
                    <a:pt x="779970" y="12093245"/>
                  </a:lnTo>
                  <a:lnTo>
                    <a:pt x="832091" y="12059577"/>
                  </a:lnTo>
                  <a:lnTo>
                    <a:pt x="865276" y="12019458"/>
                  </a:lnTo>
                  <a:lnTo>
                    <a:pt x="882802" y="11973446"/>
                  </a:lnTo>
                  <a:lnTo>
                    <a:pt x="885266" y="11948719"/>
                  </a:lnTo>
                  <a:lnTo>
                    <a:pt x="887920" y="11922049"/>
                  </a:lnTo>
                  <a:close/>
                </a:path>
                <a:path w="6337300" h="12133580">
                  <a:moveTo>
                    <a:pt x="957770" y="11897665"/>
                  </a:moveTo>
                  <a:lnTo>
                    <a:pt x="923734" y="11897665"/>
                  </a:lnTo>
                  <a:lnTo>
                    <a:pt x="923734" y="12132882"/>
                  </a:lnTo>
                  <a:lnTo>
                    <a:pt x="957770" y="12132882"/>
                  </a:lnTo>
                  <a:lnTo>
                    <a:pt x="957770" y="11897665"/>
                  </a:lnTo>
                  <a:close/>
                </a:path>
                <a:path w="6337300" h="12133580">
                  <a:moveTo>
                    <a:pt x="5846394" y="128727"/>
                  </a:moveTo>
                  <a:lnTo>
                    <a:pt x="5780608" y="128727"/>
                  </a:lnTo>
                  <a:lnTo>
                    <a:pt x="5780608" y="98679"/>
                  </a:lnTo>
                  <a:lnTo>
                    <a:pt x="5832170" y="98679"/>
                  </a:lnTo>
                  <a:lnTo>
                    <a:pt x="5832170" y="94234"/>
                  </a:lnTo>
                  <a:lnTo>
                    <a:pt x="5832170" y="92811"/>
                  </a:lnTo>
                  <a:lnTo>
                    <a:pt x="5832170" y="86588"/>
                  </a:lnTo>
                  <a:lnTo>
                    <a:pt x="5733491" y="86588"/>
                  </a:lnTo>
                  <a:lnTo>
                    <a:pt x="5733491" y="60629"/>
                  </a:lnTo>
                  <a:lnTo>
                    <a:pt x="5828436" y="60629"/>
                  </a:lnTo>
                  <a:lnTo>
                    <a:pt x="5828436" y="11912"/>
                  </a:lnTo>
                  <a:lnTo>
                    <a:pt x="5718378" y="11912"/>
                  </a:lnTo>
                  <a:lnTo>
                    <a:pt x="5718378" y="23825"/>
                  </a:lnTo>
                  <a:lnTo>
                    <a:pt x="5813857" y="23825"/>
                  </a:lnTo>
                  <a:lnTo>
                    <a:pt x="5813857" y="48717"/>
                  </a:lnTo>
                  <a:lnTo>
                    <a:pt x="5718911" y="48717"/>
                  </a:lnTo>
                  <a:lnTo>
                    <a:pt x="5718911" y="98679"/>
                  </a:lnTo>
                  <a:lnTo>
                    <a:pt x="5765851" y="98679"/>
                  </a:lnTo>
                  <a:lnTo>
                    <a:pt x="5765851" y="128727"/>
                  </a:lnTo>
                  <a:lnTo>
                    <a:pt x="5700776" y="128727"/>
                  </a:lnTo>
                  <a:lnTo>
                    <a:pt x="5700776" y="140995"/>
                  </a:lnTo>
                  <a:lnTo>
                    <a:pt x="5846394" y="140995"/>
                  </a:lnTo>
                  <a:lnTo>
                    <a:pt x="5846394" y="133883"/>
                  </a:lnTo>
                  <a:lnTo>
                    <a:pt x="5846394" y="128727"/>
                  </a:lnTo>
                  <a:close/>
                </a:path>
                <a:path w="6337300" h="12133580">
                  <a:moveTo>
                    <a:pt x="5990031" y="17068"/>
                  </a:moveTo>
                  <a:lnTo>
                    <a:pt x="5983452" y="17068"/>
                  </a:lnTo>
                  <a:lnTo>
                    <a:pt x="5975629" y="17068"/>
                  </a:lnTo>
                  <a:lnTo>
                    <a:pt x="5879973" y="17068"/>
                  </a:lnTo>
                  <a:lnTo>
                    <a:pt x="5879973" y="28981"/>
                  </a:lnTo>
                  <a:lnTo>
                    <a:pt x="5975591" y="28981"/>
                  </a:lnTo>
                  <a:lnTo>
                    <a:pt x="5975528" y="49123"/>
                  </a:lnTo>
                  <a:lnTo>
                    <a:pt x="5974829" y="66611"/>
                  </a:lnTo>
                  <a:lnTo>
                    <a:pt x="5972937" y="86804"/>
                  </a:lnTo>
                  <a:lnTo>
                    <a:pt x="5969228" y="109880"/>
                  </a:lnTo>
                  <a:lnTo>
                    <a:pt x="5983986" y="111302"/>
                  </a:lnTo>
                  <a:lnTo>
                    <a:pt x="5987491" y="87363"/>
                  </a:lnTo>
                  <a:lnTo>
                    <a:pt x="5989282" y="66929"/>
                  </a:lnTo>
                  <a:lnTo>
                    <a:pt x="5989942" y="49123"/>
                  </a:lnTo>
                  <a:lnTo>
                    <a:pt x="5990031" y="28981"/>
                  </a:lnTo>
                  <a:lnTo>
                    <a:pt x="5990031" y="17068"/>
                  </a:lnTo>
                  <a:close/>
                </a:path>
                <a:path w="6337300" h="12133580">
                  <a:moveTo>
                    <a:pt x="6009589" y="124993"/>
                  </a:moveTo>
                  <a:lnTo>
                    <a:pt x="5864326" y="124993"/>
                  </a:lnTo>
                  <a:lnTo>
                    <a:pt x="5864326" y="137274"/>
                  </a:lnTo>
                  <a:lnTo>
                    <a:pt x="6009589" y="137274"/>
                  </a:lnTo>
                  <a:lnTo>
                    <a:pt x="6009589" y="124993"/>
                  </a:lnTo>
                  <a:close/>
                </a:path>
                <a:path w="6337300" h="12133580">
                  <a:moveTo>
                    <a:pt x="6110922" y="68275"/>
                  </a:moveTo>
                  <a:lnTo>
                    <a:pt x="6107950" y="45123"/>
                  </a:lnTo>
                  <a:lnTo>
                    <a:pt x="6099619" y="27470"/>
                  </a:lnTo>
                  <a:lnTo>
                    <a:pt x="6097498" y="25603"/>
                  </a:lnTo>
                  <a:lnTo>
                    <a:pt x="6096876" y="25057"/>
                  </a:lnTo>
                  <a:lnTo>
                    <a:pt x="6096876" y="68275"/>
                  </a:lnTo>
                  <a:lnTo>
                    <a:pt x="6094946" y="86055"/>
                  </a:lnTo>
                  <a:lnTo>
                    <a:pt x="6089523" y="99682"/>
                  </a:lnTo>
                  <a:lnTo>
                    <a:pt x="6081204" y="108407"/>
                  </a:lnTo>
                  <a:lnTo>
                    <a:pt x="6070562" y="111480"/>
                  </a:lnTo>
                  <a:lnTo>
                    <a:pt x="6059856" y="108407"/>
                  </a:lnTo>
                  <a:lnTo>
                    <a:pt x="6051537" y="99682"/>
                  </a:lnTo>
                  <a:lnTo>
                    <a:pt x="6046165" y="86055"/>
                  </a:lnTo>
                  <a:lnTo>
                    <a:pt x="6044247" y="68275"/>
                  </a:lnTo>
                  <a:lnTo>
                    <a:pt x="6046165" y="50660"/>
                  </a:lnTo>
                  <a:lnTo>
                    <a:pt x="6051537" y="37211"/>
                  </a:lnTo>
                  <a:lnTo>
                    <a:pt x="6059856" y="28625"/>
                  </a:lnTo>
                  <a:lnTo>
                    <a:pt x="6070562" y="25603"/>
                  </a:lnTo>
                  <a:lnTo>
                    <a:pt x="6081204" y="28625"/>
                  </a:lnTo>
                  <a:lnTo>
                    <a:pt x="6089523" y="37211"/>
                  </a:lnTo>
                  <a:lnTo>
                    <a:pt x="6094946" y="50660"/>
                  </a:lnTo>
                  <a:lnTo>
                    <a:pt x="6096876" y="68275"/>
                  </a:lnTo>
                  <a:lnTo>
                    <a:pt x="6096876" y="25057"/>
                  </a:lnTo>
                  <a:lnTo>
                    <a:pt x="6086843" y="16230"/>
                  </a:lnTo>
                  <a:lnTo>
                    <a:pt x="6070562" y="12268"/>
                  </a:lnTo>
                  <a:lnTo>
                    <a:pt x="6054280" y="16230"/>
                  </a:lnTo>
                  <a:lnTo>
                    <a:pt x="6041517" y="27470"/>
                  </a:lnTo>
                  <a:lnTo>
                    <a:pt x="6033186" y="45123"/>
                  </a:lnTo>
                  <a:lnTo>
                    <a:pt x="6030201" y="68275"/>
                  </a:lnTo>
                  <a:lnTo>
                    <a:pt x="6033186" y="91541"/>
                  </a:lnTo>
                  <a:lnTo>
                    <a:pt x="6041517" y="109245"/>
                  </a:lnTo>
                  <a:lnTo>
                    <a:pt x="6054280" y="120510"/>
                  </a:lnTo>
                  <a:lnTo>
                    <a:pt x="6070562" y="124460"/>
                  </a:lnTo>
                  <a:lnTo>
                    <a:pt x="6086843" y="120510"/>
                  </a:lnTo>
                  <a:lnTo>
                    <a:pt x="6097067" y="111480"/>
                  </a:lnTo>
                  <a:lnTo>
                    <a:pt x="6099619" y="109245"/>
                  </a:lnTo>
                  <a:lnTo>
                    <a:pt x="6107950" y="91541"/>
                  </a:lnTo>
                  <a:lnTo>
                    <a:pt x="6110922" y="68275"/>
                  </a:lnTo>
                  <a:close/>
                </a:path>
                <a:path w="6337300" h="12133580">
                  <a:moveTo>
                    <a:pt x="6177775" y="64185"/>
                  </a:moveTo>
                  <a:lnTo>
                    <a:pt x="6151461" y="64185"/>
                  </a:lnTo>
                  <a:lnTo>
                    <a:pt x="6151461" y="0"/>
                  </a:lnTo>
                  <a:lnTo>
                    <a:pt x="6136525" y="0"/>
                  </a:lnTo>
                  <a:lnTo>
                    <a:pt x="6136525" y="160731"/>
                  </a:lnTo>
                  <a:lnTo>
                    <a:pt x="6151461" y="160731"/>
                  </a:lnTo>
                  <a:lnTo>
                    <a:pt x="6151461" y="76631"/>
                  </a:lnTo>
                  <a:lnTo>
                    <a:pt x="6177775" y="76631"/>
                  </a:lnTo>
                  <a:lnTo>
                    <a:pt x="6177775" y="64185"/>
                  </a:lnTo>
                  <a:close/>
                </a:path>
                <a:path w="6337300" h="12133580">
                  <a:moveTo>
                    <a:pt x="6320536" y="31826"/>
                  </a:moveTo>
                  <a:lnTo>
                    <a:pt x="6316599" y="19342"/>
                  </a:lnTo>
                  <a:lnTo>
                    <a:pt x="6309741" y="13690"/>
                  </a:lnTo>
                  <a:lnTo>
                    <a:pt x="6305423" y="10147"/>
                  </a:lnTo>
                  <a:lnTo>
                    <a:pt x="6305423" y="31826"/>
                  </a:lnTo>
                  <a:lnTo>
                    <a:pt x="6302553" y="39471"/>
                  </a:lnTo>
                  <a:lnTo>
                    <a:pt x="6294310" y="45161"/>
                  </a:lnTo>
                  <a:lnTo>
                    <a:pt x="6281267" y="48729"/>
                  </a:lnTo>
                  <a:lnTo>
                    <a:pt x="6263995" y="49961"/>
                  </a:lnTo>
                  <a:lnTo>
                    <a:pt x="6246647" y="48729"/>
                  </a:lnTo>
                  <a:lnTo>
                    <a:pt x="6233617" y="45161"/>
                  </a:lnTo>
                  <a:lnTo>
                    <a:pt x="6225413" y="39471"/>
                  </a:lnTo>
                  <a:lnTo>
                    <a:pt x="6222568" y="31826"/>
                  </a:lnTo>
                  <a:lnTo>
                    <a:pt x="6225413" y="24117"/>
                  </a:lnTo>
                  <a:lnTo>
                    <a:pt x="6233617" y="18427"/>
                  </a:lnTo>
                  <a:lnTo>
                    <a:pt x="6246647" y="14909"/>
                  </a:lnTo>
                  <a:lnTo>
                    <a:pt x="6263995" y="13690"/>
                  </a:lnTo>
                  <a:lnTo>
                    <a:pt x="6281267" y="14909"/>
                  </a:lnTo>
                  <a:lnTo>
                    <a:pt x="6294310" y="18427"/>
                  </a:lnTo>
                  <a:lnTo>
                    <a:pt x="6302553" y="24117"/>
                  </a:lnTo>
                  <a:lnTo>
                    <a:pt x="6305423" y="31826"/>
                  </a:lnTo>
                  <a:lnTo>
                    <a:pt x="6305423" y="10147"/>
                  </a:lnTo>
                  <a:lnTo>
                    <a:pt x="6287528" y="4305"/>
                  </a:lnTo>
                  <a:lnTo>
                    <a:pt x="6263995" y="2311"/>
                  </a:lnTo>
                  <a:lnTo>
                    <a:pt x="6240386" y="4305"/>
                  </a:lnTo>
                  <a:lnTo>
                    <a:pt x="6222593" y="10071"/>
                  </a:lnTo>
                  <a:lnTo>
                    <a:pt x="6211367" y="19342"/>
                  </a:lnTo>
                  <a:lnTo>
                    <a:pt x="6207455" y="31826"/>
                  </a:lnTo>
                  <a:lnTo>
                    <a:pt x="6211367" y="44323"/>
                  </a:lnTo>
                  <a:lnTo>
                    <a:pt x="6222593" y="53594"/>
                  </a:lnTo>
                  <a:lnTo>
                    <a:pt x="6240386" y="59359"/>
                  </a:lnTo>
                  <a:lnTo>
                    <a:pt x="6263995" y="61341"/>
                  </a:lnTo>
                  <a:lnTo>
                    <a:pt x="6287528" y="59359"/>
                  </a:lnTo>
                  <a:lnTo>
                    <a:pt x="6305334" y="53594"/>
                  </a:lnTo>
                  <a:lnTo>
                    <a:pt x="6309741" y="49961"/>
                  </a:lnTo>
                  <a:lnTo>
                    <a:pt x="6316599" y="44323"/>
                  </a:lnTo>
                  <a:lnTo>
                    <a:pt x="6320536" y="31826"/>
                  </a:lnTo>
                  <a:close/>
                </a:path>
                <a:path w="6337300" h="12133580">
                  <a:moveTo>
                    <a:pt x="6325514" y="148818"/>
                  </a:moveTo>
                  <a:lnTo>
                    <a:pt x="6304737" y="144907"/>
                  </a:lnTo>
                  <a:lnTo>
                    <a:pt x="6287465" y="137731"/>
                  </a:lnTo>
                  <a:lnTo>
                    <a:pt x="6275667" y="127800"/>
                  </a:lnTo>
                  <a:lnTo>
                    <a:pt x="6271285" y="115570"/>
                  </a:lnTo>
                  <a:lnTo>
                    <a:pt x="6271285" y="110591"/>
                  </a:lnTo>
                  <a:lnTo>
                    <a:pt x="6268796" y="110591"/>
                  </a:lnTo>
                  <a:lnTo>
                    <a:pt x="6258661" y="110591"/>
                  </a:lnTo>
                  <a:lnTo>
                    <a:pt x="6256172" y="110591"/>
                  </a:lnTo>
                  <a:lnTo>
                    <a:pt x="6256172" y="115570"/>
                  </a:lnTo>
                  <a:lnTo>
                    <a:pt x="6251778" y="127546"/>
                  </a:lnTo>
                  <a:lnTo>
                    <a:pt x="6239929" y="137464"/>
                  </a:lnTo>
                  <a:lnTo>
                    <a:pt x="6222644" y="144754"/>
                  </a:lnTo>
                  <a:lnTo>
                    <a:pt x="6201943" y="148818"/>
                  </a:lnTo>
                  <a:lnTo>
                    <a:pt x="6206744" y="160197"/>
                  </a:lnTo>
                  <a:lnTo>
                    <a:pt x="6230620" y="155028"/>
                  </a:lnTo>
                  <a:lnTo>
                    <a:pt x="6250368" y="145630"/>
                  </a:lnTo>
                  <a:lnTo>
                    <a:pt x="6263602" y="132575"/>
                  </a:lnTo>
                  <a:lnTo>
                    <a:pt x="6263589" y="132372"/>
                  </a:lnTo>
                  <a:lnTo>
                    <a:pt x="6263640" y="132537"/>
                  </a:lnTo>
                  <a:lnTo>
                    <a:pt x="6277153" y="145821"/>
                  </a:lnTo>
                  <a:lnTo>
                    <a:pt x="6296914" y="155105"/>
                  </a:lnTo>
                  <a:lnTo>
                    <a:pt x="6320714" y="160197"/>
                  </a:lnTo>
                  <a:lnTo>
                    <a:pt x="6325514" y="148818"/>
                  </a:lnTo>
                  <a:close/>
                </a:path>
                <a:path w="6337300" h="12133580">
                  <a:moveTo>
                    <a:pt x="6337071" y="73431"/>
                  </a:moveTo>
                  <a:lnTo>
                    <a:pt x="6191275" y="73431"/>
                  </a:lnTo>
                  <a:lnTo>
                    <a:pt x="6191275" y="85521"/>
                  </a:lnTo>
                  <a:lnTo>
                    <a:pt x="6256528" y="85521"/>
                  </a:lnTo>
                  <a:lnTo>
                    <a:pt x="6256528" y="103124"/>
                  </a:lnTo>
                  <a:lnTo>
                    <a:pt x="6270930" y="103124"/>
                  </a:lnTo>
                  <a:lnTo>
                    <a:pt x="6270930" y="85521"/>
                  </a:lnTo>
                  <a:lnTo>
                    <a:pt x="6337071" y="85521"/>
                  </a:lnTo>
                  <a:lnTo>
                    <a:pt x="6337071" y="78587"/>
                  </a:lnTo>
                  <a:lnTo>
                    <a:pt x="6337071" y="73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454400" y="1866900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454400" y="1866900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500" y="88900"/>
                  </a:ln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0452100" y="1866900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0452100" y="1866900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600" y="50800"/>
                  </a:ln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692688" y="2003856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399"/>
                  </a:lnTo>
                  <a:lnTo>
                    <a:pt x="85953" y="25399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399"/>
                  </a:lnTo>
                  <a:lnTo>
                    <a:pt x="73196" y="25399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399"/>
                  </a:lnTo>
                  <a:lnTo>
                    <a:pt x="89755" y="25399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59"/>
                  </a:lnTo>
                  <a:lnTo>
                    <a:pt x="220875" y="51606"/>
                  </a:lnTo>
                  <a:lnTo>
                    <a:pt x="213293" y="67309"/>
                  </a:lnTo>
                  <a:lnTo>
                    <a:pt x="201215" y="81108"/>
                  </a:lnTo>
                  <a:lnTo>
                    <a:pt x="185099" y="91439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59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59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59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59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59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1"/>
                  </a:lnTo>
                  <a:lnTo>
                    <a:pt x="339734" y="47751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1"/>
                  </a:lnTo>
                  <a:lnTo>
                    <a:pt x="300313" y="47751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1"/>
                  </a:moveTo>
                  <a:lnTo>
                    <a:pt x="294014" y="47751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1"/>
                  </a:lnTo>
                  <a:close/>
                </a:path>
                <a:path w="340359" h="184150">
                  <a:moveTo>
                    <a:pt x="323681" y="47751"/>
                  </a:moveTo>
                  <a:lnTo>
                    <a:pt x="300313" y="47751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1"/>
                  </a:lnTo>
                  <a:close/>
                </a:path>
                <a:path w="340359" h="184150">
                  <a:moveTo>
                    <a:pt x="339734" y="47751"/>
                  </a:moveTo>
                  <a:lnTo>
                    <a:pt x="328761" y="47751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1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470400" y="949552"/>
              <a:ext cx="5484495" cy="269875"/>
            </a:xfrm>
            <a:custGeom>
              <a:avLst/>
              <a:gdLst/>
              <a:ahLst/>
              <a:cxnLst/>
              <a:rect l="l" t="t" r="r" b="b"/>
              <a:pathLst>
                <a:path w="5484495" h="269875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5484495" h="269875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5484495" h="269875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5484495" h="269875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5484495" h="269875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5484495" h="269875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5484495" h="269875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5484495" h="269875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5484495" h="269875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5484495" h="269875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5484495" h="269875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5484495" h="269875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83"/>
                  </a:lnTo>
                  <a:lnTo>
                    <a:pt x="1167091" y="182283"/>
                  </a:lnTo>
                  <a:lnTo>
                    <a:pt x="1167091" y="129032"/>
                  </a:lnTo>
                  <a:close/>
                </a:path>
                <a:path w="5484495" h="269875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5484495" h="269875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5484495" h="269875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5484495" h="269875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5484495" h="269875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5484495" h="269875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5484495" h="269875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5484495" h="269875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5484495" h="269875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5484495" h="269875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5484495" h="269875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5484495" h="269875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5484495" h="269875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83"/>
                  </a:lnTo>
                  <a:lnTo>
                    <a:pt x="2856192" y="182283"/>
                  </a:lnTo>
                  <a:lnTo>
                    <a:pt x="2856192" y="129032"/>
                  </a:lnTo>
                  <a:close/>
                </a:path>
                <a:path w="5484495" h="269875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5484495" h="269875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704"/>
                  </a:lnTo>
                  <a:lnTo>
                    <a:pt x="3496665" y="66662"/>
                  </a:lnTo>
                  <a:lnTo>
                    <a:pt x="3482314" y="81267"/>
                  </a:lnTo>
                  <a:lnTo>
                    <a:pt x="3463544" y="91452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5484495" h="269875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36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36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5484495" h="269875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5484495" h="269875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5484495" h="269875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5484495" h="269875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5484495" h="269875">
                  <a:moveTo>
                    <a:pt x="3953218" y="101815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89"/>
                  </a:lnTo>
                  <a:lnTo>
                    <a:pt x="3923766" y="105816"/>
                  </a:lnTo>
                  <a:lnTo>
                    <a:pt x="3953218" y="101815"/>
                  </a:lnTo>
                  <a:close/>
                </a:path>
                <a:path w="5484495" h="269875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44"/>
                  </a:lnTo>
                  <a:lnTo>
                    <a:pt x="3987152" y="179844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5484495" h="269875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95"/>
                  </a:lnTo>
                  <a:lnTo>
                    <a:pt x="3981259" y="138595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5484495" h="269875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18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5484495" h="269875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5484495" h="269875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26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5484495" h="269875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5484495" h="269875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5484495" h="269875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5484495" h="269875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5484495" h="269875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5484495" h="269875">
                  <a:moveTo>
                    <a:pt x="5261318" y="101815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89"/>
                  </a:lnTo>
                  <a:lnTo>
                    <a:pt x="5231866" y="105816"/>
                  </a:lnTo>
                  <a:lnTo>
                    <a:pt x="5261318" y="101815"/>
                  </a:lnTo>
                  <a:close/>
                </a:path>
                <a:path w="5484495" h="269875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44"/>
                  </a:lnTo>
                  <a:lnTo>
                    <a:pt x="5295252" y="179844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5484495" h="269875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95"/>
                  </a:lnTo>
                  <a:lnTo>
                    <a:pt x="5289359" y="138595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5484495" h="269875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18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5484495" h="269875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906" y="931862"/>
              <a:ext cx="1944642" cy="25039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400" y="152400"/>
              <a:ext cx="1231503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90500"/>
            <a:ext cx="13423900" cy="13220700"/>
            <a:chOff x="508000" y="190500"/>
            <a:chExt cx="13423900" cy="13220700"/>
          </a:xfrm>
        </p:grpSpPr>
        <p:sp>
          <p:nvSpPr>
            <p:cNvPr id="3" name="object 3" descr=""/>
            <p:cNvSpPr/>
            <p:nvPr/>
          </p:nvSpPr>
          <p:spPr>
            <a:xfrm>
              <a:off x="660400" y="647700"/>
              <a:ext cx="13093700" cy="12763500"/>
            </a:xfrm>
            <a:custGeom>
              <a:avLst/>
              <a:gdLst/>
              <a:ahLst/>
              <a:cxnLst/>
              <a:rect l="l" t="t" r="r" b="b"/>
              <a:pathLst>
                <a:path w="13093700" h="12763500">
                  <a:moveTo>
                    <a:pt x="13068300" y="12750800"/>
                  </a:moveTo>
                  <a:lnTo>
                    <a:pt x="25400" y="12750800"/>
                  </a:lnTo>
                  <a:lnTo>
                    <a:pt x="25400" y="12763500"/>
                  </a:lnTo>
                  <a:lnTo>
                    <a:pt x="13068300" y="12763500"/>
                  </a:lnTo>
                  <a:lnTo>
                    <a:pt x="13068300" y="1275080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13068300" y="12700"/>
                  </a:lnTo>
                  <a:lnTo>
                    <a:pt x="13075313" y="12700"/>
                  </a:lnTo>
                  <a:lnTo>
                    <a:pt x="13081000" y="18386"/>
                  </a:lnTo>
                  <a:lnTo>
                    <a:pt x="13081000" y="12745113"/>
                  </a:lnTo>
                  <a:lnTo>
                    <a:pt x="13075313" y="12750800"/>
                  </a:lnTo>
                  <a:lnTo>
                    <a:pt x="13068300" y="12750800"/>
                  </a:lnTo>
                  <a:lnTo>
                    <a:pt x="13068300" y="12763500"/>
                  </a:lnTo>
                  <a:lnTo>
                    <a:pt x="13078187" y="12761503"/>
                  </a:lnTo>
                  <a:lnTo>
                    <a:pt x="13086260" y="12756060"/>
                  </a:lnTo>
                  <a:lnTo>
                    <a:pt x="13091704" y="12747986"/>
                  </a:lnTo>
                  <a:lnTo>
                    <a:pt x="13093700" y="12738100"/>
                  </a:lnTo>
                  <a:lnTo>
                    <a:pt x="13093700" y="25400"/>
                  </a:lnTo>
                  <a:lnTo>
                    <a:pt x="13091703" y="15512"/>
                  </a:lnTo>
                  <a:lnTo>
                    <a:pt x="13086260" y="7439"/>
                  </a:lnTo>
                  <a:lnTo>
                    <a:pt x="13078186" y="1995"/>
                  </a:lnTo>
                  <a:lnTo>
                    <a:pt x="13068300" y="0"/>
                  </a:lnTo>
                  <a:close/>
                </a:path>
                <a:path w="13093700" h="127635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100"/>
                  </a:lnTo>
                  <a:lnTo>
                    <a:pt x="1996" y="12747986"/>
                  </a:lnTo>
                  <a:lnTo>
                    <a:pt x="7439" y="12756060"/>
                  </a:lnTo>
                  <a:lnTo>
                    <a:pt x="15513" y="12761503"/>
                  </a:lnTo>
                  <a:lnTo>
                    <a:pt x="25400" y="12763499"/>
                  </a:lnTo>
                  <a:lnTo>
                    <a:pt x="25400" y="12750800"/>
                  </a:lnTo>
                  <a:lnTo>
                    <a:pt x="18386" y="12750800"/>
                  </a:lnTo>
                  <a:lnTo>
                    <a:pt x="12700" y="12745113"/>
                  </a:lnTo>
                  <a:lnTo>
                    <a:pt x="12700" y="18386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68300" y="12700"/>
                  </a:lnTo>
                  <a:lnTo>
                    <a:pt x="130683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29000" y="1905000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29000" y="1905000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500" y="88900"/>
                  </a:ln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426700" y="1892300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426700" y="1892300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600" y="50800"/>
                  </a:ln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705388" y="2029256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400"/>
                  </a:lnTo>
                  <a:lnTo>
                    <a:pt x="85953" y="25400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400"/>
                  </a:lnTo>
                  <a:lnTo>
                    <a:pt x="73196" y="25400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400"/>
                  </a:lnTo>
                  <a:lnTo>
                    <a:pt x="89755" y="25400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60"/>
                  </a:lnTo>
                  <a:lnTo>
                    <a:pt x="220875" y="51606"/>
                  </a:lnTo>
                  <a:lnTo>
                    <a:pt x="213293" y="67310"/>
                  </a:lnTo>
                  <a:lnTo>
                    <a:pt x="201215" y="81108"/>
                  </a:lnTo>
                  <a:lnTo>
                    <a:pt x="185099" y="91440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60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60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60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60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60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2"/>
                  </a:lnTo>
                  <a:lnTo>
                    <a:pt x="339734" y="47752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2"/>
                  </a:lnTo>
                  <a:lnTo>
                    <a:pt x="300313" y="47752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2"/>
                  </a:moveTo>
                  <a:lnTo>
                    <a:pt x="294014" y="47752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2"/>
                  </a:lnTo>
                  <a:close/>
                </a:path>
                <a:path w="340359" h="184150">
                  <a:moveTo>
                    <a:pt x="323681" y="47752"/>
                  </a:moveTo>
                  <a:lnTo>
                    <a:pt x="300313" y="47752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2"/>
                  </a:lnTo>
                  <a:close/>
                </a:path>
                <a:path w="340359" h="184150">
                  <a:moveTo>
                    <a:pt x="339734" y="47752"/>
                  </a:moveTo>
                  <a:lnTo>
                    <a:pt x="328761" y="47752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2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619244" y="949552"/>
              <a:ext cx="8649970" cy="269875"/>
            </a:xfrm>
            <a:custGeom>
              <a:avLst/>
              <a:gdLst/>
              <a:ahLst/>
              <a:cxnLst/>
              <a:rect l="l" t="t" r="r" b="b"/>
              <a:pathLst>
                <a:path w="8649969" h="269875">
                  <a:moveTo>
                    <a:pt x="107086" y="86563"/>
                  </a:moveTo>
                  <a:lnTo>
                    <a:pt x="88950" y="77304"/>
                  </a:lnTo>
                  <a:lnTo>
                    <a:pt x="74828" y="63982"/>
                  </a:lnTo>
                  <a:lnTo>
                    <a:pt x="65646" y="47739"/>
                  </a:lnTo>
                  <a:lnTo>
                    <a:pt x="62382" y="29667"/>
                  </a:lnTo>
                  <a:lnTo>
                    <a:pt x="62382" y="9753"/>
                  </a:lnTo>
                  <a:lnTo>
                    <a:pt x="59537" y="9753"/>
                  </a:lnTo>
                  <a:lnTo>
                    <a:pt x="48564" y="9753"/>
                  </a:lnTo>
                  <a:lnTo>
                    <a:pt x="45516" y="9753"/>
                  </a:lnTo>
                  <a:lnTo>
                    <a:pt x="45516" y="28448"/>
                  </a:lnTo>
                  <a:lnTo>
                    <a:pt x="42291" y="48691"/>
                  </a:lnTo>
                  <a:lnTo>
                    <a:pt x="33121" y="66649"/>
                  </a:lnTo>
                  <a:lnTo>
                    <a:pt x="18770" y="81254"/>
                  </a:lnTo>
                  <a:lnTo>
                    <a:pt x="0" y="91440"/>
                  </a:lnTo>
                  <a:lnTo>
                    <a:pt x="8940" y="105054"/>
                  </a:lnTo>
                  <a:lnTo>
                    <a:pt x="29781" y="93002"/>
                  </a:lnTo>
                  <a:lnTo>
                    <a:pt x="45745" y="75514"/>
                  </a:lnTo>
                  <a:lnTo>
                    <a:pt x="54394" y="56959"/>
                  </a:lnTo>
                  <a:lnTo>
                    <a:pt x="62306" y="72567"/>
                  </a:lnTo>
                  <a:lnTo>
                    <a:pt x="77965" y="88684"/>
                  </a:lnTo>
                  <a:lnTo>
                    <a:pt x="98145" y="99771"/>
                  </a:lnTo>
                  <a:lnTo>
                    <a:pt x="107086" y="86563"/>
                  </a:lnTo>
                  <a:close/>
                </a:path>
                <a:path w="8649969" h="269875">
                  <a:moveTo>
                    <a:pt x="145288" y="150164"/>
                  </a:moveTo>
                  <a:lnTo>
                    <a:pt x="141135" y="136017"/>
                  </a:lnTo>
                  <a:lnTo>
                    <a:pt x="134378" y="130048"/>
                  </a:lnTo>
                  <a:lnTo>
                    <a:pt x="129209" y="125476"/>
                  </a:lnTo>
                  <a:lnTo>
                    <a:pt x="128828" y="125349"/>
                  </a:lnTo>
                  <a:lnTo>
                    <a:pt x="128828" y="150164"/>
                  </a:lnTo>
                  <a:lnTo>
                    <a:pt x="125793" y="158711"/>
                  </a:lnTo>
                  <a:lnTo>
                    <a:pt x="117094" y="165023"/>
                  </a:lnTo>
                  <a:lnTo>
                    <a:pt x="103276" y="168948"/>
                  </a:lnTo>
                  <a:lnTo>
                    <a:pt x="84937" y="170281"/>
                  </a:lnTo>
                  <a:lnTo>
                    <a:pt x="66586" y="168948"/>
                  </a:lnTo>
                  <a:lnTo>
                    <a:pt x="52781" y="165023"/>
                  </a:lnTo>
                  <a:lnTo>
                    <a:pt x="44069" y="158711"/>
                  </a:lnTo>
                  <a:lnTo>
                    <a:pt x="41046" y="150164"/>
                  </a:lnTo>
                  <a:lnTo>
                    <a:pt x="44069" y="141630"/>
                  </a:lnTo>
                  <a:lnTo>
                    <a:pt x="52781" y="135305"/>
                  </a:lnTo>
                  <a:lnTo>
                    <a:pt x="66586" y="131394"/>
                  </a:lnTo>
                  <a:lnTo>
                    <a:pt x="84937" y="130048"/>
                  </a:lnTo>
                  <a:lnTo>
                    <a:pt x="103276" y="131394"/>
                  </a:lnTo>
                  <a:lnTo>
                    <a:pt x="117094" y="135305"/>
                  </a:lnTo>
                  <a:lnTo>
                    <a:pt x="125793" y="141630"/>
                  </a:lnTo>
                  <a:lnTo>
                    <a:pt x="128828" y="150164"/>
                  </a:lnTo>
                  <a:lnTo>
                    <a:pt x="128828" y="125349"/>
                  </a:lnTo>
                  <a:lnTo>
                    <a:pt x="110223" y="118910"/>
                  </a:lnTo>
                  <a:lnTo>
                    <a:pt x="84937" y="116636"/>
                  </a:lnTo>
                  <a:lnTo>
                    <a:pt x="59639" y="118910"/>
                  </a:lnTo>
                  <a:lnTo>
                    <a:pt x="40665" y="125476"/>
                  </a:lnTo>
                  <a:lnTo>
                    <a:pt x="28727" y="136017"/>
                  </a:lnTo>
                  <a:lnTo>
                    <a:pt x="24587" y="150164"/>
                  </a:lnTo>
                  <a:lnTo>
                    <a:pt x="28727" y="164287"/>
                  </a:lnTo>
                  <a:lnTo>
                    <a:pt x="40665" y="174752"/>
                  </a:lnTo>
                  <a:lnTo>
                    <a:pt x="59639" y="181254"/>
                  </a:lnTo>
                  <a:lnTo>
                    <a:pt x="84937" y="183489"/>
                  </a:lnTo>
                  <a:lnTo>
                    <a:pt x="110223" y="181254"/>
                  </a:lnTo>
                  <a:lnTo>
                    <a:pt x="129209" y="174752"/>
                  </a:lnTo>
                  <a:lnTo>
                    <a:pt x="134302" y="170281"/>
                  </a:lnTo>
                  <a:lnTo>
                    <a:pt x="141135" y="164287"/>
                  </a:lnTo>
                  <a:lnTo>
                    <a:pt x="145288" y="150164"/>
                  </a:lnTo>
                  <a:close/>
                </a:path>
                <a:path w="8649969" h="269875">
                  <a:moveTo>
                    <a:pt x="170688" y="47548"/>
                  </a:moveTo>
                  <a:lnTo>
                    <a:pt x="143459" y="47548"/>
                  </a:lnTo>
                  <a:lnTo>
                    <a:pt x="143459" y="203"/>
                  </a:lnTo>
                  <a:lnTo>
                    <a:pt x="126593" y="203"/>
                  </a:lnTo>
                  <a:lnTo>
                    <a:pt x="126593" y="111556"/>
                  </a:lnTo>
                  <a:lnTo>
                    <a:pt x="143459" y="111556"/>
                  </a:lnTo>
                  <a:lnTo>
                    <a:pt x="143459" y="61772"/>
                  </a:lnTo>
                  <a:lnTo>
                    <a:pt x="170688" y="61772"/>
                  </a:lnTo>
                  <a:lnTo>
                    <a:pt x="170688" y="47548"/>
                  </a:lnTo>
                  <a:close/>
                </a:path>
                <a:path w="8649969" h="269875">
                  <a:moveTo>
                    <a:pt x="338099" y="5892"/>
                  </a:moveTo>
                  <a:lnTo>
                    <a:pt x="293598" y="5892"/>
                  </a:lnTo>
                  <a:lnTo>
                    <a:pt x="293598" y="19710"/>
                  </a:lnTo>
                  <a:lnTo>
                    <a:pt x="293598" y="58115"/>
                  </a:lnTo>
                  <a:lnTo>
                    <a:pt x="247878" y="58115"/>
                  </a:lnTo>
                  <a:lnTo>
                    <a:pt x="247878" y="19710"/>
                  </a:lnTo>
                  <a:lnTo>
                    <a:pt x="293598" y="19710"/>
                  </a:lnTo>
                  <a:lnTo>
                    <a:pt x="293598" y="5892"/>
                  </a:lnTo>
                  <a:lnTo>
                    <a:pt x="203174" y="5892"/>
                  </a:lnTo>
                  <a:lnTo>
                    <a:pt x="203174" y="19710"/>
                  </a:lnTo>
                  <a:lnTo>
                    <a:pt x="231013" y="19710"/>
                  </a:lnTo>
                  <a:lnTo>
                    <a:pt x="231013" y="58115"/>
                  </a:lnTo>
                  <a:lnTo>
                    <a:pt x="203987" y="58115"/>
                  </a:lnTo>
                  <a:lnTo>
                    <a:pt x="203987" y="71932"/>
                  </a:lnTo>
                  <a:lnTo>
                    <a:pt x="337286" y="71932"/>
                  </a:lnTo>
                  <a:lnTo>
                    <a:pt x="337286" y="67056"/>
                  </a:lnTo>
                  <a:lnTo>
                    <a:pt x="337286" y="58115"/>
                  </a:lnTo>
                  <a:lnTo>
                    <a:pt x="310261" y="58115"/>
                  </a:lnTo>
                  <a:lnTo>
                    <a:pt x="310261" y="19710"/>
                  </a:lnTo>
                  <a:lnTo>
                    <a:pt x="338099" y="19710"/>
                  </a:lnTo>
                  <a:lnTo>
                    <a:pt x="338099" y="11988"/>
                  </a:lnTo>
                  <a:lnTo>
                    <a:pt x="338099" y="5892"/>
                  </a:lnTo>
                  <a:close/>
                </a:path>
                <a:path w="8649969" h="269875">
                  <a:moveTo>
                    <a:pt x="353745" y="88798"/>
                  </a:moveTo>
                  <a:lnTo>
                    <a:pt x="187731" y="88798"/>
                  </a:lnTo>
                  <a:lnTo>
                    <a:pt x="187731" y="102616"/>
                  </a:lnTo>
                  <a:lnTo>
                    <a:pt x="262509" y="102616"/>
                  </a:lnTo>
                  <a:lnTo>
                    <a:pt x="262509" y="123952"/>
                  </a:lnTo>
                  <a:lnTo>
                    <a:pt x="208051" y="123952"/>
                  </a:lnTo>
                  <a:lnTo>
                    <a:pt x="208051" y="181457"/>
                  </a:lnTo>
                  <a:lnTo>
                    <a:pt x="333425" y="181457"/>
                  </a:lnTo>
                  <a:lnTo>
                    <a:pt x="333425" y="167843"/>
                  </a:lnTo>
                  <a:lnTo>
                    <a:pt x="333425" y="137363"/>
                  </a:lnTo>
                  <a:lnTo>
                    <a:pt x="333425" y="129438"/>
                  </a:lnTo>
                  <a:lnTo>
                    <a:pt x="333425" y="123952"/>
                  </a:lnTo>
                  <a:lnTo>
                    <a:pt x="316966" y="123952"/>
                  </a:lnTo>
                  <a:lnTo>
                    <a:pt x="316966" y="137363"/>
                  </a:lnTo>
                  <a:lnTo>
                    <a:pt x="316966" y="167843"/>
                  </a:lnTo>
                  <a:lnTo>
                    <a:pt x="224713" y="167843"/>
                  </a:lnTo>
                  <a:lnTo>
                    <a:pt x="224713" y="137363"/>
                  </a:lnTo>
                  <a:lnTo>
                    <a:pt x="316966" y="137363"/>
                  </a:lnTo>
                  <a:lnTo>
                    <a:pt x="316966" y="123952"/>
                  </a:lnTo>
                  <a:lnTo>
                    <a:pt x="279171" y="123952"/>
                  </a:lnTo>
                  <a:lnTo>
                    <a:pt x="279171" y="102616"/>
                  </a:lnTo>
                  <a:lnTo>
                    <a:pt x="353745" y="102616"/>
                  </a:lnTo>
                  <a:lnTo>
                    <a:pt x="353745" y="97739"/>
                  </a:lnTo>
                  <a:lnTo>
                    <a:pt x="353745" y="88798"/>
                  </a:lnTo>
                  <a:close/>
                </a:path>
                <a:path w="8649969" h="269875">
                  <a:moveTo>
                    <a:pt x="468337" y="126593"/>
                  </a:moveTo>
                  <a:lnTo>
                    <a:pt x="451294" y="113766"/>
                  </a:lnTo>
                  <a:lnTo>
                    <a:pt x="438950" y="95885"/>
                  </a:lnTo>
                  <a:lnTo>
                    <a:pt x="431444" y="74168"/>
                  </a:lnTo>
                  <a:lnTo>
                    <a:pt x="428917" y="49784"/>
                  </a:lnTo>
                  <a:lnTo>
                    <a:pt x="428917" y="35763"/>
                  </a:lnTo>
                  <a:lnTo>
                    <a:pt x="462445" y="35763"/>
                  </a:lnTo>
                  <a:lnTo>
                    <a:pt x="462445" y="28651"/>
                  </a:lnTo>
                  <a:lnTo>
                    <a:pt x="462445" y="21742"/>
                  </a:lnTo>
                  <a:lnTo>
                    <a:pt x="377101" y="21742"/>
                  </a:lnTo>
                  <a:lnTo>
                    <a:pt x="377101" y="35763"/>
                  </a:lnTo>
                  <a:lnTo>
                    <a:pt x="412661" y="35763"/>
                  </a:lnTo>
                  <a:lnTo>
                    <a:pt x="412661" y="49784"/>
                  </a:lnTo>
                  <a:lnTo>
                    <a:pt x="410159" y="76517"/>
                  </a:lnTo>
                  <a:lnTo>
                    <a:pt x="402653" y="99974"/>
                  </a:lnTo>
                  <a:lnTo>
                    <a:pt x="390207" y="119164"/>
                  </a:lnTo>
                  <a:lnTo>
                    <a:pt x="372833" y="133096"/>
                  </a:lnTo>
                  <a:lnTo>
                    <a:pt x="383197" y="146100"/>
                  </a:lnTo>
                  <a:lnTo>
                    <a:pt x="401777" y="130136"/>
                  </a:lnTo>
                  <a:lnTo>
                    <a:pt x="415124" y="108153"/>
                  </a:lnTo>
                  <a:lnTo>
                    <a:pt x="421246" y="87541"/>
                  </a:lnTo>
                  <a:lnTo>
                    <a:pt x="426529" y="104063"/>
                  </a:lnTo>
                  <a:lnTo>
                    <a:pt x="439877" y="124739"/>
                  </a:lnTo>
                  <a:lnTo>
                    <a:pt x="458381" y="139598"/>
                  </a:lnTo>
                  <a:lnTo>
                    <a:pt x="468337" y="126593"/>
                  </a:lnTo>
                  <a:close/>
                </a:path>
                <a:path w="8649969" h="269875">
                  <a:moveTo>
                    <a:pt x="531329" y="203"/>
                  </a:moveTo>
                  <a:lnTo>
                    <a:pt x="515277" y="203"/>
                  </a:lnTo>
                  <a:lnTo>
                    <a:pt x="515277" y="74168"/>
                  </a:lnTo>
                  <a:lnTo>
                    <a:pt x="491096" y="74168"/>
                  </a:lnTo>
                  <a:lnTo>
                    <a:pt x="491096" y="4064"/>
                  </a:lnTo>
                  <a:lnTo>
                    <a:pt x="475246" y="4064"/>
                  </a:lnTo>
                  <a:lnTo>
                    <a:pt x="475246" y="174752"/>
                  </a:lnTo>
                  <a:lnTo>
                    <a:pt x="491096" y="174752"/>
                  </a:lnTo>
                  <a:lnTo>
                    <a:pt x="491096" y="88392"/>
                  </a:lnTo>
                  <a:lnTo>
                    <a:pt x="515277" y="88392"/>
                  </a:lnTo>
                  <a:lnTo>
                    <a:pt x="515277" y="183896"/>
                  </a:lnTo>
                  <a:lnTo>
                    <a:pt x="531329" y="183896"/>
                  </a:lnTo>
                  <a:lnTo>
                    <a:pt x="531329" y="88392"/>
                  </a:lnTo>
                  <a:lnTo>
                    <a:pt x="531329" y="74168"/>
                  </a:lnTo>
                  <a:lnTo>
                    <a:pt x="531329" y="203"/>
                  </a:lnTo>
                  <a:close/>
                </a:path>
                <a:path w="8649969" h="269875">
                  <a:moveTo>
                    <a:pt x="707898" y="18491"/>
                  </a:moveTo>
                  <a:lnTo>
                    <a:pt x="697534" y="18491"/>
                  </a:lnTo>
                  <a:lnTo>
                    <a:pt x="691235" y="18491"/>
                  </a:lnTo>
                  <a:lnTo>
                    <a:pt x="579272" y="18491"/>
                  </a:lnTo>
                  <a:lnTo>
                    <a:pt x="579272" y="32512"/>
                  </a:lnTo>
                  <a:lnTo>
                    <a:pt x="691184" y="32512"/>
                  </a:lnTo>
                  <a:lnTo>
                    <a:pt x="691108" y="54457"/>
                  </a:lnTo>
                  <a:lnTo>
                    <a:pt x="690372" y="73279"/>
                  </a:lnTo>
                  <a:lnTo>
                    <a:pt x="688314" y="94996"/>
                  </a:lnTo>
                  <a:lnTo>
                    <a:pt x="684326" y="119684"/>
                  </a:lnTo>
                  <a:lnTo>
                    <a:pt x="701192" y="121920"/>
                  </a:lnTo>
                  <a:lnTo>
                    <a:pt x="705065" y="96139"/>
                  </a:lnTo>
                  <a:lnTo>
                    <a:pt x="707059" y="73939"/>
                  </a:lnTo>
                  <a:lnTo>
                    <a:pt x="707796" y="54457"/>
                  </a:lnTo>
                  <a:lnTo>
                    <a:pt x="707898" y="32512"/>
                  </a:lnTo>
                  <a:lnTo>
                    <a:pt x="707898" y="18491"/>
                  </a:lnTo>
                  <a:close/>
                </a:path>
                <a:path w="8649969" h="269875">
                  <a:moveTo>
                    <a:pt x="727811" y="144272"/>
                  </a:moveTo>
                  <a:lnTo>
                    <a:pt x="643077" y="144272"/>
                  </a:lnTo>
                  <a:lnTo>
                    <a:pt x="643077" y="78638"/>
                  </a:lnTo>
                  <a:lnTo>
                    <a:pt x="626211" y="78638"/>
                  </a:lnTo>
                  <a:lnTo>
                    <a:pt x="626211" y="144272"/>
                  </a:lnTo>
                  <a:lnTo>
                    <a:pt x="561797" y="144272"/>
                  </a:lnTo>
                  <a:lnTo>
                    <a:pt x="561797" y="158292"/>
                  </a:lnTo>
                  <a:lnTo>
                    <a:pt x="727811" y="158292"/>
                  </a:lnTo>
                  <a:lnTo>
                    <a:pt x="727811" y="151180"/>
                  </a:lnTo>
                  <a:lnTo>
                    <a:pt x="727811" y="144272"/>
                  </a:lnTo>
                  <a:close/>
                </a:path>
                <a:path w="8649969" h="269875">
                  <a:moveTo>
                    <a:pt x="894003" y="125780"/>
                  </a:moveTo>
                  <a:lnTo>
                    <a:pt x="767016" y="125780"/>
                  </a:lnTo>
                  <a:lnTo>
                    <a:pt x="767016" y="139598"/>
                  </a:lnTo>
                  <a:lnTo>
                    <a:pt x="877150" y="139598"/>
                  </a:lnTo>
                  <a:lnTo>
                    <a:pt x="877150" y="183896"/>
                  </a:lnTo>
                  <a:lnTo>
                    <a:pt x="894003" y="183896"/>
                  </a:lnTo>
                  <a:lnTo>
                    <a:pt x="894003" y="125780"/>
                  </a:lnTo>
                  <a:close/>
                </a:path>
                <a:path w="8649969" h="269875">
                  <a:moveTo>
                    <a:pt x="914539" y="93268"/>
                  </a:moveTo>
                  <a:lnTo>
                    <a:pt x="839965" y="93268"/>
                  </a:lnTo>
                  <a:lnTo>
                    <a:pt x="839965" y="70307"/>
                  </a:lnTo>
                  <a:lnTo>
                    <a:pt x="893406" y="70307"/>
                  </a:lnTo>
                  <a:lnTo>
                    <a:pt x="893406" y="66649"/>
                  </a:lnTo>
                  <a:lnTo>
                    <a:pt x="893406" y="56692"/>
                  </a:lnTo>
                  <a:lnTo>
                    <a:pt x="893406" y="21336"/>
                  </a:lnTo>
                  <a:lnTo>
                    <a:pt x="893406" y="7721"/>
                  </a:lnTo>
                  <a:lnTo>
                    <a:pt x="876731" y="7721"/>
                  </a:lnTo>
                  <a:lnTo>
                    <a:pt x="876731" y="21336"/>
                  </a:lnTo>
                  <a:lnTo>
                    <a:pt x="876731" y="56692"/>
                  </a:lnTo>
                  <a:lnTo>
                    <a:pt x="786320" y="56692"/>
                  </a:lnTo>
                  <a:lnTo>
                    <a:pt x="786320" y="21336"/>
                  </a:lnTo>
                  <a:lnTo>
                    <a:pt x="876731" y="21336"/>
                  </a:lnTo>
                  <a:lnTo>
                    <a:pt x="876731" y="7721"/>
                  </a:lnTo>
                  <a:lnTo>
                    <a:pt x="769861" y="7721"/>
                  </a:lnTo>
                  <a:lnTo>
                    <a:pt x="769861" y="70307"/>
                  </a:lnTo>
                  <a:lnTo>
                    <a:pt x="823290" y="70307"/>
                  </a:lnTo>
                  <a:lnTo>
                    <a:pt x="823290" y="93268"/>
                  </a:lnTo>
                  <a:lnTo>
                    <a:pt x="748525" y="93268"/>
                  </a:lnTo>
                  <a:lnTo>
                    <a:pt x="748525" y="106883"/>
                  </a:lnTo>
                  <a:lnTo>
                    <a:pt x="914539" y="106883"/>
                  </a:lnTo>
                  <a:lnTo>
                    <a:pt x="914539" y="98348"/>
                  </a:lnTo>
                  <a:lnTo>
                    <a:pt x="914539" y="93268"/>
                  </a:lnTo>
                  <a:close/>
                </a:path>
                <a:path w="8649969" h="269875">
                  <a:moveTo>
                    <a:pt x="1081747" y="129032"/>
                  </a:moveTo>
                  <a:lnTo>
                    <a:pt x="953935" y="129032"/>
                  </a:lnTo>
                  <a:lnTo>
                    <a:pt x="953935" y="142849"/>
                  </a:lnTo>
                  <a:lnTo>
                    <a:pt x="1064882" y="142849"/>
                  </a:lnTo>
                  <a:lnTo>
                    <a:pt x="1064882" y="182283"/>
                  </a:lnTo>
                  <a:lnTo>
                    <a:pt x="1081747" y="182283"/>
                  </a:lnTo>
                  <a:lnTo>
                    <a:pt x="1081747" y="129032"/>
                  </a:lnTo>
                  <a:close/>
                </a:path>
                <a:path w="8649969" h="269875">
                  <a:moveTo>
                    <a:pt x="1102067" y="101193"/>
                  </a:moveTo>
                  <a:lnTo>
                    <a:pt x="1027087" y="101193"/>
                  </a:lnTo>
                  <a:lnTo>
                    <a:pt x="1027087" y="81889"/>
                  </a:lnTo>
                  <a:lnTo>
                    <a:pt x="1084592" y="81889"/>
                  </a:lnTo>
                  <a:lnTo>
                    <a:pt x="1084592" y="75590"/>
                  </a:lnTo>
                  <a:lnTo>
                    <a:pt x="1084592" y="74168"/>
                  </a:lnTo>
                  <a:lnTo>
                    <a:pt x="1084592" y="68681"/>
                  </a:lnTo>
                  <a:lnTo>
                    <a:pt x="973645" y="68681"/>
                  </a:lnTo>
                  <a:lnTo>
                    <a:pt x="973645" y="49377"/>
                  </a:lnTo>
                  <a:lnTo>
                    <a:pt x="1080528" y="49377"/>
                  </a:lnTo>
                  <a:lnTo>
                    <a:pt x="1080528" y="4876"/>
                  </a:lnTo>
                  <a:lnTo>
                    <a:pt x="956576" y="4876"/>
                  </a:lnTo>
                  <a:lnTo>
                    <a:pt x="956576" y="18084"/>
                  </a:lnTo>
                  <a:lnTo>
                    <a:pt x="1064069" y="18084"/>
                  </a:lnTo>
                  <a:lnTo>
                    <a:pt x="1064069" y="36982"/>
                  </a:lnTo>
                  <a:lnTo>
                    <a:pt x="956983" y="36982"/>
                  </a:lnTo>
                  <a:lnTo>
                    <a:pt x="956983" y="81889"/>
                  </a:lnTo>
                  <a:lnTo>
                    <a:pt x="1010221" y="81889"/>
                  </a:lnTo>
                  <a:lnTo>
                    <a:pt x="1010221" y="101193"/>
                  </a:lnTo>
                  <a:lnTo>
                    <a:pt x="935443" y="101193"/>
                  </a:lnTo>
                  <a:lnTo>
                    <a:pt x="935443" y="115011"/>
                  </a:lnTo>
                  <a:lnTo>
                    <a:pt x="1102067" y="115011"/>
                  </a:lnTo>
                  <a:lnTo>
                    <a:pt x="1102067" y="108102"/>
                  </a:lnTo>
                  <a:lnTo>
                    <a:pt x="1102067" y="101193"/>
                  </a:lnTo>
                  <a:close/>
                </a:path>
                <a:path w="8649969" h="269875">
                  <a:moveTo>
                    <a:pt x="1835200" y="7518"/>
                  </a:moveTo>
                  <a:lnTo>
                    <a:pt x="1818538" y="7518"/>
                  </a:lnTo>
                  <a:lnTo>
                    <a:pt x="1818538" y="32715"/>
                  </a:lnTo>
                  <a:lnTo>
                    <a:pt x="1818538" y="46329"/>
                  </a:lnTo>
                  <a:lnTo>
                    <a:pt x="1818538" y="73355"/>
                  </a:lnTo>
                  <a:lnTo>
                    <a:pt x="1727708" y="73355"/>
                  </a:lnTo>
                  <a:lnTo>
                    <a:pt x="1727708" y="46329"/>
                  </a:lnTo>
                  <a:lnTo>
                    <a:pt x="1818538" y="46329"/>
                  </a:lnTo>
                  <a:lnTo>
                    <a:pt x="1818538" y="32715"/>
                  </a:lnTo>
                  <a:lnTo>
                    <a:pt x="1727708" y="32715"/>
                  </a:lnTo>
                  <a:lnTo>
                    <a:pt x="1727708" y="7518"/>
                  </a:lnTo>
                  <a:lnTo>
                    <a:pt x="1710842" y="7518"/>
                  </a:lnTo>
                  <a:lnTo>
                    <a:pt x="1710842" y="86969"/>
                  </a:lnTo>
                  <a:lnTo>
                    <a:pt x="1835200" y="86969"/>
                  </a:lnTo>
                  <a:lnTo>
                    <a:pt x="1835200" y="73355"/>
                  </a:lnTo>
                  <a:lnTo>
                    <a:pt x="1835200" y="46329"/>
                  </a:lnTo>
                  <a:lnTo>
                    <a:pt x="1835200" y="32715"/>
                  </a:lnTo>
                  <a:lnTo>
                    <a:pt x="1835200" y="7518"/>
                  </a:lnTo>
                  <a:close/>
                </a:path>
                <a:path w="8649969" h="269875">
                  <a:moveTo>
                    <a:pt x="1856536" y="108915"/>
                  </a:moveTo>
                  <a:lnTo>
                    <a:pt x="1689912" y="108915"/>
                  </a:lnTo>
                  <a:lnTo>
                    <a:pt x="1689912" y="122732"/>
                  </a:lnTo>
                  <a:lnTo>
                    <a:pt x="1764284" y="122732"/>
                  </a:lnTo>
                  <a:lnTo>
                    <a:pt x="1764284" y="183896"/>
                  </a:lnTo>
                  <a:lnTo>
                    <a:pt x="1780946" y="183896"/>
                  </a:lnTo>
                  <a:lnTo>
                    <a:pt x="1780946" y="122732"/>
                  </a:lnTo>
                  <a:lnTo>
                    <a:pt x="1856536" y="122732"/>
                  </a:lnTo>
                  <a:lnTo>
                    <a:pt x="1856536" y="115417"/>
                  </a:lnTo>
                  <a:lnTo>
                    <a:pt x="1856536" y="108915"/>
                  </a:lnTo>
                  <a:close/>
                </a:path>
                <a:path w="8649969" h="269875">
                  <a:moveTo>
                    <a:pt x="2027199" y="5892"/>
                  </a:moveTo>
                  <a:lnTo>
                    <a:pt x="1982698" y="5892"/>
                  </a:lnTo>
                  <a:lnTo>
                    <a:pt x="1982698" y="19710"/>
                  </a:lnTo>
                  <a:lnTo>
                    <a:pt x="1982698" y="58115"/>
                  </a:lnTo>
                  <a:lnTo>
                    <a:pt x="1936978" y="58115"/>
                  </a:lnTo>
                  <a:lnTo>
                    <a:pt x="1936978" y="19710"/>
                  </a:lnTo>
                  <a:lnTo>
                    <a:pt x="1982698" y="19710"/>
                  </a:lnTo>
                  <a:lnTo>
                    <a:pt x="1982698" y="5892"/>
                  </a:lnTo>
                  <a:lnTo>
                    <a:pt x="1892274" y="5892"/>
                  </a:lnTo>
                  <a:lnTo>
                    <a:pt x="1892274" y="19710"/>
                  </a:lnTo>
                  <a:lnTo>
                    <a:pt x="1920113" y="19710"/>
                  </a:lnTo>
                  <a:lnTo>
                    <a:pt x="1920113" y="58115"/>
                  </a:lnTo>
                  <a:lnTo>
                    <a:pt x="1893087" y="58115"/>
                  </a:lnTo>
                  <a:lnTo>
                    <a:pt x="1893087" y="71932"/>
                  </a:lnTo>
                  <a:lnTo>
                    <a:pt x="2026386" y="71932"/>
                  </a:lnTo>
                  <a:lnTo>
                    <a:pt x="2026386" y="67056"/>
                  </a:lnTo>
                  <a:lnTo>
                    <a:pt x="2026386" y="58115"/>
                  </a:lnTo>
                  <a:lnTo>
                    <a:pt x="1999361" y="58115"/>
                  </a:lnTo>
                  <a:lnTo>
                    <a:pt x="1999361" y="19710"/>
                  </a:lnTo>
                  <a:lnTo>
                    <a:pt x="2027199" y="19710"/>
                  </a:lnTo>
                  <a:lnTo>
                    <a:pt x="2027199" y="11988"/>
                  </a:lnTo>
                  <a:lnTo>
                    <a:pt x="2027199" y="5892"/>
                  </a:lnTo>
                  <a:close/>
                </a:path>
                <a:path w="8649969" h="269875">
                  <a:moveTo>
                    <a:pt x="2042845" y="88798"/>
                  </a:moveTo>
                  <a:lnTo>
                    <a:pt x="1876831" y="88798"/>
                  </a:lnTo>
                  <a:lnTo>
                    <a:pt x="1876831" y="102616"/>
                  </a:lnTo>
                  <a:lnTo>
                    <a:pt x="1951609" y="102616"/>
                  </a:lnTo>
                  <a:lnTo>
                    <a:pt x="1951609" y="123952"/>
                  </a:lnTo>
                  <a:lnTo>
                    <a:pt x="1897151" y="123952"/>
                  </a:lnTo>
                  <a:lnTo>
                    <a:pt x="1897151" y="181457"/>
                  </a:lnTo>
                  <a:lnTo>
                    <a:pt x="2022525" y="181457"/>
                  </a:lnTo>
                  <a:lnTo>
                    <a:pt x="2022525" y="167843"/>
                  </a:lnTo>
                  <a:lnTo>
                    <a:pt x="2022525" y="137363"/>
                  </a:lnTo>
                  <a:lnTo>
                    <a:pt x="2022525" y="129438"/>
                  </a:lnTo>
                  <a:lnTo>
                    <a:pt x="2022525" y="123952"/>
                  </a:lnTo>
                  <a:lnTo>
                    <a:pt x="2006066" y="123952"/>
                  </a:lnTo>
                  <a:lnTo>
                    <a:pt x="2006066" y="137363"/>
                  </a:lnTo>
                  <a:lnTo>
                    <a:pt x="2006066" y="167843"/>
                  </a:lnTo>
                  <a:lnTo>
                    <a:pt x="1913813" y="167843"/>
                  </a:lnTo>
                  <a:lnTo>
                    <a:pt x="1913813" y="137363"/>
                  </a:lnTo>
                  <a:lnTo>
                    <a:pt x="2006066" y="137363"/>
                  </a:lnTo>
                  <a:lnTo>
                    <a:pt x="2006066" y="123952"/>
                  </a:lnTo>
                  <a:lnTo>
                    <a:pt x="1968271" y="123952"/>
                  </a:lnTo>
                  <a:lnTo>
                    <a:pt x="1968271" y="102616"/>
                  </a:lnTo>
                  <a:lnTo>
                    <a:pt x="2042845" y="102616"/>
                  </a:lnTo>
                  <a:lnTo>
                    <a:pt x="2042845" y="97739"/>
                  </a:lnTo>
                  <a:lnTo>
                    <a:pt x="2042845" y="88798"/>
                  </a:lnTo>
                  <a:close/>
                </a:path>
                <a:path w="8649969" h="269875">
                  <a:moveTo>
                    <a:pt x="2157438" y="126593"/>
                  </a:moveTo>
                  <a:lnTo>
                    <a:pt x="2140394" y="113766"/>
                  </a:lnTo>
                  <a:lnTo>
                    <a:pt x="2128050" y="95885"/>
                  </a:lnTo>
                  <a:lnTo>
                    <a:pt x="2120544" y="74168"/>
                  </a:lnTo>
                  <a:lnTo>
                    <a:pt x="2118017" y="49784"/>
                  </a:lnTo>
                  <a:lnTo>
                    <a:pt x="2118017" y="35763"/>
                  </a:lnTo>
                  <a:lnTo>
                    <a:pt x="2151545" y="35763"/>
                  </a:lnTo>
                  <a:lnTo>
                    <a:pt x="2151545" y="28651"/>
                  </a:lnTo>
                  <a:lnTo>
                    <a:pt x="2151545" y="21742"/>
                  </a:lnTo>
                  <a:lnTo>
                    <a:pt x="2066201" y="21742"/>
                  </a:lnTo>
                  <a:lnTo>
                    <a:pt x="2066201" y="35763"/>
                  </a:lnTo>
                  <a:lnTo>
                    <a:pt x="2101761" y="35763"/>
                  </a:lnTo>
                  <a:lnTo>
                    <a:pt x="2101761" y="49784"/>
                  </a:lnTo>
                  <a:lnTo>
                    <a:pt x="2099259" y="76517"/>
                  </a:lnTo>
                  <a:lnTo>
                    <a:pt x="2091753" y="99974"/>
                  </a:lnTo>
                  <a:lnTo>
                    <a:pt x="2079307" y="119164"/>
                  </a:lnTo>
                  <a:lnTo>
                    <a:pt x="2061933" y="133096"/>
                  </a:lnTo>
                  <a:lnTo>
                    <a:pt x="2072297" y="146100"/>
                  </a:lnTo>
                  <a:lnTo>
                    <a:pt x="2090877" y="130136"/>
                  </a:lnTo>
                  <a:lnTo>
                    <a:pt x="2104224" y="108153"/>
                  </a:lnTo>
                  <a:lnTo>
                    <a:pt x="2110346" y="87541"/>
                  </a:lnTo>
                  <a:lnTo>
                    <a:pt x="2115629" y="104063"/>
                  </a:lnTo>
                  <a:lnTo>
                    <a:pt x="2128977" y="124739"/>
                  </a:lnTo>
                  <a:lnTo>
                    <a:pt x="2147481" y="139598"/>
                  </a:lnTo>
                  <a:lnTo>
                    <a:pt x="2157438" y="126593"/>
                  </a:lnTo>
                  <a:close/>
                </a:path>
                <a:path w="8649969" h="269875">
                  <a:moveTo>
                    <a:pt x="2220430" y="203"/>
                  </a:moveTo>
                  <a:lnTo>
                    <a:pt x="2204377" y="203"/>
                  </a:lnTo>
                  <a:lnTo>
                    <a:pt x="2204377" y="74168"/>
                  </a:lnTo>
                  <a:lnTo>
                    <a:pt x="2180196" y="74168"/>
                  </a:lnTo>
                  <a:lnTo>
                    <a:pt x="2180196" y="4064"/>
                  </a:lnTo>
                  <a:lnTo>
                    <a:pt x="2164346" y="4064"/>
                  </a:lnTo>
                  <a:lnTo>
                    <a:pt x="2164346" y="174752"/>
                  </a:lnTo>
                  <a:lnTo>
                    <a:pt x="2180196" y="174752"/>
                  </a:lnTo>
                  <a:lnTo>
                    <a:pt x="2180196" y="88392"/>
                  </a:lnTo>
                  <a:lnTo>
                    <a:pt x="2204377" y="88392"/>
                  </a:lnTo>
                  <a:lnTo>
                    <a:pt x="2204377" y="183896"/>
                  </a:lnTo>
                  <a:lnTo>
                    <a:pt x="2220430" y="183896"/>
                  </a:lnTo>
                  <a:lnTo>
                    <a:pt x="2220430" y="88392"/>
                  </a:lnTo>
                  <a:lnTo>
                    <a:pt x="2220430" y="74168"/>
                  </a:lnTo>
                  <a:lnTo>
                    <a:pt x="2220430" y="203"/>
                  </a:lnTo>
                  <a:close/>
                </a:path>
                <a:path w="8649969" h="269875">
                  <a:moveTo>
                    <a:pt x="2396998" y="18491"/>
                  </a:moveTo>
                  <a:lnTo>
                    <a:pt x="2386634" y="18491"/>
                  </a:lnTo>
                  <a:lnTo>
                    <a:pt x="2380335" y="18491"/>
                  </a:lnTo>
                  <a:lnTo>
                    <a:pt x="2268372" y="18491"/>
                  </a:lnTo>
                  <a:lnTo>
                    <a:pt x="2268372" y="32512"/>
                  </a:lnTo>
                  <a:lnTo>
                    <a:pt x="2380284" y="32512"/>
                  </a:lnTo>
                  <a:lnTo>
                    <a:pt x="2380208" y="54457"/>
                  </a:lnTo>
                  <a:lnTo>
                    <a:pt x="2379472" y="73279"/>
                  </a:lnTo>
                  <a:lnTo>
                    <a:pt x="2377414" y="94996"/>
                  </a:lnTo>
                  <a:lnTo>
                    <a:pt x="2373426" y="119684"/>
                  </a:lnTo>
                  <a:lnTo>
                    <a:pt x="2390292" y="121920"/>
                  </a:lnTo>
                  <a:lnTo>
                    <a:pt x="2394166" y="96139"/>
                  </a:lnTo>
                  <a:lnTo>
                    <a:pt x="2396159" y="73939"/>
                  </a:lnTo>
                  <a:lnTo>
                    <a:pt x="2396896" y="54457"/>
                  </a:lnTo>
                  <a:lnTo>
                    <a:pt x="2396998" y="32512"/>
                  </a:lnTo>
                  <a:lnTo>
                    <a:pt x="2396998" y="18491"/>
                  </a:lnTo>
                  <a:close/>
                </a:path>
                <a:path w="8649969" h="269875">
                  <a:moveTo>
                    <a:pt x="2416911" y="144272"/>
                  </a:moveTo>
                  <a:lnTo>
                    <a:pt x="2332177" y="144272"/>
                  </a:lnTo>
                  <a:lnTo>
                    <a:pt x="2332177" y="78638"/>
                  </a:lnTo>
                  <a:lnTo>
                    <a:pt x="2315311" y="78638"/>
                  </a:lnTo>
                  <a:lnTo>
                    <a:pt x="2315311" y="144272"/>
                  </a:lnTo>
                  <a:lnTo>
                    <a:pt x="2250897" y="144272"/>
                  </a:lnTo>
                  <a:lnTo>
                    <a:pt x="2250897" y="158292"/>
                  </a:lnTo>
                  <a:lnTo>
                    <a:pt x="2416911" y="158292"/>
                  </a:lnTo>
                  <a:lnTo>
                    <a:pt x="2416911" y="151180"/>
                  </a:lnTo>
                  <a:lnTo>
                    <a:pt x="2416911" y="144272"/>
                  </a:lnTo>
                  <a:close/>
                </a:path>
                <a:path w="8649969" h="269875">
                  <a:moveTo>
                    <a:pt x="2583103" y="125780"/>
                  </a:moveTo>
                  <a:lnTo>
                    <a:pt x="2456116" y="125780"/>
                  </a:lnTo>
                  <a:lnTo>
                    <a:pt x="2456116" y="139598"/>
                  </a:lnTo>
                  <a:lnTo>
                    <a:pt x="2566251" y="139598"/>
                  </a:lnTo>
                  <a:lnTo>
                    <a:pt x="2566251" y="183896"/>
                  </a:lnTo>
                  <a:lnTo>
                    <a:pt x="2583103" y="183896"/>
                  </a:lnTo>
                  <a:lnTo>
                    <a:pt x="2583103" y="125780"/>
                  </a:lnTo>
                  <a:close/>
                </a:path>
                <a:path w="8649969" h="269875">
                  <a:moveTo>
                    <a:pt x="2603639" y="93268"/>
                  </a:moveTo>
                  <a:lnTo>
                    <a:pt x="2529065" y="93268"/>
                  </a:lnTo>
                  <a:lnTo>
                    <a:pt x="2529065" y="70307"/>
                  </a:lnTo>
                  <a:lnTo>
                    <a:pt x="2582507" y="70307"/>
                  </a:lnTo>
                  <a:lnTo>
                    <a:pt x="2582507" y="66649"/>
                  </a:lnTo>
                  <a:lnTo>
                    <a:pt x="2582507" y="56692"/>
                  </a:lnTo>
                  <a:lnTo>
                    <a:pt x="2582507" y="21336"/>
                  </a:lnTo>
                  <a:lnTo>
                    <a:pt x="2582507" y="7721"/>
                  </a:lnTo>
                  <a:lnTo>
                    <a:pt x="2565831" y="7721"/>
                  </a:lnTo>
                  <a:lnTo>
                    <a:pt x="2565831" y="21336"/>
                  </a:lnTo>
                  <a:lnTo>
                    <a:pt x="2565831" y="56692"/>
                  </a:lnTo>
                  <a:lnTo>
                    <a:pt x="2475420" y="56692"/>
                  </a:lnTo>
                  <a:lnTo>
                    <a:pt x="2475420" y="21336"/>
                  </a:lnTo>
                  <a:lnTo>
                    <a:pt x="2565831" y="21336"/>
                  </a:lnTo>
                  <a:lnTo>
                    <a:pt x="2565831" y="7721"/>
                  </a:lnTo>
                  <a:lnTo>
                    <a:pt x="2458961" y="7721"/>
                  </a:lnTo>
                  <a:lnTo>
                    <a:pt x="2458961" y="70307"/>
                  </a:lnTo>
                  <a:lnTo>
                    <a:pt x="2512390" y="70307"/>
                  </a:lnTo>
                  <a:lnTo>
                    <a:pt x="2512390" y="93268"/>
                  </a:lnTo>
                  <a:lnTo>
                    <a:pt x="2437625" y="93268"/>
                  </a:lnTo>
                  <a:lnTo>
                    <a:pt x="2437625" y="106883"/>
                  </a:lnTo>
                  <a:lnTo>
                    <a:pt x="2603639" y="106883"/>
                  </a:lnTo>
                  <a:lnTo>
                    <a:pt x="2603639" y="98348"/>
                  </a:lnTo>
                  <a:lnTo>
                    <a:pt x="2603639" y="93268"/>
                  </a:lnTo>
                  <a:close/>
                </a:path>
                <a:path w="8649969" h="269875">
                  <a:moveTo>
                    <a:pt x="2770848" y="129032"/>
                  </a:moveTo>
                  <a:lnTo>
                    <a:pt x="2643035" y="129032"/>
                  </a:lnTo>
                  <a:lnTo>
                    <a:pt x="2643035" y="142849"/>
                  </a:lnTo>
                  <a:lnTo>
                    <a:pt x="2753982" y="142849"/>
                  </a:lnTo>
                  <a:lnTo>
                    <a:pt x="2753982" y="182283"/>
                  </a:lnTo>
                  <a:lnTo>
                    <a:pt x="2770848" y="182283"/>
                  </a:lnTo>
                  <a:lnTo>
                    <a:pt x="2770848" y="129032"/>
                  </a:lnTo>
                  <a:close/>
                </a:path>
                <a:path w="8649969" h="269875">
                  <a:moveTo>
                    <a:pt x="2791168" y="101193"/>
                  </a:moveTo>
                  <a:lnTo>
                    <a:pt x="2716187" y="101193"/>
                  </a:lnTo>
                  <a:lnTo>
                    <a:pt x="2716187" y="81889"/>
                  </a:lnTo>
                  <a:lnTo>
                    <a:pt x="2773692" y="81889"/>
                  </a:lnTo>
                  <a:lnTo>
                    <a:pt x="2773692" y="75590"/>
                  </a:lnTo>
                  <a:lnTo>
                    <a:pt x="2773692" y="74168"/>
                  </a:lnTo>
                  <a:lnTo>
                    <a:pt x="2773692" y="68681"/>
                  </a:lnTo>
                  <a:lnTo>
                    <a:pt x="2662745" y="68681"/>
                  </a:lnTo>
                  <a:lnTo>
                    <a:pt x="2662745" y="49377"/>
                  </a:lnTo>
                  <a:lnTo>
                    <a:pt x="2769628" y="49377"/>
                  </a:lnTo>
                  <a:lnTo>
                    <a:pt x="2769628" y="4876"/>
                  </a:lnTo>
                  <a:lnTo>
                    <a:pt x="2645676" y="4876"/>
                  </a:lnTo>
                  <a:lnTo>
                    <a:pt x="2645676" y="18084"/>
                  </a:lnTo>
                  <a:lnTo>
                    <a:pt x="2753169" y="18084"/>
                  </a:lnTo>
                  <a:lnTo>
                    <a:pt x="2753169" y="36982"/>
                  </a:lnTo>
                  <a:lnTo>
                    <a:pt x="2646083" y="36982"/>
                  </a:lnTo>
                  <a:lnTo>
                    <a:pt x="2646083" y="81889"/>
                  </a:lnTo>
                  <a:lnTo>
                    <a:pt x="2699321" y="81889"/>
                  </a:lnTo>
                  <a:lnTo>
                    <a:pt x="2699321" y="101193"/>
                  </a:lnTo>
                  <a:lnTo>
                    <a:pt x="2624544" y="101193"/>
                  </a:lnTo>
                  <a:lnTo>
                    <a:pt x="2624544" y="115011"/>
                  </a:lnTo>
                  <a:lnTo>
                    <a:pt x="2791168" y="115011"/>
                  </a:lnTo>
                  <a:lnTo>
                    <a:pt x="2791168" y="108102"/>
                  </a:lnTo>
                  <a:lnTo>
                    <a:pt x="2791168" y="101193"/>
                  </a:lnTo>
                  <a:close/>
                </a:path>
                <a:path w="8649969" h="269875">
                  <a:moveTo>
                    <a:pt x="2873756" y="256946"/>
                  </a:moveTo>
                  <a:lnTo>
                    <a:pt x="1591056" y="256946"/>
                  </a:lnTo>
                  <a:lnTo>
                    <a:pt x="1591056" y="269646"/>
                  </a:lnTo>
                  <a:lnTo>
                    <a:pt x="2873756" y="269646"/>
                  </a:lnTo>
                  <a:lnTo>
                    <a:pt x="2873756" y="256946"/>
                  </a:lnTo>
                  <a:close/>
                </a:path>
                <a:path w="8649969" h="269875">
                  <a:moveTo>
                    <a:pt x="3485286" y="86563"/>
                  </a:moveTo>
                  <a:lnTo>
                    <a:pt x="3467150" y="77304"/>
                  </a:lnTo>
                  <a:lnTo>
                    <a:pt x="3453028" y="63982"/>
                  </a:lnTo>
                  <a:lnTo>
                    <a:pt x="3443846" y="47739"/>
                  </a:lnTo>
                  <a:lnTo>
                    <a:pt x="3440582" y="29667"/>
                  </a:lnTo>
                  <a:lnTo>
                    <a:pt x="3440582" y="9753"/>
                  </a:lnTo>
                  <a:lnTo>
                    <a:pt x="3437737" y="9753"/>
                  </a:lnTo>
                  <a:lnTo>
                    <a:pt x="3426764" y="9753"/>
                  </a:lnTo>
                  <a:lnTo>
                    <a:pt x="3423716" y="9753"/>
                  </a:lnTo>
                  <a:lnTo>
                    <a:pt x="3423716" y="28448"/>
                  </a:lnTo>
                  <a:lnTo>
                    <a:pt x="3420491" y="48704"/>
                  </a:lnTo>
                  <a:lnTo>
                    <a:pt x="3411321" y="66662"/>
                  </a:lnTo>
                  <a:lnTo>
                    <a:pt x="3396970" y="81267"/>
                  </a:lnTo>
                  <a:lnTo>
                    <a:pt x="3378200" y="91452"/>
                  </a:lnTo>
                  <a:lnTo>
                    <a:pt x="3387140" y="105054"/>
                  </a:lnTo>
                  <a:lnTo>
                    <a:pt x="3407981" y="93002"/>
                  </a:lnTo>
                  <a:lnTo>
                    <a:pt x="3423945" y="75514"/>
                  </a:lnTo>
                  <a:lnTo>
                    <a:pt x="3432594" y="56959"/>
                  </a:lnTo>
                  <a:lnTo>
                    <a:pt x="3440506" y="72580"/>
                  </a:lnTo>
                  <a:lnTo>
                    <a:pt x="3456165" y="88684"/>
                  </a:lnTo>
                  <a:lnTo>
                    <a:pt x="3476345" y="99771"/>
                  </a:lnTo>
                  <a:lnTo>
                    <a:pt x="3485286" y="86563"/>
                  </a:lnTo>
                  <a:close/>
                </a:path>
                <a:path w="8649969" h="269875">
                  <a:moveTo>
                    <a:pt x="3523488" y="150164"/>
                  </a:moveTo>
                  <a:lnTo>
                    <a:pt x="3519335" y="136017"/>
                  </a:lnTo>
                  <a:lnTo>
                    <a:pt x="3512578" y="130048"/>
                  </a:lnTo>
                  <a:lnTo>
                    <a:pt x="3507409" y="125476"/>
                  </a:lnTo>
                  <a:lnTo>
                    <a:pt x="3507028" y="125349"/>
                  </a:lnTo>
                  <a:lnTo>
                    <a:pt x="3507028" y="150164"/>
                  </a:lnTo>
                  <a:lnTo>
                    <a:pt x="3503993" y="158711"/>
                  </a:lnTo>
                  <a:lnTo>
                    <a:pt x="3495294" y="165036"/>
                  </a:lnTo>
                  <a:lnTo>
                    <a:pt x="3481476" y="168948"/>
                  </a:lnTo>
                  <a:lnTo>
                    <a:pt x="3463137" y="170281"/>
                  </a:lnTo>
                  <a:lnTo>
                    <a:pt x="3444786" y="168948"/>
                  </a:lnTo>
                  <a:lnTo>
                    <a:pt x="3430981" y="165036"/>
                  </a:lnTo>
                  <a:lnTo>
                    <a:pt x="3422269" y="158711"/>
                  </a:lnTo>
                  <a:lnTo>
                    <a:pt x="3419246" y="150164"/>
                  </a:lnTo>
                  <a:lnTo>
                    <a:pt x="3422269" y="141630"/>
                  </a:lnTo>
                  <a:lnTo>
                    <a:pt x="3430981" y="135305"/>
                  </a:lnTo>
                  <a:lnTo>
                    <a:pt x="3444786" y="131394"/>
                  </a:lnTo>
                  <a:lnTo>
                    <a:pt x="3463137" y="130048"/>
                  </a:lnTo>
                  <a:lnTo>
                    <a:pt x="3481476" y="131394"/>
                  </a:lnTo>
                  <a:lnTo>
                    <a:pt x="3495294" y="135305"/>
                  </a:lnTo>
                  <a:lnTo>
                    <a:pt x="3503993" y="141630"/>
                  </a:lnTo>
                  <a:lnTo>
                    <a:pt x="3507028" y="150164"/>
                  </a:lnTo>
                  <a:lnTo>
                    <a:pt x="3507028" y="125349"/>
                  </a:lnTo>
                  <a:lnTo>
                    <a:pt x="3488423" y="118910"/>
                  </a:lnTo>
                  <a:lnTo>
                    <a:pt x="3463137" y="116636"/>
                  </a:lnTo>
                  <a:lnTo>
                    <a:pt x="3437839" y="118910"/>
                  </a:lnTo>
                  <a:lnTo>
                    <a:pt x="3418865" y="125476"/>
                  </a:lnTo>
                  <a:lnTo>
                    <a:pt x="3406927" y="136017"/>
                  </a:lnTo>
                  <a:lnTo>
                    <a:pt x="3402787" y="150164"/>
                  </a:lnTo>
                  <a:lnTo>
                    <a:pt x="3406927" y="164287"/>
                  </a:lnTo>
                  <a:lnTo>
                    <a:pt x="3418865" y="174752"/>
                  </a:lnTo>
                  <a:lnTo>
                    <a:pt x="3437839" y="181254"/>
                  </a:lnTo>
                  <a:lnTo>
                    <a:pt x="3463137" y="183489"/>
                  </a:lnTo>
                  <a:lnTo>
                    <a:pt x="3488423" y="181254"/>
                  </a:lnTo>
                  <a:lnTo>
                    <a:pt x="3507409" y="174752"/>
                  </a:lnTo>
                  <a:lnTo>
                    <a:pt x="3512502" y="170281"/>
                  </a:lnTo>
                  <a:lnTo>
                    <a:pt x="3519335" y="164287"/>
                  </a:lnTo>
                  <a:lnTo>
                    <a:pt x="3523488" y="150164"/>
                  </a:lnTo>
                  <a:close/>
                </a:path>
                <a:path w="8649969" h="269875">
                  <a:moveTo>
                    <a:pt x="3548888" y="47548"/>
                  </a:moveTo>
                  <a:lnTo>
                    <a:pt x="3521659" y="47548"/>
                  </a:lnTo>
                  <a:lnTo>
                    <a:pt x="3521659" y="203"/>
                  </a:lnTo>
                  <a:lnTo>
                    <a:pt x="3504793" y="203"/>
                  </a:lnTo>
                  <a:lnTo>
                    <a:pt x="3504793" y="111556"/>
                  </a:lnTo>
                  <a:lnTo>
                    <a:pt x="3521659" y="111556"/>
                  </a:lnTo>
                  <a:lnTo>
                    <a:pt x="3521659" y="61772"/>
                  </a:lnTo>
                  <a:lnTo>
                    <a:pt x="3548888" y="61772"/>
                  </a:lnTo>
                  <a:lnTo>
                    <a:pt x="3548888" y="47548"/>
                  </a:lnTo>
                  <a:close/>
                </a:path>
                <a:path w="8649969" h="269875">
                  <a:moveTo>
                    <a:pt x="3716299" y="5892"/>
                  </a:moveTo>
                  <a:lnTo>
                    <a:pt x="3671798" y="5892"/>
                  </a:lnTo>
                  <a:lnTo>
                    <a:pt x="3671798" y="19710"/>
                  </a:lnTo>
                  <a:lnTo>
                    <a:pt x="3671798" y="58115"/>
                  </a:lnTo>
                  <a:lnTo>
                    <a:pt x="3626078" y="58115"/>
                  </a:lnTo>
                  <a:lnTo>
                    <a:pt x="3626078" y="19710"/>
                  </a:lnTo>
                  <a:lnTo>
                    <a:pt x="3671798" y="19710"/>
                  </a:lnTo>
                  <a:lnTo>
                    <a:pt x="3671798" y="5892"/>
                  </a:lnTo>
                  <a:lnTo>
                    <a:pt x="3581374" y="5892"/>
                  </a:lnTo>
                  <a:lnTo>
                    <a:pt x="3581374" y="19710"/>
                  </a:lnTo>
                  <a:lnTo>
                    <a:pt x="3609213" y="19710"/>
                  </a:lnTo>
                  <a:lnTo>
                    <a:pt x="3609213" y="58115"/>
                  </a:lnTo>
                  <a:lnTo>
                    <a:pt x="3582187" y="58115"/>
                  </a:lnTo>
                  <a:lnTo>
                    <a:pt x="3582187" y="71932"/>
                  </a:lnTo>
                  <a:lnTo>
                    <a:pt x="3715486" y="71932"/>
                  </a:lnTo>
                  <a:lnTo>
                    <a:pt x="3715486" y="67056"/>
                  </a:lnTo>
                  <a:lnTo>
                    <a:pt x="3715486" y="58115"/>
                  </a:lnTo>
                  <a:lnTo>
                    <a:pt x="3688461" y="58115"/>
                  </a:lnTo>
                  <a:lnTo>
                    <a:pt x="3688461" y="19710"/>
                  </a:lnTo>
                  <a:lnTo>
                    <a:pt x="3716299" y="19710"/>
                  </a:lnTo>
                  <a:lnTo>
                    <a:pt x="3716299" y="11988"/>
                  </a:lnTo>
                  <a:lnTo>
                    <a:pt x="3716299" y="5892"/>
                  </a:lnTo>
                  <a:close/>
                </a:path>
                <a:path w="8649969" h="269875">
                  <a:moveTo>
                    <a:pt x="3731945" y="88811"/>
                  </a:moveTo>
                  <a:lnTo>
                    <a:pt x="3565931" y="88811"/>
                  </a:lnTo>
                  <a:lnTo>
                    <a:pt x="3565931" y="102616"/>
                  </a:lnTo>
                  <a:lnTo>
                    <a:pt x="3640709" y="102616"/>
                  </a:lnTo>
                  <a:lnTo>
                    <a:pt x="3640709" y="123952"/>
                  </a:lnTo>
                  <a:lnTo>
                    <a:pt x="3586251" y="123952"/>
                  </a:lnTo>
                  <a:lnTo>
                    <a:pt x="3586251" y="181457"/>
                  </a:lnTo>
                  <a:lnTo>
                    <a:pt x="3711625" y="181457"/>
                  </a:lnTo>
                  <a:lnTo>
                    <a:pt x="3711625" y="167855"/>
                  </a:lnTo>
                  <a:lnTo>
                    <a:pt x="3711625" y="137363"/>
                  </a:lnTo>
                  <a:lnTo>
                    <a:pt x="3711625" y="129438"/>
                  </a:lnTo>
                  <a:lnTo>
                    <a:pt x="3711625" y="123952"/>
                  </a:lnTo>
                  <a:lnTo>
                    <a:pt x="3695166" y="123952"/>
                  </a:lnTo>
                  <a:lnTo>
                    <a:pt x="3695166" y="137363"/>
                  </a:lnTo>
                  <a:lnTo>
                    <a:pt x="3695166" y="167855"/>
                  </a:lnTo>
                  <a:lnTo>
                    <a:pt x="3602913" y="167855"/>
                  </a:lnTo>
                  <a:lnTo>
                    <a:pt x="3602913" y="137363"/>
                  </a:lnTo>
                  <a:lnTo>
                    <a:pt x="3695166" y="137363"/>
                  </a:lnTo>
                  <a:lnTo>
                    <a:pt x="3695166" y="123952"/>
                  </a:lnTo>
                  <a:lnTo>
                    <a:pt x="3657371" y="123952"/>
                  </a:lnTo>
                  <a:lnTo>
                    <a:pt x="3657371" y="102616"/>
                  </a:lnTo>
                  <a:lnTo>
                    <a:pt x="3731945" y="102616"/>
                  </a:lnTo>
                  <a:lnTo>
                    <a:pt x="3731945" y="97739"/>
                  </a:lnTo>
                  <a:lnTo>
                    <a:pt x="3731945" y="88811"/>
                  </a:lnTo>
                  <a:close/>
                </a:path>
                <a:path w="8649969" h="269875">
                  <a:moveTo>
                    <a:pt x="3854056" y="14427"/>
                  </a:moveTo>
                  <a:lnTo>
                    <a:pt x="3844099" y="14427"/>
                  </a:lnTo>
                  <a:lnTo>
                    <a:pt x="3837394" y="14427"/>
                  </a:lnTo>
                  <a:lnTo>
                    <a:pt x="3762819" y="14427"/>
                  </a:lnTo>
                  <a:lnTo>
                    <a:pt x="3762819" y="28244"/>
                  </a:lnTo>
                  <a:lnTo>
                    <a:pt x="3837330" y="28244"/>
                  </a:lnTo>
                  <a:lnTo>
                    <a:pt x="3837305" y="34353"/>
                  </a:lnTo>
                  <a:lnTo>
                    <a:pt x="3836809" y="45847"/>
                  </a:lnTo>
                  <a:lnTo>
                    <a:pt x="3835425" y="60045"/>
                  </a:lnTo>
                  <a:lnTo>
                    <a:pt x="3832720" y="76809"/>
                  </a:lnTo>
                  <a:lnTo>
                    <a:pt x="3849179" y="78638"/>
                  </a:lnTo>
                  <a:lnTo>
                    <a:pt x="3851999" y="61620"/>
                  </a:lnTo>
                  <a:lnTo>
                    <a:pt x="3853446" y="46837"/>
                  </a:lnTo>
                  <a:lnTo>
                    <a:pt x="3853980" y="34353"/>
                  </a:lnTo>
                  <a:lnTo>
                    <a:pt x="3854031" y="28244"/>
                  </a:lnTo>
                  <a:lnTo>
                    <a:pt x="3854056" y="14427"/>
                  </a:lnTo>
                  <a:close/>
                </a:path>
                <a:path w="8649969" h="269875">
                  <a:moveTo>
                    <a:pt x="3867874" y="101815"/>
                  </a:moveTo>
                  <a:lnTo>
                    <a:pt x="3867835" y="101396"/>
                  </a:lnTo>
                  <a:lnTo>
                    <a:pt x="3866654" y="89611"/>
                  </a:lnTo>
                  <a:lnTo>
                    <a:pt x="3837597" y="92684"/>
                  </a:lnTo>
                  <a:lnTo>
                    <a:pt x="3807117" y="94475"/>
                  </a:lnTo>
                  <a:lnTo>
                    <a:pt x="3807117" y="55473"/>
                  </a:lnTo>
                  <a:lnTo>
                    <a:pt x="3790454" y="55473"/>
                  </a:lnTo>
                  <a:lnTo>
                    <a:pt x="3790454" y="94957"/>
                  </a:lnTo>
                  <a:lnTo>
                    <a:pt x="3778186" y="95300"/>
                  </a:lnTo>
                  <a:lnTo>
                    <a:pt x="3751643" y="95504"/>
                  </a:lnTo>
                  <a:lnTo>
                    <a:pt x="3753472" y="109321"/>
                  </a:lnTo>
                  <a:lnTo>
                    <a:pt x="3779609" y="109093"/>
                  </a:lnTo>
                  <a:lnTo>
                    <a:pt x="3808463" y="108089"/>
                  </a:lnTo>
                  <a:lnTo>
                    <a:pt x="3838422" y="105816"/>
                  </a:lnTo>
                  <a:lnTo>
                    <a:pt x="3867874" y="101815"/>
                  </a:lnTo>
                  <a:close/>
                </a:path>
                <a:path w="8649969" h="269875">
                  <a:moveTo>
                    <a:pt x="3901808" y="166027"/>
                  </a:moveTo>
                  <a:lnTo>
                    <a:pt x="3796550" y="166027"/>
                  </a:lnTo>
                  <a:lnTo>
                    <a:pt x="3796550" y="125780"/>
                  </a:lnTo>
                  <a:lnTo>
                    <a:pt x="3779888" y="125780"/>
                  </a:lnTo>
                  <a:lnTo>
                    <a:pt x="3779888" y="179844"/>
                  </a:lnTo>
                  <a:lnTo>
                    <a:pt x="3901808" y="179844"/>
                  </a:lnTo>
                  <a:lnTo>
                    <a:pt x="3901808" y="170281"/>
                  </a:lnTo>
                  <a:lnTo>
                    <a:pt x="3901808" y="166027"/>
                  </a:lnTo>
                  <a:close/>
                </a:path>
                <a:path w="8649969" h="269875">
                  <a:moveTo>
                    <a:pt x="3922128" y="59944"/>
                  </a:moveTo>
                  <a:lnTo>
                    <a:pt x="3895915" y="59944"/>
                  </a:lnTo>
                  <a:lnTo>
                    <a:pt x="3895915" y="203"/>
                  </a:lnTo>
                  <a:lnTo>
                    <a:pt x="3879050" y="203"/>
                  </a:lnTo>
                  <a:lnTo>
                    <a:pt x="3879050" y="138595"/>
                  </a:lnTo>
                  <a:lnTo>
                    <a:pt x="3895915" y="138595"/>
                  </a:lnTo>
                  <a:lnTo>
                    <a:pt x="3895915" y="73964"/>
                  </a:lnTo>
                  <a:lnTo>
                    <a:pt x="3922128" y="73964"/>
                  </a:lnTo>
                  <a:lnTo>
                    <a:pt x="3922128" y="59944"/>
                  </a:lnTo>
                  <a:close/>
                </a:path>
                <a:path w="8649969" h="269875">
                  <a:moveTo>
                    <a:pt x="4058259" y="133108"/>
                  </a:moveTo>
                  <a:lnTo>
                    <a:pt x="4057993" y="131064"/>
                  </a:lnTo>
                  <a:lnTo>
                    <a:pt x="4056430" y="119278"/>
                  </a:lnTo>
                  <a:lnTo>
                    <a:pt x="4032872" y="122529"/>
                  </a:lnTo>
                  <a:lnTo>
                    <a:pt x="4010431" y="124523"/>
                  </a:lnTo>
                  <a:lnTo>
                    <a:pt x="3988333" y="125514"/>
                  </a:lnTo>
                  <a:lnTo>
                    <a:pt x="3967429" y="125768"/>
                  </a:lnTo>
                  <a:lnTo>
                    <a:pt x="3967429" y="82905"/>
                  </a:lnTo>
                  <a:lnTo>
                    <a:pt x="4035094" y="82905"/>
                  </a:lnTo>
                  <a:lnTo>
                    <a:pt x="4035094" y="17272"/>
                  </a:lnTo>
                  <a:lnTo>
                    <a:pt x="3950157" y="17272"/>
                  </a:lnTo>
                  <a:lnTo>
                    <a:pt x="3950157" y="31089"/>
                  </a:lnTo>
                  <a:lnTo>
                    <a:pt x="4018026" y="31089"/>
                  </a:lnTo>
                  <a:lnTo>
                    <a:pt x="4018026" y="69088"/>
                  </a:lnTo>
                  <a:lnTo>
                    <a:pt x="3950563" y="69088"/>
                  </a:lnTo>
                  <a:lnTo>
                    <a:pt x="3950563" y="139801"/>
                  </a:lnTo>
                  <a:lnTo>
                    <a:pt x="3965803" y="139801"/>
                  </a:lnTo>
                  <a:lnTo>
                    <a:pt x="3988854" y="139534"/>
                  </a:lnTo>
                  <a:lnTo>
                    <a:pt x="4011345" y="138518"/>
                  </a:lnTo>
                  <a:lnTo>
                    <a:pt x="4034180" y="136461"/>
                  </a:lnTo>
                  <a:lnTo>
                    <a:pt x="4058259" y="133108"/>
                  </a:lnTo>
                  <a:close/>
                </a:path>
                <a:path w="8649969" h="269875">
                  <a:moveTo>
                    <a:pt x="4090568" y="0"/>
                  </a:moveTo>
                  <a:lnTo>
                    <a:pt x="4073702" y="0"/>
                  </a:lnTo>
                  <a:lnTo>
                    <a:pt x="4073702" y="184099"/>
                  </a:lnTo>
                  <a:lnTo>
                    <a:pt x="4090568" y="184099"/>
                  </a:lnTo>
                  <a:lnTo>
                    <a:pt x="4090568" y="0"/>
                  </a:lnTo>
                  <a:close/>
                </a:path>
                <a:path w="8649969" h="269875">
                  <a:moveTo>
                    <a:pt x="4780178" y="130454"/>
                  </a:moveTo>
                  <a:lnTo>
                    <a:pt x="4763452" y="116522"/>
                  </a:lnTo>
                  <a:lnTo>
                    <a:pt x="4751222" y="97726"/>
                  </a:lnTo>
                  <a:lnTo>
                    <a:pt x="4743716" y="75679"/>
                  </a:lnTo>
                  <a:lnTo>
                    <a:pt x="4741164" y="52019"/>
                  </a:lnTo>
                  <a:lnTo>
                    <a:pt x="4741164" y="35560"/>
                  </a:lnTo>
                  <a:lnTo>
                    <a:pt x="4773879" y="35560"/>
                  </a:lnTo>
                  <a:lnTo>
                    <a:pt x="4773879" y="28651"/>
                  </a:lnTo>
                  <a:lnTo>
                    <a:pt x="4773879" y="21539"/>
                  </a:lnTo>
                  <a:lnTo>
                    <a:pt x="4689957" y="21539"/>
                  </a:lnTo>
                  <a:lnTo>
                    <a:pt x="4689957" y="35560"/>
                  </a:lnTo>
                  <a:lnTo>
                    <a:pt x="4724705" y="35560"/>
                  </a:lnTo>
                  <a:lnTo>
                    <a:pt x="4724705" y="52019"/>
                  </a:lnTo>
                  <a:lnTo>
                    <a:pt x="4722076" y="77000"/>
                  </a:lnTo>
                  <a:lnTo>
                    <a:pt x="4714392" y="100228"/>
                  </a:lnTo>
                  <a:lnTo>
                    <a:pt x="4701895" y="120027"/>
                  </a:lnTo>
                  <a:lnTo>
                    <a:pt x="4684877" y="134721"/>
                  </a:lnTo>
                  <a:lnTo>
                    <a:pt x="4695241" y="147320"/>
                  </a:lnTo>
                  <a:lnTo>
                    <a:pt x="4713275" y="130898"/>
                  </a:lnTo>
                  <a:lnTo>
                    <a:pt x="4726610" y="108369"/>
                  </a:lnTo>
                  <a:lnTo>
                    <a:pt x="4733112" y="87210"/>
                  </a:lnTo>
                  <a:lnTo>
                    <a:pt x="4738929" y="105740"/>
                  </a:lnTo>
                  <a:lnTo>
                    <a:pt x="4751984" y="127203"/>
                  </a:lnTo>
                  <a:lnTo>
                    <a:pt x="4769815" y="142849"/>
                  </a:lnTo>
                  <a:lnTo>
                    <a:pt x="4780178" y="130454"/>
                  </a:lnTo>
                  <a:close/>
                </a:path>
                <a:path w="8649969" h="269875">
                  <a:moveTo>
                    <a:pt x="4805985" y="4470"/>
                  </a:moveTo>
                  <a:lnTo>
                    <a:pt x="4790135" y="4470"/>
                  </a:lnTo>
                  <a:lnTo>
                    <a:pt x="4790135" y="66040"/>
                  </a:lnTo>
                  <a:lnTo>
                    <a:pt x="4760061" y="66040"/>
                  </a:lnTo>
                  <a:lnTo>
                    <a:pt x="4760061" y="80060"/>
                  </a:lnTo>
                  <a:lnTo>
                    <a:pt x="4790135" y="80060"/>
                  </a:lnTo>
                  <a:lnTo>
                    <a:pt x="4790135" y="174548"/>
                  </a:lnTo>
                  <a:lnTo>
                    <a:pt x="4805985" y="174548"/>
                  </a:lnTo>
                  <a:lnTo>
                    <a:pt x="4805985" y="80060"/>
                  </a:lnTo>
                  <a:lnTo>
                    <a:pt x="4805985" y="66040"/>
                  </a:lnTo>
                  <a:lnTo>
                    <a:pt x="4805985" y="4470"/>
                  </a:lnTo>
                  <a:close/>
                </a:path>
                <a:path w="8649969" h="269875">
                  <a:moveTo>
                    <a:pt x="4843170" y="203"/>
                  </a:moveTo>
                  <a:lnTo>
                    <a:pt x="4826914" y="203"/>
                  </a:lnTo>
                  <a:lnTo>
                    <a:pt x="4826914" y="183896"/>
                  </a:lnTo>
                  <a:lnTo>
                    <a:pt x="4843170" y="183896"/>
                  </a:lnTo>
                  <a:lnTo>
                    <a:pt x="4843170" y="203"/>
                  </a:lnTo>
                  <a:close/>
                </a:path>
                <a:path w="8649969" h="269875">
                  <a:moveTo>
                    <a:pt x="5024399" y="5892"/>
                  </a:moveTo>
                  <a:lnTo>
                    <a:pt x="4979898" y="5892"/>
                  </a:lnTo>
                  <a:lnTo>
                    <a:pt x="4979898" y="19710"/>
                  </a:lnTo>
                  <a:lnTo>
                    <a:pt x="4979898" y="58115"/>
                  </a:lnTo>
                  <a:lnTo>
                    <a:pt x="4934178" y="58115"/>
                  </a:lnTo>
                  <a:lnTo>
                    <a:pt x="4934178" y="19710"/>
                  </a:lnTo>
                  <a:lnTo>
                    <a:pt x="4979898" y="19710"/>
                  </a:lnTo>
                  <a:lnTo>
                    <a:pt x="4979898" y="5892"/>
                  </a:lnTo>
                  <a:lnTo>
                    <a:pt x="4889474" y="5892"/>
                  </a:lnTo>
                  <a:lnTo>
                    <a:pt x="4889474" y="19710"/>
                  </a:lnTo>
                  <a:lnTo>
                    <a:pt x="4917313" y="19710"/>
                  </a:lnTo>
                  <a:lnTo>
                    <a:pt x="4917313" y="58115"/>
                  </a:lnTo>
                  <a:lnTo>
                    <a:pt x="4890287" y="58115"/>
                  </a:lnTo>
                  <a:lnTo>
                    <a:pt x="4890287" y="71932"/>
                  </a:lnTo>
                  <a:lnTo>
                    <a:pt x="5023586" y="71932"/>
                  </a:lnTo>
                  <a:lnTo>
                    <a:pt x="5023586" y="67056"/>
                  </a:lnTo>
                  <a:lnTo>
                    <a:pt x="5023586" y="58115"/>
                  </a:lnTo>
                  <a:lnTo>
                    <a:pt x="4996561" y="58115"/>
                  </a:lnTo>
                  <a:lnTo>
                    <a:pt x="4996561" y="19710"/>
                  </a:lnTo>
                  <a:lnTo>
                    <a:pt x="5024399" y="19710"/>
                  </a:lnTo>
                  <a:lnTo>
                    <a:pt x="5024399" y="11988"/>
                  </a:lnTo>
                  <a:lnTo>
                    <a:pt x="5024399" y="5892"/>
                  </a:lnTo>
                  <a:close/>
                </a:path>
                <a:path w="8649969" h="269875">
                  <a:moveTo>
                    <a:pt x="5040046" y="88811"/>
                  </a:moveTo>
                  <a:lnTo>
                    <a:pt x="4874031" y="88811"/>
                  </a:lnTo>
                  <a:lnTo>
                    <a:pt x="4874031" y="102616"/>
                  </a:lnTo>
                  <a:lnTo>
                    <a:pt x="4948809" y="102616"/>
                  </a:lnTo>
                  <a:lnTo>
                    <a:pt x="4948809" y="123952"/>
                  </a:lnTo>
                  <a:lnTo>
                    <a:pt x="4894351" y="123952"/>
                  </a:lnTo>
                  <a:lnTo>
                    <a:pt x="4894351" y="181457"/>
                  </a:lnTo>
                  <a:lnTo>
                    <a:pt x="5019726" y="181457"/>
                  </a:lnTo>
                  <a:lnTo>
                    <a:pt x="5019726" y="167855"/>
                  </a:lnTo>
                  <a:lnTo>
                    <a:pt x="5019726" y="137363"/>
                  </a:lnTo>
                  <a:lnTo>
                    <a:pt x="5019726" y="129438"/>
                  </a:lnTo>
                  <a:lnTo>
                    <a:pt x="5019726" y="123952"/>
                  </a:lnTo>
                  <a:lnTo>
                    <a:pt x="5003266" y="123952"/>
                  </a:lnTo>
                  <a:lnTo>
                    <a:pt x="5003266" y="137363"/>
                  </a:lnTo>
                  <a:lnTo>
                    <a:pt x="5003266" y="167855"/>
                  </a:lnTo>
                  <a:lnTo>
                    <a:pt x="4911014" y="167855"/>
                  </a:lnTo>
                  <a:lnTo>
                    <a:pt x="4911014" y="137363"/>
                  </a:lnTo>
                  <a:lnTo>
                    <a:pt x="5003266" y="137363"/>
                  </a:lnTo>
                  <a:lnTo>
                    <a:pt x="5003266" y="123952"/>
                  </a:lnTo>
                  <a:lnTo>
                    <a:pt x="4965471" y="123952"/>
                  </a:lnTo>
                  <a:lnTo>
                    <a:pt x="4965471" y="102616"/>
                  </a:lnTo>
                  <a:lnTo>
                    <a:pt x="5040046" y="102616"/>
                  </a:lnTo>
                  <a:lnTo>
                    <a:pt x="5040046" y="97739"/>
                  </a:lnTo>
                  <a:lnTo>
                    <a:pt x="5040046" y="88811"/>
                  </a:lnTo>
                  <a:close/>
                </a:path>
                <a:path w="8649969" h="269875">
                  <a:moveTo>
                    <a:pt x="5162156" y="14427"/>
                  </a:moveTo>
                  <a:lnTo>
                    <a:pt x="5152199" y="14427"/>
                  </a:lnTo>
                  <a:lnTo>
                    <a:pt x="5145494" y="14427"/>
                  </a:lnTo>
                  <a:lnTo>
                    <a:pt x="5070919" y="14427"/>
                  </a:lnTo>
                  <a:lnTo>
                    <a:pt x="5070919" y="28244"/>
                  </a:lnTo>
                  <a:lnTo>
                    <a:pt x="5145430" y="28244"/>
                  </a:lnTo>
                  <a:lnTo>
                    <a:pt x="5145405" y="34353"/>
                  </a:lnTo>
                  <a:lnTo>
                    <a:pt x="5144909" y="45847"/>
                  </a:lnTo>
                  <a:lnTo>
                    <a:pt x="5143525" y="60045"/>
                  </a:lnTo>
                  <a:lnTo>
                    <a:pt x="5140820" y="76809"/>
                  </a:lnTo>
                  <a:lnTo>
                    <a:pt x="5157279" y="78638"/>
                  </a:lnTo>
                  <a:lnTo>
                    <a:pt x="5160099" y="61620"/>
                  </a:lnTo>
                  <a:lnTo>
                    <a:pt x="5161546" y="46837"/>
                  </a:lnTo>
                  <a:lnTo>
                    <a:pt x="5162080" y="34353"/>
                  </a:lnTo>
                  <a:lnTo>
                    <a:pt x="5162131" y="28244"/>
                  </a:lnTo>
                  <a:lnTo>
                    <a:pt x="5162156" y="14427"/>
                  </a:lnTo>
                  <a:close/>
                </a:path>
                <a:path w="8649969" h="269875">
                  <a:moveTo>
                    <a:pt x="5175974" y="101815"/>
                  </a:moveTo>
                  <a:lnTo>
                    <a:pt x="5175936" y="101396"/>
                  </a:lnTo>
                  <a:lnTo>
                    <a:pt x="5174754" y="89611"/>
                  </a:lnTo>
                  <a:lnTo>
                    <a:pt x="5145697" y="92684"/>
                  </a:lnTo>
                  <a:lnTo>
                    <a:pt x="5115217" y="94475"/>
                  </a:lnTo>
                  <a:lnTo>
                    <a:pt x="5115217" y="55473"/>
                  </a:lnTo>
                  <a:lnTo>
                    <a:pt x="5098554" y="55473"/>
                  </a:lnTo>
                  <a:lnTo>
                    <a:pt x="5098554" y="94957"/>
                  </a:lnTo>
                  <a:lnTo>
                    <a:pt x="5086286" y="95300"/>
                  </a:lnTo>
                  <a:lnTo>
                    <a:pt x="5059743" y="95504"/>
                  </a:lnTo>
                  <a:lnTo>
                    <a:pt x="5061572" y="109321"/>
                  </a:lnTo>
                  <a:lnTo>
                    <a:pt x="5087709" y="109093"/>
                  </a:lnTo>
                  <a:lnTo>
                    <a:pt x="5116563" y="108089"/>
                  </a:lnTo>
                  <a:lnTo>
                    <a:pt x="5146522" y="105816"/>
                  </a:lnTo>
                  <a:lnTo>
                    <a:pt x="5175974" y="101815"/>
                  </a:lnTo>
                  <a:close/>
                </a:path>
                <a:path w="8649969" h="269875">
                  <a:moveTo>
                    <a:pt x="5209908" y="166027"/>
                  </a:moveTo>
                  <a:lnTo>
                    <a:pt x="5104650" y="166027"/>
                  </a:lnTo>
                  <a:lnTo>
                    <a:pt x="5104650" y="125780"/>
                  </a:lnTo>
                  <a:lnTo>
                    <a:pt x="5087988" y="125780"/>
                  </a:lnTo>
                  <a:lnTo>
                    <a:pt x="5087988" y="179844"/>
                  </a:lnTo>
                  <a:lnTo>
                    <a:pt x="5209908" y="179844"/>
                  </a:lnTo>
                  <a:lnTo>
                    <a:pt x="5209908" y="170281"/>
                  </a:lnTo>
                  <a:lnTo>
                    <a:pt x="5209908" y="166027"/>
                  </a:lnTo>
                  <a:close/>
                </a:path>
                <a:path w="8649969" h="269875">
                  <a:moveTo>
                    <a:pt x="5230228" y="59944"/>
                  </a:moveTo>
                  <a:lnTo>
                    <a:pt x="5204015" y="59944"/>
                  </a:lnTo>
                  <a:lnTo>
                    <a:pt x="5204015" y="203"/>
                  </a:lnTo>
                  <a:lnTo>
                    <a:pt x="5187150" y="203"/>
                  </a:lnTo>
                  <a:lnTo>
                    <a:pt x="5187150" y="138595"/>
                  </a:lnTo>
                  <a:lnTo>
                    <a:pt x="5204015" y="138595"/>
                  </a:lnTo>
                  <a:lnTo>
                    <a:pt x="5204015" y="73964"/>
                  </a:lnTo>
                  <a:lnTo>
                    <a:pt x="5230228" y="73964"/>
                  </a:lnTo>
                  <a:lnTo>
                    <a:pt x="5230228" y="59944"/>
                  </a:lnTo>
                  <a:close/>
                </a:path>
                <a:path w="8649969" h="269875">
                  <a:moveTo>
                    <a:pt x="5366359" y="133108"/>
                  </a:moveTo>
                  <a:lnTo>
                    <a:pt x="5366093" y="131064"/>
                  </a:lnTo>
                  <a:lnTo>
                    <a:pt x="5364531" y="119278"/>
                  </a:lnTo>
                  <a:lnTo>
                    <a:pt x="5340972" y="122529"/>
                  </a:lnTo>
                  <a:lnTo>
                    <a:pt x="5318531" y="124523"/>
                  </a:lnTo>
                  <a:lnTo>
                    <a:pt x="5296433" y="125514"/>
                  </a:lnTo>
                  <a:lnTo>
                    <a:pt x="5275529" y="125768"/>
                  </a:lnTo>
                  <a:lnTo>
                    <a:pt x="5275529" y="82905"/>
                  </a:lnTo>
                  <a:lnTo>
                    <a:pt x="5343195" y="82905"/>
                  </a:lnTo>
                  <a:lnTo>
                    <a:pt x="5343195" y="17272"/>
                  </a:lnTo>
                  <a:lnTo>
                    <a:pt x="5258257" y="17272"/>
                  </a:lnTo>
                  <a:lnTo>
                    <a:pt x="5258257" y="31089"/>
                  </a:lnTo>
                  <a:lnTo>
                    <a:pt x="5326126" y="31089"/>
                  </a:lnTo>
                  <a:lnTo>
                    <a:pt x="5326126" y="69088"/>
                  </a:lnTo>
                  <a:lnTo>
                    <a:pt x="5258663" y="69088"/>
                  </a:lnTo>
                  <a:lnTo>
                    <a:pt x="5258663" y="139801"/>
                  </a:lnTo>
                  <a:lnTo>
                    <a:pt x="5273903" y="139801"/>
                  </a:lnTo>
                  <a:lnTo>
                    <a:pt x="5296954" y="139534"/>
                  </a:lnTo>
                  <a:lnTo>
                    <a:pt x="5319446" y="138518"/>
                  </a:lnTo>
                  <a:lnTo>
                    <a:pt x="5342280" y="136461"/>
                  </a:lnTo>
                  <a:lnTo>
                    <a:pt x="5366359" y="133108"/>
                  </a:lnTo>
                  <a:close/>
                </a:path>
                <a:path w="8649969" h="269875">
                  <a:moveTo>
                    <a:pt x="5398668" y="0"/>
                  </a:moveTo>
                  <a:lnTo>
                    <a:pt x="5381803" y="0"/>
                  </a:lnTo>
                  <a:lnTo>
                    <a:pt x="5381803" y="184099"/>
                  </a:lnTo>
                  <a:lnTo>
                    <a:pt x="5398668" y="184099"/>
                  </a:lnTo>
                  <a:lnTo>
                    <a:pt x="5398668" y="0"/>
                  </a:lnTo>
                  <a:close/>
                </a:path>
                <a:path w="8649969" h="269875">
                  <a:moveTo>
                    <a:pt x="8159064" y="137210"/>
                  </a:moveTo>
                  <a:lnTo>
                    <a:pt x="8093278" y="137210"/>
                  </a:lnTo>
                  <a:lnTo>
                    <a:pt x="8093278" y="107162"/>
                  </a:lnTo>
                  <a:lnTo>
                    <a:pt x="8144840" y="107162"/>
                  </a:lnTo>
                  <a:lnTo>
                    <a:pt x="8144840" y="102717"/>
                  </a:lnTo>
                  <a:lnTo>
                    <a:pt x="8144840" y="101295"/>
                  </a:lnTo>
                  <a:lnTo>
                    <a:pt x="8144840" y="95072"/>
                  </a:lnTo>
                  <a:lnTo>
                    <a:pt x="8046161" y="95072"/>
                  </a:lnTo>
                  <a:lnTo>
                    <a:pt x="8046161" y="69113"/>
                  </a:lnTo>
                  <a:lnTo>
                    <a:pt x="8141106" y="69113"/>
                  </a:lnTo>
                  <a:lnTo>
                    <a:pt x="8141106" y="20396"/>
                  </a:lnTo>
                  <a:lnTo>
                    <a:pt x="8031048" y="20396"/>
                  </a:lnTo>
                  <a:lnTo>
                    <a:pt x="8031048" y="32308"/>
                  </a:lnTo>
                  <a:lnTo>
                    <a:pt x="8126527" y="32308"/>
                  </a:lnTo>
                  <a:lnTo>
                    <a:pt x="8126527" y="57200"/>
                  </a:lnTo>
                  <a:lnTo>
                    <a:pt x="8031581" y="57200"/>
                  </a:lnTo>
                  <a:lnTo>
                    <a:pt x="8031581" y="107162"/>
                  </a:lnTo>
                  <a:lnTo>
                    <a:pt x="8078521" y="107162"/>
                  </a:lnTo>
                  <a:lnTo>
                    <a:pt x="8078521" y="137210"/>
                  </a:lnTo>
                  <a:lnTo>
                    <a:pt x="8013446" y="137210"/>
                  </a:lnTo>
                  <a:lnTo>
                    <a:pt x="8013446" y="149479"/>
                  </a:lnTo>
                  <a:lnTo>
                    <a:pt x="8159064" y="149479"/>
                  </a:lnTo>
                  <a:lnTo>
                    <a:pt x="8159064" y="142367"/>
                  </a:lnTo>
                  <a:lnTo>
                    <a:pt x="8159064" y="137210"/>
                  </a:lnTo>
                  <a:close/>
                </a:path>
                <a:path w="8649969" h="269875">
                  <a:moveTo>
                    <a:pt x="8302701" y="25552"/>
                  </a:moveTo>
                  <a:lnTo>
                    <a:pt x="8296122" y="25552"/>
                  </a:lnTo>
                  <a:lnTo>
                    <a:pt x="8288299" y="25552"/>
                  </a:lnTo>
                  <a:lnTo>
                    <a:pt x="8192643" y="25552"/>
                  </a:lnTo>
                  <a:lnTo>
                    <a:pt x="8192643" y="37465"/>
                  </a:lnTo>
                  <a:lnTo>
                    <a:pt x="8288261" y="37465"/>
                  </a:lnTo>
                  <a:lnTo>
                    <a:pt x="8288198" y="57607"/>
                  </a:lnTo>
                  <a:lnTo>
                    <a:pt x="8287499" y="75095"/>
                  </a:lnTo>
                  <a:lnTo>
                    <a:pt x="8285607" y="95288"/>
                  </a:lnTo>
                  <a:lnTo>
                    <a:pt x="8281898" y="118364"/>
                  </a:lnTo>
                  <a:lnTo>
                    <a:pt x="8296656" y="119786"/>
                  </a:lnTo>
                  <a:lnTo>
                    <a:pt x="8300161" y="95846"/>
                  </a:lnTo>
                  <a:lnTo>
                    <a:pt x="8301952" y="75412"/>
                  </a:lnTo>
                  <a:lnTo>
                    <a:pt x="8302612" y="57607"/>
                  </a:lnTo>
                  <a:lnTo>
                    <a:pt x="8302701" y="37465"/>
                  </a:lnTo>
                  <a:lnTo>
                    <a:pt x="8302701" y="25552"/>
                  </a:lnTo>
                  <a:close/>
                </a:path>
                <a:path w="8649969" h="269875">
                  <a:moveTo>
                    <a:pt x="8322259" y="133477"/>
                  </a:moveTo>
                  <a:lnTo>
                    <a:pt x="8176996" y="133477"/>
                  </a:lnTo>
                  <a:lnTo>
                    <a:pt x="8176996" y="145757"/>
                  </a:lnTo>
                  <a:lnTo>
                    <a:pt x="8322259" y="145757"/>
                  </a:lnTo>
                  <a:lnTo>
                    <a:pt x="8322259" y="133477"/>
                  </a:lnTo>
                  <a:close/>
                </a:path>
                <a:path w="8649969" h="269875">
                  <a:moveTo>
                    <a:pt x="8423592" y="76758"/>
                  </a:moveTo>
                  <a:lnTo>
                    <a:pt x="8420621" y="53606"/>
                  </a:lnTo>
                  <a:lnTo>
                    <a:pt x="8412289" y="35953"/>
                  </a:lnTo>
                  <a:lnTo>
                    <a:pt x="8410168" y="34086"/>
                  </a:lnTo>
                  <a:lnTo>
                    <a:pt x="8409546" y="33540"/>
                  </a:lnTo>
                  <a:lnTo>
                    <a:pt x="8409546" y="76758"/>
                  </a:lnTo>
                  <a:lnTo>
                    <a:pt x="8407616" y="94538"/>
                  </a:lnTo>
                  <a:lnTo>
                    <a:pt x="8402193" y="108165"/>
                  </a:lnTo>
                  <a:lnTo>
                    <a:pt x="8393874" y="116890"/>
                  </a:lnTo>
                  <a:lnTo>
                    <a:pt x="8383232" y="119964"/>
                  </a:lnTo>
                  <a:lnTo>
                    <a:pt x="8372526" y="116890"/>
                  </a:lnTo>
                  <a:lnTo>
                    <a:pt x="8364207" y="108165"/>
                  </a:lnTo>
                  <a:lnTo>
                    <a:pt x="8358835" y="94538"/>
                  </a:lnTo>
                  <a:lnTo>
                    <a:pt x="8356917" y="76758"/>
                  </a:lnTo>
                  <a:lnTo>
                    <a:pt x="8358835" y="59143"/>
                  </a:lnTo>
                  <a:lnTo>
                    <a:pt x="8364207" y="45694"/>
                  </a:lnTo>
                  <a:lnTo>
                    <a:pt x="8372526" y="37109"/>
                  </a:lnTo>
                  <a:lnTo>
                    <a:pt x="8383232" y="34086"/>
                  </a:lnTo>
                  <a:lnTo>
                    <a:pt x="8393874" y="37109"/>
                  </a:lnTo>
                  <a:lnTo>
                    <a:pt x="8402193" y="45694"/>
                  </a:lnTo>
                  <a:lnTo>
                    <a:pt x="8407616" y="59143"/>
                  </a:lnTo>
                  <a:lnTo>
                    <a:pt x="8409546" y="76758"/>
                  </a:lnTo>
                  <a:lnTo>
                    <a:pt x="8409546" y="33540"/>
                  </a:lnTo>
                  <a:lnTo>
                    <a:pt x="8399513" y="24714"/>
                  </a:lnTo>
                  <a:lnTo>
                    <a:pt x="8383232" y="20751"/>
                  </a:lnTo>
                  <a:lnTo>
                    <a:pt x="8366950" y="24714"/>
                  </a:lnTo>
                  <a:lnTo>
                    <a:pt x="8354187" y="35953"/>
                  </a:lnTo>
                  <a:lnTo>
                    <a:pt x="8345856" y="53606"/>
                  </a:lnTo>
                  <a:lnTo>
                    <a:pt x="8342871" y="76758"/>
                  </a:lnTo>
                  <a:lnTo>
                    <a:pt x="8345856" y="100025"/>
                  </a:lnTo>
                  <a:lnTo>
                    <a:pt x="8354187" y="117729"/>
                  </a:lnTo>
                  <a:lnTo>
                    <a:pt x="8366950" y="128993"/>
                  </a:lnTo>
                  <a:lnTo>
                    <a:pt x="8383232" y="132943"/>
                  </a:lnTo>
                  <a:lnTo>
                    <a:pt x="8399513" y="128993"/>
                  </a:lnTo>
                  <a:lnTo>
                    <a:pt x="8409737" y="119964"/>
                  </a:lnTo>
                  <a:lnTo>
                    <a:pt x="8412289" y="117729"/>
                  </a:lnTo>
                  <a:lnTo>
                    <a:pt x="8420621" y="100025"/>
                  </a:lnTo>
                  <a:lnTo>
                    <a:pt x="8423592" y="76758"/>
                  </a:lnTo>
                  <a:close/>
                </a:path>
                <a:path w="8649969" h="269875">
                  <a:moveTo>
                    <a:pt x="8490445" y="72669"/>
                  </a:moveTo>
                  <a:lnTo>
                    <a:pt x="8464131" y="72669"/>
                  </a:lnTo>
                  <a:lnTo>
                    <a:pt x="8464131" y="8483"/>
                  </a:lnTo>
                  <a:lnTo>
                    <a:pt x="8449196" y="8483"/>
                  </a:lnTo>
                  <a:lnTo>
                    <a:pt x="8449196" y="169214"/>
                  </a:lnTo>
                  <a:lnTo>
                    <a:pt x="8464131" y="169214"/>
                  </a:lnTo>
                  <a:lnTo>
                    <a:pt x="8464131" y="85115"/>
                  </a:lnTo>
                  <a:lnTo>
                    <a:pt x="8490445" y="85115"/>
                  </a:lnTo>
                  <a:lnTo>
                    <a:pt x="8490445" y="72669"/>
                  </a:lnTo>
                  <a:close/>
                </a:path>
                <a:path w="8649969" h="269875">
                  <a:moveTo>
                    <a:pt x="8633206" y="40309"/>
                  </a:moveTo>
                  <a:lnTo>
                    <a:pt x="8629269" y="27825"/>
                  </a:lnTo>
                  <a:lnTo>
                    <a:pt x="8622411" y="22174"/>
                  </a:lnTo>
                  <a:lnTo>
                    <a:pt x="8618093" y="18630"/>
                  </a:lnTo>
                  <a:lnTo>
                    <a:pt x="8618093" y="40309"/>
                  </a:lnTo>
                  <a:lnTo>
                    <a:pt x="8615223" y="47955"/>
                  </a:lnTo>
                  <a:lnTo>
                    <a:pt x="8606980" y="53644"/>
                  </a:lnTo>
                  <a:lnTo>
                    <a:pt x="8593938" y="57213"/>
                  </a:lnTo>
                  <a:lnTo>
                    <a:pt x="8576666" y="58445"/>
                  </a:lnTo>
                  <a:lnTo>
                    <a:pt x="8559317" y="57213"/>
                  </a:lnTo>
                  <a:lnTo>
                    <a:pt x="8546287" y="53644"/>
                  </a:lnTo>
                  <a:lnTo>
                    <a:pt x="8538083" y="47955"/>
                  </a:lnTo>
                  <a:lnTo>
                    <a:pt x="8535238" y="40309"/>
                  </a:lnTo>
                  <a:lnTo>
                    <a:pt x="8538083" y="32600"/>
                  </a:lnTo>
                  <a:lnTo>
                    <a:pt x="8546287" y="26911"/>
                  </a:lnTo>
                  <a:lnTo>
                    <a:pt x="8559317" y="23393"/>
                  </a:lnTo>
                  <a:lnTo>
                    <a:pt x="8576666" y="22174"/>
                  </a:lnTo>
                  <a:lnTo>
                    <a:pt x="8593938" y="23393"/>
                  </a:lnTo>
                  <a:lnTo>
                    <a:pt x="8606980" y="26911"/>
                  </a:lnTo>
                  <a:lnTo>
                    <a:pt x="8615223" y="32600"/>
                  </a:lnTo>
                  <a:lnTo>
                    <a:pt x="8618093" y="40309"/>
                  </a:lnTo>
                  <a:lnTo>
                    <a:pt x="8618093" y="18630"/>
                  </a:lnTo>
                  <a:lnTo>
                    <a:pt x="8600199" y="12788"/>
                  </a:lnTo>
                  <a:lnTo>
                    <a:pt x="8576666" y="10795"/>
                  </a:lnTo>
                  <a:lnTo>
                    <a:pt x="8553056" y="12788"/>
                  </a:lnTo>
                  <a:lnTo>
                    <a:pt x="8535264" y="18554"/>
                  </a:lnTo>
                  <a:lnTo>
                    <a:pt x="8524037" y="27825"/>
                  </a:lnTo>
                  <a:lnTo>
                    <a:pt x="8520125" y="40309"/>
                  </a:lnTo>
                  <a:lnTo>
                    <a:pt x="8524037" y="52806"/>
                  </a:lnTo>
                  <a:lnTo>
                    <a:pt x="8535264" y="62077"/>
                  </a:lnTo>
                  <a:lnTo>
                    <a:pt x="8553056" y="67843"/>
                  </a:lnTo>
                  <a:lnTo>
                    <a:pt x="8576666" y="69824"/>
                  </a:lnTo>
                  <a:lnTo>
                    <a:pt x="8600199" y="67843"/>
                  </a:lnTo>
                  <a:lnTo>
                    <a:pt x="8618004" y="62077"/>
                  </a:lnTo>
                  <a:lnTo>
                    <a:pt x="8622411" y="58445"/>
                  </a:lnTo>
                  <a:lnTo>
                    <a:pt x="8629269" y="52806"/>
                  </a:lnTo>
                  <a:lnTo>
                    <a:pt x="8633206" y="40309"/>
                  </a:lnTo>
                  <a:close/>
                </a:path>
                <a:path w="8649969" h="269875">
                  <a:moveTo>
                    <a:pt x="8638184" y="157302"/>
                  </a:moveTo>
                  <a:lnTo>
                    <a:pt x="8617407" y="153390"/>
                  </a:lnTo>
                  <a:lnTo>
                    <a:pt x="8600135" y="146215"/>
                  </a:lnTo>
                  <a:lnTo>
                    <a:pt x="8588337" y="136283"/>
                  </a:lnTo>
                  <a:lnTo>
                    <a:pt x="8583955" y="124053"/>
                  </a:lnTo>
                  <a:lnTo>
                    <a:pt x="8583955" y="119075"/>
                  </a:lnTo>
                  <a:lnTo>
                    <a:pt x="8581466" y="119075"/>
                  </a:lnTo>
                  <a:lnTo>
                    <a:pt x="8571332" y="119075"/>
                  </a:lnTo>
                  <a:lnTo>
                    <a:pt x="8568842" y="119075"/>
                  </a:lnTo>
                  <a:lnTo>
                    <a:pt x="8568842" y="124053"/>
                  </a:lnTo>
                  <a:lnTo>
                    <a:pt x="8564448" y="136029"/>
                  </a:lnTo>
                  <a:lnTo>
                    <a:pt x="8552599" y="145948"/>
                  </a:lnTo>
                  <a:lnTo>
                    <a:pt x="8535314" y="153238"/>
                  </a:lnTo>
                  <a:lnTo>
                    <a:pt x="8514613" y="157302"/>
                  </a:lnTo>
                  <a:lnTo>
                    <a:pt x="8519414" y="168681"/>
                  </a:lnTo>
                  <a:lnTo>
                    <a:pt x="8543290" y="163512"/>
                  </a:lnTo>
                  <a:lnTo>
                    <a:pt x="8563038" y="154114"/>
                  </a:lnTo>
                  <a:lnTo>
                    <a:pt x="8576272" y="141058"/>
                  </a:lnTo>
                  <a:lnTo>
                    <a:pt x="8576259" y="140855"/>
                  </a:lnTo>
                  <a:lnTo>
                    <a:pt x="8576310" y="141020"/>
                  </a:lnTo>
                  <a:lnTo>
                    <a:pt x="8589823" y="154305"/>
                  </a:lnTo>
                  <a:lnTo>
                    <a:pt x="8609584" y="163588"/>
                  </a:lnTo>
                  <a:lnTo>
                    <a:pt x="8633384" y="168681"/>
                  </a:lnTo>
                  <a:lnTo>
                    <a:pt x="8638184" y="157302"/>
                  </a:lnTo>
                  <a:close/>
                </a:path>
                <a:path w="8649969" h="269875">
                  <a:moveTo>
                    <a:pt x="8649741" y="81915"/>
                  </a:moveTo>
                  <a:lnTo>
                    <a:pt x="8503945" y="81915"/>
                  </a:lnTo>
                  <a:lnTo>
                    <a:pt x="8503945" y="94005"/>
                  </a:lnTo>
                  <a:lnTo>
                    <a:pt x="8569198" y="94005"/>
                  </a:lnTo>
                  <a:lnTo>
                    <a:pt x="8569198" y="111607"/>
                  </a:lnTo>
                  <a:lnTo>
                    <a:pt x="8583600" y="111607"/>
                  </a:lnTo>
                  <a:lnTo>
                    <a:pt x="8583600" y="94005"/>
                  </a:lnTo>
                  <a:lnTo>
                    <a:pt x="8649741" y="94005"/>
                  </a:lnTo>
                  <a:lnTo>
                    <a:pt x="8649741" y="87071"/>
                  </a:lnTo>
                  <a:lnTo>
                    <a:pt x="8649741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956800" y="3200400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956800" y="3200400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700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700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346200" h="279400">
                  <a:moveTo>
                    <a:pt x="1206500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06500" y="266700"/>
                  </a:lnTo>
                  <a:close/>
                </a:path>
                <a:path w="1346200" h="279400">
                  <a:moveTo>
                    <a:pt x="1206500" y="0"/>
                  </a:moveTo>
                  <a:lnTo>
                    <a:pt x="1206500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500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500" y="2667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206500" y="12700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8228" y="3266284"/>
              <a:ext cx="171809" cy="12597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9956800" y="4152900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56800" y="4152900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4027" y="4236719"/>
              <a:ext cx="176204" cy="1340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3834" y="3727164"/>
              <a:ext cx="73241" cy="184727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9961499" y="27431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2" y="3086100"/>
              <a:ext cx="1866428" cy="146050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616219" y="27431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691024" y="3014888"/>
              <a:ext cx="781685" cy="188595"/>
            </a:xfrm>
            <a:custGeom>
              <a:avLst/>
              <a:gdLst/>
              <a:ahLst/>
              <a:cxnLst/>
              <a:rect l="l" t="t" r="r" b="b"/>
              <a:pathLst>
                <a:path w="781685" h="188594">
                  <a:moveTo>
                    <a:pt x="97942" y="119278"/>
                  </a:moveTo>
                  <a:lnTo>
                    <a:pt x="71120" y="119278"/>
                  </a:lnTo>
                  <a:lnTo>
                    <a:pt x="71120" y="188366"/>
                  </a:lnTo>
                  <a:lnTo>
                    <a:pt x="97942" y="188366"/>
                  </a:lnTo>
                  <a:lnTo>
                    <a:pt x="97942" y="119278"/>
                  </a:lnTo>
                  <a:close/>
                </a:path>
                <a:path w="781685" h="188594">
                  <a:moveTo>
                    <a:pt x="170484" y="108508"/>
                  </a:moveTo>
                  <a:lnTo>
                    <a:pt x="0" y="108508"/>
                  </a:lnTo>
                  <a:lnTo>
                    <a:pt x="0" y="129844"/>
                  </a:lnTo>
                  <a:lnTo>
                    <a:pt x="71120" y="129844"/>
                  </a:lnTo>
                  <a:lnTo>
                    <a:pt x="71120" y="119278"/>
                  </a:lnTo>
                  <a:lnTo>
                    <a:pt x="170484" y="119278"/>
                  </a:lnTo>
                  <a:lnTo>
                    <a:pt x="170484" y="108508"/>
                  </a:lnTo>
                  <a:close/>
                </a:path>
                <a:path w="781685" h="188594">
                  <a:moveTo>
                    <a:pt x="170484" y="119278"/>
                  </a:moveTo>
                  <a:lnTo>
                    <a:pt x="97942" y="119278"/>
                  </a:lnTo>
                  <a:lnTo>
                    <a:pt x="97942" y="129844"/>
                  </a:lnTo>
                  <a:lnTo>
                    <a:pt x="170484" y="129844"/>
                  </a:lnTo>
                  <a:lnTo>
                    <a:pt x="170484" y="119278"/>
                  </a:lnTo>
                  <a:close/>
                </a:path>
                <a:path w="781685" h="188594">
                  <a:moveTo>
                    <a:pt x="46329" y="7315"/>
                  </a:moveTo>
                  <a:lnTo>
                    <a:pt x="19507" y="7315"/>
                  </a:lnTo>
                  <a:lnTo>
                    <a:pt x="19507" y="90627"/>
                  </a:lnTo>
                  <a:lnTo>
                    <a:pt x="150368" y="90627"/>
                  </a:lnTo>
                  <a:lnTo>
                    <a:pt x="150368" y="69088"/>
                  </a:lnTo>
                  <a:lnTo>
                    <a:pt x="46329" y="69088"/>
                  </a:lnTo>
                  <a:lnTo>
                    <a:pt x="46329" y="49784"/>
                  </a:lnTo>
                  <a:lnTo>
                    <a:pt x="150368" y="49784"/>
                  </a:lnTo>
                  <a:lnTo>
                    <a:pt x="150368" y="28651"/>
                  </a:lnTo>
                  <a:lnTo>
                    <a:pt x="46329" y="28651"/>
                  </a:lnTo>
                  <a:lnTo>
                    <a:pt x="46329" y="7315"/>
                  </a:lnTo>
                  <a:close/>
                </a:path>
                <a:path w="781685" h="188594">
                  <a:moveTo>
                    <a:pt x="150368" y="49784"/>
                  </a:moveTo>
                  <a:lnTo>
                    <a:pt x="123545" y="49784"/>
                  </a:lnTo>
                  <a:lnTo>
                    <a:pt x="123545" y="69088"/>
                  </a:lnTo>
                  <a:lnTo>
                    <a:pt x="150368" y="69088"/>
                  </a:lnTo>
                  <a:lnTo>
                    <a:pt x="150368" y="49784"/>
                  </a:lnTo>
                  <a:close/>
                </a:path>
                <a:path w="781685" h="188594">
                  <a:moveTo>
                    <a:pt x="150368" y="7315"/>
                  </a:moveTo>
                  <a:lnTo>
                    <a:pt x="123545" y="7315"/>
                  </a:lnTo>
                  <a:lnTo>
                    <a:pt x="123545" y="28651"/>
                  </a:lnTo>
                  <a:lnTo>
                    <a:pt x="150368" y="28651"/>
                  </a:lnTo>
                  <a:lnTo>
                    <a:pt x="150368" y="7315"/>
                  </a:lnTo>
                  <a:close/>
                </a:path>
                <a:path w="781685" h="188594">
                  <a:moveTo>
                    <a:pt x="258454" y="125171"/>
                  </a:moveTo>
                  <a:lnTo>
                    <a:pt x="206638" y="125171"/>
                  </a:lnTo>
                  <a:lnTo>
                    <a:pt x="206638" y="186334"/>
                  </a:lnTo>
                  <a:lnTo>
                    <a:pt x="336686" y="186334"/>
                  </a:lnTo>
                  <a:lnTo>
                    <a:pt x="336686" y="164998"/>
                  </a:lnTo>
                  <a:lnTo>
                    <a:pt x="233257" y="164998"/>
                  </a:lnTo>
                  <a:lnTo>
                    <a:pt x="233257" y="146100"/>
                  </a:lnTo>
                  <a:lnTo>
                    <a:pt x="336686" y="146100"/>
                  </a:lnTo>
                  <a:lnTo>
                    <a:pt x="336686" y="132283"/>
                  </a:lnTo>
                  <a:lnTo>
                    <a:pt x="258454" y="132283"/>
                  </a:lnTo>
                  <a:lnTo>
                    <a:pt x="258454" y="125171"/>
                  </a:lnTo>
                  <a:close/>
                </a:path>
                <a:path w="781685" h="188594">
                  <a:moveTo>
                    <a:pt x="336686" y="146100"/>
                  </a:moveTo>
                  <a:lnTo>
                    <a:pt x="310270" y="146100"/>
                  </a:lnTo>
                  <a:lnTo>
                    <a:pt x="310270" y="164998"/>
                  </a:lnTo>
                  <a:lnTo>
                    <a:pt x="336686" y="164998"/>
                  </a:lnTo>
                  <a:lnTo>
                    <a:pt x="336686" y="146100"/>
                  </a:lnTo>
                  <a:close/>
                </a:path>
                <a:path w="781685" h="188594">
                  <a:moveTo>
                    <a:pt x="285480" y="103632"/>
                  </a:moveTo>
                  <a:lnTo>
                    <a:pt x="258454" y="103632"/>
                  </a:lnTo>
                  <a:lnTo>
                    <a:pt x="258454" y="132283"/>
                  </a:lnTo>
                  <a:lnTo>
                    <a:pt x="285480" y="132283"/>
                  </a:lnTo>
                  <a:lnTo>
                    <a:pt x="285480" y="103632"/>
                  </a:lnTo>
                  <a:close/>
                </a:path>
                <a:path w="781685" h="188594">
                  <a:moveTo>
                    <a:pt x="336686" y="125171"/>
                  </a:moveTo>
                  <a:lnTo>
                    <a:pt x="285480" y="125171"/>
                  </a:lnTo>
                  <a:lnTo>
                    <a:pt x="285480" y="132283"/>
                  </a:lnTo>
                  <a:lnTo>
                    <a:pt x="336686" y="132283"/>
                  </a:lnTo>
                  <a:lnTo>
                    <a:pt x="336686" y="125171"/>
                  </a:lnTo>
                  <a:close/>
                </a:path>
                <a:path w="781685" h="188594">
                  <a:moveTo>
                    <a:pt x="357006" y="88188"/>
                  </a:moveTo>
                  <a:lnTo>
                    <a:pt x="186928" y="88188"/>
                  </a:lnTo>
                  <a:lnTo>
                    <a:pt x="186928" y="109524"/>
                  </a:lnTo>
                  <a:lnTo>
                    <a:pt x="258454" y="109524"/>
                  </a:lnTo>
                  <a:lnTo>
                    <a:pt x="258454" y="103632"/>
                  </a:lnTo>
                  <a:lnTo>
                    <a:pt x="357006" y="103632"/>
                  </a:lnTo>
                  <a:lnTo>
                    <a:pt x="357006" y="88188"/>
                  </a:lnTo>
                  <a:close/>
                </a:path>
                <a:path w="781685" h="188594">
                  <a:moveTo>
                    <a:pt x="357006" y="103632"/>
                  </a:moveTo>
                  <a:lnTo>
                    <a:pt x="285480" y="103632"/>
                  </a:lnTo>
                  <a:lnTo>
                    <a:pt x="285480" y="109524"/>
                  </a:lnTo>
                  <a:lnTo>
                    <a:pt x="357006" y="109524"/>
                  </a:lnTo>
                  <a:lnTo>
                    <a:pt x="357006" y="103632"/>
                  </a:lnTo>
                  <a:close/>
                </a:path>
                <a:path w="781685" h="188594">
                  <a:moveTo>
                    <a:pt x="225739" y="55067"/>
                  </a:moveTo>
                  <a:lnTo>
                    <a:pt x="203184" y="55067"/>
                  </a:lnTo>
                  <a:lnTo>
                    <a:pt x="203184" y="76606"/>
                  </a:lnTo>
                  <a:lnTo>
                    <a:pt x="340547" y="76606"/>
                  </a:lnTo>
                  <a:lnTo>
                    <a:pt x="340547" y="69088"/>
                  </a:lnTo>
                  <a:lnTo>
                    <a:pt x="225739" y="69088"/>
                  </a:lnTo>
                  <a:lnTo>
                    <a:pt x="225739" y="55067"/>
                  </a:lnTo>
                  <a:close/>
                </a:path>
                <a:path w="781685" h="188594">
                  <a:moveTo>
                    <a:pt x="252764" y="13208"/>
                  </a:moveTo>
                  <a:lnTo>
                    <a:pt x="225739" y="13208"/>
                  </a:lnTo>
                  <a:lnTo>
                    <a:pt x="225739" y="69088"/>
                  </a:lnTo>
                  <a:lnTo>
                    <a:pt x="252764" y="69088"/>
                  </a:lnTo>
                  <a:lnTo>
                    <a:pt x="252764" y="13208"/>
                  </a:lnTo>
                  <a:close/>
                </a:path>
                <a:path w="781685" h="188594">
                  <a:moveTo>
                    <a:pt x="290966" y="55067"/>
                  </a:moveTo>
                  <a:lnTo>
                    <a:pt x="252764" y="55067"/>
                  </a:lnTo>
                  <a:lnTo>
                    <a:pt x="252764" y="69088"/>
                  </a:lnTo>
                  <a:lnTo>
                    <a:pt x="290966" y="69088"/>
                  </a:lnTo>
                  <a:lnTo>
                    <a:pt x="290966" y="55067"/>
                  </a:lnTo>
                  <a:close/>
                </a:path>
                <a:path w="781685" h="188594">
                  <a:moveTo>
                    <a:pt x="317992" y="13208"/>
                  </a:moveTo>
                  <a:lnTo>
                    <a:pt x="290966" y="13208"/>
                  </a:lnTo>
                  <a:lnTo>
                    <a:pt x="290966" y="69088"/>
                  </a:lnTo>
                  <a:lnTo>
                    <a:pt x="317992" y="69088"/>
                  </a:lnTo>
                  <a:lnTo>
                    <a:pt x="317992" y="13208"/>
                  </a:lnTo>
                  <a:close/>
                </a:path>
                <a:path w="781685" h="188594">
                  <a:moveTo>
                    <a:pt x="340547" y="55067"/>
                  </a:moveTo>
                  <a:lnTo>
                    <a:pt x="317992" y="55067"/>
                  </a:lnTo>
                  <a:lnTo>
                    <a:pt x="317992" y="69088"/>
                  </a:lnTo>
                  <a:lnTo>
                    <a:pt x="340547" y="69088"/>
                  </a:lnTo>
                  <a:lnTo>
                    <a:pt x="340547" y="55067"/>
                  </a:lnTo>
                  <a:close/>
                </a:path>
                <a:path w="781685" h="188594">
                  <a:moveTo>
                    <a:pt x="341969" y="5283"/>
                  </a:moveTo>
                  <a:lnTo>
                    <a:pt x="201761" y="5283"/>
                  </a:lnTo>
                  <a:lnTo>
                    <a:pt x="201761" y="26822"/>
                  </a:lnTo>
                  <a:lnTo>
                    <a:pt x="225739" y="26822"/>
                  </a:lnTo>
                  <a:lnTo>
                    <a:pt x="225739" y="13208"/>
                  </a:lnTo>
                  <a:lnTo>
                    <a:pt x="341969" y="13208"/>
                  </a:lnTo>
                  <a:lnTo>
                    <a:pt x="341969" y="5283"/>
                  </a:lnTo>
                  <a:close/>
                </a:path>
                <a:path w="781685" h="188594">
                  <a:moveTo>
                    <a:pt x="290966" y="13208"/>
                  </a:moveTo>
                  <a:lnTo>
                    <a:pt x="252764" y="13208"/>
                  </a:lnTo>
                  <a:lnTo>
                    <a:pt x="252764" y="26822"/>
                  </a:lnTo>
                  <a:lnTo>
                    <a:pt x="290966" y="26822"/>
                  </a:lnTo>
                  <a:lnTo>
                    <a:pt x="290966" y="13208"/>
                  </a:lnTo>
                  <a:close/>
                </a:path>
                <a:path w="781685" h="188594">
                  <a:moveTo>
                    <a:pt x="341969" y="13208"/>
                  </a:moveTo>
                  <a:lnTo>
                    <a:pt x="317992" y="13208"/>
                  </a:lnTo>
                  <a:lnTo>
                    <a:pt x="317992" y="26822"/>
                  </a:lnTo>
                  <a:lnTo>
                    <a:pt x="341969" y="26822"/>
                  </a:lnTo>
                  <a:lnTo>
                    <a:pt x="341969" y="13208"/>
                  </a:lnTo>
                  <a:close/>
                </a:path>
                <a:path w="781685" h="188594">
                  <a:moveTo>
                    <a:pt x="569018" y="203"/>
                  </a:moveTo>
                  <a:lnTo>
                    <a:pt x="541993" y="203"/>
                  </a:lnTo>
                  <a:lnTo>
                    <a:pt x="541993" y="136144"/>
                  </a:lnTo>
                  <a:lnTo>
                    <a:pt x="569018" y="136144"/>
                  </a:lnTo>
                  <a:lnTo>
                    <a:pt x="569018" y="73558"/>
                  </a:lnTo>
                  <a:lnTo>
                    <a:pt x="561297" y="73558"/>
                  </a:lnTo>
                  <a:lnTo>
                    <a:pt x="561297" y="51409"/>
                  </a:lnTo>
                  <a:lnTo>
                    <a:pt x="569018" y="51409"/>
                  </a:lnTo>
                  <a:lnTo>
                    <a:pt x="569018" y="203"/>
                  </a:lnTo>
                  <a:close/>
                </a:path>
                <a:path w="781685" h="188594">
                  <a:moveTo>
                    <a:pt x="569018" y="51409"/>
                  </a:moveTo>
                  <a:lnTo>
                    <a:pt x="561297" y="51409"/>
                  </a:lnTo>
                  <a:lnTo>
                    <a:pt x="561297" y="73558"/>
                  </a:lnTo>
                  <a:lnTo>
                    <a:pt x="569018" y="73558"/>
                  </a:lnTo>
                  <a:lnTo>
                    <a:pt x="569018" y="51409"/>
                  </a:lnTo>
                  <a:close/>
                </a:path>
                <a:path w="781685" h="188594">
                  <a:moveTo>
                    <a:pt x="594012" y="51409"/>
                  </a:moveTo>
                  <a:lnTo>
                    <a:pt x="569018" y="51409"/>
                  </a:lnTo>
                  <a:lnTo>
                    <a:pt x="569018" y="73558"/>
                  </a:lnTo>
                  <a:lnTo>
                    <a:pt x="594012" y="73558"/>
                  </a:lnTo>
                  <a:lnTo>
                    <a:pt x="594012" y="51409"/>
                  </a:lnTo>
                  <a:close/>
                </a:path>
                <a:path w="781685" h="188594">
                  <a:moveTo>
                    <a:pt x="512122" y="15036"/>
                  </a:moveTo>
                  <a:lnTo>
                    <a:pt x="427997" y="15036"/>
                  </a:lnTo>
                  <a:lnTo>
                    <a:pt x="427997" y="105460"/>
                  </a:lnTo>
                  <a:lnTo>
                    <a:pt x="443644" y="105460"/>
                  </a:lnTo>
                  <a:lnTo>
                    <a:pt x="471568" y="105222"/>
                  </a:lnTo>
                  <a:lnTo>
                    <a:pt x="493910" y="104317"/>
                  </a:lnTo>
                  <a:lnTo>
                    <a:pt x="512710" y="102460"/>
                  </a:lnTo>
                  <a:lnTo>
                    <a:pt x="530004" y="99364"/>
                  </a:lnTo>
                  <a:lnTo>
                    <a:pt x="529501" y="95300"/>
                  </a:lnTo>
                  <a:lnTo>
                    <a:pt x="454820" y="95300"/>
                  </a:lnTo>
                  <a:lnTo>
                    <a:pt x="454820" y="83718"/>
                  </a:lnTo>
                  <a:lnTo>
                    <a:pt x="443644" y="83718"/>
                  </a:lnTo>
                  <a:lnTo>
                    <a:pt x="454820" y="83634"/>
                  </a:lnTo>
                  <a:lnTo>
                    <a:pt x="454820" y="36779"/>
                  </a:lnTo>
                  <a:lnTo>
                    <a:pt x="512122" y="36779"/>
                  </a:lnTo>
                  <a:lnTo>
                    <a:pt x="512122" y="15036"/>
                  </a:lnTo>
                  <a:close/>
                </a:path>
                <a:path w="781685" h="188594">
                  <a:moveTo>
                    <a:pt x="527362" y="78028"/>
                  </a:moveTo>
                  <a:lnTo>
                    <a:pt x="510509" y="80975"/>
                  </a:lnTo>
                  <a:lnTo>
                    <a:pt x="492361" y="82702"/>
                  </a:lnTo>
                  <a:lnTo>
                    <a:pt x="470784" y="83515"/>
                  </a:lnTo>
                  <a:lnTo>
                    <a:pt x="454820" y="83634"/>
                  </a:lnTo>
                  <a:lnTo>
                    <a:pt x="454820" y="95300"/>
                  </a:lnTo>
                  <a:lnTo>
                    <a:pt x="529501" y="95300"/>
                  </a:lnTo>
                  <a:lnTo>
                    <a:pt x="527362" y="78028"/>
                  </a:lnTo>
                  <a:close/>
                </a:path>
                <a:path w="781685" h="188594">
                  <a:moveTo>
                    <a:pt x="454820" y="83634"/>
                  </a:moveTo>
                  <a:lnTo>
                    <a:pt x="443644" y="83718"/>
                  </a:lnTo>
                  <a:lnTo>
                    <a:pt x="454820" y="83718"/>
                  </a:lnTo>
                  <a:close/>
                </a:path>
                <a:path w="781685" h="188594">
                  <a:moveTo>
                    <a:pt x="474733" y="121920"/>
                  </a:moveTo>
                  <a:lnTo>
                    <a:pt x="447708" y="121920"/>
                  </a:lnTo>
                  <a:lnTo>
                    <a:pt x="447708" y="185115"/>
                  </a:lnTo>
                  <a:lnTo>
                    <a:pt x="575724" y="185115"/>
                  </a:lnTo>
                  <a:lnTo>
                    <a:pt x="575724" y="174548"/>
                  </a:lnTo>
                  <a:lnTo>
                    <a:pt x="474733" y="174548"/>
                  </a:lnTo>
                  <a:lnTo>
                    <a:pt x="474733" y="121920"/>
                  </a:lnTo>
                  <a:close/>
                </a:path>
                <a:path w="781685" h="188594">
                  <a:moveTo>
                    <a:pt x="575724" y="163576"/>
                  </a:moveTo>
                  <a:lnTo>
                    <a:pt x="474733" y="163576"/>
                  </a:lnTo>
                  <a:lnTo>
                    <a:pt x="474733" y="174548"/>
                  </a:lnTo>
                  <a:lnTo>
                    <a:pt x="575724" y="174548"/>
                  </a:lnTo>
                  <a:lnTo>
                    <a:pt x="575724" y="163576"/>
                  </a:lnTo>
                  <a:close/>
                </a:path>
                <a:path w="781685" h="188594">
                  <a:moveTo>
                    <a:pt x="755337" y="0"/>
                  </a:moveTo>
                  <a:lnTo>
                    <a:pt x="728108" y="0"/>
                  </a:lnTo>
                  <a:lnTo>
                    <a:pt x="728108" y="188163"/>
                  </a:lnTo>
                  <a:lnTo>
                    <a:pt x="755337" y="188163"/>
                  </a:lnTo>
                  <a:lnTo>
                    <a:pt x="755337" y="94081"/>
                  </a:lnTo>
                  <a:lnTo>
                    <a:pt x="748225" y="94081"/>
                  </a:lnTo>
                  <a:lnTo>
                    <a:pt x="748225" y="71932"/>
                  </a:lnTo>
                  <a:lnTo>
                    <a:pt x="755337" y="71932"/>
                  </a:lnTo>
                  <a:lnTo>
                    <a:pt x="755337" y="0"/>
                  </a:lnTo>
                  <a:close/>
                </a:path>
                <a:path w="781685" h="188594">
                  <a:moveTo>
                    <a:pt x="755337" y="71932"/>
                  </a:moveTo>
                  <a:lnTo>
                    <a:pt x="748225" y="71932"/>
                  </a:lnTo>
                  <a:lnTo>
                    <a:pt x="748225" y="94081"/>
                  </a:lnTo>
                  <a:lnTo>
                    <a:pt x="755337" y="94081"/>
                  </a:lnTo>
                  <a:lnTo>
                    <a:pt x="755337" y="71932"/>
                  </a:lnTo>
                  <a:close/>
                </a:path>
                <a:path w="781685" h="188594">
                  <a:moveTo>
                    <a:pt x="781346" y="71932"/>
                  </a:moveTo>
                  <a:lnTo>
                    <a:pt x="755337" y="71932"/>
                  </a:lnTo>
                  <a:lnTo>
                    <a:pt x="755337" y="94081"/>
                  </a:lnTo>
                  <a:lnTo>
                    <a:pt x="781346" y="94081"/>
                  </a:lnTo>
                  <a:lnTo>
                    <a:pt x="781346" y="71932"/>
                  </a:lnTo>
                  <a:close/>
                </a:path>
                <a:path w="781685" h="188594">
                  <a:moveTo>
                    <a:pt x="692548" y="19507"/>
                  </a:moveTo>
                  <a:lnTo>
                    <a:pt x="678730" y="19507"/>
                  </a:lnTo>
                  <a:lnTo>
                    <a:pt x="678730" y="24180"/>
                  </a:lnTo>
                  <a:lnTo>
                    <a:pt x="674308" y="59464"/>
                  </a:lnTo>
                  <a:lnTo>
                    <a:pt x="660874" y="89281"/>
                  </a:lnTo>
                  <a:lnTo>
                    <a:pt x="638182" y="114334"/>
                  </a:lnTo>
                  <a:lnTo>
                    <a:pt x="605985" y="135331"/>
                  </a:lnTo>
                  <a:lnTo>
                    <a:pt x="621022" y="155854"/>
                  </a:lnTo>
                  <a:lnTo>
                    <a:pt x="660569" y="129206"/>
                  </a:lnTo>
                  <a:lnTo>
                    <a:pt x="686554" y="97053"/>
                  </a:lnTo>
                  <a:lnTo>
                    <a:pt x="700803" y="60213"/>
                  </a:lnTo>
                  <a:lnTo>
                    <a:pt x="702826" y="41249"/>
                  </a:lnTo>
                  <a:lnTo>
                    <a:pt x="692548" y="41249"/>
                  </a:lnTo>
                  <a:lnTo>
                    <a:pt x="692548" y="19507"/>
                  </a:lnTo>
                  <a:close/>
                </a:path>
                <a:path w="781685" h="188594">
                  <a:moveTo>
                    <a:pt x="678730" y="19507"/>
                  </a:moveTo>
                  <a:lnTo>
                    <a:pt x="616348" y="19507"/>
                  </a:lnTo>
                  <a:lnTo>
                    <a:pt x="616348" y="41249"/>
                  </a:lnTo>
                  <a:lnTo>
                    <a:pt x="676591" y="41249"/>
                  </a:lnTo>
                  <a:lnTo>
                    <a:pt x="678730" y="24180"/>
                  </a:lnTo>
                  <a:lnTo>
                    <a:pt x="678730" y="19507"/>
                  </a:lnTo>
                  <a:close/>
                </a:path>
                <a:path w="781685" h="188594">
                  <a:moveTo>
                    <a:pt x="705146" y="19507"/>
                  </a:moveTo>
                  <a:lnTo>
                    <a:pt x="692548" y="19507"/>
                  </a:lnTo>
                  <a:lnTo>
                    <a:pt x="692548" y="41249"/>
                  </a:lnTo>
                  <a:lnTo>
                    <a:pt x="702826" y="41249"/>
                  </a:lnTo>
                  <a:lnTo>
                    <a:pt x="705146" y="1950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698194" y="3310511"/>
              <a:ext cx="527050" cy="179705"/>
            </a:xfrm>
            <a:custGeom>
              <a:avLst/>
              <a:gdLst/>
              <a:ahLst/>
              <a:cxnLst/>
              <a:rect l="l" t="t" r="r" b="b"/>
              <a:pathLst>
                <a:path w="527050" h="179704">
                  <a:moveTo>
                    <a:pt x="82058" y="33627"/>
                  </a:moveTo>
                  <a:lnTo>
                    <a:pt x="50944" y="33627"/>
                  </a:lnTo>
                  <a:lnTo>
                    <a:pt x="55754" y="34661"/>
                  </a:lnTo>
                  <a:lnTo>
                    <a:pt x="64317" y="38798"/>
                  </a:lnTo>
                  <a:lnTo>
                    <a:pt x="67685" y="41733"/>
                  </a:lnTo>
                  <a:lnTo>
                    <a:pt x="70138" y="45533"/>
                  </a:lnTo>
                  <a:lnTo>
                    <a:pt x="72640" y="49333"/>
                  </a:lnTo>
                  <a:lnTo>
                    <a:pt x="73890" y="53831"/>
                  </a:lnTo>
                  <a:lnTo>
                    <a:pt x="73890" y="63549"/>
                  </a:lnTo>
                  <a:lnTo>
                    <a:pt x="0" y="154854"/>
                  </a:lnTo>
                  <a:lnTo>
                    <a:pt x="0" y="167843"/>
                  </a:lnTo>
                  <a:lnTo>
                    <a:pt x="93229" y="167843"/>
                  </a:lnTo>
                  <a:lnTo>
                    <a:pt x="93229" y="151968"/>
                  </a:lnTo>
                  <a:lnTo>
                    <a:pt x="24534" y="151968"/>
                  </a:lnTo>
                  <a:lnTo>
                    <a:pt x="24534" y="150813"/>
                  </a:lnTo>
                  <a:lnTo>
                    <a:pt x="57727" y="115311"/>
                  </a:lnTo>
                  <a:lnTo>
                    <a:pt x="82381" y="85870"/>
                  </a:lnTo>
                  <a:lnTo>
                    <a:pt x="87673" y="74974"/>
                  </a:lnTo>
                  <a:lnTo>
                    <a:pt x="89645" y="69779"/>
                  </a:lnTo>
                  <a:lnTo>
                    <a:pt x="90631" y="64463"/>
                  </a:lnTo>
                  <a:lnTo>
                    <a:pt x="90539" y="51089"/>
                  </a:lnTo>
                  <a:lnTo>
                    <a:pt x="88731" y="44523"/>
                  </a:lnTo>
                  <a:lnTo>
                    <a:pt x="82058" y="33627"/>
                  </a:lnTo>
                  <a:close/>
                </a:path>
                <a:path w="527050" h="179704">
                  <a:moveTo>
                    <a:pt x="54840" y="18040"/>
                  </a:moveTo>
                  <a:lnTo>
                    <a:pt x="37570" y="18040"/>
                  </a:lnTo>
                  <a:lnTo>
                    <a:pt x="29801" y="19868"/>
                  </a:lnTo>
                  <a:lnTo>
                    <a:pt x="15995" y="27181"/>
                  </a:lnTo>
                  <a:lnTo>
                    <a:pt x="10559" y="32280"/>
                  </a:lnTo>
                  <a:lnTo>
                    <a:pt x="2573" y="45365"/>
                  </a:lnTo>
                  <a:lnTo>
                    <a:pt x="577" y="52965"/>
                  </a:lnTo>
                  <a:lnTo>
                    <a:pt x="577" y="61625"/>
                  </a:lnTo>
                  <a:lnTo>
                    <a:pt x="17606" y="61625"/>
                  </a:lnTo>
                  <a:lnTo>
                    <a:pt x="17606" y="55996"/>
                  </a:lnTo>
                  <a:lnTo>
                    <a:pt x="18737" y="51089"/>
                  </a:lnTo>
                  <a:lnTo>
                    <a:pt x="39928" y="33627"/>
                  </a:lnTo>
                  <a:lnTo>
                    <a:pt x="82058" y="33627"/>
                  </a:lnTo>
                  <a:lnTo>
                    <a:pt x="81130" y="32111"/>
                  </a:lnTo>
                  <a:lnTo>
                    <a:pt x="75887" y="27181"/>
                  </a:lnTo>
                  <a:lnTo>
                    <a:pt x="62513" y="19868"/>
                  </a:lnTo>
                  <a:lnTo>
                    <a:pt x="54840" y="18040"/>
                  </a:lnTo>
                  <a:close/>
                </a:path>
                <a:path w="527050" h="179704">
                  <a:moveTo>
                    <a:pt x="171233" y="18040"/>
                  </a:moveTo>
                  <a:lnTo>
                    <a:pt x="133386" y="38029"/>
                  </a:lnTo>
                  <a:lnTo>
                    <a:pt x="120235" y="82411"/>
                  </a:lnTo>
                  <a:lnTo>
                    <a:pt x="119856" y="93952"/>
                  </a:lnTo>
                  <a:lnTo>
                    <a:pt x="120235" y="105560"/>
                  </a:lnTo>
                  <a:lnTo>
                    <a:pt x="129286" y="143061"/>
                  </a:lnTo>
                  <a:lnTo>
                    <a:pt x="163381" y="169308"/>
                  </a:lnTo>
                  <a:lnTo>
                    <a:pt x="171233" y="169863"/>
                  </a:lnTo>
                  <a:lnTo>
                    <a:pt x="179085" y="169308"/>
                  </a:lnTo>
                  <a:lnTo>
                    <a:pt x="206013" y="153988"/>
                  </a:lnTo>
                  <a:lnTo>
                    <a:pt x="164065" y="153988"/>
                  </a:lnTo>
                  <a:lnTo>
                    <a:pt x="157932" y="151655"/>
                  </a:lnTo>
                  <a:lnTo>
                    <a:pt x="138184" y="111703"/>
                  </a:lnTo>
                  <a:lnTo>
                    <a:pt x="137174" y="93952"/>
                  </a:lnTo>
                  <a:lnTo>
                    <a:pt x="137738" y="80372"/>
                  </a:lnTo>
                  <a:lnTo>
                    <a:pt x="151141" y="42516"/>
                  </a:lnTo>
                  <a:lnTo>
                    <a:pt x="171233" y="33627"/>
                  </a:lnTo>
                  <a:lnTo>
                    <a:pt x="205558" y="33627"/>
                  </a:lnTo>
                  <a:lnTo>
                    <a:pt x="204300" y="32039"/>
                  </a:lnTo>
                  <a:lnTo>
                    <a:pt x="198870" y="27060"/>
                  </a:lnTo>
                  <a:lnTo>
                    <a:pt x="192840" y="23114"/>
                  </a:lnTo>
                  <a:lnTo>
                    <a:pt x="186224" y="20295"/>
                  </a:lnTo>
                  <a:lnTo>
                    <a:pt x="179022" y="18604"/>
                  </a:lnTo>
                  <a:lnTo>
                    <a:pt x="171233" y="18040"/>
                  </a:lnTo>
                  <a:close/>
                </a:path>
                <a:path w="527050" h="179704">
                  <a:moveTo>
                    <a:pt x="205558" y="33627"/>
                  </a:moveTo>
                  <a:lnTo>
                    <a:pt x="178353" y="33627"/>
                  </a:lnTo>
                  <a:lnTo>
                    <a:pt x="184438" y="35984"/>
                  </a:lnTo>
                  <a:lnTo>
                    <a:pt x="194589" y="45413"/>
                  </a:lnTo>
                  <a:lnTo>
                    <a:pt x="205035" y="84711"/>
                  </a:lnTo>
                  <a:lnTo>
                    <a:pt x="205292" y="93952"/>
                  </a:lnTo>
                  <a:lnTo>
                    <a:pt x="204733" y="107554"/>
                  </a:lnTo>
                  <a:lnTo>
                    <a:pt x="191420" y="145221"/>
                  </a:lnTo>
                  <a:lnTo>
                    <a:pt x="171233" y="153988"/>
                  </a:lnTo>
                  <a:lnTo>
                    <a:pt x="206013" y="153988"/>
                  </a:lnTo>
                  <a:lnTo>
                    <a:pt x="221095" y="116285"/>
                  </a:lnTo>
                  <a:lnTo>
                    <a:pt x="222610" y="93952"/>
                  </a:lnTo>
                  <a:lnTo>
                    <a:pt x="222227" y="82411"/>
                  </a:lnTo>
                  <a:lnTo>
                    <a:pt x="213103" y="45028"/>
                  </a:lnTo>
                  <a:lnTo>
                    <a:pt x="209044" y="38029"/>
                  </a:lnTo>
                  <a:lnTo>
                    <a:pt x="205558" y="33627"/>
                  </a:lnTo>
                  <a:close/>
                </a:path>
                <a:path w="527050" h="179704">
                  <a:moveTo>
                    <a:pt x="298233" y="18040"/>
                  </a:moveTo>
                  <a:lnTo>
                    <a:pt x="260386" y="38029"/>
                  </a:lnTo>
                  <a:lnTo>
                    <a:pt x="247235" y="82411"/>
                  </a:lnTo>
                  <a:lnTo>
                    <a:pt x="246856" y="93952"/>
                  </a:lnTo>
                  <a:lnTo>
                    <a:pt x="247235" y="105560"/>
                  </a:lnTo>
                  <a:lnTo>
                    <a:pt x="256286" y="143061"/>
                  </a:lnTo>
                  <a:lnTo>
                    <a:pt x="290381" y="169308"/>
                  </a:lnTo>
                  <a:lnTo>
                    <a:pt x="298233" y="169863"/>
                  </a:lnTo>
                  <a:lnTo>
                    <a:pt x="306085" y="169308"/>
                  </a:lnTo>
                  <a:lnTo>
                    <a:pt x="333013" y="153988"/>
                  </a:lnTo>
                  <a:lnTo>
                    <a:pt x="291065" y="153988"/>
                  </a:lnTo>
                  <a:lnTo>
                    <a:pt x="284932" y="151655"/>
                  </a:lnTo>
                  <a:lnTo>
                    <a:pt x="265184" y="111703"/>
                  </a:lnTo>
                  <a:lnTo>
                    <a:pt x="264174" y="93952"/>
                  </a:lnTo>
                  <a:lnTo>
                    <a:pt x="264738" y="80372"/>
                  </a:lnTo>
                  <a:lnTo>
                    <a:pt x="278141" y="42516"/>
                  </a:lnTo>
                  <a:lnTo>
                    <a:pt x="298233" y="33627"/>
                  </a:lnTo>
                  <a:lnTo>
                    <a:pt x="332558" y="33627"/>
                  </a:lnTo>
                  <a:lnTo>
                    <a:pt x="331300" y="32039"/>
                  </a:lnTo>
                  <a:lnTo>
                    <a:pt x="325870" y="27060"/>
                  </a:lnTo>
                  <a:lnTo>
                    <a:pt x="319840" y="23114"/>
                  </a:lnTo>
                  <a:lnTo>
                    <a:pt x="313224" y="20295"/>
                  </a:lnTo>
                  <a:lnTo>
                    <a:pt x="306022" y="18604"/>
                  </a:lnTo>
                  <a:lnTo>
                    <a:pt x="298233" y="18040"/>
                  </a:lnTo>
                  <a:close/>
                </a:path>
                <a:path w="527050" h="179704">
                  <a:moveTo>
                    <a:pt x="332558" y="33627"/>
                  </a:moveTo>
                  <a:lnTo>
                    <a:pt x="305353" y="33627"/>
                  </a:lnTo>
                  <a:lnTo>
                    <a:pt x="311438" y="35984"/>
                  </a:lnTo>
                  <a:lnTo>
                    <a:pt x="321589" y="45413"/>
                  </a:lnTo>
                  <a:lnTo>
                    <a:pt x="332035" y="84711"/>
                  </a:lnTo>
                  <a:lnTo>
                    <a:pt x="332292" y="93952"/>
                  </a:lnTo>
                  <a:lnTo>
                    <a:pt x="331733" y="107554"/>
                  </a:lnTo>
                  <a:lnTo>
                    <a:pt x="318420" y="145221"/>
                  </a:lnTo>
                  <a:lnTo>
                    <a:pt x="298233" y="153988"/>
                  </a:lnTo>
                  <a:lnTo>
                    <a:pt x="333013" y="153988"/>
                  </a:lnTo>
                  <a:lnTo>
                    <a:pt x="348095" y="116285"/>
                  </a:lnTo>
                  <a:lnTo>
                    <a:pt x="349610" y="93952"/>
                  </a:lnTo>
                  <a:lnTo>
                    <a:pt x="349227" y="82411"/>
                  </a:lnTo>
                  <a:lnTo>
                    <a:pt x="340103" y="45028"/>
                  </a:lnTo>
                  <a:lnTo>
                    <a:pt x="336044" y="38029"/>
                  </a:lnTo>
                  <a:lnTo>
                    <a:pt x="332558" y="33627"/>
                  </a:lnTo>
                  <a:close/>
                </a:path>
                <a:path w="527050" h="179704">
                  <a:moveTo>
                    <a:pt x="413752" y="126187"/>
                  </a:moveTo>
                  <a:lnTo>
                    <a:pt x="396887" y="126187"/>
                  </a:lnTo>
                  <a:lnTo>
                    <a:pt x="396887" y="179628"/>
                  </a:lnTo>
                  <a:lnTo>
                    <a:pt x="526731" y="179628"/>
                  </a:lnTo>
                  <a:lnTo>
                    <a:pt x="526731" y="169672"/>
                  </a:lnTo>
                  <a:lnTo>
                    <a:pt x="413752" y="169672"/>
                  </a:lnTo>
                  <a:lnTo>
                    <a:pt x="413752" y="126187"/>
                  </a:lnTo>
                  <a:close/>
                </a:path>
                <a:path w="527050" h="179704">
                  <a:moveTo>
                    <a:pt x="526731" y="165811"/>
                  </a:moveTo>
                  <a:lnTo>
                    <a:pt x="413752" y="165811"/>
                  </a:lnTo>
                  <a:lnTo>
                    <a:pt x="413752" y="169672"/>
                  </a:lnTo>
                  <a:lnTo>
                    <a:pt x="526731" y="169672"/>
                  </a:lnTo>
                  <a:lnTo>
                    <a:pt x="526731" y="165811"/>
                  </a:lnTo>
                  <a:close/>
                </a:path>
                <a:path w="527050" h="179704">
                  <a:moveTo>
                    <a:pt x="522261" y="0"/>
                  </a:moveTo>
                  <a:lnTo>
                    <a:pt x="505395" y="0"/>
                  </a:lnTo>
                  <a:lnTo>
                    <a:pt x="505395" y="139801"/>
                  </a:lnTo>
                  <a:lnTo>
                    <a:pt x="522261" y="139801"/>
                  </a:lnTo>
                  <a:lnTo>
                    <a:pt x="522261" y="120904"/>
                  </a:lnTo>
                  <a:lnTo>
                    <a:pt x="509663" y="120904"/>
                  </a:lnTo>
                  <a:lnTo>
                    <a:pt x="509663" y="108508"/>
                  </a:lnTo>
                  <a:lnTo>
                    <a:pt x="522261" y="108508"/>
                  </a:lnTo>
                  <a:lnTo>
                    <a:pt x="522261" y="0"/>
                  </a:lnTo>
                  <a:close/>
                </a:path>
                <a:path w="527050" h="179704">
                  <a:moveTo>
                    <a:pt x="440778" y="96897"/>
                  </a:moveTo>
                  <a:lnTo>
                    <a:pt x="429475" y="97663"/>
                  </a:lnTo>
                  <a:lnTo>
                    <a:pt x="423912" y="97832"/>
                  </a:lnTo>
                  <a:lnTo>
                    <a:pt x="423912" y="133299"/>
                  </a:lnTo>
                  <a:lnTo>
                    <a:pt x="440778" y="133299"/>
                  </a:lnTo>
                  <a:lnTo>
                    <a:pt x="440778" y="96897"/>
                  </a:lnTo>
                  <a:close/>
                </a:path>
                <a:path w="527050" h="179704">
                  <a:moveTo>
                    <a:pt x="505395" y="108508"/>
                  </a:moveTo>
                  <a:lnTo>
                    <a:pt x="468007" y="108508"/>
                  </a:lnTo>
                  <a:lnTo>
                    <a:pt x="468007" y="120904"/>
                  </a:lnTo>
                  <a:lnTo>
                    <a:pt x="505395" y="120904"/>
                  </a:lnTo>
                  <a:lnTo>
                    <a:pt x="505395" y="108508"/>
                  </a:lnTo>
                  <a:close/>
                </a:path>
                <a:path w="527050" h="179704">
                  <a:moveTo>
                    <a:pt x="522261" y="108508"/>
                  </a:moveTo>
                  <a:lnTo>
                    <a:pt x="509663" y="108508"/>
                  </a:lnTo>
                  <a:lnTo>
                    <a:pt x="509663" y="120904"/>
                  </a:lnTo>
                  <a:lnTo>
                    <a:pt x="522261" y="120904"/>
                  </a:lnTo>
                  <a:lnTo>
                    <a:pt x="522261" y="108508"/>
                  </a:lnTo>
                  <a:close/>
                </a:path>
                <a:path w="527050" h="179704">
                  <a:moveTo>
                    <a:pt x="489343" y="79451"/>
                  </a:moveTo>
                  <a:lnTo>
                    <a:pt x="459145" y="82451"/>
                  </a:lnTo>
                  <a:lnTo>
                    <a:pt x="428205" y="84099"/>
                  </a:lnTo>
                  <a:lnTo>
                    <a:pt x="398217" y="84794"/>
                  </a:lnTo>
                  <a:lnTo>
                    <a:pt x="370877" y="84937"/>
                  </a:lnTo>
                  <a:lnTo>
                    <a:pt x="373112" y="98755"/>
                  </a:lnTo>
                  <a:lnTo>
                    <a:pt x="399951" y="98561"/>
                  </a:lnTo>
                  <a:lnTo>
                    <a:pt x="423912" y="97832"/>
                  </a:lnTo>
                  <a:lnTo>
                    <a:pt x="423912" y="92456"/>
                  </a:lnTo>
                  <a:lnTo>
                    <a:pt x="485606" y="92456"/>
                  </a:lnTo>
                  <a:lnTo>
                    <a:pt x="490562" y="91846"/>
                  </a:lnTo>
                  <a:lnTo>
                    <a:pt x="489343" y="79451"/>
                  </a:lnTo>
                  <a:close/>
                </a:path>
                <a:path w="527050" h="179704">
                  <a:moveTo>
                    <a:pt x="440778" y="92456"/>
                  </a:moveTo>
                  <a:lnTo>
                    <a:pt x="423912" y="92456"/>
                  </a:lnTo>
                  <a:lnTo>
                    <a:pt x="423912" y="97832"/>
                  </a:lnTo>
                  <a:lnTo>
                    <a:pt x="429475" y="97663"/>
                  </a:lnTo>
                  <a:lnTo>
                    <a:pt x="440778" y="96897"/>
                  </a:lnTo>
                  <a:lnTo>
                    <a:pt x="440778" y="92456"/>
                  </a:lnTo>
                  <a:close/>
                </a:path>
                <a:path w="527050" h="179704">
                  <a:moveTo>
                    <a:pt x="485606" y="92456"/>
                  </a:moveTo>
                  <a:lnTo>
                    <a:pt x="440778" y="92456"/>
                  </a:lnTo>
                  <a:lnTo>
                    <a:pt x="440778" y="96897"/>
                  </a:lnTo>
                  <a:lnTo>
                    <a:pt x="460180" y="95583"/>
                  </a:lnTo>
                  <a:lnTo>
                    <a:pt x="485606" y="92456"/>
                  </a:lnTo>
                  <a:close/>
                </a:path>
                <a:path w="527050" h="179704">
                  <a:moveTo>
                    <a:pt x="430618" y="7518"/>
                  </a:moveTo>
                  <a:lnTo>
                    <a:pt x="412136" y="9788"/>
                  </a:lnTo>
                  <a:lnTo>
                    <a:pt x="397826" y="16230"/>
                  </a:lnTo>
                  <a:lnTo>
                    <a:pt x="388584" y="26292"/>
                  </a:lnTo>
                  <a:lnTo>
                    <a:pt x="385304" y="39420"/>
                  </a:lnTo>
                  <a:lnTo>
                    <a:pt x="388584" y="52666"/>
                  </a:lnTo>
                  <a:lnTo>
                    <a:pt x="397826" y="62788"/>
                  </a:lnTo>
                  <a:lnTo>
                    <a:pt x="412136" y="69253"/>
                  </a:lnTo>
                  <a:lnTo>
                    <a:pt x="430618" y="71526"/>
                  </a:lnTo>
                  <a:lnTo>
                    <a:pt x="448982" y="69253"/>
                  </a:lnTo>
                  <a:lnTo>
                    <a:pt x="463231" y="62788"/>
                  </a:lnTo>
                  <a:lnTo>
                    <a:pt x="466933" y="58724"/>
                  </a:lnTo>
                  <a:lnTo>
                    <a:pt x="430618" y="58724"/>
                  </a:lnTo>
                  <a:lnTo>
                    <a:pt x="418759" y="57365"/>
                  </a:lnTo>
                  <a:lnTo>
                    <a:pt x="409510" y="53492"/>
                  </a:lnTo>
                  <a:lnTo>
                    <a:pt x="403500" y="47409"/>
                  </a:lnTo>
                  <a:lnTo>
                    <a:pt x="401357" y="39420"/>
                  </a:lnTo>
                  <a:lnTo>
                    <a:pt x="403500" y="31432"/>
                  </a:lnTo>
                  <a:lnTo>
                    <a:pt x="409510" y="25349"/>
                  </a:lnTo>
                  <a:lnTo>
                    <a:pt x="418759" y="21475"/>
                  </a:lnTo>
                  <a:lnTo>
                    <a:pt x="430618" y="20116"/>
                  </a:lnTo>
                  <a:lnTo>
                    <a:pt x="466793" y="20116"/>
                  </a:lnTo>
                  <a:lnTo>
                    <a:pt x="463231" y="16230"/>
                  </a:lnTo>
                  <a:lnTo>
                    <a:pt x="448982" y="9788"/>
                  </a:lnTo>
                  <a:lnTo>
                    <a:pt x="430618" y="7518"/>
                  </a:lnTo>
                  <a:close/>
                </a:path>
                <a:path w="527050" h="179704">
                  <a:moveTo>
                    <a:pt x="466793" y="20116"/>
                  </a:moveTo>
                  <a:lnTo>
                    <a:pt x="430618" y="20116"/>
                  </a:lnTo>
                  <a:lnTo>
                    <a:pt x="442359" y="21475"/>
                  </a:lnTo>
                  <a:lnTo>
                    <a:pt x="451547" y="25349"/>
                  </a:lnTo>
                  <a:lnTo>
                    <a:pt x="457536" y="31432"/>
                  </a:lnTo>
                  <a:lnTo>
                    <a:pt x="459675" y="39420"/>
                  </a:lnTo>
                  <a:lnTo>
                    <a:pt x="457536" y="47409"/>
                  </a:lnTo>
                  <a:lnTo>
                    <a:pt x="451547" y="53492"/>
                  </a:lnTo>
                  <a:lnTo>
                    <a:pt x="442359" y="57365"/>
                  </a:lnTo>
                  <a:lnTo>
                    <a:pt x="430618" y="58724"/>
                  </a:lnTo>
                  <a:lnTo>
                    <a:pt x="466933" y="58724"/>
                  </a:lnTo>
                  <a:lnTo>
                    <a:pt x="472452" y="52666"/>
                  </a:lnTo>
                  <a:lnTo>
                    <a:pt x="475728" y="39420"/>
                  </a:lnTo>
                  <a:lnTo>
                    <a:pt x="472452" y="26292"/>
                  </a:lnTo>
                  <a:lnTo>
                    <a:pt x="466793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699087" y="36038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32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55"/>
                  </a:moveTo>
                  <a:lnTo>
                    <a:pt x="119888" y="167855"/>
                  </a:lnTo>
                  <a:lnTo>
                    <a:pt x="119888" y="129247"/>
                  </a:lnTo>
                  <a:lnTo>
                    <a:pt x="147929" y="129247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47"/>
                  </a:lnTo>
                  <a:lnTo>
                    <a:pt x="103225" y="167855"/>
                  </a:lnTo>
                  <a:lnTo>
                    <a:pt x="63195" y="167855"/>
                  </a:lnTo>
                  <a:lnTo>
                    <a:pt x="63195" y="129247"/>
                  </a:lnTo>
                  <a:lnTo>
                    <a:pt x="103225" y="129247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47"/>
                  </a:lnTo>
                  <a:lnTo>
                    <a:pt x="46532" y="129247"/>
                  </a:lnTo>
                  <a:lnTo>
                    <a:pt x="46532" y="167855"/>
                  </a:lnTo>
                  <a:lnTo>
                    <a:pt x="16865" y="167855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55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37"/>
                  </a:lnTo>
                  <a:lnTo>
                    <a:pt x="32308" y="706437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74"/>
                  </a:lnTo>
                  <a:lnTo>
                    <a:pt x="156870" y="740168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56"/>
                  </a:lnTo>
                  <a:lnTo>
                    <a:pt x="221691" y="709434"/>
                  </a:lnTo>
                  <a:lnTo>
                    <a:pt x="240360" y="713955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56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56"/>
                  </a:lnTo>
                  <a:lnTo>
                    <a:pt x="221691" y="137934"/>
                  </a:lnTo>
                  <a:lnTo>
                    <a:pt x="240360" y="142455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56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956800" y="4572000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435031" y="4638446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7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7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59"/>
                  </a:lnTo>
                  <a:lnTo>
                    <a:pt x="249513" y="162559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7"/>
                  </a:moveTo>
                  <a:lnTo>
                    <a:pt x="249513" y="155447"/>
                  </a:lnTo>
                  <a:lnTo>
                    <a:pt x="249513" y="162559"/>
                  </a:lnTo>
                  <a:lnTo>
                    <a:pt x="354568" y="162559"/>
                  </a:lnTo>
                  <a:lnTo>
                    <a:pt x="354568" y="155447"/>
                  </a:lnTo>
                  <a:close/>
                </a:path>
                <a:path w="373379" h="180975">
                  <a:moveTo>
                    <a:pt x="303971" y="98551"/>
                  </a:moveTo>
                  <a:lnTo>
                    <a:pt x="276742" y="98551"/>
                  </a:lnTo>
                  <a:lnTo>
                    <a:pt x="276742" y="138175"/>
                  </a:lnTo>
                  <a:lnTo>
                    <a:pt x="303971" y="138175"/>
                  </a:lnTo>
                  <a:lnTo>
                    <a:pt x="303971" y="98551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1"/>
                  </a:lnTo>
                  <a:lnTo>
                    <a:pt x="373262" y="98551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1"/>
                  </a:moveTo>
                  <a:lnTo>
                    <a:pt x="303971" y="98551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1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7"/>
                  </a:lnTo>
                  <a:lnTo>
                    <a:pt x="250326" y="48767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7"/>
                  </a:lnTo>
                  <a:lnTo>
                    <a:pt x="351723" y="48767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956800" y="5918200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956800" y="5918200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700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700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346200" h="279400">
                  <a:moveTo>
                    <a:pt x="1206500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06500" y="266700"/>
                  </a:lnTo>
                  <a:close/>
                </a:path>
                <a:path w="1346200" h="279400">
                  <a:moveTo>
                    <a:pt x="1206500" y="0"/>
                  </a:moveTo>
                  <a:lnTo>
                    <a:pt x="1206500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500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500" y="2667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206500" y="12700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8228" y="5984084"/>
              <a:ext cx="171809" cy="125972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9956800" y="6870700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956800" y="6870700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4027" y="6954519"/>
              <a:ext cx="176204" cy="1340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83834" y="6444964"/>
              <a:ext cx="73241" cy="18472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9961499" y="54609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2" y="5803900"/>
              <a:ext cx="1866428" cy="146050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616219" y="54609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691024" y="5732688"/>
              <a:ext cx="781685" cy="188595"/>
            </a:xfrm>
            <a:custGeom>
              <a:avLst/>
              <a:gdLst/>
              <a:ahLst/>
              <a:cxnLst/>
              <a:rect l="l" t="t" r="r" b="b"/>
              <a:pathLst>
                <a:path w="781685" h="188595">
                  <a:moveTo>
                    <a:pt x="97942" y="119278"/>
                  </a:moveTo>
                  <a:lnTo>
                    <a:pt x="71120" y="119278"/>
                  </a:lnTo>
                  <a:lnTo>
                    <a:pt x="71120" y="188366"/>
                  </a:lnTo>
                  <a:lnTo>
                    <a:pt x="97942" y="188366"/>
                  </a:lnTo>
                  <a:lnTo>
                    <a:pt x="97942" y="119278"/>
                  </a:lnTo>
                  <a:close/>
                </a:path>
                <a:path w="781685" h="188595">
                  <a:moveTo>
                    <a:pt x="170484" y="108508"/>
                  </a:moveTo>
                  <a:lnTo>
                    <a:pt x="0" y="108508"/>
                  </a:lnTo>
                  <a:lnTo>
                    <a:pt x="0" y="129844"/>
                  </a:lnTo>
                  <a:lnTo>
                    <a:pt x="71120" y="129844"/>
                  </a:lnTo>
                  <a:lnTo>
                    <a:pt x="71120" y="119278"/>
                  </a:lnTo>
                  <a:lnTo>
                    <a:pt x="170484" y="119278"/>
                  </a:lnTo>
                  <a:lnTo>
                    <a:pt x="170484" y="108508"/>
                  </a:lnTo>
                  <a:close/>
                </a:path>
                <a:path w="781685" h="188595">
                  <a:moveTo>
                    <a:pt x="170484" y="119278"/>
                  </a:moveTo>
                  <a:lnTo>
                    <a:pt x="97942" y="119278"/>
                  </a:lnTo>
                  <a:lnTo>
                    <a:pt x="97942" y="129844"/>
                  </a:lnTo>
                  <a:lnTo>
                    <a:pt x="170484" y="129844"/>
                  </a:lnTo>
                  <a:lnTo>
                    <a:pt x="170484" y="119278"/>
                  </a:lnTo>
                  <a:close/>
                </a:path>
                <a:path w="781685" h="188595">
                  <a:moveTo>
                    <a:pt x="46329" y="7315"/>
                  </a:moveTo>
                  <a:lnTo>
                    <a:pt x="19507" y="7315"/>
                  </a:lnTo>
                  <a:lnTo>
                    <a:pt x="19507" y="90627"/>
                  </a:lnTo>
                  <a:lnTo>
                    <a:pt x="150368" y="90627"/>
                  </a:lnTo>
                  <a:lnTo>
                    <a:pt x="150368" y="69088"/>
                  </a:lnTo>
                  <a:lnTo>
                    <a:pt x="46329" y="69088"/>
                  </a:lnTo>
                  <a:lnTo>
                    <a:pt x="46329" y="49784"/>
                  </a:lnTo>
                  <a:lnTo>
                    <a:pt x="150368" y="49784"/>
                  </a:lnTo>
                  <a:lnTo>
                    <a:pt x="150368" y="28651"/>
                  </a:lnTo>
                  <a:lnTo>
                    <a:pt x="46329" y="28651"/>
                  </a:lnTo>
                  <a:lnTo>
                    <a:pt x="46329" y="7315"/>
                  </a:lnTo>
                  <a:close/>
                </a:path>
                <a:path w="781685" h="188595">
                  <a:moveTo>
                    <a:pt x="150368" y="49784"/>
                  </a:moveTo>
                  <a:lnTo>
                    <a:pt x="123545" y="49784"/>
                  </a:lnTo>
                  <a:lnTo>
                    <a:pt x="123545" y="69088"/>
                  </a:lnTo>
                  <a:lnTo>
                    <a:pt x="150368" y="69088"/>
                  </a:lnTo>
                  <a:lnTo>
                    <a:pt x="150368" y="49784"/>
                  </a:lnTo>
                  <a:close/>
                </a:path>
                <a:path w="781685" h="188595">
                  <a:moveTo>
                    <a:pt x="150368" y="7315"/>
                  </a:moveTo>
                  <a:lnTo>
                    <a:pt x="123545" y="7315"/>
                  </a:lnTo>
                  <a:lnTo>
                    <a:pt x="123545" y="28651"/>
                  </a:lnTo>
                  <a:lnTo>
                    <a:pt x="150368" y="28651"/>
                  </a:lnTo>
                  <a:lnTo>
                    <a:pt x="150368" y="7315"/>
                  </a:lnTo>
                  <a:close/>
                </a:path>
                <a:path w="781685" h="188595">
                  <a:moveTo>
                    <a:pt x="258454" y="125171"/>
                  </a:moveTo>
                  <a:lnTo>
                    <a:pt x="206638" y="125171"/>
                  </a:lnTo>
                  <a:lnTo>
                    <a:pt x="206638" y="186334"/>
                  </a:lnTo>
                  <a:lnTo>
                    <a:pt x="336686" y="186334"/>
                  </a:lnTo>
                  <a:lnTo>
                    <a:pt x="336686" y="164998"/>
                  </a:lnTo>
                  <a:lnTo>
                    <a:pt x="233257" y="164998"/>
                  </a:lnTo>
                  <a:lnTo>
                    <a:pt x="233257" y="146100"/>
                  </a:lnTo>
                  <a:lnTo>
                    <a:pt x="336686" y="146100"/>
                  </a:lnTo>
                  <a:lnTo>
                    <a:pt x="336686" y="132283"/>
                  </a:lnTo>
                  <a:lnTo>
                    <a:pt x="258454" y="132283"/>
                  </a:lnTo>
                  <a:lnTo>
                    <a:pt x="258454" y="125171"/>
                  </a:lnTo>
                  <a:close/>
                </a:path>
                <a:path w="781685" h="188595">
                  <a:moveTo>
                    <a:pt x="336686" y="146100"/>
                  </a:moveTo>
                  <a:lnTo>
                    <a:pt x="310270" y="146100"/>
                  </a:lnTo>
                  <a:lnTo>
                    <a:pt x="310270" y="164998"/>
                  </a:lnTo>
                  <a:lnTo>
                    <a:pt x="336686" y="164998"/>
                  </a:lnTo>
                  <a:lnTo>
                    <a:pt x="336686" y="146100"/>
                  </a:lnTo>
                  <a:close/>
                </a:path>
                <a:path w="781685" h="188595">
                  <a:moveTo>
                    <a:pt x="285480" y="103632"/>
                  </a:moveTo>
                  <a:lnTo>
                    <a:pt x="258454" y="103632"/>
                  </a:lnTo>
                  <a:lnTo>
                    <a:pt x="258454" y="132283"/>
                  </a:lnTo>
                  <a:lnTo>
                    <a:pt x="285480" y="132283"/>
                  </a:lnTo>
                  <a:lnTo>
                    <a:pt x="285480" y="103632"/>
                  </a:lnTo>
                  <a:close/>
                </a:path>
                <a:path w="781685" h="188595">
                  <a:moveTo>
                    <a:pt x="336686" y="125171"/>
                  </a:moveTo>
                  <a:lnTo>
                    <a:pt x="285480" y="125171"/>
                  </a:lnTo>
                  <a:lnTo>
                    <a:pt x="285480" y="132283"/>
                  </a:lnTo>
                  <a:lnTo>
                    <a:pt x="336686" y="132283"/>
                  </a:lnTo>
                  <a:lnTo>
                    <a:pt x="336686" y="125171"/>
                  </a:lnTo>
                  <a:close/>
                </a:path>
                <a:path w="781685" h="188595">
                  <a:moveTo>
                    <a:pt x="357006" y="88188"/>
                  </a:moveTo>
                  <a:lnTo>
                    <a:pt x="186928" y="88188"/>
                  </a:lnTo>
                  <a:lnTo>
                    <a:pt x="186928" y="109524"/>
                  </a:lnTo>
                  <a:lnTo>
                    <a:pt x="258454" y="109524"/>
                  </a:lnTo>
                  <a:lnTo>
                    <a:pt x="258454" y="103632"/>
                  </a:lnTo>
                  <a:lnTo>
                    <a:pt x="357006" y="103632"/>
                  </a:lnTo>
                  <a:lnTo>
                    <a:pt x="357006" y="88188"/>
                  </a:lnTo>
                  <a:close/>
                </a:path>
                <a:path w="781685" h="188595">
                  <a:moveTo>
                    <a:pt x="357006" y="103632"/>
                  </a:moveTo>
                  <a:lnTo>
                    <a:pt x="285480" y="103632"/>
                  </a:lnTo>
                  <a:lnTo>
                    <a:pt x="285480" y="109524"/>
                  </a:lnTo>
                  <a:lnTo>
                    <a:pt x="357006" y="109524"/>
                  </a:lnTo>
                  <a:lnTo>
                    <a:pt x="357006" y="103632"/>
                  </a:lnTo>
                  <a:close/>
                </a:path>
                <a:path w="781685" h="188595">
                  <a:moveTo>
                    <a:pt x="225739" y="55067"/>
                  </a:moveTo>
                  <a:lnTo>
                    <a:pt x="203184" y="55067"/>
                  </a:lnTo>
                  <a:lnTo>
                    <a:pt x="203184" y="76606"/>
                  </a:lnTo>
                  <a:lnTo>
                    <a:pt x="340547" y="76606"/>
                  </a:lnTo>
                  <a:lnTo>
                    <a:pt x="340547" y="69088"/>
                  </a:lnTo>
                  <a:lnTo>
                    <a:pt x="225739" y="69088"/>
                  </a:lnTo>
                  <a:lnTo>
                    <a:pt x="225739" y="55067"/>
                  </a:lnTo>
                  <a:close/>
                </a:path>
                <a:path w="781685" h="188595">
                  <a:moveTo>
                    <a:pt x="252764" y="13208"/>
                  </a:moveTo>
                  <a:lnTo>
                    <a:pt x="225739" y="13208"/>
                  </a:lnTo>
                  <a:lnTo>
                    <a:pt x="225739" y="69088"/>
                  </a:lnTo>
                  <a:lnTo>
                    <a:pt x="252764" y="69088"/>
                  </a:lnTo>
                  <a:lnTo>
                    <a:pt x="252764" y="13208"/>
                  </a:lnTo>
                  <a:close/>
                </a:path>
                <a:path w="781685" h="188595">
                  <a:moveTo>
                    <a:pt x="290966" y="55067"/>
                  </a:moveTo>
                  <a:lnTo>
                    <a:pt x="252764" y="55067"/>
                  </a:lnTo>
                  <a:lnTo>
                    <a:pt x="252764" y="69088"/>
                  </a:lnTo>
                  <a:lnTo>
                    <a:pt x="290966" y="69088"/>
                  </a:lnTo>
                  <a:lnTo>
                    <a:pt x="290966" y="55067"/>
                  </a:lnTo>
                  <a:close/>
                </a:path>
                <a:path w="781685" h="188595">
                  <a:moveTo>
                    <a:pt x="317992" y="13208"/>
                  </a:moveTo>
                  <a:lnTo>
                    <a:pt x="290966" y="13208"/>
                  </a:lnTo>
                  <a:lnTo>
                    <a:pt x="290966" y="69088"/>
                  </a:lnTo>
                  <a:lnTo>
                    <a:pt x="317992" y="69088"/>
                  </a:lnTo>
                  <a:lnTo>
                    <a:pt x="317992" y="13208"/>
                  </a:lnTo>
                  <a:close/>
                </a:path>
                <a:path w="781685" h="188595">
                  <a:moveTo>
                    <a:pt x="340547" y="55067"/>
                  </a:moveTo>
                  <a:lnTo>
                    <a:pt x="317992" y="55067"/>
                  </a:lnTo>
                  <a:lnTo>
                    <a:pt x="317992" y="69088"/>
                  </a:lnTo>
                  <a:lnTo>
                    <a:pt x="340547" y="69088"/>
                  </a:lnTo>
                  <a:lnTo>
                    <a:pt x="340547" y="55067"/>
                  </a:lnTo>
                  <a:close/>
                </a:path>
                <a:path w="781685" h="188595">
                  <a:moveTo>
                    <a:pt x="341969" y="5283"/>
                  </a:moveTo>
                  <a:lnTo>
                    <a:pt x="201761" y="5283"/>
                  </a:lnTo>
                  <a:lnTo>
                    <a:pt x="201761" y="26822"/>
                  </a:lnTo>
                  <a:lnTo>
                    <a:pt x="225739" y="26822"/>
                  </a:lnTo>
                  <a:lnTo>
                    <a:pt x="225739" y="13208"/>
                  </a:lnTo>
                  <a:lnTo>
                    <a:pt x="341969" y="13208"/>
                  </a:lnTo>
                  <a:lnTo>
                    <a:pt x="341969" y="5283"/>
                  </a:lnTo>
                  <a:close/>
                </a:path>
                <a:path w="781685" h="188595">
                  <a:moveTo>
                    <a:pt x="290966" y="13208"/>
                  </a:moveTo>
                  <a:lnTo>
                    <a:pt x="252764" y="13208"/>
                  </a:lnTo>
                  <a:lnTo>
                    <a:pt x="252764" y="26822"/>
                  </a:lnTo>
                  <a:lnTo>
                    <a:pt x="290966" y="26822"/>
                  </a:lnTo>
                  <a:lnTo>
                    <a:pt x="290966" y="13208"/>
                  </a:lnTo>
                  <a:close/>
                </a:path>
                <a:path w="781685" h="188595">
                  <a:moveTo>
                    <a:pt x="341969" y="13208"/>
                  </a:moveTo>
                  <a:lnTo>
                    <a:pt x="317992" y="13208"/>
                  </a:lnTo>
                  <a:lnTo>
                    <a:pt x="317992" y="26822"/>
                  </a:lnTo>
                  <a:lnTo>
                    <a:pt x="341969" y="26822"/>
                  </a:lnTo>
                  <a:lnTo>
                    <a:pt x="341969" y="13208"/>
                  </a:lnTo>
                  <a:close/>
                </a:path>
                <a:path w="781685" h="188595">
                  <a:moveTo>
                    <a:pt x="569018" y="203"/>
                  </a:moveTo>
                  <a:lnTo>
                    <a:pt x="541993" y="203"/>
                  </a:lnTo>
                  <a:lnTo>
                    <a:pt x="541993" y="136144"/>
                  </a:lnTo>
                  <a:lnTo>
                    <a:pt x="569018" y="136144"/>
                  </a:lnTo>
                  <a:lnTo>
                    <a:pt x="569018" y="73558"/>
                  </a:lnTo>
                  <a:lnTo>
                    <a:pt x="561297" y="73558"/>
                  </a:lnTo>
                  <a:lnTo>
                    <a:pt x="561297" y="51409"/>
                  </a:lnTo>
                  <a:lnTo>
                    <a:pt x="569018" y="51409"/>
                  </a:lnTo>
                  <a:lnTo>
                    <a:pt x="569018" y="203"/>
                  </a:lnTo>
                  <a:close/>
                </a:path>
                <a:path w="781685" h="188595">
                  <a:moveTo>
                    <a:pt x="569018" y="51409"/>
                  </a:moveTo>
                  <a:lnTo>
                    <a:pt x="561297" y="51409"/>
                  </a:lnTo>
                  <a:lnTo>
                    <a:pt x="561297" y="73558"/>
                  </a:lnTo>
                  <a:lnTo>
                    <a:pt x="569018" y="73558"/>
                  </a:lnTo>
                  <a:lnTo>
                    <a:pt x="569018" y="51409"/>
                  </a:lnTo>
                  <a:close/>
                </a:path>
                <a:path w="781685" h="188595">
                  <a:moveTo>
                    <a:pt x="594012" y="51409"/>
                  </a:moveTo>
                  <a:lnTo>
                    <a:pt x="569018" y="51409"/>
                  </a:lnTo>
                  <a:lnTo>
                    <a:pt x="569018" y="73558"/>
                  </a:lnTo>
                  <a:lnTo>
                    <a:pt x="594012" y="73558"/>
                  </a:lnTo>
                  <a:lnTo>
                    <a:pt x="594012" y="51409"/>
                  </a:lnTo>
                  <a:close/>
                </a:path>
                <a:path w="781685" h="188595">
                  <a:moveTo>
                    <a:pt x="512122" y="15036"/>
                  </a:moveTo>
                  <a:lnTo>
                    <a:pt x="427997" y="15036"/>
                  </a:lnTo>
                  <a:lnTo>
                    <a:pt x="427997" y="105460"/>
                  </a:lnTo>
                  <a:lnTo>
                    <a:pt x="443644" y="105460"/>
                  </a:lnTo>
                  <a:lnTo>
                    <a:pt x="471568" y="105222"/>
                  </a:lnTo>
                  <a:lnTo>
                    <a:pt x="493910" y="104317"/>
                  </a:lnTo>
                  <a:lnTo>
                    <a:pt x="512710" y="102460"/>
                  </a:lnTo>
                  <a:lnTo>
                    <a:pt x="530004" y="99364"/>
                  </a:lnTo>
                  <a:lnTo>
                    <a:pt x="529501" y="95300"/>
                  </a:lnTo>
                  <a:lnTo>
                    <a:pt x="454820" y="95300"/>
                  </a:lnTo>
                  <a:lnTo>
                    <a:pt x="454820" y="83718"/>
                  </a:lnTo>
                  <a:lnTo>
                    <a:pt x="443644" y="83718"/>
                  </a:lnTo>
                  <a:lnTo>
                    <a:pt x="454820" y="83634"/>
                  </a:lnTo>
                  <a:lnTo>
                    <a:pt x="454820" y="36779"/>
                  </a:lnTo>
                  <a:lnTo>
                    <a:pt x="512122" y="36779"/>
                  </a:lnTo>
                  <a:lnTo>
                    <a:pt x="512122" y="15036"/>
                  </a:lnTo>
                  <a:close/>
                </a:path>
                <a:path w="781685" h="188595">
                  <a:moveTo>
                    <a:pt x="527362" y="78028"/>
                  </a:moveTo>
                  <a:lnTo>
                    <a:pt x="510509" y="80975"/>
                  </a:lnTo>
                  <a:lnTo>
                    <a:pt x="492361" y="82702"/>
                  </a:lnTo>
                  <a:lnTo>
                    <a:pt x="470784" y="83515"/>
                  </a:lnTo>
                  <a:lnTo>
                    <a:pt x="454820" y="83634"/>
                  </a:lnTo>
                  <a:lnTo>
                    <a:pt x="454820" y="95300"/>
                  </a:lnTo>
                  <a:lnTo>
                    <a:pt x="529501" y="95300"/>
                  </a:lnTo>
                  <a:lnTo>
                    <a:pt x="527362" y="78028"/>
                  </a:lnTo>
                  <a:close/>
                </a:path>
                <a:path w="781685" h="188595">
                  <a:moveTo>
                    <a:pt x="454820" y="83634"/>
                  </a:moveTo>
                  <a:lnTo>
                    <a:pt x="443644" y="83718"/>
                  </a:lnTo>
                  <a:lnTo>
                    <a:pt x="454820" y="83718"/>
                  </a:lnTo>
                  <a:close/>
                </a:path>
                <a:path w="781685" h="188595">
                  <a:moveTo>
                    <a:pt x="474733" y="121920"/>
                  </a:moveTo>
                  <a:lnTo>
                    <a:pt x="447708" y="121920"/>
                  </a:lnTo>
                  <a:lnTo>
                    <a:pt x="447708" y="185115"/>
                  </a:lnTo>
                  <a:lnTo>
                    <a:pt x="575724" y="185115"/>
                  </a:lnTo>
                  <a:lnTo>
                    <a:pt x="575724" y="174548"/>
                  </a:lnTo>
                  <a:lnTo>
                    <a:pt x="474733" y="174548"/>
                  </a:lnTo>
                  <a:lnTo>
                    <a:pt x="474733" y="121920"/>
                  </a:lnTo>
                  <a:close/>
                </a:path>
                <a:path w="781685" h="188595">
                  <a:moveTo>
                    <a:pt x="575724" y="163576"/>
                  </a:moveTo>
                  <a:lnTo>
                    <a:pt x="474733" y="163576"/>
                  </a:lnTo>
                  <a:lnTo>
                    <a:pt x="474733" y="174548"/>
                  </a:lnTo>
                  <a:lnTo>
                    <a:pt x="575724" y="174548"/>
                  </a:lnTo>
                  <a:lnTo>
                    <a:pt x="575724" y="163576"/>
                  </a:lnTo>
                  <a:close/>
                </a:path>
                <a:path w="781685" h="188595">
                  <a:moveTo>
                    <a:pt x="755337" y="0"/>
                  </a:moveTo>
                  <a:lnTo>
                    <a:pt x="728108" y="0"/>
                  </a:lnTo>
                  <a:lnTo>
                    <a:pt x="728108" y="188163"/>
                  </a:lnTo>
                  <a:lnTo>
                    <a:pt x="755337" y="188163"/>
                  </a:lnTo>
                  <a:lnTo>
                    <a:pt x="755337" y="94081"/>
                  </a:lnTo>
                  <a:lnTo>
                    <a:pt x="748225" y="94081"/>
                  </a:lnTo>
                  <a:lnTo>
                    <a:pt x="748225" y="71932"/>
                  </a:lnTo>
                  <a:lnTo>
                    <a:pt x="755337" y="71932"/>
                  </a:lnTo>
                  <a:lnTo>
                    <a:pt x="755337" y="0"/>
                  </a:lnTo>
                  <a:close/>
                </a:path>
                <a:path w="781685" h="188595">
                  <a:moveTo>
                    <a:pt x="755337" y="71932"/>
                  </a:moveTo>
                  <a:lnTo>
                    <a:pt x="748225" y="71932"/>
                  </a:lnTo>
                  <a:lnTo>
                    <a:pt x="748225" y="94081"/>
                  </a:lnTo>
                  <a:lnTo>
                    <a:pt x="755337" y="94081"/>
                  </a:lnTo>
                  <a:lnTo>
                    <a:pt x="755337" y="71932"/>
                  </a:lnTo>
                  <a:close/>
                </a:path>
                <a:path w="781685" h="188595">
                  <a:moveTo>
                    <a:pt x="781346" y="71932"/>
                  </a:moveTo>
                  <a:lnTo>
                    <a:pt x="755337" y="71932"/>
                  </a:lnTo>
                  <a:lnTo>
                    <a:pt x="755337" y="94081"/>
                  </a:lnTo>
                  <a:lnTo>
                    <a:pt x="781346" y="94081"/>
                  </a:lnTo>
                  <a:lnTo>
                    <a:pt x="781346" y="71932"/>
                  </a:lnTo>
                  <a:close/>
                </a:path>
                <a:path w="781685" h="188595">
                  <a:moveTo>
                    <a:pt x="692548" y="19507"/>
                  </a:moveTo>
                  <a:lnTo>
                    <a:pt x="678730" y="19507"/>
                  </a:lnTo>
                  <a:lnTo>
                    <a:pt x="678730" y="24180"/>
                  </a:lnTo>
                  <a:lnTo>
                    <a:pt x="674308" y="59464"/>
                  </a:lnTo>
                  <a:lnTo>
                    <a:pt x="660874" y="89281"/>
                  </a:lnTo>
                  <a:lnTo>
                    <a:pt x="638182" y="114334"/>
                  </a:lnTo>
                  <a:lnTo>
                    <a:pt x="605985" y="135331"/>
                  </a:lnTo>
                  <a:lnTo>
                    <a:pt x="621022" y="155854"/>
                  </a:lnTo>
                  <a:lnTo>
                    <a:pt x="660569" y="129206"/>
                  </a:lnTo>
                  <a:lnTo>
                    <a:pt x="686554" y="97053"/>
                  </a:lnTo>
                  <a:lnTo>
                    <a:pt x="700803" y="60213"/>
                  </a:lnTo>
                  <a:lnTo>
                    <a:pt x="702826" y="41249"/>
                  </a:lnTo>
                  <a:lnTo>
                    <a:pt x="692548" y="41249"/>
                  </a:lnTo>
                  <a:lnTo>
                    <a:pt x="692548" y="19507"/>
                  </a:lnTo>
                  <a:close/>
                </a:path>
                <a:path w="781685" h="188595">
                  <a:moveTo>
                    <a:pt x="678730" y="19507"/>
                  </a:moveTo>
                  <a:lnTo>
                    <a:pt x="616348" y="19507"/>
                  </a:lnTo>
                  <a:lnTo>
                    <a:pt x="616348" y="41249"/>
                  </a:lnTo>
                  <a:lnTo>
                    <a:pt x="676591" y="41249"/>
                  </a:lnTo>
                  <a:lnTo>
                    <a:pt x="678730" y="24180"/>
                  </a:lnTo>
                  <a:lnTo>
                    <a:pt x="678730" y="19507"/>
                  </a:lnTo>
                  <a:close/>
                </a:path>
                <a:path w="781685" h="188595">
                  <a:moveTo>
                    <a:pt x="705146" y="19507"/>
                  </a:moveTo>
                  <a:lnTo>
                    <a:pt x="692548" y="19507"/>
                  </a:lnTo>
                  <a:lnTo>
                    <a:pt x="692548" y="41249"/>
                  </a:lnTo>
                  <a:lnTo>
                    <a:pt x="702826" y="41249"/>
                  </a:lnTo>
                  <a:lnTo>
                    <a:pt x="705146" y="1950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698194" y="6028311"/>
              <a:ext cx="527050" cy="179705"/>
            </a:xfrm>
            <a:custGeom>
              <a:avLst/>
              <a:gdLst/>
              <a:ahLst/>
              <a:cxnLst/>
              <a:rect l="l" t="t" r="r" b="b"/>
              <a:pathLst>
                <a:path w="527050" h="179704">
                  <a:moveTo>
                    <a:pt x="82058" y="33627"/>
                  </a:moveTo>
                  <a:lnTo>
                    <a:pt x="50944" y="33627"/>
                  </a:lnTo>
                  <a:lnTo>
                    <a:pt x="55754" y="34661"/>
                  </a:lnTo>
                  <a:lnTo>
                    <a:pt x="64317" y="38798"/>
                  </a:lnTo>
                  <a:lnTo>
                    <a:pt x="67685" y="41733"/>
                  </a:lnTo>
                  <a:lnTo>
                    <a:pt x="70138" y="45533"/>
                  </a:lnTo>
                  <a:lnTo>
                    <a:pt x="72640" y="49333"/>
                  </a:lnTo>
                  <a:lnTo>
                    <a:pt x="73890" y="53831"/>
                  </a:lnTo>
                  <a:lnTo>
                    <a:pt x="73890" y="63549"/>
                  </a:lnTo>
                  <a:lnTo>
                    <a:pt x="0" y="154854"/>
                  </a:lnTo>
                  <a:lnTo>
                    <a:pt x="0" y="167843"/>
                  </a:lnTo>
                  <a:lnTo>
                    <a:pt x="93229" y="167843"/>
                  </a:lnTo>
                  <a:lnTo>
                    <a:pt x="93229" y="151968"/>
                  </a:lnTo>
                  <a:lnTo>
                    <a:pt x="24534" y="151968"/>
                  </a:lnTo>
                  <a:lnTo>
                    <a:pt x="24534" y="150813"/>
                  </a:lnTo>
                  <a:lnTo>
                    <a:pt x="57727" y="115311"/>
                  </a:lnTo>
                  <a:lnTo>
                    <a:pt x="82381" y="85870"/>
                  </a:lnTo>
                  <a:lnTo>
                    <a:pt x="87673" y="74974"/>
                  </a:lnTo>
                  <a:lnTo>
                    <a:pt x="89645" y="69779"/>
                  </a:lnTo>
                  <a:lnTo>
                    <a:pt x="90631" y="64463"/>
                  </a:lnTo>
                  <a:lnTo>
                    <a:pt x="90539" y="51089"/>
                  </a:lnTo>
                  <a:lnTo>
                    <a:pt x="88731" y="44523"/>
                  </a:lnTo>
                  <a:lnTo>
                    <a:pt x="82058" y="33627"/>
                  </a:lnTo>
                  <a:close/>
                </a:path>
                <a:path w="527050" h="179704">
                  <a:moveTo>
                    <a:pt x="54840" y="18040"/>
                  </a:moveTo>
                  <a:lnTo>
                    <a:pt x="37570" y="18040"/>
                  </a:lnTo>
                  <a:lnTo>
                    <a:pt x="29801" y="19868"/>
                  </a:lnTo>
                  <a:lnTo>
                    <a:pt x="15995" y="27181"/>
                  </a:lnTo>
                  <a:lnTo>
                    <a:pt x="10559" y="32280"/>
                  </a:lnTo>
                  <a:lnTo>
                    <a:pt x="2573" y="45365"/>
                  </a:lnTo>
                  <a:lnTo>
                    <a:pt x="577" y="52965"/>
                  </a:lnTo>
                  <a:lnTo>
                    <a:pt x="577" y="61625"/>
                  </a:lnTo>
                  <a:lnTo>
                    <a:pt x="17606" y="61625"/>
                  </a:lnTo>
                  <a:lnTo>
                    <a:pt x="17606" y="55996"/>
                  </a:lnTo>
                  <a:lnTo>
                    <a:pt x="18737" y="51089"/>
                  </a:lnTo>
                  <a:lnTo>
                    <a:pt x="39928" y="33627"/>
                  </a:lnTo>
                  <a:lnTo>
                    <a:pt x="82058" y="33627"/>
                  </a:lnTo>
                  <a:lnTo>
                    <a:pt x="81130" y="32111"/>
                  </a:lnTo>
                  <a:lnTo>
                    <a:pt x="75887" y="27181"/>
                  </a:lnTo>
                  <a:lnTo>
                    <a:pt x="62513" y="19868"/>
                  </a:lnTo>
                  <a:lnTo>
                    <a:pt x="54840" y="18040"/>
                  </a:lnTo>
                  <a:close/>
                </a:path>
                <a:path w="527050" h="179704">
                  <a:moveTo>
                    <a:pt x="171233" y="18040"/>
                  </a:moveTo>
                  <a:lnTo>
                    <a:pt x="133386" y="38029"/>
                  </a:lnTo>
                  <a:lnTo>
                    <a:pt x="120235" y="82411"/>
                  </a:lnTo>
                  <a:lnTo>
                    <a:pt x="119856" y="93952"/>
                  </a:lnTo>
                  <a:lnTo>
                    <a:pt x="120235" y="105560"/>
                  </a:lnTo>
                  <a:lnTo>
                    <a:pt x="129286" y="143061"/>
                  </a:lnTo>
                  <a:lnTo>
                    <a:pt x="163381" y="169308"/>
                  </a:lnTo>
                  <a:lnTo>
                    <a:pt x="171233" y="169863"/>
                  </a:lnTo>
                  <a:lnTo>
                    <a:pt x="179085" y="169308"/>
                  </a:lnTo>
                  <a:lnTo>
                    <a:pt x="206013" y="153988"/>
                  </a:lnTo>
                  <a:lnTo>
                    <a:pt x="164065" y="153988"/>
                  </a:lnTo>
                  <a:lnTo>
                    <a:pt x="157932" y="151655"/>
                  </a:lnTo>
                  <a:lnTo>
                    <a:pt x="138184" y="111703"/>
                  </a:lnTo>
                  <a:lnTo>
                    <a:pt x="137174" y="93952"/>
                  </a:lnTo>
                  <a:lnTo>
                    <a:pt x="137738" y="80372"/>
                  </a:lnTo>
                  <a:lnTo>
                    <a:pt x="151141" y="42516"/>
                  </a:lnTo>
                  <a:lnTo>
                    <a:pt x="171233" y="33627"/>
                  </a:lnTo>
                  <a:lnTo>
                    <a:pt x="205558" y="33627"/>
                  </a:lnTo>
                  <a:lnTo>
                    <a:pt x="204300" y="32039"/>
                  </a:lnTo>
                  <a:lnTo>
                    <a:pt x="198870" y="27060"/>
                  </a:lnTo>
                  <a:lnTo>
                    <a:pt x="192840" y="23114"/>
                  </a:lnTo>
                  <a:lnTo>
                    <a:pt x="186224" y="20295"/>
                  </a:lnTo>
                  <a:lnTo>
                    <a:pt x="179022" y="18604"/>
                  </a:lnTo>
                  <a:lnTo>
                    <a:pt x="171233" y="18040"/>
                  </a:lnTo>
                  <a:close/>
                </a:path>
                <a:path w="527050" h="179704">
                  <a:moveTo>
                    <a:pt x="205558" y="33627"/>
                  </a:moveTo>
                  <a:lnTo>
                    <a:pt x="178353" y="33627"/>
                  </a:lnTo>
                  <a:lnTo>
                    <a:pt x="184438" y="35984"/>
                  </a:lnTo>
                  <a:lnTo>
                    <a:pt x="194589" y="45413"/>
                  </a:lnTo>
                  <a:lnTo>
                    <a:pt x="205035" y="84711"/>
                  </a:lnTo>
                  <a:lnTo>
                    <a:pt x="205292" y="93952"/>
                  </a:lnTo>
                  <a:lnTo>
                    <a:pt x="204733" y="107554"/>
                  </a:lnTo>
                  <a:lnTo>
                    <a:pt x="191420" y="145221"/>
                  </a:lnTo>
                  <a:lnTo>
                    <a:pt x="171233" y="153988"/>
                  </a:lnTo>
                  <a:lnTo>
                    <a:pt x="206013" y="153988"/>
                  </a:lnTo>
                  <a:lnTo>
                    <a:pt x="221095" y="116285"/>
                  </a:lnTo>
                  <a:lnTo>
                    <a:pt x="222610" y="93952"/>
                  </a:lnTo>
                  <a:lnTo>
                    <a:pt x="222227" y="82411"/>
                  </a:lnTo>
                  <a:lnTo>
                    <a:pt x="213103" y="45028"/>
                  </a:lnTo>
                  <a:lnTo>
                    <a:pt x="209044" y="38029"/>
                  </a:lnTo>
                  <a:lnTo>
                    <a:pt x="205558" y="33627"/>
                  </a:lnTo>
                  <a:close/>
                </a:path>
                <a:path w="527050" h="179704">
                  <a:moveTo>
                    <a:pt x="298233" y="18040"/>
                  </a:moveTo>
                  <a:lnTo>
                    <a:pt x="260386" y="38029"/>
                  </a:lnTo>
                  <a:lnTo>
                    <a:pt x="247235" y="82411"/>
                  </a:lnTo>
                  <a:lnTo>
                    <a:pt x="246856" y="93952"/>
                  </a:lnTo>
                  <a:lnTo>
                    <a:pt x="247235" y="105560"/>
                  </a:lnTo>
                  <a:lnTo>
                    <a:pt x="256286" y="143061"/>
                  </a:lnTo>
                  <a:lnTo>
                    <a:pt x="290381" y="169308"/>
                  </a:lnTo>
                  <a:lnTo>
                    <a:pt x="298233" y="169863"/>
                  </a:lnTo>
                  <a:lnTo>
                    <a:pt x="306085" y="169308"/>
                  </a:lnTo>
                  <a:lnTo>
                    <a:pt x="333013" y="153988"/>
                  </a:lnTo>
                  <a:lnTo>
                    <a:pt x="291065" y="153988"/>
                  </a:lnTo>
                  <a:lnTo>
                    <a:pt x="284932" y="151655"/>
                  </a:lnTo>
                  <a:lnTo>
                    <a:pt x="265184" y="111703"/>
                  </a:lnTo>
                  <a:lnTo>
                    <a:pt x="264174" y="93952"/>
                  </a:lnTo>
                  <a:lnTo>
                    <a:pt x="264738" y="80372"/>
                  </a:lnTo>
                  <a:lnTo>
                    <a:pt x="278141" y="42516"/>
                  </a:lnTo>
                  <a:lnTo>
                    <a:pt x="298233" y="33627"/>
                  </a:lnTo>
                  <a:lnTo>
                    <a:pt x="332558" y="33627"/>
                  </a:lnTo>
                  <a:lnTo>
                    <a:pt x="331300" y="32039"/>
                  </a:lnTo>
                  <a:lnTo>
                    <a:pt x="325870" y="27060"/>
                  </a:lnTo>
                  <a:lnTo>
                    <a:pt x="319840" y="23114"/>
                  </a:lnTo>
                  <a:lnTo>
                    <a:pt x="313224" y="20295"/>
                  </a:lnTo>
                  <a:lnTo>
                    <a:pt x="306022" y="18604"/>
                  </a:lnTo>
                  <a:lnTo>
                    <a:pt x="298233" y="18040"/>
                  </a:lnTo>
                  <a:close/>
                </a:path>
                <a:path w="527050" h="179704">
                  <a:moveTo>
                    <a:pt x="332558" y="33627"/>
                  </a:moveTo>
                  <a:lnTo>
                    <a:pt x="305353" y="33627"/>
                  </a:lnTo>
                  <a:lnTo>
                    <a:pt x="311438" y="35984"/>
                  </a:lnTo>
                  <a:lnTo>
                    <a:pt x="321589" y="45413"/>
                  </a:lnTo>
                  <a:lnTo>
                    <a:pt x="332035" y="84711"/>
                  </a:lnTo>
                  <a:lnTo>
                    <a:pt x="332292" y="93952"/>
                  </a:lnTo>
                  <a:lnTo>
                    <a:pt x="331733" y="107554"/>
                  </a:lnTo>
                  <a:lnTo>
                    <a:pt x="318420" y="145221"/>
                  </a:lnTo>
                  <a:lnTo>
                    <a:pt x="298233" y="153988"/>
                  </a:lnTo>
                  <a:lnTo>
                    <a:pt x="333013" y="153988"/>
                  </a:lnTo>
                  <a:lnTo>
                    <a:pt x="348095" y="116285"/>
                  </a:lnTo>
                  <a:lnTo>
                    <a:pt x="349610" y="93952"/>
                  </a:lnTo>
                  <a:lnTo>
                    <a:pt x="349227" y="82411"/>
                  </a:lnTo>
                  <a:lnTo>
                    <a:pt x="340103" y="45028"/>
                  </a:lnTo>
                  <a:lnTo>
                    <a:pt x="336044" y="38029"/>
                  </a:lnTo>
                  <a:lnTo>
                    <a:pt x="332558" y="33627"/>
                  </a:lnTo>
                  <a:close/>
                </a:path>
                <a:path w="527050" h="179704">
                  <a:moveTo>
                    <a:pt x="413752" y="126187"/>
                  </a:moveTo>
                  <a:lnTo>
                    <a:pt x="396887" y="126187"/>
                  </a:lnTo>
                  <a:lnTo>
                    <a:pt x="396887" y="179628"/>
                  </a:lnTo>
                  <a:lnTo>
                    <a:pt x="526731" y="179628"/>
                  </a:lnTo>
                  <a:lnTo>
                    <a:pt x="526731" y="169672"/>
                  </a:lnTo>
                  <a:lnTo>
                    <a:pt x="413752" y="169672"/>
                  </a:lnTo>
                  <a:lnTo>
                    <a:pt x="413752" y="126187"/>
                  </a:lnTo>
                  <a:close/>
                </a:path>
                <a:path w="527050" h="179704">
                  <a:moveTo>
                    <a:pt x="526731" y="165811"/>
                  </a:moveTo>
                  <a:lnTo>
                    <a:pt x="413752" y="165811"/>
                  </a:lnTo>
                  <a:lnTo>
                    <a:pt x="413752" y="169672"/>
                  </a:lnTo>
                  <a:lnTo>
                    <a:pt x="526731" y="169672"/>
                  </a:lnTo>
                  <a:lnTo>
                    <a:pt x="526731" y="165811"/>
                  </a:lnTo>
                  <a:close/>
                </a:path>
                <a:path w="527050" h="179704">
                  <a:moveTo>
                    <a:pt x="522261" y="0"/>
                  </a:moveTo>
                  <a:lnTo>
                    <a:pt x="505395" y="0"/>
                  </a:lnTo>
                  <a:lnTo>
                    <a:pt x="505395" y="139801"/>
                  </a:lnTo>
                  <a:lnTo>
                    <a:pt x="522261" y="139801"/>
                  </a:lnTo>
                  <a:lnTo>
                    <a:pt x="522261" y="120904"/>
                  </a:lnTo>
                  <a:lnTo>
                    <a:pt x="509663" y="120904"/>
                  </a:lnTo>
                  <a:lnTo>
                    <a:pt x="509663" y="108508"/>
                  </a:lnTo>
                  <a:lnTo>
                    <a:pt x="522261" y="108508"/>
                  </a:lnTo>
                  <a:lnTo>
                    <a:pt x="522261" y="0"/>
                  </a:lnTo>
                  <a:close/>
                </a:path>
                <a:path w="527050" h="179704">
                  <a:moveTo>
                    <a:pt x="440778" y="96897"/>
                  </a:moveTo>
                  <a:lnTo>
                    <a:pt x="429475" y="97663"/>
                  </a:lnTo>
                  <a:lnTo>
                    <a:pt x="423912" y="97832"/>
                  </a:lnTo>
                  <a:lnTo>
                    <a:pt x="423912" y="133299"/>
                  </a:lnTo>
                  <a:lnTo>
                    <a:pt x="440778" y="133299"/>
                  </a:lnTo>
                  <a:lnTo>
                    <a:pt x="440778" y="96897"/>
                  </a:lnTo>
                  <a:close/>
                </a:path>
                <a:path w="527050" h="179704">
                  <a:moveTo>
                    <a:pt x="505395" y="108508"/>
                  </a:moveTo>
                  <a:lnTo>
                    <a:pt x="468007" y="108508"/>
                  </a:lnTo>
                  <a:lnTo>
                    <a:pt x="468007" y="120904"/>
                  </a:lnTo>
                  <a:lnTo>
                    <a:pt x="505395" y="120904"/>
                  </a:lnTo>
                  <a:lnTo>
                    <a:pt x="505395" y="108508"/>
                  </a:lnTo>
                  <a:close/>
                </a:path>
                <a:path w="527050" h="179704">
                  <a:moveTo>
                    <a:pt x="522261" y="108508"/>
                  </a:moveTo>
                  <a:lnTo>
                    <a:pt x="509663" y="108508"/>
                  </a:lnTo>
                  <a:lnTo>
                    <a:pt x="509663" y="120904"/>
                  </a:lnTo>
                  <a:lnTo>
                    <a:pt x="522261" y="120904"/>
                  </a:lnTo>
                  <a:lnTo>
                    <a:pt x="522261" y="108508"/>
                  </a:lnTo>
                  <a:close/>
                </a:path>
                <a:path w="527050" h="179704">
                  <a:moveTo>
                    <a:pt x="489343" y="79451"/>
                  </a:moveTo>
                  <a:lnTo>
                    <a:pt x="459145" y="82451"/>
                  </a:lnTo>
                  <a:lnTo>
                    <a:pt x="428205" y="84099"/>
                  </a:lnTo>
                  <a:lnTo>
                    <a:pt x="398217" y="84794"/>
                  </a:lnTo>
                  <a:lnTo>
                    <a:pt x="370877" y="84937"/>
                  </a:lnTo>
                  <a:lnTo>
                    <a:pt x="373112" y="98755"/>
                  </a:lnTo>
                  <a:lnTo>
                    <a:pt x="399951" y="98561"/>
                  </a:lnTo>
                  <a:lnTo>
                    <a:pt x="423912" y="97832"/>
                  </a:lnTo>
                  <a:lnTo>
                    <a:pt x="423912" y="92456"/>
                  </a:lnTo>
                  <a:lnTo>
                    <a:pt x="485606" y="92456"/>
                  </a:lnTo>
                  <a:lnTo>
                    <a:pt x="490562" y="91846"/>
                  </a:lnTo>
                  <a:lnTo>
                    <a:pt x="489343" y="79451"/>
                  </a:lnTo>
                  <a:close/>
                </a:path>
                <a:path w="527050" h="179704">
                  <a:moveTo>
                    <a:pt x="440778" y="92456"/>
                  </a:moveTo>
                  <a:lnTo>
                    <a:pt x="423912" y="92456"/>
                  </a:lnTo>
                  <a:lnTo>
                    <a:pt x="423912" y="97832"/>
                  </a:lnTo>
                  <a:lnTo>
                    <a:pt x="429475" y="97663"/>
                  </a:lnTo>
                  <a:lnTo>
                    <a:pt x="440778" y="96897"/>
                  </a:lnTo>
                  <a:lnTo>
                    <a:pt x="440778" y="92456"/>
                  </a:lnTo>
                  <a:close/>
                </a:path>
                <a:path w="527050" h="179704">
                  <a:moveTo>
                    <a:pt x="485606" y="92456"/>
                  </a:moveTo>
                  <a:lnTo>
                    <a:pt x="440778" y="92456"/>
                  </a:lnTo>
                  <a:lnTo>
                    <a:pt x="440778" y="96897"/>
                  </a:lnTo>
                  <a:lnTo>
                    <a:pt x="460180" y="95583"/>
                  </a:lnTo>
                  <a:lnTo>
                    <a:pt x="485606" y="92456"/>
                  </a:lnTo>
                  <a:close/>
                </a:path>
                <a:path w="527050" h="179704">
                  <a:moveTo>
                    <a:pt x="430618" y="7518"/>
                  </a:moveTo>
                  <a:lnTo>
                    <a:pt x="412136" y="9788"/>
                  </a:lnTo>
                  <a:lnTo>
                    <a:pt x="397826" y="16230"/>
                  </a:lnTo>
                  <a:lnTo>
                    <a:pt x="388584" y="26292"/>
                  </a:lnTo>
                  <a:lnTo>
                    <a:pt x="385304" y="39420"/>
                  </a:lnTo>
                  <a:lnTo>
                    <a:pt x="388584" y="52666"/>
                  </a:lnTo>
                  <a:lnTo>
                    <a:pt x="397826" y="62788"/>
                  </a:lnTo>
                  <a:lnTo>
                    <a:pt x="412136" y="69253"/>
                  </a:lnTo>
                  <a:lnTo>
                    <a:pt x="430618" y="71526"/>
                  </a:lnTo>
                  <a:lnTo>
                    <a:pt x="448982" y="69253"/>
                  </a:lnTo>
                  <a:lnTo>
                    <a:pt x="463231" y="62788"/>
                  </a:lnTo>
                  <a:lnTo>
                    <a:pt x="466933" y="58724"/>
                  </a:lnTo>
                  <a:lnTo>
                    <a:pt x="430618" y="58724"/>
                  </a:lnTo>
                  <a:lnTo>
                    <a:pt x="418759" y="57365"/>
                  </a:lnTo>
                  <a:lnTo>
                    <a:pt x="409510" y="53492"/>
                  </a:lnTo>
                  <a:lnTo>
                    <a:pt x="403500" y="47409"/>
                  </a:lnTo>
                  <a:lnTo>
                    <a:pt x="401357" y="39420"/>
                  </a:lnTo>
                  <a:lnTo>
                    <a:pt x="403500" y="31432"/>
                  </a:lnTo>
                  <a:lnTo>
                    <a:pt x="409510" y="25349"/>
                  </a:lnTo>
                  <a:lnTo>
                    <a:pt x="418759" y="21475"/>
                  </a:lnTo>
                  <a:lnTo>
                    <a:pt x="430618" y="20116"/>
                  </a:lnTo>
                  <a:lnTo>
                    <a:pt x="466793" y="20116"/>
                  </a:lnTo>
                  <a:lnTo>
                    <a:pt x="463231" y="16230"/>
                  </a:lnTo>
                  <a:lnTo>
                    <a:pt x="448982" y="9788"/>
                  </a:lnTo>
                  <a:lnTo>
                    <a:pt x="430618" y="7518"/>
                  </a:lnTo>
                  <a:close/>
                </a:path>
                <a:path w="527050" h="179704">
                  <a:moveTo>
                    <a:pt x="466793" y="20116"/>
                  </a:moveTo>
                  <a:lnTo>
                    <a:pt x="430618" y="20116"/>
                  </a:lnTo>
                  <a:lnTo>
                    <a:pt x="442359" y="21475"/>
                  </a:lnTo>
                  <a:lnTo>
                    <a:pt x="451547" y="25349"/>
                  </a:lnTo>
                  <a:lnTo>
                    <a:pt x="457536" y="31432"/>
                  </a:lnTo>
                  <a:lnTo>
                    <a:pt x="459675" y="39420"/>
                  </a:lnTo>
                  <a:lnTo>
                    <a:pt x="457536" y="47409"/>
                  </a:lnTo>
                  <a:lnTo>
                    <a:pt x="451547" y="53492"/>
                  </a:lnTo>
                  <a:lnTo>
                    <a:pt x="442359" y="57365"/>
                  </a:lnTo>
                  <a:lnTo>
                    <a:pt x="430618" y="58724"/>
                  </a:lnTo>
                  <a:lnTo>
                    <a:pt x="466933" y="58724"/>
                  </a:lnTo>
                  <a:lnTo>
                    <a:pt x="472452" y="52666"/>
                  </a:lnTo>
                  <a:lnTo>
                    <a:pt x="475728" y="39420"/>
                  </a:lnTo>
                  <a:lnTo>
                    <a:pt x="472452" y="26292"/>
                  </a:lnTo>
                  <a:lnTo>
                    <a:pt x="466793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99087" y="63216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32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55"/>
                  </a:moveTo>
                  <a:lnTo>
                    <a:pt x="119888" y="167855"/>
                  </a:lnTo>
                  <a:lnTo>
                    <a:pt x="119888" y="129247"/>
                  </a:lnTo>
                  <a:lnTo>
                    <a:pt x="147929" y="129247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47"/>
                  </a:lnTo>
                  <a:lnTo>
                    <a:pt x="103225" y="167855"/>
                  </a:lnTo>
                  <a:lnTo>
                    <a:pt x="63195" y="167855"/>
                  </a:lnTo>
                  <a:lnTo>
                    <a:pt x="63195" y="129247"/>
                  </a:lnTo>
                  <a:lnTo>
                    <a:pt x="103225" y="129247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47"/>
                  </a:lnTo>
                  <a:lnTo>
                    <a:pt x="46532" y="129247"/>
                  </a:lnTo>
                  <a:lnTo>
                    <a:pt x="46532" y="167855"/>
                  </a:lnTo>
                  <a:lnTo>
                    <a:pt x="16865" y="167855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55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37"/>
                  </a:lnTo>
                  <a:lnTo>
                    <a:pt x="32308" y="706437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74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56"/>
                  </a:lnTo>
                  <a:lnTo>
                    <a:pt x="221691" y="709434"/>
                  </a:lnTo>
                  <a:lnTo>
                    <a:pt x="240360" y="713955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56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56"/>
                  </a:lnTo>
                  <a:lnTo>
                    <a:pt x="221691" y="137934"/>
                  </a:lnTo>
                  <a:lnTo>
                    <a:pt x="240360" y="142455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56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956800" y="7289800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435031" y="7356246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8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8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60"/>
                  </a:lnTo>
                  <a:lnTo>
                    <a:pt x="249513" y="162560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8"/>
                  </a:moveTo>
                  <a:lnTo>
                    <a:pt x="249513" y="155448"/>
                  </a:lnTo>
                  <a:lnTo>
                    <a:pt x="249513" y="162560"/>
                  </a:lnTo>
                  <a:lnTo>
                    <a:pt x="354568" y="162560"/>
                  </a:lnTo>
                  <a:lnTo>
                    <a:pt x="354568" y="155448"/>
                  </a:lnTo>
                  <a:close/>
                </a:path>
                <a:path w="373379" h="180975">
                  <a:moveTo>
                    <a:pt x="303971" y="98552"/>
                  </a:moveTo>
                  <a:lnTo>
                    <a:pt x="276742" y="98552"/>
                  </a:lnTo>
                  <a:lnTo>
                    <a:pt x="276742" y="138176"/>
                  </a:lnTo>
                  <a:lnTo>
                    <a:pt x="303971" y="138176"/>
                  </a:lnTo>
                  <a:lnTo>
                    <a:pt x="303971" y="98552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2"/>
                  </a:lnTo>
                  <a:lnTo>
                    <a:pt x="373262" y="98552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2"/>
                  </a:moveTo>
                  <a:lnTo>
                    <a:pt x="303971" y="98552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2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8"/>
                  </a:lnTo>
                  <a:lnTo>
                    <a:pt x="250326" y="48768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8"/>
                  </a:lnTo>
                  <a:lnTo>
                    <a:pt x="351723" y="48768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956800" y="8636000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956800" y="8636000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700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700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346200" h="279400">
                  <a:moveTo>
                    <a:pt x="1206500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06500" y="266700"/>
                  </a:lnTo>
                  <a:close/>
                </a:path>
                <a:path w="1346200" h="279400">
                  <a:moveTo>
                    <a:pt x="1206500" y="0"/>
                  </a:moveTo>
                  <a:lnTo>
                    <a:pt x="1206500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500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500" y="2667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206500" y="12700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8228" y="8701884"/>
              <a:ext cx="171809" cy="12597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9956800" y="9588500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956800" y="9588500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4027" y="9672319"/>
              <a:ext cx="176204" cy="13406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3834" y="9162763"/>
              <a:ext cx="73241" cy="18472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9961499" y="81788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2" y="8521700"/>
              <a:ext cx="1866428" cy="1460500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5616219" y="81788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691024" y="8450488"/>
              <a:ext cx="781685" cy="188595"/>
            </a:xfrm>
            <a:custGeom>
              <a:avLst/>
              <a:gdLst/>
              <a:ahLst/>
              <a:cxnLst/>
              <a:rect l="l" t="t" r="r" b="b"/>
              <a:pathLst>
                <a:path w="781685" h="188595">
                  <a:moveTo>
                    <a:pt x="97942" y="119278"/>
                  </a:moveTo>
                  <a:lnTo>
                    <a:pt x="71120" y="119278"/>
                  </a:lnTo>
                  <a:lnTo>
                    <a:pt x="71120" y="188366"/>
                  </a:lnTo>
                  <a:lnTo>
                    <a:pt x="97942" y="188366"/>
                  </a:lnTo>
                  <a:lnTo>
                    <a:pt x="97942" y="119278"/>
                  </a:lnTo>
                  <a:close/>
                </a:path>
                <a:path w="781685" h="188595">
                  <a:moveTo>
                    <a:pt x="170484" y="108508"/>
                  </a:moveTo>
                  <a:lnTo>
                    <a:pt x="0" y="108508"/>
                  </a:lnTo>
                  <a:lnTo>
                    <a:pt x="0" y="129844"/>
                  </a:lnTo>
                  <a:lnTo>
                    <a:pt x="71120" y="129844"/>
                  </a:lnTo>
                  <a:lnTo>
                    <a:pt x="71120" y="119278"/>
                  </a:lnTo>
                  <a:lnTo>
                    <a:pt x="170484" y="119278"/>
                  </a:lnTo>
                  <a:lnTo>
                    <a:pt x="170484" y="108508"/>
                  </a:lnTo>
                  <a:close/>
                </a:path>
                <a:path w="781685" h="188595">
                  <a:moveTo>
                    <a:pt x="170484" y="119278"/>
                  </a:moveTo>
                  <a:lnTo>
                    <a:pt x="97942" y="119278"/>
                  </a:lnTo>
                  <a:lnTo>
                    <a:pt x="97942" y="129844"/>
                  </a:lnTo>
                  <a:lnTo>
                    <a:pt x="170484" y="129844"/>
                  </a:lnTo>
                  <a:lnTo>
                    <a:pt x="170484" y="119278"/>
                  </a:lnTo>
                  <a:close/>
                </a:path>
                <a:path w="781685" h="188595">
                  <a:moveTo>
                    <a:pt x="46329" y="7315"/>
                  </a:moveTo>
                  <a:lnTo>
                    <a:pt x="19507" y="7315"/>
                  </a:lnTo>
                  <a:lnTo>
                    <a:pt x="19507" y="90627"/>
                  </a:lnTo>
                  <a:lnTo>
                    <a:pt x="150368" y="90627"/>
                  </a:lnTo>
                  <a:lnTo>
                    <a:pt x="150368" y="69087"/>
                  </a:lnTo>
                  <a:lnTo>
                    <a:pt x="46329" y="69087"/>
                  </a:lnTo>
                  <a:lnTo>
                    <a:pt x="46329" y="49783"/>
                  </a:lnTo>
                  <a:lnTo>
                    <a:pt x="150368" y="49783"/>
                  </a:lnTo>
                  <a:lnTo>
                    <a:pt x="150368" y="28651"/>
                  </a:lnTo>
                  <a:lnTo>
                    <a:pt x="46329" y="28651"/>
                  </a:lnTo>
                  <a:lnTo>
                    <a:pt x="46329" y="7315"/>
                  </a:lnTo>
                  <a:close/>
                </a:path>
                <a:path w="781685" h="188595">
                  <a:moveTo>
                    <a:pt x="150368" y="49783"/>
                  </a:moveTo>
                  <a:lnTo>
                    <a:pt x="123545" y="49783"/>
                  </a:lnTo>
                  <a:lnTo>
                    <a:pt x="123545" y="69087"/>
                  </a:lnTo>
                  <a:lnTo>
                    <a:pt x="150368" y="69087"/>
                  </a:lnTo>
                  <a:lnTo>
                    <a:pt x="150368" y="49783"/>
                  </a:lnTo>
                  <a:close/>
                </a:path>
                <a:path w="781685" h="188595">
                  <a:moveTo>
                    <a:pt x="150368" y="7315"/>
                  </a:moveTo>
                  <a:lnTo>
                    <a:pt x="123545" y="7315"/>
                  </a:lnTo>
                  <a:lnTo>
                    <a:pt x="123545" y="28651"/>
                  </a:lnTo>
                  <a:lnTo>
                    <a:pt x="150368" y="28651"/>
                  </a:lnTo>
                  <a:lnTo>
                    <a:pt x="150368" y="7315"/>
                  </a:lnTo>
                  <a:close/>
                </a:path>
                <a:path w="781685" h="188595">
                  <a:moveTo>
                    <a:pt x="258454" y="125171"/>
                  </a:moveTo>
                  <a:lnTo>
                    <a:pt x="206638" y="125171"/>
                  </a:lnTo>
                  <a:lnTo>
                    <a:pt x="206638" y="186334"/>
                  </a:lnTo>
                  <a:lnTo>
                    <a:pt x="336686" y="186334"/>
                  </a:lnTo>
                  <a:lnTo>
                    <a:pt x="336686" y="164998"/>
                  </a:lnTo>
                  <a:lnTo>
                    <a:pt x="233257" y="164998"/>
                  </a:lnTo>
                  <a:lnTo>
                    <a:pt x="233257" y="146100"/>
                  </a:lnTo>
                  <a:lnTo>
                    <a:pt x="336686" y="146100"/>
                  </a:lnTo>
                  <a:lnTo>
                    <a:pt x="336686" y="132283"/>
                  </a:lnTo>
                  <a:lnTo>
                    <a:pt x="258454" y="132283"/>
                  </a:lnTo>
                  <a:lnTo>
                    <a:pt x="258454" y="125171"/>
                  </a:lnTo>
                  <a:close/>
                </a:path>
                <a:path w="781685" h="188595">
                  <a:moveTo>
                    <a:pt x="336686" y="146100"/>
                  </a:moveTo>
                  <a:lnTo>
                    <a:pt x="310270" y="146100"/>
                  </a:lnTo>
                  <a:lnTo>
                    <a:pt x="310270" y="164998"/>
                  </a:lnTo>
                  <a:lnTo>
                    <a:pt x="336686" y="164998"/>
                  </a:lnTo>
                  <a:lnTo>
                    <a:pt x="336686" y="146100"/>
                  </a:lnTo>
                  <a:close/>
                </a:path>
                <a:path w="781685" h="188595">
                  <a:moveTo>
                    <a:pt x="285480" y="103632"/>
                  </a:moveTo>
                  <a:lnTo>
                    <a:pt x="258454" y="103632"/>
                  </a:lnTo>
                  <a:lnTo>
                    <a:pt x="258454" y="132283"/>
                  </a:lnTo>
                  <a:lnTo>
                    <a:pt x="285480" y="132283"/>
                  </a:lnTo>
                  <a:lnTo>
                    <a:pt x="285480" y="103632"/>
                  </a:lnTo>
                  <a:close/>
                </a:path>
                <a:path w="781685" h="188595">
                  <a:moveTo>
                    <a:pt x="336686" y="125171"/>
                  </a:moveTo>
                  <a:lnTo>
                    <a:pt x="285480" y="125171"/>
                  </a:lnTo>
                  <a:lnTo>
                    <a:pt x="285480" y="132283"/>
                  </a:lnTo>
                  <a:lnTo>
                    <a:pt x="336686" y="132283"/>
                  </a:lnTo>
                  <a:lnTo>
                    <a:pt x="336686" y="125171"/>
                  </a:lnTo>
                  <a:close/>
                </a:path>
                <a:path w="781685" h="188595">
                  <a:moveTo>
                    <a:pt x="357006" y="88188"/>
                  </a:moveTo>
                  <a:lnTo>
                    <a:pt x="186928" y="88188"/>
                  </a:lnTo>
                  <a:lnTo>
                    <a:pt x="186928" y="109524"/>
                  </a:lnTo>
                  <a:lnTo>
                    <a:pt x="258454" y="109524"/>
                  </a:lnTo>
                  <a:lnTo>
                    <a:pt x="258454" y="103632"/>
                  </a:lnTo>
                  <a:lnTo>
                    <a:pt x="357006" y="103632"/>
                  </a:lnTo>
                  <a:lnTo>
                    <a:pt x="357006" y="88188"/>
                  </a:lnTo>
                  <a:close/>
                </a:path>
                <a:path w="781685" h="188595">
                  <a:moveTo>
                    <a:pt x="357006" y="103632"/>
                  </a:moveTo>
                  <a:lnTo>
                    <a:pt x="285480" y="103632"/>
                  </a:lnTo>
                  <a:lnTo>
                    <a:pt x="285480" y="109524"/>
                  </a:lnTo>
                  <a:lnTo>
                    <a:pt x="357006" y="109524"/>
                  </a:lnTo>
                  <a:lnTo>
                    <a:pt x="357006" y="103632"/>
                  </a:lnTo>
                  <a:close/>
                </a:path>
                <a:path w="781685" h="188595">
                  <a:moveTo>
                    <a:pt x="225739" y="55067"/>
                  </a:moveTo>
                  <a:lnTo>
                    <a:pt x="203184" y="55067"/>
                  </a:lnTo>
                  <a:lnTo>
                    <a:pt x="203184" y="76606"/>
                  </a:lnTo>
                  <a:lnTo>
                    <a:pt x="340547" y="76606"/>
                  </a:lnTo>
                  <a:lnTo>
                    <a:pt x="340547" y="69087"/>
                  </a:lnTo>
                  <a:lnTo>
                    <a:pt x="225739" y="69087"/>
                  </a:lnTo>
                  <a:lnTo>
                    <a:pt x="225739" y="55067"/>
                  </a:lnTo>
                  <a:close/>
                </a:path>
                <a:path w="781685" h="188595">
                  <a:moveTo>
                    <a:pt x="252764" y="13207"/>
                  </a:moveTo>
                  <a:lnTo>
                    <a:pt x="225739" y="13207"/>
                  </a:lnTo>
                  <a:lnTo>
                    <a:pt x="225739" y="69087"/>
                  </a:lnTo>
                  <a:lnTo>
                    <a:pt x="252764" y="69087"/>
                  </a:lnTo>
                  <a:lnTo>
                    <a:pt x="252764" y="13207"/>
                  </a:lnTo>
                  <a:close/>
                </a:path>
                <a:path w="781685" h="188595">
                  <a:moveTo>
                    <a:pt x="290966" y="55067"/>
                  </a:moveTo>
                  <a:lnTo>
                    <a:pt x="252764" y="55067"/>
                  </a:lnTo>
                  <a:lnTo>
                    <a:pt x="252764" y="69087"/>
                  </a:lnTo>
                  <a:lnTo>
                    <a:pt x="290966" y="69087"/>
                  </a:lnTo>
                  <a:lnTo>
                    <a:pt x="290966" y="55067"/>
                  </a:lnTo>
                  <a:close/>
                </a:path>
                <a:path w="781685" h="188595">
                  <a:moveTo>
                    <a:pt x="317992" y="13207"/>
                  </a:moveTo>
                  <a:lnTo>
                    <a:pt x="290966" y="13207"/>
                  </a:lnTo>
                  <a:lnTo>
                    <a:pt x="290966" y="69087"/>
                  </a:lnTo>
                  <a:lnTo>
                    <a:pt x="317992" y="69087"/>
                  </a:lnTo>
                  <a:lnTo>
                    <a:pt x="317992" y="13207"/>
                  </a:lnTo>
                  <a:close/>
                </a:path>
                <a:path w="781685" h="188595">
                  <a:moveTo>
                    <a:pt x="340547" y="55067"/>
                  </a:moveTo>
                  <a:lnTo>
                    <a:pt x="317992" y="55067"/>
                  </a:lnTo>
                  <a:lnTo>
                    <a:pt x="317992" y="69087"/>
                  </a:lnTo>
                  <a:lnTo>
                    <a:pt x="340547" y="69087"/>
                  </a:lnTo>
                  <a:lnTo>
                    <a:pt x="340547" y="55067"/>
                  </a:lnTo>
                  <a:close/>
                </a:path>
                <a:path w="781685" h="188595">
                  <a:moveTo>
                    <a:pt x="341969" y="5283"/>
                  </a:moveTo>
                  <a:lnTo>
                    <a:pt x="201761" y="5283"/>
                  </a:lnTo>
                  <a:lnTo>
                    <a:pt x="201761" y="26822"/>
                  </a:lnTo>
                  <a:lnTo>
                    <a:pt x="225739" y="26822"/>
                  </a:lnTo>
                  <a:lnTo>
                    <a:pt x="225739" y="13207"/>
                  </a:lnTo>
                  <a:lnTo>
                    <a:pt x="341969" y="13207"/>
                  </a:lnTo>
                  <a:lnTo>
                    <a:pt x="341969" y="5283"/>
                  </a:lnTo>
                  <a:close/>
                </a:path>
                <a:path w="781685" h="188595">
                  <a:moveTo>
                    <a:pt x="290966" y="13207"/>
                  </a:moveTo>
                  <a:lnTo>
                    <a:pt x="252764" y="13207"/>
                  </a:lnTo>
                  <a:lnTo>
                    <a:pt x="252764" y="26822"/>
                  </a:lnTo>
                  <a:lnTo>
                    <a:pt x="290966" y="26822"/>
                  </a:lnTo>
                  <a:lnTo>
                    <a:pt x="290966" y="13207"/>
                  </a:lnTo>
                  <a:close/>
                </a:path>
                <a:path w="781685" h="188595">
                  <a:moveTo>
                    <a:pt x="341969" y="13207"/>
                  </a:moveTo>
                  <a:lnTo>
                    <a:pt x="317992" y="13207"/>
                  </a:lnTo>
                  <a:lnTo>
                    <a:pt x="317992" y="26822"/>
                  </a:lnTo>
                  <a:lnTo>
                    <a:pt x="341969" y="26822"/>
                  </a:lnTo>
                  <a:lnTo>
                    <a:pt x="341969" y="13207"/>
                  </a:lnTo>
                  <a:close/>
                </a:path>
                <a:path w="781685" h="188595">
                  <a:moveTo>
                    <a:pt x="569018" y="203"/>
                  </a:moveTo>
                  <a:lnTo>
                    <a:pt x="541993" y="203"/>
                  </a:lnTo>
                  <a:lnTo>
                    <a:pt x="541993" y="136144"/>
                  </a:lnTo>
                  <a:lnTo>
                    <a:pt x="569018" y="136144"/>
                  </a:lnTo>
                  <a:lnTo>
                    <a:pt x="569018" y="73558"/>
                  </a:lnTo>
                  <a:lnTo>
                    <a:pt x="561297" y="73558"/>
                  </a:lnTo>
                  <a:lnTo>
                    <a:pt x="561297" y="51409"/>
                  </a:lnTo>
                  <a:lnTo>
                    <a:pt x="569018" y="51409"/>
                  </a:lnTo>
                  <a:lnTo>
                    <a:pt x="569018" y="203"/>
                  </a:lnTo>
                  <a:close/>
                </a:path>
                <a:path w="781685" h="188595">
                  <a:moveTo>
                    <a:pt x="569018" y="51409"/>
                  </a:moveTo>
                  <a:lnTo>
                    <a:pt x="561297" y="51409"/>
                  </a:lnTo>
                  <a:lnTo>
                    <a:pt x="561297" y="73558"/>
                  </a:lnTo>
                  <a:lnTo>
                    <a:pt x="569018" y="73558"/>
                  </a:lnTo>
                  <a:lnTo>
                    <a:pt x="569018" y="51409"/>
                  </a:lnTo>
                  <a:close/>
                </a:path>
                <a:path w="781685" h="188595">
                  <a:moveTo>
                    <a:pt x="594012" y="51409"/>
                  </a:moveTo>
                  <a:lnTo>
                    <a:pt x="569018" y="51409"/>
                  </a:lnTo>
                  <a:lnTo>
                    <a:pt x="569018" y="73558"/>
                  </a:lnTo>
                  <a:lnTo>
                    <a:pt x="594012" y="73558"/>
                  </a:lnTo>
                  <a:lnTo>
                    <a:pt x="594012" y="51409"/>
                  </a:lnTo>
                  <a:close/>
                </a:path>
                <a:path w="781685" h="188595">
                  <a:moveTo>
                    <a:pt x="512122" y="15036"/>
                  </a:moveTo>
                  <a:lnTo>
                    <a:pt x="427997" y="15036"/>
                  </a:lnTo>
                  <a:lnTo>
                    <a:pt x="427997" y="105460"/>
                  </a:lnTo>
                  <a:lnTo>
                    <a:pt x="443644" y="105460"/>
                  </a:lnTo>
                  <a:lnTo>
                    <a:pt x="471568" y="105222"/>
                  </a:lnTo>
                  <a:lnTo>
                    <a:pt x="493910" y="104317"/>
                  </a:lnTo>
                  <a:lnTo>
                    <a:pt x="512710" y="102460"/>
                  </a:lnTo>
                  <a:lnTo>
                    <a:pt x="530004" y="99364"/>
                  </a:lnTo>
                  <a:lnTo>
                    <a:pt x="529501" y="95300"/>
                  </a:lnTo>
                  <a:lnTo>
                    <a:pt x="454820" y="95300"/>
                  </a:lnTo>
                  <a:lnTo>
                    <a:pt x="454820" y="83718"/>
                  </a:lnTo>
                  <a:lnTo>
                    <a:pt x="443644" y="83718"/>
                  </a:lnTo>
                  <a:lnTo>
                    <a:pt x="454820" y="83634"/>
                  </a:lnTo>
                  <a:lnTo>
                    <a:pt x="454820" y="36779"/>
                  </a:lnTo>
                  <a:lnTo>
                    <a:pt x="512122" y="36779"/>
                  </a:lnTo>
                  <a:lnTo>
                    <a:pt x="512122" y="15036"/>
                  </a:lnTo>
                  <a:close/>
                </a:path>
                <a:path w="781685" h="188595">
                  <a:moveTo>
                    <a:pt x="527362" y="78028"/>
                  </a:moveTo>
                  <a:lnTo>
                    <a:pt x="510509" y="80975"/>
                  </a:lnTo>
                  <a:lnTo>
                    <a:pt x="492361" y="82702"/>
                  </a:lnTo>
                  <a:lnTo>
                    <a:pt x="470784" y="83515"/>
                  </a:lnTo>
                  <a:lnTo>
                    <a:pt x="454820" y="83634"/>
                  </a:lnTo>
                  <a:lnTo>
                    <a:pt x="454820" y="95300"/>
                  </a:lnTo>
                  <a:lnTo>
                    <a:pt x="529501" y="95300"/>
                  </a:lnTo>
                  <a:lnTo>
                    <a:pt x="527362" y="78028"/>
                  </a:lnTo>
                  <a:close/>
                </a:path>
                <a:path w="781685" h="188595">
                  <a:moveTo>
                    <a:pt x="454820" y="83634"/>
                  </a:moveTo>
                  <a:lnTo>
                    <a:pt x="443644" y="83718"/>
                  </a:lnTo>
                  <a:lnTo>
                    <a:pt x="454820" y="83718"/>
                  </a:lnTo>
                  <a:close/>
                </a:path>
                <a:path w="781685" h="188595">
                  <a:moveTo>
                    <a:pt x="474733" y="121919"/>
                  </a:moveTo>
                  <a:lnTo>
                    <a:pt x="447708" y="121919"/>
                  </a:lnTo>
                  <a:lnTo>
                    <a:pt x="447708" y="185115"/>
                  </a:lnTo>
                  <a:lnTo>
                    <a:pt x="575724" y="185115"/>
                  </a:lnTo>
                  <a:lnTo>
                    <a:pt x="575724" y="174548"/>
                  </a:lnTo>
                  <a:lnTo>
                    <a:pt x="474733" y="174548"/>
                  </a:lnTo>
                  <a:lnTo>
                    <a:pt x="474733" y="121919"/>
                  </a:lnTo>
                  <a:close/>
                </a:path>
                <a:path w="781685" h="188595">
                  <a:moveTo>
                    <a:pt x="575724" y="163576"/>
                  </a:moveTo>
                  <a:lnTo>
                    <a:pt x="474733" y="163576"/>
                  </a:lnTo>
                  <a:lnTo>
                    <a:pt x="474733" y="174548"/>
                  </a:lnTo>
                  <a:lnTo>
                    <a:pt x="575724" y="174548"/>
                  </a:lnTo>
                  <a:lnTo>
                    <a:pt x="575724" y="163576"/>
                  </a:lnTo>
                  <a:close/>
                </a:path>
                <a:path w="781685" h="188595">
                  <a:moveTo>
                    <a:pt x="755337" y="0"/>
                  </a:moveTo>
                  <a:lnTo>
                    <a:pt x="728108" y="0"/>
                  </a:lnTo>
                  <a:lnTo>
                    <a:pt x="728108" y="188163"/>
                  </a:lnTo>
                  <a:lnTo>
                    <a:pt x="755337" y="188163"/>
                  </a:lnTo>
                  <a:lnTo>
                    <a:pt x="755337" y="94081"/>
                  </a:lnTo>
                  <a:lnTo>
                    <a:pt x="748225" y="94081"/>
                  </a:lnTo>
                  <a:lnTo>
                    <a:pt x="748225" y="71932"/>
                  </a:lnTo>
                  <a:lnTo>
                    <a:pt x="755337" y="71932"/>
                  </a:lnTo>
                  <a:lnTo>
                    <a:pt x="755337" y="0"/>
                  </a:lnTo>
                  <a:close/>
                </a:path>
                <a:path w="781685" h="188595">
                  <a:moveTo>
                    <a:pt x="755337" y="71932"/>
                  </a:moveTo>
                  <a:lnTo>
                    <a:pt x="748225" y="71932"/>
                  </a:lnTo>
                  <a:lnTo>
                    <a:pt x="748225" y="94081"/>
                  </a:lnTo>
                  <a:lnTo>
                    <a:pt x="755337" y="94081"/>
                  </a:lnTo>
                  <a:lnTo>
                    <a:pt x="755337" y="71932"/>
                  </a:lnTo>
                  <a:close/>
                </a:path>
                <a:path w="781685" h="188595">
                  <a:moveTo>
                    <a:pt x="781346" y="71932"/>
                  </a:moveTo>
                  <a:lnTo>
                    <a:pt x="755337" y="71932"/>
                  </a:lnTo>
                  <a:lnTo>
                    <a:pt x="755337" y="94081"/>
                  </a:lnTo>
                  <a:lnTo>
                    <a:pt x="781346" y="94081"/>
                  </a:lnTo>
                  <a:lnTo>
                    <a:pt x="781346" y="71932"/>
                  </a:lnTo>
                  <a:close/>
                </a:path>
                <a:path w="781685" h="188595">
                  <a:moveTo>
                    <a:pt x="692548" y="19507"/>
                  </a:moveTo>
                  <a:lnTo>
                    <a:pt x="678730" y="19507"/>
                  </a:lnTo>
                  <a:lnTo>
                    <a:pt x="678730" y="24180"/>
                  </a:lnTo>
                  <a:lnTo>
                    <a:pt x="674308" y="59464"/>
                  </a:lnTo>
                  <a:lnTo>
                    <a:pt x="660874" y="89281"/>
                  </a:lnTo>
                  <a:lnTo>
                    <a:pt x="638182" y="114334"/>
                  </a:lnTo>
                  <a:lnTo>
                    <a:pt x="605985" y="135331"/>
                  </a:lnTo>
                  <a:lnTo>
                    <a:pt x="621022" y="155854"/>
                  </a:lnTo>
                  <a:lnTo>
                    <a:pt x="660569" y="129206"/>
                  </a:lnTo>
                  <a:lnTo>
                    <a:pt x="686554" y="97053"/>
                  </a:lnTo>
                  <a:lnTo>
                    <a:pt x="700803" y="60213"/>
                  </a:lnTo>
                  <a:lnTo>
                    <a:pt x="702826" y="41249"/>
                  </a:lnTo>
                  <a:lnTo>
                    <a:pt x="692548" y="41249"/>
                  </a:lnTo>
                  <a:lnTo>
                    <a:pt x="692548" y="19507"/>
                  </a:lnTo>
                  <a:close/>
                </a:path>
                <a:path w="781685" h="188595">
                  <a:moveTo>
                    <a:pt x="678730" y="19507"/>
                  </a:moveTo>
                  <a:lnTo>
                    <a:pt x="616348" y="19507"/>
                  </a:lnTo>
                  <a:lnTo>
                    <a:pt x="616348" y="41249"/>
                  </a:lnTo>
                  <a:lnTo>
                    <a:pt x="676591" y="41249"/>
                  </a:lnTo>
                  <a:lnTo>
                    <a:pt x="678730" y="24180"/>
                  </a:lnTo>
                  <a:lnTo>
                    <a:pt x="678730" y="19507"/>
                  </a:lnTo>
                  <a:close/>
                </a:path>
                <a:path w="781685" h="188595">
                  <a:moveTo>
                    <a:pt x="705146" y="19507"/>
                  </a:moveTo>
                  <a:lnTo>
                    <a:pt x="692548" y="19507"/>
                  </a:lnTo>
                  <a:lnTo>
                    <a:pt x="692548" y="41249"/>
                  </a:lnTo>
                  <a:lnTo>
                    <a:pt x="702826" y="41249"/>
                  </a:lnTo>
                  <a:lnTo>
                    <a:pt x="705146" y="1950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698194" y="8746111"/>
              <a:ext cx="527050" cy="179705"/>
            </a:xfrm>
            <a:custGeom>
              <a:avLst/>
              <a:gdLst/>
              <a:ahLst/>
              <a:cxnLst/>
              <a:rect l="l" t="t" r="r" b="b"/>
              <a:pathLst>
                <a:path w="527050" h="179704">
                  <a:moveTo>
                    <a:pt x="82058" y="33627"/>
                  </a:moveTo>
                  <a:lnTo>
                    <a:pt x="50944" y="33627"/>
                  </a:lnTo>
                  <a:lnTo>
                    <a:pt x="55754" y="34661"/>
                  </a:lnTo>
                  <a:lnTo>
                    <a:pt x="64317" y="38798"/>
                  </a:lnTo>
                  <a:lnTo>
                    <a:pt x="67685" y="41733"/>
                  </a:lnTo>
                  <a:lnTo>
                    <a:pt x="70138" y="45533"/>
                  </a:lnTo>
                  <a:lnTo>
                    <a:pt x="72640" y="49333"/>
                  </a:lnTo>
                  <a:lnTo>
                    <a:pt x="73890" y="53831"/>
                  </a:lnTo>
                  <a:lnTo>
                    <a:pt x="73890" y="63549"/>
                  </a:lnTo>
                  <a:lnTo>
                    <a:pt x="0" y="154854"/>
                  </a:lnTo>
                  <a:lnTo>
                    <a:pt x="0" y="167843"/>
                  </a:lnTo>
                  <a:lnTo>
                    <a:pt x="93229" y="167843"/>
                  </a:lnTo>
                  <a:lnTo>
                    <a:pt x="93229" y="151968"/>
                  </a:lnTo>
                  <a:lnTo>
                    <a:pt x="24534" y="151968"/>
                  </a:lnTo>
                  <a:lnTo>
                    <a:pt x="24534" y="150813"/>
                  </a:lnTo>
                  <a:lnTo>
                    <a:pt x="57727" y="115311"/>
                  </a:lnTo>
                  <a:lnTo>
                    <a:pt x="82381" y="85870"/>
                  </a:lnTo>
                  <a:lnTo>
                    <a:pt x="87673" y="74974"/>
                  </a:lnTo>
                  <a:lnTo>
                    <a:pt x="89645" y="69779"/>
                  </a:lnTo>
                  <a:lnTo>
                    <a:pt x="90631" y="64463"/>
                  </a:lnTo>
                  <a:lnTo>
                    <a:pt x="90539" y="51089"/>
                  </a:lnTo>
                  <a:lnTo>
                    <a:pt x="88731" y="44523"/>
                  </a:lnTo>
                  <a:lnTo>
                    <a:pt x="82058" y="33627"/>
                  </a:lnTo>
                  <a:close/>
                </a:path>
                <a:path w="527050" h="179704">
                  <a:moveTo>
                    <a:pt x="54840" y="18040"/>
                  </a:moveTo>
                  <a:lnTo>
                    <a:pt x="37570" y="18040"/>
                  </a:lnTo>
                  <a:lnTo>
                    <a:pt x="29801" y="19868"/>
                  </a:lnTo>
                  <a:lnTo>
                    <a:pt x="15995" y="27181"/>
                  </a:lnTo>
                  <a:lnTo>
                    <a:pt x="10559" y="32280"/>
                  </a:lnTo>
                  <a:lnTo>
                    <a:pt x="2573" y="45365"/>
                  </a:lnTo>
                  <a:lnTo>
                    <a:pt x="577" y="52965"/>
                  </a:lnTo>
                  <a:lnTo>
                    <a:pt x="577" y="61625"/>
                  </a:lnTo>
                  <a:lnTo>
                    <a:pt x="17606" y="61625"/>
                  </a:lnTo>
                  <a:lnTo>
                    <a:pt x="17606" y="55996"/>
                  </a:lnTo>
                  <a:lnTo>
                    <a:pt x="18737" y="51089"/>
                  </a:lnTo>
                  <a:lnTo>
                    <a:pt x="39928" y="33627"/>
                  </a:lnTo>
                  <a:lnTo>
                    <a:pt x="82058" y="33627"/>
                  </a:lnTo>
                  <a:lnTo>
                    <a:pt x="81130" y="32111"/>
                  </a:lnTo>
                  <a:lnTo>
                    <a:pt x="75887" y="27181"/>
                  </a:lnTo>
                  <a:lnTo>
                    <a:pt x="62513" y="19868"/>
                  </a:lnTo>
                  <a:lnTo>
                    <a:pt x="54840" y="18040"/>
                  </a:lnTo>
                  <a:close/>
                </a:path>
                <a:path w="527050" h="179704">
                  <a:moveTo>
                    <a:pt x="171233" y="18040"/>
                  </a:moveTo>
                  <a:lnTo>
                    <a:pt x="133386" y="38029"/>
                  </a:lnTo>
                  <a:lnTo>
                    <a:pt x="120235" y="82411"/>
                  </a:lnTo>
                  <a:lnTo>
                    <a:pt x="119856" y="93952"/>
                  </a:lnTo>
                  <a:lnTo>
                    <a:pt x="120235" y="105560"/>
                  </a:lnTo>
                  <a:lnTo>
                    <a:pt x="129286" y="143061"/>
                  </a:lnTo>
                  <a:lnTo>
                    <a:pt x="163381" y="169308"/>
                  </a:lnTo>
                  <a:lnTo>
                    <a:pt x="171233" y="169863"/>
                  </a:lnTo>
                  <a:lnTo>
                    <a:pt x="179085" y="169308"/>
                  </a:lnTo>
                  <a:lnTo>
                    <a:pt x="206013" y="153988"/>
                  </a:lnTo>
                  <a:lnTo>
                    <a:pt x="164065" y="153988"/>
                  </a:lnTo>
                  <a:lnTo>
                    <a:pt x="157932" y="151655"/>
                  </a:lnTo>
                  <a:lnTo>
                    <a:pt x="138184" y="111703"/>
                  </a:lnTo>
                  <a:lnTo>
                    <a:pt x="137174" y="93952"/>
                  </a:lnTo>
                  <a:lnTo>
                    <a:pt x="137738" y="80372"/>
                  </a:lnTo>
                  <a:lnTo>
                    <a:pt x="151141" y="42516"/>
                  </a:lnTo>
                  <a:lnTo>
                    <a:pt x="171233" y="33627"/>
                  </a:lnTo>
                  <a:lnTo>
                    <a:pt x="205558" y="33627"/>
                  </a:lnTo>
                  <a:lnTo>
                    <a:pt x="204300" y="32039"/>
                  </a:lnTo>
                  <a:lnTo>
                    <a:pt x="198870" y="27060"/>
                  </a:lnTo>
                  <a:lnTo>
                    <a:pt x="192840" y="23114"/>
                  </a:lnTo>
                  <a:lnTo>
                    <a:pt x="186224" y="20295"/>
                  </a:lnTo>
                  <a:lnTo>
                    <a:pt x="179022" y="18604"/>
                  </a:lnTo>
                  <a:lnTo>
                    <a:pt x="171233" y="18040"/>
                  </a:lnTo>
                  <a:close/>
                </a:path>
                <a:path w="527050" h="179704">
                  <a:moveTo>
                    <a:pt x="205558" y="33627"/>
                  </a:moveTo>
                  <a:lnTo>
                    <a:pt x="178353" y="33627"/>
                  </a:lnTo>
                  <a:lnTo>
                    <a:pt x="184438" y="35984"/>
                  </a:lnTo>
                  <a:lnTo>
                    <a:pt x="194589" y="45413"/>
                  </a:lnTo>
                  <a:lnTo>
                    <a:pt x="205035" y="84711"/>
                  </a:lnTo>
                  <a:lnTo>
                    <a:pt x="205292" y="93952"/>
                  </a:lnTo>
                  <a:lnTo>
                    <a:pt x="204733" y="107554"/>
                  </a:lnTo>
                  <a:lnTo>
                    <a:pt x="191420" y="145221"/>
                  </a:lnTo>
                  <a:lnTo>
                    <a:pt x="171233" y="153988"/>
                  </a:lnTo>
                  <a:lnTo>
                    <a:pt x="206013" y="153988"/>
                  </a:lnTo>
                  <a:lnTo>
                    <a:pt x="221095" y="116285"/>
                  </a:lnTo>
                  <a:lnTo>
                    <a:pt x="222610" y="93952"/>
                  </a:lnTo>
                  <a:lnTo>
                    <a:pt x="222227" y="82411"/>
                  </a:lnTo>
                  <a:lnTo>
                    <a:pt x="213103" y="45028"/>
                  </a:lnTo>
                  <a:lnTo>
                    <a:pt x="209044" y="38029"/>
                  </a:lnTo>
                  <a:lnTo>
                    <a:pt x="205558" y="33627"/>
                  </a:lnTo>
                  <a:close/>
                </a:path>
                <a:path w="527050" h="179704">
                  <a:moveTo>
                    <a:pt x="298233" y="18040"/>
                  </a:moveTo>
                  <a:lnTo>
                    <a:pt x="260386" y="38029"/>
                  </a:lnTo>
                  <a:lnTo>
                    <a:pt x="247235" y="82411"/>
                  </a:lnTo>
                  <a:lnTo>
                    <a:pt x="246856" y="93952"/>
                  </a:lnTo>
                  <a:lnTo>
                    <a:pt x="247235" y="105560"/>
                  </a:lnTo>
                  <a:lnTo>
                    <a:pt x="256286" y="143061"/>
                  </a:lnTo>
                  <a:lnTo>
                    <a:pt x="290381" y="169308"/>
                  </a:lnTo>
                  <a:lnTo>
                    <a:pt x="298233" y="169863"/>
                  </a:lnTo>
                  <a:lnTo>
                    <a:pt x="306085" y="169308"/>
                  </a:lnTo>
                  <a:lnTo>
                    <a:pt x="333013" y="153988"/>
                  </a:lnTo>
                  <a:lnTo>
                    <a:pt x="291065" y="153988"/>
                  </a:lnTo>
                  <a:lnTo>
                    <a:pt x="284932" y="151655"/>
                  </a:lnTo>
                  <a:lnTo>
                    <a:pt x="265184" y="111703"/>
                  </a:lnTo>
                  <a:lnTo>
                    <a:pt x="264174" y="93952"/>
                  </a:lnTo>
                  <a:lnTo>
                    <a:pt x="264738" y="80372"/>
                  </a:lnTo>
                  <a:lnTo>
                    <a:pt x="278141" y="42516"/>
                  </a:lnTo>
                  <a:lnTo>
                    <a:pt x="298233" y="33627"/>
                  </a:lnTo>
                  <a:lnTo>
                    <a:pt x="332558" y="33627"/>
                  </a:lnTo>
                  <a:lnTo>
                    <a:pt x="331300" y="32039"/>
                  </a:lnTo>
                  <a:lnTo>
                    <a:pt x="325870" y="27060"/>
                  </a:lnTo>
                  <a:lnTo>
                    <a:pt x="319840" y="23114"/>
                  </a:lnTo>
                  <a:lnTo>
                    <a:pt x="313224" y="20295"/>
                  </a:lnTo>
                  <a:lnTo>
                    <a:pt x="306022" y="18604"/>
                  </a:lnTo>
                  <a:lnTo>
                    <a:pt x="298233" y="18040"/>
                  </a:lnTo>
                  <a:close/>
                </a:path>
                <a:path w="527050" h="179704">
                  <a:moveTo>
                    <a:pt x="332558" y="33627"/>
                  </a:moveTo>
                  <a:lnTo>
                    <a:pt x="305353" y="33627"/>
                  </a:lnTo>
                  <a:lnTo>
                    <a:pt x="311438" y="35984"/>
                  </a:lnTo>
                  <a:lnTo>
                    <a:pt x="321589" y="45413"/>
                  </a:lnTo>
                  <a:lnTo>
                    <a:pt x="332035" y="84711"/>
                  </a:lnTo>
                  <a:lnTo>
                    <a:pt x="332292" y="93952"/>
                  </a:lnTo>
                  <a:lnTo>
                    <a:pt x="331733" y="107554"/>
                  </a:lnTo>
                  <a:lnTo>
                    <a:pt x="318420" y="145221"/>
                  </a:lnTo>
                  <a:lnTo>
                    <a:pt x="298233" y="153988"/>
                  </a:lnTo>
                  <a:lnTo>
                    <a:pt x="333013" y="153988"/>
                  </a:lnTo>
                  <a:lnTo>
                    <a:pt x="348095" y="116285"/>
                  </a:lnTo>
                  <a:lnTo>
                    <a:pt x="349610" y="93952"/>
                  </a:lnTo>
                  <a:lnTo>
                    <a:pt x="349227" y="82411"/>
                  </a:lnTo>
                  <a:lnTo>
                    <a:pt x="340103" y="45028"/>
                  </a:lnTo>
                  <a:lnTo>
                    <a:pt x="336044" y="38029"/>
                  </a:lnTo>
                  <a:lnTo>
                    <a:pt x="332558" y="33627"/>
                  </a:lnTo>
                  <a:close/>
                </a:path>
                <a:path w="527050" h="179704">
                  <a:moveTo>
                    <a:pt x="413752" y="126187"/>
                  </a:moveTo>
                  <a:lnTo>
                    <a:pt x="396887" y="126187"/>
                  </a:lnTo>
                  <a:lnTo>
                    <a:pt x="396887" y="179628"/>
                  </a:lnTo>
                  <a:lnTo>
                    <a:pt x="526731" y="179628"/>
                  </a:lnTo>
                  <a:lnTo>
                    <a:pt x="526731" y="169672"/>
                  </a:lnTo>
                  <a:lnTo>
                    <a:pt x="413752" y="169672"/>
                  </a:lnTo>
                  <a:lnTo>
                    <a:pt x="413752" y="126187"/>
                  </a:lnTo>
                  <a:close/>
                </a:path>
                <a:path w="527050" h="179704">
                  <a:moveTo>
                    <a:pt x="526731" y="165811"/>
                  </a:moveTo>
                  <a:lnTo>
                    <a:pt x="413752" y="165811"/>
                  </a:lnTo>
                  <a:lnTo>
                    <a:pt x="413752" y="169672"/>
                  </a:lnTo>
                  <a:lnTo>
                    <a:pt x="526731" y="169672"/>
                  </a:lnTo>
                  <a:lnTo>
                    <a:pt x="526731" y="165811"/>
                  </a:lnTo>
                  <a:close/>
                </a:path>
                <a:path w="527050" h="179704">
                  <a:moveTo>
                    <a:pt x="522261" y="0"/>
                  </a:moveTo>
                  <a:lnTo>
                    <a:pt x="505395" y="0"/>
                  </a:lnTo>
                  <a:lnTo>
                    <a:pt x="505395" y="139801"/>
                  </a:lnTo>
                  <a:lnTo>
                    <a:pt x="522261" y="139801"/>
                  </a:lnTo>
                  <a:lnTo>
                    <a:pt x="522261" y="120904"/>
                  </a:lnTo>
                  <a:lnTo>
                    <a:pt x="509663" y="120904"/>
                  </a:lnTo>
                  <a:lnTo>
                    <a:pt x="509663" y="108508"/>
                  </a:lnTo>
                  <a:lnTo>
                    <a:pt x="522261" y="108508"/>
                  </a:lnTo>
                  <a:lnTo>
                    <a:pt x="522261" y="0"/>
                  </a:lnTo>
                  <a:close/>
                </a:path>
                <a:path w="527050" h="179704">
                  <a:moveTo>
                    <a:pt x="440778" y="96897"/>
                  </a:moveTo>
                  <a:lnTo>
                    <a:pt x="429475" y="97663"/>
                  </a:lnTo>
                  <a:lnTo>
                    <a:pt x="423912" y="97832"/>
                  </a:lnTo>
                  <a:lnTo>
                    <a:pt x="423912" y="133299"/>
                  </a:lnTo>
                  <a:lnTo>
                    <a:pt x="440778" y="133299"/>
                  </a:lnTo>
                  <a:lnTo>
                    <a:pt x="440778" y="96897"/>
                  </a:lnTo>
                  <a:close/>
                </a:path>
                <a:path w="527050" h="179704">
                  <a:moveTo>
                    <a:pt x="505395" y="108508"/>
                  </a:moveTo>
                  <a:lnTo>
                    <a:pt x="468007" y="108508"/>
                  </a:lnTo>
                  <a:lnTo>
                    <a:pt x="468007" y="120904"/>
                  </a:lnTo>
                  <a:lnTo>
                    <a:pt x="505395" y="120904"/>
                  </a:lnTo>
                  <a:lnTo>
                    <a:pt x="505395" y="108508"/>
                  </a:lnTo>
                  <a:close/>
                </a:path>
                <a:path w="527050" h="179704">
                  <a:moveTo>
                    <a:pt x="522261" y="108508"/>
                  </a:moveTo>
                  <a:lnTo>
                    <a:pt x="509663" y="108508"/>
                  </a:lnTo>
                  <a:lnTo>
                    <a:pt x="509663" y="120904"/>
                  </a:lnTo>
                  <a:lnTo>
                    <a:pt x="522261" y="120904"/>
                  </a:lnTo>
                  <a:lnTo>
                    <a:pt x="522261" y="108508"/>
                  </a:lnTo>
                  <a:close/>
                </a:path>
                <a:path w="527050" h="179704">
                  <a:moveTo>
                    <a:pt x="489343" y="79451"/>
                  </a:moveTo>
                  <a:lnTo>
                    <a:pt x="459145" y="82451"/>
                  </a:lnTo>
                  <a:lnTo>
                    <a:pt x="428205" y="84099"/>
                  </a:lnTo>
                  <a:lnTo>
                    <a:pt x="398217" y="84794"/>
                  </a:lnTo>
                  <a:lnTo>
                    <a:pt x="370877" y="84937"/>
                  </a:lnTo>
                  <a:lnTo>
                    <a:pt x="373112" y="98755"/>
                  </a:lnTo>
                  <a:lnTo>
                    <a:pt x="399951" y="98561"/>
                  </a:lnTo>
                  <a:lnTo>
                    <a:pt x="423912" y="97832"/>
                  </a:lnTo>
                  <a:lnTo>
                    <a:pt x="423912" y="92455"/>
                  </a:lnTo>
                  <a:lnTo>
                    <a:pt x="485606" y="92455"/>
                  </a:lnTo>
                  <a:lnTo>
                    <a:pt x="490562" y="91846"/>
                  </a:lnTo>
                  <a:lnTo>
                    <a:pt x="489343" y="79451"/>
                  </a:lnTo>
                  <a:close/>
                </a:path>
                <a:path w="527050" h="179704">
                  <a:moveTo>
                    <a:pt x="440778" y="92455"/>
                  </a:moveTo>
                  <a:lnTo>
                    <a:pt x="423912" y="92455"/>
                  </a:lnTo>
                  <a:lnTo>
                    <a:pt x="423912" y="97832"/>
                  </a:lnTo>
                  <a:lnTo>
                    <a:pt x="429475" y="97663"/>
                  </a:lnTo>
                  <a:lnTo>
                    <a:pt x="440778" y="96897"/>
                  </a:lnTo>
                  <a:lnTo>
                    <a:pt x="440778" y="92455"/>
                  </a:lnTo>
                  <a:close/>
                </a:path>
                <a:path w="527050" h="179704">
                  <a:moveTo>
                    <a:pt x="485606" y="92455"/>
                  </a:moveTo>
                  <a:lnTo>
                    <a:pt x="440778" y="92455"/>
                  </a:lnTo>
                  <a:lnTo>
                    <a:pt x="440778" y="96897"/>
                  </a:lnTo>
                  <a:lnTo>
                    <a:pt x="460180" y="95583"/>
                  </a:lnTo>
                  <a:lnTo>
                    <a:pt x="485606" y="92455"/>
                  </a:lnTo>
                  <a:close/>
                </a:path>
                <a:path w="527050" h="179704">
                  <a:moveTo>
                    <a:pt x="430618" y="7518"/>
                  </a:moveTo>
                  <a:lnTo>
                    <a:pt x="412136" y="9788"/>
                  </a:lnTo>
                  <a:lnTo>
                    <a:pt x="397826" y="16230"/>
                  </a:lnTo>
                  <a:lnTo>
                    <a:pt x="388584" y="26292"/>
                  </a:lnTo>
                  <a:lnTo>
                    <a:pt x="385304" y="39420"/>
                  </a:lnTo>
                  <a:lnTo>
                    <a:pt x="388584" y="52666"/>
                  </a:lnTo>
                  <a:lnTo>
                    <a:pt x="397826" y="62788"/>
                  </a:lnTo>
                  <a:lnTo>
                    <a:pt x="412136" y="69253"/>
                  </a:lnTo>
                  <a:lnTo>
                    <a:pt x="430618" y="71526"/>
                  </a:lnTo>
                  <a:lnTo>
                    <a:pt x="448982" y="69253"/>
                  </a:lnTo>
                  <a:lnTo>
                    <a:pt x="463231" y="62788"/>
                  </a:lnTo>
                  <a:lnTo>
                    <a:pt x="466933" y="58724"/>
                  </a:lnTo>
                  <a:lnTo>
                    <a:pt x="430618" y="58724"/>
                  </a:lnTo>
                  <a:lnTo>
                    <a:pt x="418759" y="57365"/>
                  </a:lnTo>
                  <a:lnTo>
                    <a:pt x="409510" y="53492"/>
                  </a:lnTo>
                  <a:lnTo>
                    <a:pt x="403500" y="47409"/>
                  </a:lnTo>
                  <a:lnTo>
                    <a:pt x="401357" y="39420"/>
                  </a:lnTo>
                  <a:lnTo>
                    <a:pt x="403500" y="31432"/>
                  </a:lnTo>
                  <a:lnTo>
                    <a:pt x="409510" y="25349"/>
                  </a:lnTo>
                  <a:lnTo>
                    <a:pt x="418759" y="21475"/>
                  </a:lnTo>
                  <a:lnTo>
                    <a:pt x="430618" y="20116"/>
                  </a:lnTo>
                  <a:lnTo>
                    <a:pt x="466793" y="20116"/>
                  </a:lnTo>
                  <a:lnTo>
                    <a:pt x="463231" y="16230"/>
                  </a:lnTo>
                  <a:lnTo>
                    <a:pt x="448982" y="9788"/>
                  </a:lnTo>
                  <a:lnTo>
                    <a:pt x="430618" y="7518"/>
                  </a:lnTo>
                  <a:close/>
                </a:path>
                <a:path w="527050" h="179704">
                  <a:moveTo>
                    <a:pt x="466793" y="20116"/>
                  </a:moveTo>
                  <a:lnTo>
                    <a:pt x="430618" y="20116"/>
                  </a:lnTo>
                  <a:lnTo>
                    <a:pt x="442359" y="21475"/>
                  </a:lnTo>
                  <a:lnTo>
                    <a:pt x="451547" y="25349"/>
                  </a:lnTo>
                  <a:lnTo>
                    <a:pt x="457536" y="31432"/>
                  </a:lnTo>
                  <a:lnTo>
                    <a:pt x="459675" y="39420"/>
                  </a:lnTo>
                  <a:lnTo>
                    <a:pt x="457536" y="47409"/>
                  </a:lnTo>
                  <a:lnTo>
                    <a:pt x="451547" y="53492"/>
                  </a:lnTo>
                  <a:lnTo>
                    <a:pt x="442359" y="57365"/>
                  </a:lnTo>
                  <a:lnTo>
                    <a:pt x="430618" y="58724"/>
                  </a:lnTo>
                  <a:lnTo>
                    <a:pt x="466933" y="58724"/>
                  </a:lnTo>
                  <a:lnTo>
                    <a:pt x="472452" y="52666"/>
                  </a:lnTo>
                  <a:lnTo>
                    <a:pt x="475728" y="39420"/>
                  </a:lnTo>
                  <a:lnTo>
                    <a:pt x="472452" y="26292"/>
                  </a:lnTo>
                  <a:lnTo>
                    <a:pt x="466793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699087" y="9039466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31"/>
                  </a:moveTo>
                  <a:lnTo>
                    <a:pt x="89001" y="580631"/>
                  </a:lnTo>
                  <a:lnTo>
                    <a:pt x="77622" y="580631"/>
                  </a:lnTo>
                  <a:lnTo>
                    <a:pt x="12395" y="580631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492"/>
                  </a:lnTo>
                  <a:lnTo>
                    <a:pt x="58572" y="630301"/>
                  </a:lnTo>
                  <a:lnTo>
                    <a:pt x="35267" y="645096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78"/>
                  </a:lnTo>
                  <a:lnTo>
                    <a:pt x="72999" y="637819"/>
                  </a:lnTo>
                  <a:lnTo>
                    <a:pt x="90157" y="612508"/>
                  </a:lnTo>
                  <a:lnTo>
                    <a:pt x="93522" y="594461"/>
                  </a:lnTo>
                  <a:lnTo>
                    <a:pt x="96113" y="580631"/>
                  </a:lnTo>
                  <a:close/>
                </a:path>
                <a:path w="1376045" h="1075690">
                  <a:moveTo>
                    <a:pt x="108508" y="424370"/>
                  </a:moveTo>
                  <a:lnTo>
                    <a:pt x="106476" y="410146"/>
                  </a:lnTo>
                  <a:lnTo>
                    <a:pt x="85725" y="413816"/>
                  </a:lnTo>
                  <a:lnTo>
                    <a:pt x="65506" y="416115"/>
                  </a:lnTo>
                  <a:lnTo>
                    <a:pt x="45237" y="417322"/>
                  </a:lnTo>
                  <a:lnTo>
                    <a:pt x="26822" y="417626"/>
                  </a:lnTo>
                  <a:lnTo>
                    <a:pt x="26822" y="312813"/>
                  </a:lnTo>
                  <a:lnTo>
                    <a:pt x="10160" y="312813"/>
                  </a:lnTo>
                  <a:lnTo>
                    <a:pt x="10160" y="431888"/>
                  </a:lnTo>
                  <a:lnTo>
                    <a:pt x="24384" y="431888"/>
                  </a:lnTo>
                  <a:lnTo>
                    <a:pt x="45669" y="431520"/>
                  </a:lnTo>
                  <a:lnTo>
                    <a:pt x="66370" y="430263"/>
                  </a:lnTo>
                  <a:lnTo>
                    <a:pt x="87096" y="427951"/>
                  </a:lnTo>
                  <a:lnTo>
                    <a:pt x="95123" y="426605"/>
                  </a:lnTo>
                  <a:lnTo>
                    <a:pt x="108508" y="424370"/>
                  </a:lnTo>
                  <a:close/>
                </a:path>
                <a:path w="1376045" h="1075690">
                  <a:moveTo>
                    <a:pt x="145084" y="873950"/>
                  </a:moveTo>
                  <a:lnTo>
                    <a:pt x="128625" y="873950"/>
                  </a:lnTo>
                  <a:lnTo>
                    <a:pt x="128625" y="887564"/>
                  </a:lnTo>
                  <a:lnTo>
                    <a:pt x="128625" y="932065"/>
                  </a:lnTo>
                  <a:lnTo>
                    <a:pt x="37795" y="932065"/>
                  </a:lnTo>
                  <a:lnTo>
                    <a:pt x="37795" y="887564"/>
                  </a:lnTo>
                  <a:lnTo>
                    <a:pt x="128625" y="887564"/>
                  </a:lnTo>
                  <a:lnTo>
                    <a:pt x="128625" y="873950"/>
                  </a:lnTo>
                  <a:lnTo>
                    <a:pt x="21132" y="873950"/>
                  </a:lnTo>
                  <a:lnTo>
                    <a:pt x="21132" y="945680"/>
                  </a:lnTo>
                  <a:lnTo>
                    <a:pt x="145084" y="945680"/>
                  </a:lnTo>
                  <a:lnTo>
                    <a:pt x="145084" y="932065"/>
                  </a:lnTo>
                  <a:lnTo>
                    <a:pt x="145084" y="887564"/>
                  </a:lnTo>
                  <a:lnTo>
                    <a:pt x="145084" y="873950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290"/>
                  </a:moveTo>
                  <a:lnTo>
                    <a:pt x="134721" y="292290"/>
                  </a:lnTo>
                  <a:lnTo>
                    <a:pt x="134721" y="352844"/>
                  </a:lnTo>
                  <a:lnTo>
                    <a:pt x="78232" y="352844"/>
                  </a:lnTo>
                  <a:lnTo>
                    <a:pt x="78232" y="366661"/>
                  </a:lnTo>
                  <a:lnTo>
                    <a:pt x="134721" y="366661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61"/>
                  </a:lnTo>
                  <a:lnTo>
                    <a:pt x="151587" y="352844"/>
                  </a:lnTo>
                  <a:lnTo>
                    <a:pt x="151587" y="292290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70"/>
                  </a:moveTo>
                  <a:lnTo>
                    <a:pt x="0" y="970470"/>
                  </a:lnTo>
                  <a:lnTo>
                    <a:pt x="0" y="984288"/>
                  </a:lnTo>
                  <a:lnTo>
                    <a:pt x="74371" y="984288"/>
                  </a:lnTo>
                  <a:lnTo>
                    <a:pt x="74371" y="1047483"/>
                  </a:lnTo>
                  <a:lnTo>
                    <a:pt x="91033" y="1047483"/>
                  </a:lnTo>
                  <a:lnTo>
                    <a:pt x="91033" y="984288"/>
                  </a:lnTo>
                  <a:lnTo>
                    <a:pt x="166624" y="984288"/>
                  </a:lnTo>
                  <a:lnTo>
                    <a:pt x="166624" y="978801"/>
                  </a:lnTo>
                  <a:lnTo>
                    <a:pt x="166624" y="970470"/>
                  </a:lnTo>
                  <a:close/>
                </a:path>
                <a:path w="1376045" h="1075690">
                  <a:moveTo>
                    <a:pt x="284048" y="307733"/>
                  </a:moveTo>
                  <a:lnTo>
                    <a:pt x="267182" y="307733"/>
                  </a:lnTo>
                  <a:lnTo>
                    <a:pt x="267182" y="356298"/>
                  </a:lnTo>
                  <a:lnTo>
                    <a:pt x="267182" y="369709"/>
                  </a:lnTo>
                  <a:lnTo>
                    <a:pt x="267182" y="418071"/>
                  </a:lnTo>
                  <a:lnTo>
                    <a:pt x="214147" y="418071"/>
                  </a:lnTo>
                  <a:lnTo>
                    <a:pt x="214147" y="369709"/>
                  </a:lnTo>
                  <a:lnTo>
                    <a:pt x="267182" y="369709"/>
                  </a:lnTo>
                  <a:lnTo>
                    <a:pt x="267182" y="356298"/>
                  </a:lnTo>
                  <a:lnTo>
                    <a:pt x="214147" y="356298"/>
                  </a:lnTo>
                  <a:lnTo>
                    <a:pt x="214147" y="307733"/>
                  </a:lnTo>
                  <a:lnTo>
                    <a:pt x="197485" y="307733"/>
                  </a:lnTo>
                  <a:lnTo>
                    <a:pt x="197485" y="431888"/>
                  </a:lnTo>
                  <a:lnTo>
                    <a:pt x="284048" y="431888"/>
                  </a:lnTo>
                  <a:lnTo>
                    <a:pt x="284048" y="418071"/>
                  </a:lnTo>
                  <a:lnTo>
                    <a:pt x="284048" y="369709"/>
                  </a:lnTo>
                  <a:lnTo>
                    <a:pt x="284048" y="356298"/>
                  </a:lnTo>
                  <a:lnTo>
                    <a:pt x="284048" y="307733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65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39"/>
                  </a:lnTo>
                  <a:lnTo>
                    <a:pt x="262382" y="685622"/>
                  </a:lnTo>
                  <a:lnTo>
                    <a:pt x="252755" y="695591"/>
                  </a:lnTo>
                  <a:lnTo>
                    <a:pt x="240360" y="699109"/>
                  </a:lnTo>
                  <a:lnTo>
                    <a:pt x="228053" y="695591"/>
                  </a:lnTo>
                  <a:lnTo>
                    <a:pt x="218414" y="685622"/>
                  </a:lnTo>
                  <a:lnTo>
                    <a:pt x="212128" y="670039"/>
                  </a:lnTo>
                  <a:lnTo>
                    <a:pt x="209880" y="649732"/>
                  </a:lnTo>
                  <a:lnTo>
                    <a:pt x="212128" y="629589"/>
                  </a:lnTo>
                  <a:lnTo>
                    <a:pt x="218414" y="614222"/>
                  </a:lnTo>
                  <a:lnTo>
                    <a:pt x="228053" y="604405"/>
                  </a:lnTo>
                  <a:lnTo>
                    <a:pt x="240360" y="600964"/>
                  </a:lnTo>
                  <a:lnTo>
                    <a:pt x="252755" y="604405"/>
                  </a:lnTo>
                  <a:lnTo>
                    <a:pt x="262382" y="614222"/>
                  </a:lnTo>
                  <a:lnTo>
                    <a:pt x="268630" y="629589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32"/>
                  </a:lnTo>
                  <a:lnTo>
                    <a:pt x="240360" y="585724"/>
                  </a:lnTo>
                  <a:lnTo>
                    <a:pt x="221691" y="590232"/>
                  </a:lnTo>
                  <a:lnTo>
                    <a:pt x="206959" y="603097"/>
                  </a:lnTo>
                  <a:lnTo>
                    <a:pt x="197307" y="623265"/>
                  </a:lnTo>
                  <a:lnTo>
                    <a:pt x="193827" y="649732"/>
                  </a:lnTo>
                  <a:lnTo>
                    <a:pt x="197307" y="676300"/>
                  </a:lnTo>
                  <a:lnTo>
                    <a:pt x="206959" y="696544"/>
                  </a:lnTo>
                  <a:lnTo>
                    <a:pt x="221691" y="709422"/>
                  </a:lnTo>
                  <a:lnTo>
                    <a:pt x="240360" y="713943"/>
                  </a:lnTo>
                  <a:lnTo>
                    <a:pt x="259156" y="709422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00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65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39"/>
                  </a:lnTo>
                  <a:lnTo>
                    <a:pt x="262382" y="114122"/>
                  </a:lnTo>
                  <a:lnTo>
                    <a:pt x="252755" y="124091"/>
                  </a:lnTo>
                  <a:lnTo>
                    <a:pt x="240360" y="127609"/>
                  </a:lnTo>
                  <a:lnTo>
                    <a:pt x="228053" y="124091"/>
                  </a:lnTo>
                  <a:lnTo>
                    <a:pt x="218414" y="114122"/>
                  </a:lnTo>
                  <a:lnTo>
                    <a:pt x="212128" y="98539"/>
                  </a:lnTo>
                  <a:lnTo>
                    <a:pt x="209880" y="78232"/>
                  </a:lnTo>
                  <a:lnTo>
                    <a:pt x="212128" y="58089"/>
                  </a:lnTo>
                  <a:lnTo>
                    <a:pt x="218414" y="42722"/>
                  </a:lnTo>
                  <a:lnTo>
                    <a:pt x="228053" y="32905"/>
                  </a:lnTo>
                  <a:lnTo>
                    <a:pt x="240360" y="29464"/>
                  </a:lnTo>
                  <a:lnTo>
                    <a:pt x="252755" y="32905"/>
                  </a:lnTo>
                  <a:lnTo>
                    <a:pt x="262382" y="42722"/>
                  </a:lnTo>
                  <a:lnTo>
                    <a:pt x="268630" y="58089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32"/>
                  </a:lnTo>
                  <a:lnTo>
                    <a:pt x="240360" y="14224"/>
                  </a:lnTo>
                  <a:lnTo>
                    <a:pt x="221691" y="18732"/>
                  </a:lnTo>
                  <a:lnTo>
                    <a:pt x="206959" y="31597"/>
                  </a:lnTo>
                  <a:lnTo>
                    <a:pt x="197307" y="51765"/>
                  </a:lnTo>
                  <a:lnTo>
                    <a:pt x="193827" y="78232"/>
                  </a:lnTo>
                  <a:lnTo>
                    <a:pt x="197307" y="104800"/>
                  </a:lnTo>
                  <a:lnTo>
                    <a:pt x="206959" y="125044"/>
                  </a:lnTo>
                  <a:lnTo>
                    <a:pt x="221691" y="137922"/>
                  </a:lnTo>
                  <a:lnTo>
                    <a:pt x="240360" y="142443"/>
                  </a:lnTo>
                  <a:lnTo>
                    <a:pt x="259156" y="137922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00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64"/>
                  </a:moveTo>
                  <a:lnTo>
                    <a:pt x="288721" y="868464"/>
                  </a:lnTo>
                  <a:lnTo>
                    <a:pt x="288721" y="938771"/>
                  </a:lnTo>
                  <a:lnTo>
                    <a:pt x="255739" y="938771"/>
                  </a:lnTo>
                  <a:lnTo>
                    <a:pt x="261975" y="922020"/>
                  </a:lnTo>
                  <a:lnTo>
                    <a:pt x="264274" y="900772"/>
                  </a:lnTo>
                  <a:lnTo>
                    <a:pt x="265760" y="886955"/>
                  </a:lnTo>
                  <a:lnTo>
                    <a:pt x="255803" y="886955"/>
                  </a:lnTo>
                  <a:lnTo>
                    <a:pt x="249504" y="886955"/>
                  </a:lnTo>
                  <a:lnTo>
                    <a:pt x="195046" y="886955"/>
                  </a:lnTo>
                  <a:lnTo>
                    <a:pt x="195046" y="900772"/>
                  </a:lnTo>
                  <a:lnTo>
                    <a:pt x="248221" y="900772"/>
                  </a:lnTo>
                  <a:lnTo>
                    <a:pt x="245821" y="921156"/>
                  </a:lnTo>
                  <a:lnTo>
                    <a:pt x="234442" y="949413"/>
                  </a:lnTo>
                  <a:lnTo>
                    <a:pt x="214960" y="974445"/>
                  </a:lnTo>
                  <a:lnTo>
                    <a:pt x="186918" y="995870"/>
                  </a:lnTo>
                  <a:lnTo>
                    <a:pt x="196875" y="1007859"/>
                  </a:lnTo>
                  <a:lnTo>
                    <a:pt x="228561" y="983310"/>
                  </a:lnTo>
                  <a:lnTo>
                    <a:pt x="249910" y="954417"/>
                  </a:lnTo>
                  <a:lnTo>
                    <a:pt x="250672" y="952385"/>
                  </a:lnTo>
                  <a:lnTo>
                    <a:pt x="288721" y="952385"/>
                  </a:lnTo>
                  <a:lnTo>
                    <a:pt x="288721" y="1038136"/>
                  </a:lnTo>
                  <a:lnTo>
                    <a:pt x="304571" y="1038136"/>
                  </a:lnTo>
                  <a:lnTo>
                    <a:pt x="304571" y="952385"/>
                  </a:lnTo>
                  <a:lnTo>
                    <a:pt x="304571" y="938771"/>
                  </a:lnTo>
                  <a:lnTo>
                    <a:pt x="304571" y="868464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087"/>
                  </a:moveTo>
                  <a:lnTo>
                    <a:pt x="320421" y="292087"/>
                  </a:lnTo>
                  <a:lnTo>
                    <a:pt x="320421" y="476186"/>
                  </a:lnTo>
                  <a:lnTo>
                    <a:pt x="337286" y="476186"/>
                  </a:lnTo>
                  <a:lnTo>
                    <a:pt x="337286" y="292087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790"/>
                  </a:moveTo>
                  <a:lnTo>
                    <a:pt x="326923" y="863790"/>
                  </a:lnTo>
                  <a:lnTo>
                    <a:pt x="326923" y="1047483"/>
                  </a:lnTo>
                  <a:lnTo>
                    <a:pt x="343179" y="1047483"/>
                  </a:lnTo>
                  <a:lnTo>
                    <a:pt x="343179" y="863790"/>
                  </a:lnTo>
                  <a:close/>
                </a:path>
                <a:path w="1376045" h="1075690">
                  <a:moveTo>
                    <a:pt x="896505" y="883856"/>
                  </a:moveTo>
                  <a:lnTo>
                    <a:pt x="801827" y="883856"/>
                  </a:lnTo>
                  <a:lnTo>
                    <a:pt x="801827" y="899731"/>
                  </a:lnTo>
                  <a:lnTo>
                    <a:pt x="878027" y="899731"/>
                  </a:lnTo>
                  <a:lnTo>
                    <a:pt x="878027" y="900887"/>
                  </a:lnTo>
                  <a:lnTo>
                    <a:pt x="811936" y="1031633"/>
                  </a:lnTo>
                  <a:lnTo>
                    <a:pt x="830694" y="1031633"/>
                  </a:lnTo>
                  <a:lnTo>
                    <a:pt x="896505" y="900595"/>
                  </a:lnTo>
                  <a:lnTo>
                    <a:pt x="896505" y="883856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15"/>
                  </a:lnTo>
                  <a:lnTo>
                    <a:pt x="865047" y="687006"/>
                  </a:lnTo>
                  <a:lnTo>
                    <a:pt x="871042" y="680453"/>
                  </a:lnTo>
                  <a:lnTo>
                    <a:pt x="894994" y="646671"/>
                  </a:lnTo>
                  <a:lnTo>
                    <a:pt x="896962" y="641477"/>
                  </a:lnTo>
                  <a:lnTo>
                    <a:pt x="897953" y="636155"/>
                  </a:lnTo>
                  <a:lnTo>
                    <a:pt x="897851" y="622782"/>
                  </a:lnTo>
                  <a:lnTo>
                    <a:pt x="896048" y="616216"/>
                  </a:lnTo>
                  <a:lnTo>
                    <a:pt x="862152" y="589737"/>
                  </a:lnTo>
                  <a:lnTo>
                    <a:pt x="844892" y="589737"/>
                  </a:lnTo>
                  <a:lnTo>
                    <a:pt x="809891" y="617067"/>
                  </a:lnTo>
                  <a:lnTo>
                    <a:pt x="807897" y="624662"/>
                  </a:lnTo>
                  <a:lnTo>
                    <a:pt x="807897" y="633323"/>
                  </a:lnTo>
                  <a:lnTo>
                    <a:pt x="824928" y="633323"/>
                  </a:lnTo>
                  <a:lnTo>
                    <a:pt x="824928" y="627697"/>
                  </a:lnTo>
                  <a:lnTo>
                    <a:pt x="826058" y="622782"/>
                  </a:lnTo>
                  <a:lnTo>
                    <a:pt x="847242" y="605320"/>
                  </a:lnTo>
                  <a:lnTo>
                    <a:pt x="858266" y="605320"/>
                  </a:lnTo>
                  <a:lnTo>
                    <a:pt x="863066" y="606361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32"/>
                  </a:lnTo>
                  <a:lnTo>
                    <a:pt x="879957" y="621030"/>
                  </a:lnTo>
                  <a:lnTo>
                    <a:pt x="881202" y="625525"/>
                  </a:lnTo>
                  <a:lnTo>
                    <a:pt x="881202" y="635241"/>
                  </a:lnTo>
                  <a:lnTo>
                    <a:pt x="807313" y="726554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15"/>
                  </a:lnTo>
                  <a:lnTo>
                    <a:pt x="865047" y="407606"/>
                  </a:lnTo>
                  <a:lnTo>
                    <a:pt x="871042" y="401053"/>
                  </a:lnTo>
                  <a:lnTo>
                    <a:pt x="894994" y="367271"/>
                  </a:lnTo>
                  <a:lnTo>
                    <a:pt x="896962" y="362077"/>
                  </a:lnTo>
                  <a:lnTo>
                    <a:pt x="897953" y="356755"/>
                  </a:lnTo>
                  <a:lnTo>
                    <a:pt x="897851" y="343382"/>
                  </a:lnTo>
                  <a:lnTo>
                    <a:pt x="896048" y="336816"/>
                  </a:lnTo>
                  <a:lnTo>
                    <a:pt x="862152" y="310337"/>
                  </a:lnTo>
                  <a:lnTo>
                    <a:pt x="844892" y="310337"/>
                  </a:lnTo>
                  <a:lnTo>
                    <a:pt x="809891" y="337667"/>
                  </a:lnTo>
                  <a:lnTo>
                    <a:pt x="807897" y="345262"/>
                  </a:lnTo>
                  <a:lnTo>
                    <a:pt x="807897" y="353923"/>
                  </a:lnTo>
                  <a:lnTo>
                    <a:pt x="824928" y="353923"/>
                  </a:lnTo>
                  <a:lnTo>
                    <a:pt x="824928" y="348297"/>
                  </a:lnTo>
                  <a:lnTo>
                    <a:pt x="826058" y="343382"/>
                  </a:lnTo>
                  <a:lnTo>
                    <a:pt x="847242" y="325920"/>
                  </a:lnTo>
                  <a:lnTo>
                    <a:pt x="858266" y="325920"/>
                  </a:lnTo>
                  <a:lnTo>
                    <a:pt x="863066" y="326961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32"/>
                  </a:lnTo>
                  <a:lnTo>
                    <a:pt x="879957" y="341630"/>
                  </a:lnTo>
                  <a:lnTo>
                    <a:pt x="881202" y="346125"/>
                  </a:lnTo>
                  <a:lnTo>
                    <a:pt x="881202" y="355841"/>
                  </a:lnTo>
                  <a:lnTo>
                    <a:pt x="807313" y="447154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15"/>
                  </a:lnTo>
                  <a:lnTo>
                    <a:pt x="865047" y="115506"/>
                  </a:lnTo>
                  <a:lnTo>
                    <a:pt x="871042" y="108953"/>
                  </a:lnTo>
                  <a:lnTo>
                    <a:pt x="894994" y="75171"/>
                  </a:lnTo>
                  <a:lnTo>
                    <a:pt x="896962" y="69977"/>
                  </a:lnTo>
                  <a:lnTo>
                    <a:pt x="897953" y="64655"/>
                  </a:lnTo>
                  <a:lnTo>
                    <a:pt x="897851" y="51282"/>
                  </a:lnTo>
                  <a:lnTo>
                    <a:pt x="896048" y="44716"/>
                  </a:lnTo>
                  <a:lnTo>
                    <a:pt x="862152" y="18237"/>
                  </a:lnTo>
                  <a:lnTo>
                    <a:pt x="844892" y="18237"/>
                  </a:lnTo>
                  <a:lnTo>
                    <a:pt x="809891" y="45567"/>
                  </a:lnTo>
                  <a:lnTo>
                    <a:pt x="807897" y="53162"/>
                  </a:lnTo>
                  <a:lnTo>
                    <a:pt x="807897" y="61823"/>
                  </a:lnTo>
                  <a:lnTo>
                    <a:pt x="824928" y="61823"/>
                  </a:lnTo>
                  <a:lnTo>
                    <a:pt x="824928" y="56197"/>
                  </a:lnTo>
                  <a:lnTo>
                    <a:pt x="826058" y="51282"/>
                  </a:lnTo>
                  <a:lnTo>
                    <a:pt x="847242" y="33820"/>
                  </a:lnTo>
                  <a:lnTo>
                    <a:pt x="858266" y="33820"/>
                  </a:lnTo>
                  <a:lnTo>
                    <a:pt x="863066" y="34861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32"/>
                  </a:lnTo>
                  <a:lnTo>
                    <a:pt x="879957" y="49530"/>
                  </a:lnTo>
                  <a:lnTo>
                    <a:pt x="881202" y="54025"/>
                  </a:lnTo>
                  <a:lnTo>
                    <a:pt x="881202" y="63741"/>
                  </a:lnTo>
                  <a:lnTo>
                    <a:pt x="807313" y="155054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589"/>
                  </a:moveTo>
                  <a:lnTo>
                    <a:pt x="1015301" y="917841"/>
                  </a:lnTo>
                  <a:lnTo>
                    <a:pt x="1004354" y="897712"/>
                  </a:lnTo>
                  <a:lnTo>
                    <a:pt x="1000506" y="893686"/>
                  </a:lnTo>
                  <a:lnTo>
                    <a:pt x="1000506" y="935278"/>
                  </a:lnTo>
                  <a:lnTo>
                    <a:pt x="999667" y="939495"/>
                  </a:lnTo>
                  <a:lnTo>
                    <a:pt x="972464" y="964387"/>
                  </a:lnTo>
                  <a:lnTo>
                    <a:pt x="961821" y="964387"/>
                  </a:lnTo>
                  <a:lnTo>
                    <a:pt x="936421" y="937348"/>
                  </a:lnTo>
                  <a:lnTo>
                    <a:pt x="936548" y="924560"/>
                  </a:lnTo>
                  <a:lnTo>
                    <a:pt x="974623" y="897712"/>
                  </a:lnTo>
                  <a:lnTo>
                    <a:pt x="996315" y="914666"/>
                  </a:lnTo>
                  <a:lnTo>
                    <a:pt x="999109" y="919721"/>
                  </a:lnTo>
                  <a:lnTo>
                    <a:pt x="1000480" y="925017"/>
                  </a:lnTo>
                  <a:lnTo>
                    <a:pt x="1000506" y="935278"/>
                  </a:lnTo>
                  <a:lnTo>
                    <a:pt x="1000506" y="893686"/>
                  </a:lnTo>
                  <a:lnTo>
                    <a:pt x="968463" y="881837"/>
                  </a:lnTo>
                  <a:lnTo>
                    <a:pt x="961199" y="882167"/>
                  </a:lnTo>
                  <a:lnTo>
                    <a:pt x="925169" y="906373"/>
                  </a:lnTo>
                  <a:lnTo>
                    <a:pt x="919111" y="931189"/>
                  </a:lnTo>
                  <a:lnTo>
                    <a:pt x="919505" y="938136"/>
                  </a:lnTo>
                  <a:lnTo>
                    <a:pt x="942352" y="974039"/>
                  </a:lnTo>
                  <a:lnTo>
                    <a:pt x="957110" y="980262"/>
                  </a:lnTo>
                  <a:lnTo>
                    <a:pt x="970673" y="980262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42"/>
                  </a:lnTo>
                  <a:lnTo>
                    <a:pt x="966152" y="1017790"/>
                  </a:lnTo>
                  <a:lnTo>
                    <a:pt x="958367" y="1017790"/>
                  </a:lnTo>
                  <a:lnTo>
                    <a:pt x="937869" y="994410"/>
                  </a:lnTo>
                  <a:lnTo>
                    <a:pt x="920267" y="994410"/>
                  </a:lnTo>
                  <a:lnTo>
                    <a:pt x="944003" y="1028750"/>
                  </a:lnTo>
                  <a:lnTo>
                    <a:pt x="957884" y="1033665"/>
                  </a:lnTo>
                  <a:lnTo>
                    <a:pt x="974483" y="1033665"/>
                  </a:lnTo>
                  <a:lnTo>
                    <a:pt x="981938" y="1031862"/>
                  </a:lnTo>
                  <a:lnTo>
                    <a:pt x="995159" y="1024636"/>
                  </a:lnTo>
                  <a:lnTo>
                    <a:pt x="1000798" y="1019352"/>
                  </a:lnTo>
                  <a:lnTo>
                    <a:pt x="1001826" y="1017790"/>
                  </a:lnTo>
                  <a:lnTo>
                    <a:pt x="1005408" y="1012367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589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15"/>
                  </a:lnTo>
                  <a:lnTo>
                    <a:pt x="988072" y="687006"/>
                  </a:lnTo>
                  <a:lnTo>
                    <a:pt x="994079" y="680453"/>
                  </a:lnTo>
                  <a:lnTo>
                    <a:pt x="1018019" y="646671"/>
                  </a:lnTo>
                  <a:lnTo>
                    <a:pt x="1019987" y="641477"/>
                  </a:lnTo>
                  <a:lnTo>
                    <a:pt x="1020978" y="636155"/>
                  </a:lnTo>
                  <a:lnTo>
                    <a:pt x="1020889" y="622782"/>
                  </a:lnTo>
                  <a:lnTo>
                    <a:pt x="1019073" y="616216"/>
                  </a:lnTo>
                  <a:lnTo>
                    <a:pt x="985189" y="589737"/>
                  </a:lnTo>
                  <a:lnTo>
                    <a:pt x="967917" y="589737"/>
                  </a:lnTo>
                  <a:lnTo>
                    <a:pt x="932916" y="617067"/>
                  </a:lnTo>
                  <a:lnTo>
                    <a:pt x="930922" y="624662"/>
                  </a:lnTo>
                  <a:lnTo>
                    <a:pt x="930922" y="633323"/>
                  </a:lnTo>
                  <a:lnTo>
                    <a:pt x="947953" y="633323"/>
                  </a:lnTo>
                  <a:lnTo>
                    <a:pt x="947953" y="627697"/>
                  </a:lnTo>
                  <a:lnTo>
                    <a:pt x="949083" y="622782"/>
                  </a:lnTo>
                  <a:lnTo>
                    <a:pt x="970280" y="605320"/>
                  </a:lnTo>
                  <a:lnTo>
                    <a:pt x="981290" y="605320"/>
                  </a:lnTo>
                  <a:lnTo>
                    <a:pt x="986104" y="606361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32"/>
                  </a:lnTo>
                  <a:lnTo>
                    <a:pt x="1002982" y="621030"/>
                  </a:lnTo>
                  <a:lnTo>
                    <a:pt x="1004239" y="625525"/>
                  </a:lnTo>
                  <a:lnTo>
                    <a:pt x="1004239" y="635241"/>
                  </a:lnTo>
                  <a:lnTo>
                    <a:pt x="930351" y="726554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15"/>
                  </a:lnTo>
                  <a:lnTo>
                    <a:pt x="988072" y="407606"/>
                  </a:lnTo>
                  <a:lnTo>
                    <a:pt x="994079" y="401053"/>
                  </a:lnTo>
                  <a:lnTo>
                    <a:pt x="1018019" y="367271"/>
                  </a:lnTo>
                  <a:lnTo>
                    <a:pt x="1019987" y="362077"/>
                  </a:lnTo>
                  <a:lnTo>
                    <a:pt x="1020978" y="356755"/>
                  </a:lnTo>
                  <a:lnTo>
                    <a:pt x="1020889" y="343382"/>
                  </a:lnTo>
                  <a:lnTo>
                    <a:pt x="1019073" y="336816"/>
                  </a:lnTo>
                  <a:lnTo>
                    <a:pt x="985189" y="310337"/>
                  </a:lnTo>
                  <a:lnTo>
                    <a:pt x="967917" y="310337"/>
                  </a:lnTo>
                  <a:lnTo>
                    <a:pt x="932916" y="337667"/>
                  </a:lnTo>
                  <a:lnTo>
                    <a:pt x="930922" y="345262"/>
                  </a:lnTo>
                  <a:lnTo>
                    <a:pt x="930922" y="353923"/>
                  </a:lnTo>
                  <a:lnTo>
                    <a:pt x="947953" y="353923"/>
                  </a:lnTo>
                  <a:lnTo>
                    <a:pt x="947953" y="348297"/>
                  </a:lnTo>
                  <a:lnTo>
                    <a:pt x="949083" y="343382"/>
                  </a:lnTo>
                  <a:lnTo>
                    <a:pt x="970280" y="325920"/>
                  </a:lnTo>
                  <a:lnTo>
                    <a:pt x="981290" y="325920"/>
                  </a:lnTo>
                  <a:lnTo>
                    <a:pt x="986104" y="326961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32"/>
                  </a:lnTo>
                  <a:lnTo>
                    <a:pt x="1002982" y="341630"/>
                  </a:lnTo>
                  <a:lnTo>
                    <a:pt x="1004239" y="346125"/>
                  </a:lnTo>
                  <a:lnTo>
                    <a:pt x="1004239" y="355841"/>
                  </a:lnTo>
                  <a:lnTo>
                    <a:pt x="930351" y="447154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15"/>
                  </a:lnTo>
                  <a:lnTo>
                    <a:pt x="988072" y="115506"/>
                  </a:lnTo>
                  <a:lnTo>
                    <a:pt x="994079" y="108953"/>
                  </a:lnTo>
                  <a:lnTo>
                    <a:pt x="1018019" y="75171"/>
                  </a:lnTo>
                  <a:lnTo>
                    <a:pt x="1019987" y="69977"/>
                  </a:lnTo>
                  <a:lnTo>
                    <a:pt x="1020978" y="64655"/>
                  </a:lnTo>
                  <a:lnTo>
                    <a:pt x="1020889" y="51282"/>
                  </a:lnTo>
                  <a:lnTo>
                    <a:pt x="1019073" y="44716"/>
                  </a:lnTo>
                  <a:lnTo>
                    <a:pt x="985189" y="18237"/>
                  </a:lnTo>
                  <a:lnTo>
                    <a:pt x="967917" y="18237"/>
                  </a:lnTo>
                  <a:lnTo>
                    <a:pt x="932916" y="45567"/>
                  </a:lnTo>
                  <a:lnTo>
                    <a:pt x="930922" y="53162"/>
                  </a:lnTo>
                  <a:lnTo>
                    <a:pt x="930922" y="61823"/>
                  </a:lnTo>
                  <a:lnTo>
                    <a:pt x="947953" y="61823"/>
                  </a:lnTo>
                  <a:lnTo>
                    <a:pt x="947953" y="56197"/>
                  </a:lnTo>
                  <a:lnTo>
                    <a:pt x="949083" y="51282"/>
                  </a:lnTo>
                  <a:lnTo>
                    <a:pt x="970280" y="33820"/>
                  </a:lnTo>
                  <a:lnTo>
                    <a:pt x="981290" y="33820"/>
                  </a:lnTo>
                  <a:lnTo>
                    <a:pt x="986104" y="34861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32"/>
                  </a:lnTo>
                  <a:lnTo>
                    <a:pt x="1002982" y="49530"/>
                  </a:lnTo>
                  <a:lnTo>
                    <a:pt x="1004239" y="54025"/>
                  </a:lnTo>
                  <a:lnTo>
                    <a:pt x="1004239" y="63741"/>
                  </a:lnTo>
                  <a:lnTo>
                    <a:pt x="930351" y="155054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00"/>
                  </a:moveTo>
                  <a:lnTo>
                    <a:pt x="1124712" y="920800"/>
                  </a:lnTo>
                  <a:lnTo>
                    <a:pt x="1124712" y="938415"/>
                  </a:lnTo>
                  <a:lnTo>
                    <a:pt x="1124419" y="938415"/>
                  </a:lnTo>
                  <a:lnTo>
                    <a:pt x="1124419" y="967371"/>
                  </a:lnTo>
                  <a:lnTo>
                    <a:pt x="1124343" y="983983"/>
                  </a:lnTo>
                  <a:lnTo>
                    <a:pt x="1099502" y="1014615"/>
                  </a:lnTo>
                  <a:lnTo>
                    <a:pt x="1085545" y="1014615"/>
                  </a:lnTo>
                  <a:lnTo>
                    <a:pt x="1060424" y="983538"/>
                  </a:lnTo>
                  <a:lnTo>
                    <a:pt x="1060424" y="967371"/>
                  </a:lnTo>
                  <a:lnTo>
                    <a:pt x="1085456" y="934656"/>
                  </a:lnTo>
                  <a:lnTo>
                    <a:pt x="1099591" y="934656"/>
                  </a:lnTo>
                  <a:lnTo>
                    <a:pt x="1124419" y="967371"/>
                  </a:lnTo>
                  <a:lnTo>
                    <a:pt x="1124419" y="938415"/>
                  </a:lnTo>
                  <a:lnTo>
                    <a:pt x="1122972" y="938415"/>
                  </a:lnTo>
                  <a:lnTo>
                    <a:pt x="1121651" y="936383"/>
                  </a:lnTo>
                  <a:lnTo>
                    <a:pt x="1120394" y="934656"/>
                  </a:lnTo>
                  <a:lnTo>
                    <a:pt x="1119949" y="934034"/>
                  </a:lnTo>
                  <a:lnTo>
                    <a:pt x="1117638" y="931049"/>
                  </a:lnTo>
                  <a:lnTo>
                    <a:pt x="1115377" y="928014"/>
                  </a:lnTo>
                  <a:lnTo>
                    <a:pt x="1112100" y="925322"/>
                  </a:lnTo>
                  <a:lnTo>
                    <a:pt x="1107821" y="922972"/>
                  </a:lnTo>
                  <a:lnTo>
                    <a:pt x="1103591" y="920559"/>
                  </a:lnTo>
                  <a:lnTo>
                    <a:pt x="1097864" y="919365"/>
                  </a:lnTo>
                  <a:lnTo>
                    <a:pt x="1090650" y="919365"/>
                  </a:lnTo>
                  <a:lnTo>
                    <a:pt x="1052588" y="940003"/>
                  </a:lnTo>
                  <a:lnTo>
                    <a:pt x="1043317" y="975639"/>
                  </a:lnTo>
                  <a:lnTo>
                    <a:pt x="1043698" y="983983"/>
                  </a:lnTo>
                  <a:lnTo>
                    <a:pt x="1059192" y="1019327"/>
                  </a:lnTo>
                  <a:lnTo>
                    <a:pt x="1081417" y="1029906"/>
                  </a:lnTo>
                  <a:lnTo>
                    <a:pt x="1097572" y="1029906"/>
                  </a:lnTo>
                  <a:lnTo>
                    <a:pt x="1122692" y="1011148"/>
                  </a:lnTo>
                  <a:lnTo>
                    <a:pt x="1124127" y="1011148"/>
                  </a:lnTo>
                  <a:lnTo>
                    <a:pt x="1124127" y="1042898"/>
                  </a:lnTo>
                  <a:lnTo>
                    <a:pt x="1121219" y="1049680"/>
                  </a:lnTo>
                  <a:lnTo>
                    <a:pt x="1109573" y="1058341"/>
                  </a:lnTo>
                  <a:lnTo>
                    <a:pt x="1102194" y="1060500"/>
                  </a:lnTo>
                  <a:lnTo>
                    <a:pt x="1086561" y="1060500"/>
                  </a:lnTo>
                  <a:lnTo>
                    <a:pt x="1081151" y="1059522"/>
                  </a:lnTo>
                  <a:lnTo>
                    <a:pt x="1072921" y="1055624"/>
                  </a:lnTo>
                  <a:lnTo>
                    <a:pt x="1069695" y="1053338"/>
                  </a:lnTo>
                  <a:lnTo>
                    <a:pt x="1067346" y="1050683"/>
                  </a:lnTo>
                  <a:lnTo>
                    <a:pt x="1064983" y="1048092"/>
                  </a:lnTo>
                  <a:lnTo>
                    <a:pt x="1063040" y="1045781"/>
                  </a:lnTo>
                  <a:lnTo>
                    <a:pt x="1061491" y="1043762"/>
                  </a:lnTo>
                  <a:lnTo>
                    <a:pt x="1047927" y="1053287"/>
                  </a:lnTo>
                  <a:lnTo>
                    <a:pt x="1085024" y="1075512"/>
                  </a:lnTo>
                  <a:lnTo>
                    <a:pt x="1102093" y="1075512"/>
                  </a:lnTo>
                  <a:lnTo>
                    <a:pt x="1110132" y="1074089"/>
                  </a:lnTo>
                  <a:lnTo>
                    <a:pt x="1124610" y="1068463"/>
                  </a:lnTo>
                  <a:lnTo>
                    <a:pt x="1130388" y="1064069"/>
                  </a:lnTo>
                  <a:lnTo>
                    <a:pt x="1132916" y="1060500"/>
                  </a:lnTo>
                  <a:lnTo>
                    <a:pt x="1134668" y="1058049"/>
                  </a:lnTo>
                  <a:lnTo>
                    <a:pt x="1138999" y="1052080"/>
                  </a:lnTo>
                  <a:lnTo>
                    <a:pt x="1141158" y="1044333"/>
                  </a:lnTo>
                  <a:lnTo>
                    <a:pt x="1141158" y="1011148"/>
                  </a:lnTo>
                  <a:lnTo>
                    <a:pt x="1141158" y="938415"/>
                  </a:lnTo>
                  <a:lnTo>
                    <a:pt x="1141158" y="920800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32"/>
                  </a:lnTo>
                  <a:lnTo>
                    <a:pt x="1178877" y="629589"/>
                  </a:lnTo>
                  <a:lnTo>
                    <a:pt x="1165364" y="627265"/>
                  </a:lnTo>
                  <a:lnTo>
                    <a:pt x="1157427" y="627265"/>
                  </a:lnTo>
                  <a:lnTo>
                    <a:pt x="1150620" y="628967"/>
                  </a:lnTo>
                  <a:lnTo>
                    <a:pt x="1139266" y="635749"/>
                  </a:lnTo>
                  <a:lnTo>
                    <a:pt x="1135011" y="640295"/>
                  </a:lnTo>
                  <a:lnTo>
                    <a:pt x="1132179" y="646023"/>
                  </a:lnTo>
                  <a:lnTo>
                    <a:pt x="1131023" y="646023"/>
                  </a:lnTo>
                  <a:lnTo>
                    <a:pt x="1129411" y="642556"/>
                  </a:lnTo>
                  <a:lnTo>
                    <a:pt x="1128280" y="640105"/>
                  </a:lnTo>
                  <a:lnTo>
                    <a:pt x="1124458" y="635508"/>
                  </a:lnTo>
                  <a:lnTo>
                    <a:pt x="1119543" y="632244"/>
                  </a:lnTo>
                  <a:lnTo>
                    <a:pt x="1114691" y="628916"/>
                  </a:lnTo>
                  <a:lnTo>
                    <a:pt x="1108608" y="627265"/>
                  </a:lnTo>
                  <a:lnTo>
                    <a:pt x="1094079" y="627265"/>
                  </a:lnTo>
                  <a:lnTo>
                    <a:pt x="1087894" y="628916"/>
                  </a:lnTo>
                  <a:lnTo>
                    <a:pt x="1077595" y="635508"/>
                  </a:lnTo>
                  <a:lnTo>
                    <a:pt x="1073873" y="640105"/>
                  </a:lnTo>
                  <a:lnTo>
                    <a:pt x="1071562" y="646023"/>
                  </a:lnTo>
                  <a:lnTo>
                    <a:pt x="1070114" y="646023"/>
                  </a:lnTo>
                  <a:lnTo>
                    <a:pt x="1070114" y="628700"/>
                  </a:lnTo>
                  <a:lnTo>
                    <a:pt x="1053668" y="628700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32"/>
                  </a:lnTo>
                  <a:lnTo>
                    <a:pt x="1071854" y="660044"/>
                  </a:lnTo>
                  <a:lnTo>
                    <a:pt x="1076515" y="651725"/>
                  </a:lnTo>
                  <a:lnTo>
                    <a:pt x="1079601" y="648449"/>
                  </a:lnTo>
                  <a:lnTo>
                    <a:pt x="1083538" y="646023"/>
                  </a:lnTo>
                  <a:lnTo>
                    <a:pt x="1087247" y="643737"/>
                  </a:lnTo>
                  <a:lnTo>
                    <a:pt x="1091387" y="642556"/>
                  </a:lnTo>
                  <a:lnTo>
                    <a:pt x="1102258" y="642556"/>
                  </a:lnTo>
                  <a:lnTo>
                    <a:pt x="1107516" y="644512"/>
                  </a:lnTo>
                  <a:lnTo>
                    <a:pt x="1111656" y="648449"/>
                  </a:lnTo>
                  <a:lnTo>
                    <a:pt x="1115695" y="652246"/>
                  </a:lnTo>
                  <a:lnTo>
                    <a:pt x="1117688" y="657186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44"/>
                  </a:lnTo>
                  <a:lnTo>
                    <a:pt x="1137208" y="654291"/>
                  </a:lnTo>
                  <a:lnTo>
                    <a:pt x="1144765" y="646023"/>
                  </a:lnTo>
                  <a:lnTo>
                    <a:pt x="1145768" y="644918"/>
                  </a:lnTo>
                  <a:lnTo>
                    <a:pt x="1151801" y="642556"/>
                  </a:lnTo>
                  <a:lnTo>
                    <a:pt x="1165656" y="642556"/>
                  </a:lnTo>
                  <a:lnTo>
                    <a:pt x="1170927" y="644309"/>
                  </a:lnTo>
                  <a:lnTo>
                    <a:pt x="1179868" y="651332"/>
                  </a:lnTo>
                  <a:lnTo>
                    <a:pt x="1182116" y="657186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32"/>
                  </a:lnTo>
                  <a:lnTo>
                    <a:pt x="1178877" y="350189"/>
                  </a:lnTo>
                  <a:lnTo>
                    <a:pt x="1165364" y="347865"/>
                  </a:lnTo>
                  <a:lnTo>
                    <a:pt x="1157427" y="347865"/>
                  </a:lnTo>
                  <a:lnTo>
                    <a:pt x="1150620" y="349567"/>
                  </a:lnTo>
                  <a:lnTo>
                    <a:pt x="1139266" y="356349"/>
                  </a:lnTo>
                  <a:lnTo>
                    <a:pt x="1135011" y="360895"/>
                  </a:lnTo>
                  <a:lnTo>
                    <a:pt x="1132179" y="366623"/>
                  </a:lnTo>
                  <a:lnTo>
                    <a:pt x="1131023" y="366623"/>
                  </a:lnTo>
                  <a:lnTo>
                    <a:pt x="1129411" y="363156"/>
                  </a:lnTo>
                  <a:lnTo>
                    <a:pt x="1128280" y="360705"/>
                  </a:lnTo>
                  <a:lnTo>
                    <a:pt x="1124458" y="356108"/>
                  </a:lnTo>
                  <a:lnTo>
                    <a:pt x="1119543" y="352844"/>
                  </a:lnTo>
                  <a:lnTo>
                    <a:pt x="1114691" y="349516"/>
                  </a:lnTo>
                  <a:lnTo>
                    <a:pt x="1108608" y="347865"/>
                  </a:lnTo>
                  <a:lnTo>
                    <a:pt x="1094079" y="347865"/>
                  </a:lnTo>
                  <a:lnTo>
                    <a:pt x="1087894" y="349516"/>
                  </a:lnTo>
                  <a:lnTo>
                    <a:pt x="1077595" y="356108"/>
                  </a:lnTo>
                  <a:lnTo>
                    <a:pt x="1073873" y="360705"/>
                  </a:lnTo>
                  <a:lnTo>
                    <a:pt x="1071562" y="366623"/>
                  </a:lnTo>
                  <a:lnTo>
                    <a:pt x="1070114" y="366623"/>
                  </a:lnTo>
                  <a:lnTo>
                    <a:pt x="1070114" y="349300"/>
                  </a:lnTo>
                  <a:lnTo>
                    <a:pt x="1053668" y="349300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32"/>
                  </a:lnTo>
                  <a:lnTo>
                    <a:pt x="1071854" y="380644"/>
                  </a:lnTo>
                  <a:lnTo>
                    <a:pt x="1076515" y="372325"/>
                  </a:lnTo>
                  <a:lnTo>
                    <a:pt x="1079601" y="369049"/>
                  </a:lnTo>
                  <a:lnTo>
                    <a:pt x="1083538" y="366623"/>
                  </a:lnTo>
                  <a:lnTo>
                    <a:pt x="1087247" y="364337"/>
                  </a:lnTo>
                  <a:lnTo>
                    <a:pt x="1091387" y="363156"/>
                  </a:lnTo>
                  <a:lnTo>
                    <a:pt x="1102258" y="363156"/>
                  </a:lnTo>
                  <a:lnTo>
                    <a:pt x="1107516" y="365112"/>
                  </a:lnTo>
                  <a:lnTo>
                    <a:pt x="1111656" y="369049"/>
                  </a:lnTo>
                  <a:lnTo>
                    <a:pt x="1115695" y="372846"/>
                  </a:lnTo>
                  <a:lnTo>
                    <a:pt x="1117688" y="377786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44"/>
                  </a:lnTo>
                  <a:lnTo>
                    <a:pt x="1137208" y="374891"/>
                  </a:lnTo>
                  <a:lnTo>
                    <a:pt x="1144765" y="366623"/>
                  </a:lnTo>
                  <a:lnTo>
                    <a:pt x="1145768" y="365518"/>
                  </a:lnTo>
                  <a:lnTo>
                    <a:pt x="1151801" y="363156"/>
                  </a:lnTo>
                  <a:lnTo>
                    <a:pt x="1165656" y="363156"/>
                  </a:lnTo>
                  <a:lnTo>
                    <a:pt x="1170927" y="364909"/>
                  </a:lnTo>
                  <a:lnTo>
                    <a:pt x="1179868" y="371932"/>
                  </a:lnTo>
                  <a:lnTo>
                    <a:pt x="1182116" y="377786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32"/>
                  </a:lnTo>
                  <a:lnTo>
                    <a:pt x="1178877" y="58089"/>
                  </a:lnTo>
                  <a:lnTo>
                    <a:pt x="1165364" y="55765"/>
                  </a:lnTo>
                  <a:lnTo>
                    <a:pt x="1157427" y="55765"/>
                  </a:lnTo>
                  <a:lnTo>
                    <a:pt x="1150620" y="57467"/>
                  </a:lnTo>
                  <a:lnTo>
                    <a:pt x="1139266" y="64249"/>
                  </a:lnTo>
                  <a:lnTo>
                    <a:pt x="1135011" y="68795"/>
                  </a:lnTo>
                  <a:lnTo>
                    <a:pt x="1132179" y="74523"/>
                  </a:lnTo>
                  <a:lnTo>
                    <a:pt x="1131023" y="74523"/>
                  </a:lnTo>
                  <a:lnTo>
                    <a:pt x="1129411" y="71056"/>
                  </a:lnTo>
                  <a:lnTo>
                    <a:pt x="1128280" y="68605"/>
                  </a:lnTo>
                  <a:lnTo>
                    <a:pt x="1124458" y="64008"/>
                  </a:lnTo>
                  <a:lnTo>
                    <a:pt x="1119543" y="60744"/>
                  </a:lnTo>
                  <a:lnTo>
                    <a:pt x="1114691" y="57416"/>
                  </a:lnTo>
                  <a:lnTo>
                    <a:pt x="1108608" y="55765"/>
                  </a:lnTo>
                  <a:lnTo>
                    <a:pt x="1094079" y="55765"/>
                  </a:lnTo>
                  <a:lnTo>
                    <a:pt x="1087894" y="57416"/>
                  </a:lnTo>
                  <a:lnTo>
                    <a:pt x="1077595" y="64008"/>
                  </a:lnTo>
                  <a:lnTo>
                    <a:pt x="1073873" y="68605"/>
                  </a:lnTo>
                  <a:lnTo>
                    <a:pt x="1071562" y="74523"/>
                  </a:lnTo>
                  <a:lnTo>
                    <a:pt x="1070114" y="74523"/>
                  </a:lnTo>
                  <a:lnTo>
                    <a:pt x="1070114" y="57200"/>
                  </a:lnTo>
                  <a:lnTo>
                    <a:pt x="1053668" y="57200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32"/>
                  </a:lnTo>
                  <a:lnTo>
                    <a:pt x="1071854" y="88544"/>
                  </a:lnTo>
                  <a:lnTo>
                    <a:pt x="1076515" y="80225"/>
                  </a:lnTo>
                  <a:lnTo>
                    <a:pt x="1079601" y="76949"/>
                  </a:lnTo>
                  <a:lnTo>
                    <a:pt x="1083538" y="74523"/>
                  </a:lnTo>
                  <a:lnTo>
                    <a:pt x="1087247" y="72237"/>
                  </a:lnTo>
                  <a:lnTo>
                    <a:pt x="1091387" y="71056"/>
                  </a:lnTo>
                  <a:lnTo>
                    <a:pt x="1102258" y="71056"/>
                  </a:lnTo>
                  <a:lnTo>
                    <a:pt x="1107516" y="73012"/>
                  </a:lnTo>
                  <a:lnTo>
                    <a:pt x="1111656" y="76949"/>
                  </a:lnTo>
                  <a:lnTo>
                    <a:pt x="1115695" y="80746"/>
                  </a:lnTo>
                  <a:lnTo>
                    <a:pt x="1117688" y="85686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44"/>
                  </a:lnTo>
                  <a:lnTo>
                    <a:pt x="1137208" y="82791"/>
                  </a:lnTo>
                  <a:lnTo>
                    <a:pt x="1144765" y="74523"/>
                  </a:lnTo>
                  <a:lnTo>
                    <a:pt x="1145768" y="73418"/>
                  </a:lnTo>
                  <a:lnTo>
                    <a:pt x="1151801" y="71056"/>
                  </a:lnTo>
                  <a:lnTo>
                    <a:pt x="1165656" y="71056"/>
                  </a:lnTo>
                  <a:lnTo>
                    <a:pt x="1170927" y="72809"/>
                  </a:lnTo>
                  <a:lnTo>
                    <a:pt x="1179868" y="79832"/>
                  </a:lnTo>
                  <a:lnTo>
                    <a:pt x="1182116" y="85686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32"/>
                  </a:lnTo>
                  <a:lnTo>
                    <a:pt x="1355496" y="629589"/>
                  </a:lnTo>
                  <a:lnTo>
                    <a:pt x="1341983" y="627265"/>
                  </a:lnTo>
                  <a:lnTo>
                    <a:pt x="1334046" y="627265"/>
                  </a:lnTo>
                  <a:lnTo>
                    <a:pt x="1327238" y="628967"/>
                  </a:lnTo>
                  <a:lnTo>
                    <a:pt x="1315885" y="635749"/>
                  </a:lnTo>
                  <a:lnTo>
                    <a:pt x="1311617" y="640295"/>
                  </a:lnTo>
                  <a:lnTo>
                    <a:pt x="1308785" y="646023"/>
                  </a:lnTo>
                  <a:lnTo>
                    <a:pt x="1307630" y="646023"/>
                  </a:lnTo>
                  <a:lnTo>
                    <a:pt x="1306029" y="642556"/>
                  </a:lnTo>
                  <a:lnTo>
                    <a:pt x="1304886" y="640105"/>
                  </a:lnTo>
                  <a:lnTo>
                    <a:pt x="1301064" y="635508"/>
                  </a:lnTo>
                  <a:lnTo>
                    <a:pt x="1296162" y="632244"/>
                  </a:lnTo>
                  <a:lnTo>
                    <a:pt x="1291297" y="628916"/>
                  </a:lnTo>
                  <a:lnTo>
                    <a:pt x="1285214" y="627265"/>
                  </a:lnTo>
                  <a:lnTo>
                    <a:pt x="1270685" y="627265"/>
                  </a:lnTo>
                  <a:lnTo>
                    <a:pt x="1264500" y="628916"/>
                  </a:lnTo>
                  <a:lnTo>
                    <a:pt x="1254213" y="635508"/>
                  </a:lnTo>
                  <a:lnTo>
                    <a:pt x="1250480" y="640105"/>
                  </a:lnTo>
                  <a:lnTo>
                    <a:pt x="1248168" y="646023"/>
                  </a:lnTo>
                  <a:lnTo>
                    <a:pt x="1246733" y="646023"/>
                  </a:lnTo>
                  <a:lnTo>
                    <a:pt x="1246733" y="628700"/>
                  </a:lnTo>
                  <a:lnTo>
                    <a:pt x="1230274" y="628700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32"/>
                  </a:lnTo>
                  <a:lnTo>
                    <a:pt x="1248460" y="660044"/>
                  </a:lnTo>
                  <a:lnTo>
                    <a:pt x="1253121" y="651725"/>
                  </a:lnTo>
                  <a:lnTo>
                    <a:pt x="1256207" y="648449"/>
                  </a:lnTo>
                  <a:lnTo>
                    <a:pt x="1260144" y="646023"/>
                  </a:lnTo>
                  <a:lnTo>
                    <a:pt x="1263853" y="643737"/>
                  </a:lnTo>
                  <a:lnTo>
                    <a:pt x="1267993" y="642556"/>
                  </a:lnTo>
                  <a:lnTo>
                    <a:pt x="1278864" y="642556"/>
                  </a:lnTo>
                  <a:lnTo>
                    <a:pt x="1284135" y="644512"/>
                  </a:lnTo>
                  <a:lnTo>
                    <a:pt x="1288275" y="648449"/>
                  </a:lnTo>
                  <a:lnTo>
                    <a:pt x="1292313" y="652246"/>
                  </a:lnTo>
                  <a:lnTo>
                    <a:pt x="1294295" y="657186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44"/>
                  </a:lnTo>
                  <a:lnTo>
                    <a:pt x="1313815" y="654291"/>
                  </a:lnTo>
                  <a:lnTo>
                    <a:pt x="1321371" y="646023"/>
                  </a:lnTo>
                  <a:lnTo>
                    <a:pt x="1322374" y="644918"/>
                  </a:lnTo>
                  <a:lnTo>
                    <a:pt x="1328407" y="642556"/>
                  </a:lnTo>
                  <a:lnTo>
                    <a:pt x="1342263" y="642556"/>
                  </a:lnTo>
                  <a:lnTo>
                    <a:pt x="1347533" y="644309"/>
                  </a:lnTo>
                  <a:lnTo>
                    <a:pt x="1356487" y="651332"/>
                  </a:lnTo>
                  <a:lnTo>
                    <a:pt x="1358722" y="657186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32"/>
                  </a:lnTo>
                  <a:lnTo>
                    <a:pt x="1355496" y="350189"/>
                  </a:lnTo>
                  <a:lnTo>
                    <a:pt x="1341983" y="347865"/>
                  </a:lnTo>
                  <a:lnTo>
                    <a:pt x="1334046" y="347865"/>
                  </a:lnTo>
                  <a:lnTo>
                    <a:pt x="1327238" y="349567"/>
                  </a:lnTo>
                  <a:lnTo>
                    <a:pt x="1315885" y="356349"/>
                  </a:lnTo>
                  <a:lnTo>
                    <a:pt x="1311617" y="360895"/>
                  </a:lnTo>
                  <a:lnTo>
                    <a:pt x="1308785" y="366623"/>
                  </a:lnTo>
                  <a:lnTo>
                    <a:pt x="1307630" y="366623"/>
                  </a:lnTo>
                  <a:lnTo>
                    <a:pt x="1306029" y="363156"/>
                  </a:lnTo>
                  <a:lnTo>
                    <a:pt x="1304886" y="360705"/>
                  </a:lnTo>
                  <a:lnTo>
                    <a:pt x="1301064" y="356108"/>
                  </a:lnTo>
                  <a:lnTo>
                    <a:pt x="1296162" y="352844"/>
                  </a:lnTo>
                  <a:lnTo>
                    <a:pt x="1291297" y="349516"/>
                  </a:lnTo>
                  <a:lnTo>
                    <a:pt x="1285214" y="347865"/>
                  </a:lnTo>
                  <a:lnTo>
                    <a:pt x="1270685" y="347865"/>
                  </a:lnTo>
                  <a:lnTo>
                    <a:pt x="1264500" y="349516"/>
                  </a:lnTo>
                  <a:lnTo>
                    <a:pt x="1254213" y="356108"/>
                  </a:lnTo>
                  <a:lnTo>
                    <a:pt x="1250480" y="360705"/>
                  </a:lnTo>
                  <a:lnTo>
                    <a:pt x="1248168" y="366623"/>
                  </a:lnTo>
                  <a:lnTo>
                    <a:pt x="1246733" y="366623"/>
                  </a:lnTo>
                  <a:lnTo>
                    <a:pt x="1246733" y="349300"/>
                  </a:lnTo>
                  <a:lnTo>
                    <a:pt x="1230274" y="349300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32"/>
                  </a:lnTo>
                  <a:lnTo>
                    <a:pt x="1248460" y="380644"/>
                  </a:lnTo>
                  <a:lnTo>
                    <a:pt x="1253121" y="372325"/>
                  </a:lnTo>
                  <a:lnTo>
                    <a:pt x="1256207" y="369049"/>
                  </a:lnTo>
                  <a:lnTo>
                    <a:pt x="1260144" y="366623"/>
                  </a:lnTo>
                  <a:lnTo>
                    <a:pt x="1263853" y="364337"/>
                  </a:lnTo>
                  <a:lnTo>
                    <a:pt x="1267993" y="363156"/>
                  </a:lnTo>
                  <a:lnTo>
                    <a:pt x="1278864" y="363156"/>
                  </a:lnTo>
                  <a:lnTo>
                    <a:pt x="1284135" y="365112"/>
                  </a:lnTo>
                  <a:lnTo>
                    <a:pt x="1288275" y="369049"/>
                  </a:lnTo>
                  <a:lnTo>
                    <a:pt x="1292313" y="372846"/>
                  </a:lnTo>
                  <a:lnTo>
                    <a:pt x="1294295" y="377786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44"/>
                  </a:lnTo>
                  <a:lnTo>
                    <a:pt x="1313815" y="374891"/>
                  </a:lnTo>
                  <a:lnTo>
                    <a:pt x="1321371" y="366623"/>
                  </a:lnTo>
                  <a:lnTo>
                    <a:pt x="1322374" y="365518"/>
                  </a:lnTo>
                  <a:lnTo>
                    <a:pt x="1328407" y="363156"/>
                  </a:lnTo>
                  <a:lnTo>
                    <a:pt x="1342263" y="363156"/>
                  </a:lnTo>
                  <a:lnTo>
                    <a:pt x="1347533" y="364909"/>
                  </a:lnTo>
                  <a:lnTo>
                    <a:pt x="1356487" y="371932"/>
                  </a:lnTo>
                  <a:lnTo>
                    <a:pt x="1358722" y="377786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32"/>
                  </a:lnTo>
                  <a:lnTo>
                    <a:pt x="1355496" y="58089"/>
                  </a:lnTo>
                  <a:lnTo>
                    <a:pt x="1341983" y="55765"/>
                  </a:lnTo>
                  <a:lnTo>
                    <a:pt x="1334046" y="55765"/>
                  </a:lnTo>
                  <a:lnTo>
                    <a:pt x="1327238" y="57467"/>
                  </a:lnTo>
                  <a:lnTo>
                    <a:pt x="1315885" y="64249"/>
                  </a:lnTo>
                  <a:lnTo>
                    <a:pt x="1311617" y="68795"/>
                  </a:lnTo>
                  <a:lnTo>
                    <a:pt x="1308785" y="74523"/>
                  </a:lnTo>
                  <a:lnTo>
                    <a:pt x="1307630" y="74523"/>
                  </a:lnTo>
                  <a:lnTo>
                    <a:pt x="1306029" y="71056"/>
                  </a:lnTo>
                  <a:lnTo>
                    <a:pt x="1304886" y="68605"/>
                  </a:lnTo>
                  <a:lnTo>
                    <a:pt x="1301064" y="64008"/>
                  </a:lnTo>
                  <a:lnTo>
                    <a:pt x="1296162" y="60744"/>
                  </a:lnTo>
                  <a:lnTo>
                    <a:pt x="1291297" y="57416"/>
                  </a:lnTo>
                  <a:lnTo>
                    <a:pt x="1285214" y="55765"/>
                  </a:lnTo>
                  <a:lnTo>
                    <a:pt x="1270685" y="55765"/>
                  </a:lnTo>
                  <a:lnTo>
                    <a:pt x="1264500" y="57416"/>
                  </a:lnTo>
                  <a:lnTo>
                    <a:pt x="1254213" y="64008"/>
                  </a:lnTo>
                  <a:lnTo>
                    <a:pt x="1250480" y="68605"/>
                  </a:lnTo>
                  <a:lnTo>
                    <a:pt x="1248168" y="74523"/>
                  </a:lnTo>
                  <a:lnTo>
                    <a:pt x="1246733" y="74523"/>
                  </a:lnTo>
                  <a:lnTo>
                    <a:pt x="1246733" y="57200"/>
                  </a:lnTo>
                  <a:lnTo>
                    <a:pt x="1230274" y="57200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32"/>
                  </a:lnTo>
                  <a:lnTo>
                    <a:pt x="1248460" y="88544"/>
                  </a:lnTo>
                  <a:lnTo>
                    <a:pt x="1253121" y="80225"/>
                  </a:lnTo>
                  <a:lnTo>
                    <a:pt x="1256207" y="76949"/>
                  </a:lnTo>
                  <a:lnTo>
                    <a:pt x="1260144" y="74523"/>
                  </a:lnTo>
                  <a:lnTo>
                    <a:pt x="1263853" y="72237"/>
                  </a:lnTo>
                  <a:lnTo>
                    <a:pt x="1267993" y="71056"/>
                  </a:lnTo>
                  <a:lnTo>
                    <a:pt x="1278864" y="71056"/>
                  </a:lnTo>
                  <a:lnTo>
                    <a:pt x="1284135" y="73012"/>
                  </a:lnTo>
                  <a:lnTo>
                    <a:pt x="1288275" y="76949"/>
                  </a:lnTo>
                  <a:lnTo>
                    <a:pt x="1292313" y="80746"/>
                  </a:lnTo>
                  <a:lnTo>
                    <a:pt x="1294295" y="85686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44"/>
                  </a:lnTo>
                  <a:lnTo>
                    <a:pt x="1313815" y="82791"/>
                  </a:lnTo>
                  <a:lnTo>
                    <a:pt x="1321371" y="74523"/>
                  </a:lnTo>
                  <a:lnTo>
                    <a:pt x="1322374" y="73418"/>
                  </a:lnTo>
                  <a:lnTo>
                    <a:pt x="1328407" y="71056"/>
                  </a:lnTo>
                  <a:lnTo>
                    <a:pt x="1342263" y="71056"/>
                  </a:lnTo>
                  <a:lnTo>
                    <a:pt x="1347533" y="72809"/>
                  </a:lnTo>
                  <a:lnTo>
                    <a:pt x="1356487" y="79832"/>
                  </a:lnTo>
                  <a:lnTo>
                    <a:pt x="1358722" y="85686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956800" y="10007600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435031" y="10074046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8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8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60"/>
                  </a:lnTo>
                  <a:lnTo>
                    <a:pt x="249513" y="162560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8"/>
                  </a:moveTo>
                  <a:lnTo>
                    <a:pt x="249513" y="155448"/>
                  </a:lnTo>
                  <a:lnTo>
                    <a:pt x="249513" y="162560"/>
                  </a:lnTo>
                  <a:lnTo>
                    <a:pt x="354568" y="162560"/>
                  </a:lnTo>
                  <a:lnTo>
                    <a:pt x="354568" y="155448"/>
                  </a:lnTo>
                  <a:close/>
                </a:path>
                <a:path w="373379" h="180975">
                  <a:moveTo>
                    <a:pt x="303971" y="98552"/>
                  </a:moveTo>
                  <a:lnTo>
                    <a:pt x="276742" y="98552"/>
                  </a:lnTo>
                  <a:lnTo>
                    <a:pt x="276742" y="138176"/>
                  </a:lnTo>
                  <a:lnTo>
                    <a:pt x="303971" y="138176"/>
                  </a:lnTo>
                  <a:lnTo>
                    <a:pt x="303971" y="98552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2"/>
                  </a:lnTo>
                  <a:lnTo>
                    <a:pt x="373262" y="98552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2"/>
                  </a:moveTo>
                  <a:lnTo>
                    <a:pt x="303971" y="98552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2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8"/>
                  </a:lnTo>
                  <a:lnTo>
                    <a:pt x="250326" y="48768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8"/>
                  </a:lnTo>
                  <a:lnTo>
                    <a:pt x="351723" y="48768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9944100" y="11353800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9944100" y="11353800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700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700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346200" h="279400">
                  <a:moveTo>
                    <a:pt x="1206500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06500" y="266700"/>
                  </a:lnTo>
                  <a:close/>
                </a:path>
                <a:path w="1346200" h="279400">
                  <a:moveTo>
                    <a:pt x="1206500" y="0"/>
                  </a:moveTo>
                  <a:lnTo>
                    <a:pt x="1206500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500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500" y="2667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206500" y="12700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5528" y="11419684"/>
              <a:ext cx="171809" cy="125972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9944100" y="12306300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944100" y="12306300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1327" y="12390119"/>
              <a:ext cx="176204" cy="13406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1134" y="11880563"/>
              <a:ext cx="73241" cy="184727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9948799" y="108966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6302" y="11239500"/>
              <a:ext cx="1866428" cy="1460500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5603519" y="108966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678324" y="11168288"/>
              <a:ext cx="781685" cy="188595"/>
            </a:xfrm>
            <a:custGeom>
              <a:avLst/>
              <a:gdLst/>
              <a:ahLst/>
              <a:cxnLst/>
              <a:rect l="l" t="t" r="r" b="b"/>
              <a:pathLst>
                <a:path w="781685" h="188595">
                  <a:moveTo>
                    <a:pt x="97942" y="119278"/>
                  </a:moveTo>
                  <a:lnTo>
                    <a:pt x="71120" y="119278"/>
                  </a:lnTo>
                  <a:lnTo>
                    <a:pt x="71120" y="188366"/>
                  </a:lnTo>
                  <a:lnTo>
                    <a:pt x="97942" y="188366"/>
                  </a:lnTo>
                  <a:lnTo>
                    <a:pt x="97942" y="119278"/>
                  </a:lnTo>
                  <a:close/>
                </a:path>
                <a:path w="781685" h="188595">
                  <a:moveTo>
                    <a:pt x="170484" y="108508"/>
                  </a:moveTo>
                  <a:lnTo>
                    <a:pt x="0" y="108508"/>
                  </a:lnTo>
                  <a:lnTo>
                    <a:pt x="0" y="129844"/>
                  </a:lnTo>
                  <a:lnTo>
                    <a:pt x="71120" y="129844"/>
                  </a:lnTo>
                  <a:lnTo>
                    <a:pt x="71120" y="119278"/>
                  </a:lnTo>
                  <a:lnTo>
                    <a:pt x="170484" y="119278"/>
                  </a:lnTo>
                  <a:lnTo>
                    <a:pt x="170484" y="108508"/>
                  </a:lnTo>
                  <a:close/>
                </a:path>
                <a:path w="781685" h="188595">
                  <a:moveTo>
                    <a:pt x="170484" y="119278"/>
                  </a:moveTo>
                  <a:lnTo>
                    <a:pt x="97942" y="119278"/>
                  </a:lnTo>
                  <a:lnTo>
                    <a:pt x="97942" y="129844"/>
                  </a:lnTo>
                  <a:lnTo>
                    <a:pt x="170484" y="129844"/>
                  </a:lnTo>
                  <a:lnTo>
                    <a:pt x="170484" y="119278"/>
                  </a:lnTo>
                  <a:close/>
                </a:path>
                <a:path w="781685" h="188595">
                  <a:moveTo>
                    <a:pt x="46329" y="7315"/>
                  </a:moveTo>
                  <a:lnTo>
                    <a:pt x="19507" y="7315"/>
                  </a:lnTo>
                  <a:lnTo>
                    <a:pt x="19507" y="90627"/>
                  </a:lnTo>
                  <a:lnTo>
                    <a:pt x="150368" y="90627"/>
                  </a:lnTo>
                  <a:lnTo>
                    <a:pt x="150368" y="69087"/>
                  </a:lnTo>
                  <a:lnTo>
                    <a:pt x="46329" y="69087"/>
                  </a:lnTo>
                  <a:lnTo>
                    <a:pt x="46329" y="49783"/>
                  </a:lnTo>
                  <a:lnTo>
                    <a:pt x="150368" y="49783"/>
                  </a:lnTo>
                  <a:lnTo>
                    <a:pt x="150368" y="28651"/>
                  </a:lnTo>
                  <a:lnTo>
                    <a:pt x="46329" y="28651"/>
                  </a:lnTo>
                  <a:lnTo>
                    <a:pt x="46329" y="7315"/>
                  </a:lnTo>
                  <a:close/>
                </a:path>
                <a:path w="781685" h="188595">
                  <a:moveTo>
                    <a:pt x="150368" y="49783"/>
                  </a:moveTo>
                  <a:lnTo>
                    <a:pt x="123545" y="49783"/>
                  </a:lnTo>
                  <a:lnTo>
                    <a:pt x="123545" y="69087"/>
                  </a:lnTo>
                  <a:lnTo>
                    <a:pt x="150368" y="69087"/>
                  </a:lnTo>
                  <a:lnTo>
                    <a:pt x="150368" y="49783"/>
                  </a:lnTo>
                  <a:close/>
                </a:path>
                <a:path w="781685" h="188595">
                  <a:moveTo>
                    <a:pt x="150368" y="7315"/>
                  </a:moveTo>
                  <a:lnTo>
                    <a:pt x="123545" y="7315"/>
                  </a:lnTo>
                  <a:lnTo>
                    <a:pt x="123545" y="28651"/>
                  </a:lnTo>
                  <a:lnTo>
                    <a:pt x="150368" y="28651"/>
                  </a:lnTo>
                  <a:lnTo>
                    <a:pt x="150368" y="7315"/>
                  </a:lnTo>
                  <a:close/>
                </a:path>
                <a:path w="781685" h="188595">
                  <a:moveTo>
                    <a:pt x="258454" y="125171"/>
                  </a:moveTo>
                  <a:lnTo>
                    <a:pt x="206638" y="125171"/>
                  </a:lnTo>
                  <a:lnTo>
                    <a:pt x="206638" y="186334"/>
                  </a:lnTo>
                  <a:lnTo>
                    <a:pt x="336686" y="186334"/>
                  </a:lnTo>
                  <a:lnTo>
                    <a:pt x="336686" y="164998"/>
                  </a:lnTo>
                  <a:lnTo>
                    <a:pt x="233257" y="164998"/>
                  </a:lnTo>
                  <a:lnTo>
                    <a:pt x="233257" y="146100"/>
                  </a:lnTo>
                  <a:lnTo>
                    <a:pt x="336686" y="146100"/>
                  </a:lnTo>
                  <a:lnTo>
                    <a:pt x="336686" y="132283"/>
                  </a:lnTo>
                  <a:lnTo>
                    <a:pt x="258454" y="132283"/>
                  </a:lnTo>
                  <a:lnTo>
                    <a:pt x="258454" y="125171"/>
                  </a:lnTo>
                  <a:close/>
                </a:path>
                <a:path w="781685" h="188595">
                  <a:moveTo>
                    <a:pt x="336686" y="146100"/>
                  </a:moveTo>
                  <a:lnTo>
                    <a:pt x="310270" y="146100"/>
                  </a:lnTo>
                  <a:lnTo>
                    <a:pt x="310270" y="164998"/>
                  </a:lnTo>
                  <a:lnTo>
                    <a:pt x="336686" y="164998"/>
                  </a:lnTo>
                  <a:lnTo>
                    <a:pt x="336686" y="146100"/>
                  </a:lnTo>
                  <a:close/>
                </a:path>
                <a:path w="781685" h="188595">
                  <a:moveTo>
                    <a:pt x="285480" y="103632"/>
                  </a:moveTo>
                  <a:lnTo>
                    <a:pt x="258454" y="103632"/>
                  </a:lnTo>
                  <a:lnTo>
                    <a:pt x="258454" y="132283"/>
                  </a:lnTo>
                  <a:lnTo>
                    <a:pt x="285480" y="132283"/>
                  </a:lnTo>
                  <a:lnTo>
                    <a:pt x="285480" y="103632"/>
                  </a:lnTo>
                  <a:close/>
                </a:path>
                <a:path w="781685" h="188595">
                  <a:moveTo>
                    <a:pt x="336686" y="125171"/>
                  </a:moveTo>
                  <a:lnTo>
                    <a:pt x="285480" y="125171"/>
                  </a:lnTo>
                  <a:lnTo>
                    <a:pt x="285480" y="132283"/>
                  </a:lnTo>
                  <a:lnTo>
                    <a:pt x="336686" y="132283"/>
                  </a:lnTo>
                  <a:lnTo>
                    <a:pt x="336686" y="125171"/>
                  </a:lnTo>
                  <a:close/>
                </a:path>
                <a:path w="781685" h="188595">
                  <a:moveTo>
                    <a:pt x="357006" y="88188"/>
                  </a:moveTo>
                  <a:lnTo>
                    <a:pt x="186928" y="88188"/>
                  </a:lnTo>
                  <a:lnTo>
                    <a:pt x="186928" y="109524"/>
                  </a:lnTo>
                  <a:lnTo>
                    <a:pt x="258454" y="109524"/>
                  </a:lnTo>
                  <a:lnTo>
                    <a:pt x="258454" y="103632"/>
                  </a:lnTo>
                  <a:lnTo>
                    <a:pt x="357006" y="103632"/>
                  </a:lnTo>
                  <a:lnTo>
                    <a:pt x="357006" y="88188"/>
                  </a:lnTo>
                  <a:close/>
                </a:path>
                <a:path w="781685" h="188595">
                  <a:moveTo>
                    <a:pt x="357006" y="103632"/>
                  </a:moveTo>
                  <a:lnTo>
                    <a:pt x="285480" y="103632"/>
                  </a:lnTo>
                  <a:lnTo>
                    <a:pt x="285480" y="109524"/>
                  </a:lnTo>
                  <a:lnTo>
                    <a:pt x="357006" y="109524"/>
                  </a:lnTo>
                  <a:lnTo>
                    <a:pt x="357006" y="103632"/>
                  </a:lnTo>
                  <a:close/>
                </a:path>
                <a:path w="781685" h="188595">
                  <a:moveTo>
                    <a:pt x="225739" y="55067"/>
                  </a:moveTo>
                  <a:lnTo>
                    <a:pt x="203184" y="55067"/>
                  </a:lnTo>
                  <a:lnTo>
                    <a:pt x="203184" y="76606"/>
                  </a:lnTo>
                  <a:lnTo>
                    <a:pt x="340547" y="76606"/>
                  </a:lnTo>
                  <a:lnTo>
                    <a:pt x="340547" y="69087"/>
                  </a:lnTo>
                  <a:lnTo>
                    <a:pt x="225739" y="69087"/>
                  </a:lnTo>
                  <a:lnTo>
                    <a:pt x="225739" y="55067"/>
                  </a:lnTo>
                  <a:close/>
                </a:path>
                <a:path w="781685" h="188595">
                  <a:moveTo>
                    <a:pt x="252764" y="13207"/>
                  </a:moveTo>
                  <a:lnTo>
                    <a:pt x="225739" y="13207"/>
                  </a:lnTo>
                  <a:lnTo>
                    <a:pt x="225739" y="69087"/>
                  </a:lnTo>
                  <a:lnTo>
                    <a:pt x="252764" y="69087"/>
                  </a:lnTo>
                  <a:lnTo>
                    <a:pt x="252764" y="13207"/>
                  </a:lnTo>
                  <a:close/>
                </a:path>
                <a:path w="781685" h="188595">
                  <a:moveTo>
                    <a:pt x="290966" y="55067"/>
                  </a:moveTo>
                  <a:lnTo>
                    <a:pt x="252764" y="55067"/>
                  </a:lnTo>
                  <a:lnTo>
                    <a:pt x="252764" y="69087"/>
                  </a:lnTo>
                  <a:lnTo>
                    <a:pt x="290966" y="69087"/>
                  </a:lnTo>
                  <a:lnTo>
                    <a:pt x="290966" y="55067"/>
                  </a:lnTo>
                  <a:close/>
                </a:path>
                <a:path w="781685" h="188595">
                  <a:moveTo>
                    <a:pt x="317992" y="13207"/>
                  </a:moveTo>
                  <a:lnTo>
                    <a:pt x="290966" y="13207"/>
                  </a:lnTo>
                  <a:lnTo>
                    <a:pt x="290966" y="69087"/>
                  </a:lnTo>
                  <a:lnTo>
                    <a:pt x="317992" y="69087"/>
                  </a:lnTo>
                  <a:lnTo>
                    <a:pt x="317992" y="13207"/>
                  </a:lnTo>
                  <a:close/>
                </a:path>
                <a:path w="781685" h="188595">
                  <a:moveTo>
                    <a:pt x="340547" y="55067"/>
                  </a:moveTo>
                  <a:lnTo>
                    <a:pt x="317992" y="55067"/>
                  </a:lnTo>
                  <a:lnTo>
                    <a:pt x="317992" y="69087"/>
                  </a:lnTo>
                  <a:lnTo>
                    <a:pt x="340547" y="69087"/>
                  </a:lnTo>
                  <a:lnTo>
                    <a:pt x="340547" y="55067"/>
                  </a:lnTo>
                  <a:close/>
                </a:path>
                <a:path w="781685" h="188595">
                  <a:moveTo>
                    <a:pt x="341969" y="5283"/>
                  </a:moveTo>
                  <a:lnTo>
                    <a:pt x="201761" y="5283"/>
                  </a:lnTo>
                  <a:lnTo>
                    <a:pt x="201761" y="26822"/>
                  </a:lnTo>
                  <a:lnTo>
                    <a:pt x="225739" y="26822"/>
                  </a:lnTo>
                  <a:lnTo>
                    <a:pt x="225739" y="13207"/>
                  </a:lnTo>
                  <a:lnTo>
                    <a:pt x="341969" y="13207"/>
                  </a:lnTo>
                  <a:lnTo>
                    <a:pt x="341969" y="5283"/>
                  </a:lnTo>
                  <a:close/>
                </a:path>
                <a:path w="781685" h="188595">
                  <a:moveTo>
                    <a:pt x="290966" y="13207"/>
                  </a:moveTo>
                  <a:lnTo>
                    <a:pt x="252764" y="13207"/>
                  </a:lnTo>
                  <a:lnTo>
                    <a:pt x="252764" y="26822"/>
                  </a:lnTo>
                  <a:lnTo>
                    <a:pt x="290966" y="26822"/>
                  </a:lnTo>
                  <a:lnTo>
                    <a:pt x="290966" y="13207"/>
                  </a:lnTo>
                  <a:close/>
                </a:path>
                <a:path w="781685" h="188595">
                  <a:moveTo>
                    <a:pt x="341969" y="13207"/>
                  </a:moveTo>
                  <a:lnTo>
                    <a:pt x="317992" y="13207"/>
                  </a:lnTo>
                  <a:lnTo>
                    <a:pt x="317992" y="26822"/>
                  </a:lnTo>
                  <a:lnTo>
                    <a:pt x="341969" y="26822"/>
                  </a:lnTo>
                  <a:lnTo>
                    <a:pt x="341969" y="13207"/>
                  </a:lnTo>
                  <a:close/>
                </a:path>
                <a:path w="781685" h="188595">
                  <a:moveTo>
                    <a:pt x="569018" y="203"/>
                  </a:moveTo>
                  <a:lnTo>
                    <a:pt x="541993" y="203"/>
                  </a:lnTo>
                  <a:lnTo>
                    <a:pt x="541993" y="136144"/>
                  </a:lnTo>
                  <a:lnTo>
                    <a:pt x="569018" y="136144"/>
                  </a:lnTo>
                  <a:lnTo>
                    <a:pt x="569018" y="73558"/>
                  </a:lnTo>
                  <a:lnTo>
                    <a:pt x="561297" y="73558"/>
                  </a:lnTo>
                  <a:lnTo>
                    <a:pt x="561297" y="51409"/>
                  </a:lnTo>
                  <a:lnTo>
                    <a:pt x="569018" y="51409"/>
                  </a:lnTo>
                  <a:lnTo>
                    <a:pt x="569018" y="203"/>
                  </a:lnTo>
                  <a:close/>
                </a:path>
                <a:path w="781685" h="188595">
                  <a:moveTo>
                    <a:pt x="569018" y="51409"/>
                  </a:moveTo>
                  <a:lnTo>
                    <a:pt x="561297" y="51409"/>
                  </a:lnTo>
                  <a:lnTo>
                    <a:pt x="561297" y="73558"/>
                  </a:lnTo>
                  <a:lnTo>
                    <a:pt x="569018" y="73558"/>
                  </a:lnTo>
                  <a:lnTo>
                    <a:pt x="569018" y="51409"/>
                  </a:lnTo>
                  <a:close/>
                </a:path>
                <a:path w="781685" h="188595">
                  <a:moveTo>
                    <a:pt x="594012" y="51409"/>
                  </a:moveTo>
                  <a:lnTo>
                    <a:pt x="569018" y="51409"/>
                  </a:lnTo>
                  <a:lnTo>
                    <a:pt x="569018" y="73558"/>
                  </a:lnTo>
                  <a:lnTo>
                    <a:pt x="594012" y="73558"/>
                  </a:lnTo>
                  <a:lnTo>
                    <a:pt x="594012" y="51409"/>
                  </a:lnTo>
                  <a:close/>
                </a:path>
                <a:path w="781685" h="188595">
                  <a:moveTo>
                    <a:pt x="512122" y="15036"/>
                  </a:moveTo>
                  <a:lnTo>
                    <a:pt x="427997" y="15036"/>
                  </a:lnTo>
                  <a:lnTo>
                    <a:pt x="427997" y="105460"/>
                  </a:lnTo>
                  <a:lnTo>
                    <a:pt x="443644" y="105460"/>
                  </a:lnTo>
                  <a:lnTo>
                    <a:pt x="471568" y="105222"/>
                  </a:lnTo>
                  <a:lnTo>
                    <a:pt x="493910" y="104317"/>
                  </a:lnTo>
                  <a:lnTo>
                    <a:pt x="512710" y="102460"/>
                  </a:lnTo>
                  <a:lnTo>
                    <a:pt x="530004" y="99364"/>
                  </a:lnTo>
                  <a:lnTo>
                    <a:pt x="529501" y="95300"/>
                  </a:lnTo>
                  <a:lnTo>
                    <a:pt x="454820" y="95300"/>
                  </a:lnTo>
                  <a:lnTo>
                    <a:pt x="454820" y="83718"/>
                  </a:lnTo>
                  <a:lnTo>
                    <a:pt x="443644" y="83718"/>
                  </a:lnTo>
                  <a:lnTo>
                    <a:pt x="454820" y="83634"/>
                  </a:lnTo>
                  <a:lnTo>
                    <a:pt x="454820" y="36779"/>
                  </a:lnTo>
                  <a:lnTo>
                    <a:pt x="512122" y="36779"/>
                  </a:lnTo>
                  <a:lnTo>
                    <a:pt x="512122" y="15036"/>
                  </a:lnTo>
                  <a:close/>
                </a:path>
                <a:path w="781685" h="188595">
                  <a:moveTo>
                    <a:pt x="527362" y="78028"/>
                  </a:moveTo>
                  <a:lnTo>
                    <a:pt x="510509" y="80975"/>
                  </a:lnTo>
                  <a:lnTo>
                    <a:pt x="492361" y="82702"/>
                  </a:lnTo>
                  <a:lnTo>
                    <a:pt x="470784" y="83515"/>
                  </a:lnTo>
                  <a:lnTo>
                    <a:pt x="454820" y="83634"/>
                  </a:lnTo>
                  <a:lnTo>
                    <a:pt x="454820" y="95300"/>
                  </a:lnTo>
                  <a:lnTo>
                    <a:pt x="529501" y="95300"/>
                  </a:lnTo>
                  <a:lnTo>
                    <a:pt x="527362" y="78028"/>
                  </a:lnTo>
                  <a:close/>
                </a:path>
                <a:path w="781685" h="188595">
                  <a:moveTo>
                    <a:pt x="454820" y="83634"/>
                  </a:moveTo>
                  <a:lnTo>
                    <a:pt x="443644" y="83718"/>
                  </a:lnTo>
                  <a:lnTo>
                    <a:pt x="454820" y="83718"/>
                  </a:lnTo>
                  <a:close/>
                </a:path>
                <a:path w="781685" h="188595">
                  <a:moveTo>
                    <a:pt x="474733" y="121919"/>
                  </a:moveTo>
                  <a:lnTo>
                    <a:pt x="447708" y="121919"/>
                  </a:lnTo>
                  <a:lnTo>
                    <a:pt x="447708" y="185115"/>
                  </a:lnTo>
                  <a:lnTo>
                    <a:pt x="575724" y="185115"/>
                  </a:lnTo>
                  <a:lnTo>
                    <a:pt x="575724" y="174548"/>
                  </a:lnTo>
                  <a:lnTo>
                    <a:pt x="474733" y="174548"/>
                  </a:lnTo>
                  <a:lnTo>
                    <a:pt x="474733" y="121919"/>
                  </a:lnTo>
                  <a:close/>
                </a:path>
                <a:path w="781685" h="188595">
                  <a:moveTo>
                    <a:pt x="575724" y="163576"/>
                  </a:moveTo>
                  <a:lnTo>
                    <a:pt x="474733" y="163576"/>
                  </a:lnTo>
                  <a:lnTo>
                    <a:pt x="474733" y="174548"/>
                  </a:lnTo>
                  <a:lnTo>
                    <a:pt x="575724" y="174548"/>
                  </a:lnTo>
                  <a:lnTo>
                    <a:pt x="575724" y="163576"/>
                  </a:lnTo>
                  <a:close/>
                </a:path>
                <a:path w="781685" h="188595">
                  <a:moveTo>
                    <a:pt x="755337" y="0"/>
                  </a:moveTo>
                  <a:lnTo>
                    <a:pt x="728108" y="0"/>
                  </a:lnTo>
                  <a:lnTo>
                    <a:pt x="728108" y="188163"/>
                  </a:lnTo>
                  <a:lnTo>
                    <a:pt x="755337" y="188163"/>
                  </a:lnTo>
                  <a:lnTo>
                    <a:pt x="755337" y="94081"/>
                  </a:lnTo>
                  <a:lnTo>
                    <a:pt x="748225" y="94081"/>
                  </a:lnTo>
                  <a:lnTo>
                    <a:pt x="748225" y="71932"/>
                  </a:lnTo>
                  <a:lnTo>
                    <a:pt x="755337" y="71932"/>
                  </a:lnTo>
                  <a:lnTo>
                    <a:pt x="755337" y="0"/>
                  </a:lnTo>
                  <a:close/>
                </a:path>
                <a:path w="781685" h="188595">
                  <a:moveTo>
                    <a:pt x="755337" y="71932"/>
                  </a:moveTo>
                  <a:lnTo>
                    <a:pt x="748225" y="71932"/>
                  </a:lnTo>
                  <a:lnTo>
                    <a:pt x="748225" y="94081"/>
                  </a:lnTo>
                  <a:lnTo>
                    <a:pt x="755337" y="94081"/>
                  </a:lnTo>
                  <a:lnTo>
                    <a:pt x="755337" y="71932"/>
                  </a:lnTo>
                  <a:close/>
                </a:path>
                <a:path w="781685" h="188595">
                  <a:moveTo>
                    <a:pt x="781346" y="71932"/>
                  </a:moveTo>
                  <a:lnTo>
                    <a:pt x="755337" y="71932"/>
                  </a:lnTo>
                  <a:lnTo>
                    <a:pt x="755337" y="94081"/>
                  </a:lnTo>
                  <a:lnTo>
                    <a:pt x="781346" y="94081"/>
                  </a:lnTo>
                  <a:lnTo>
                    <a:pt x="781346" y="71932"/>
                  </a:lnTo>
                  <a:close/>
                </a:path>
                <a:path w="781685" h="188595">
                  <a:moveTo>
                    <a:pt x="692548" y="19507"/>
                  </a:moveTo>
                  <a:lnTo>
                    <a:pt x="678730" y="19507"/>
                  </a:lnTo>
                  <a:lnTo>
                    <a:pt x="678730" y="24180"/>
                  </a:lnTo>
                  <a:lnTo>
                    <a:pt x="674308" y="59464"/>
                  </a:lnTo>
                  <a:lnTo>
                    <a:pt x="660874" y="89281"/>
                  </a:lnTo>
                  <a:lnTo>
                    <a:pt x="638182" y="114334"/>
                  </a:lnTo>
                  <a:lnTo>
                    <a:pt x="605985" y="135331"/>
                  </a:lnTo>
                  <a:lnTo>
                    <a:pt x="621022" y="155854"/>
                  </a:lnTo>
                  <a:lnTo>
                    <a:pt x="660569" y="129206"/>
                  </a:lnTo>
                  <a:lnTo>
                    <a:pt x="686554" y="97053"/>
                  </a:lnTo>
                  <a:lnTo>
                    <a:pt x="700803" y="60213"/>
                  </a:lnTo>
                  <a:lnTo>
                    <a:pt x="702826" y="41249"/>
                  </a:lnTo>
                  <a:lnTo>
                    <a:pt x="692548" y="41249"/>
                  </a:lnTo>
                  <a:lnTo>
                    <a:pt x="692548" y="19507"/>
                  </a:lnTo>
                  <a:close/>
                </a:path>
                <a:path w="781685" h="188595">
                  <a:moveTo>
                    <a:pt x="678730" y="19507"/>
                  </a:moveTo>
                  <a:lnTo>
                    <a:pt x="616348" y="19507"/>
                  </a:lnTo>
                  <a:lnTo>
                    <a:pt x="616348" y="41249"/>
                  </a:lnTo>
                  <a:lnTo>
                    <a:pt x="676591" y="41249"/>
                  </a:lnTo>
                  <a:lnTo>
                    <a:pt x="678730" y="24180"/>
                  </a:lnTo>
                  <a:lnTo>
                    <a:pt x="678730" y="19507"/>
                  </a:lnTo>
                  <a:close/>
                </a:path>
                <a:path w="781685" h="188595">
                  <a:moveTo>
                    <a:pt x="705146" y="19507"/>
                  </a:moveTo>
                  <a:lnTo>
                    <a:pt x="692548" y="19507"/>
                  </a:lnTo>
                  <a:lnTo>
                    <a:pt x="692548" y="41249"/>
                  </a:lnTo>
                  <a:lnTo>
                    <a:pt x="702826" y="41249"/>
                  </a:lnTo>
                  <a:lnTo>
                    <a:pt x="705146" y="1950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685494" y="11463911"/>
              <a:ext cx="527050" cy="179705"/>
            </a:xfrm>
            <a:custGeom>
              <a:avLst/>
              <a:gdLst/>
              <a:ahLst/>
              <a:cxnLst/>
              <a:rect l="l" t="t" r="r" b="b"/>
              <a:pathLst>
                <a:path w="527050" h="179704">
                  <a:moveTo>
                    <a:pt x="82058" y="33627"/>
                  </a:moveTo>
                  <a:lnTo>
                    <a:pt x="50944" y="33627"/>
                  </a:lnTo>
                  <a:lnTo>
                    <a:pt x="55754" y="34661"/>
                  </a:lnTo>
                  <a:lnTo>
                    <a:pt x="64317" y="38798"/>
                  </a:lnTo>
                  <a:lnTo>
                    <a:pt x="67685" y="41733"/>
                  </a:lnTo>
                  <a:lnTo>
                    <a:pt x="70138" y="45533"/>
                  </a:lnTo>
                  <a:lnTo>
                    <a:pt x="72640" y="49333"/>
                  </a:lnTo>
                  <a:lnTo>
                    <a:pt x="73890" y="53831"/>
                  </a:lnTo>
                  <a:lnTo>
                    <a:pt x="73890" y="63549"/>
                  </a:lnTo>
                  <a:lnTo>
                    <a:pt x="0" y="154854"/>
                  </a:lnTo>
                  <a:lnTo>
                    <a:pt x="0" y="167843"/>
                  </a:lnTo>
                  <a:lnTo>
                    <a:pt x="93229" y="167843"/>
                  </a:lnTo>
                  <a:lnTo>
                    <a:pt x="93229" y="151968"/>
                  </a:lnTo>
                  <a:lnTo>
                    <a:pt x="24534" y="151968"/>
                  </a:lnTo>
                  <a:lnTo>
                    <a:pt x="24534" y="150813"/>
                  </a:lnTo>
                  <a:lnTo>
                    <a:pt x="57727" y="115311"/>
                  </a:lnTo>
                  <a:lnTo>
                    <a:pt x="82381" y="85870"/>
                  </a:lnTo>
                  <a:lnTo>
                    <a:pt x="87673" y="74974"/>
                  </a:lnTo>
                  <a:lnTo>
                    <a:pt x="89645" y="69779"/>
                  </a:lnTo>
                  <a:lnTo>
                    <a:pt x="90631" y="64463"/>
                  </a:lnTo>
                  <a:lnTo>
                    <a:pt x="90539" y="51089"/>
                  </a:lnTo>
                  <a:lnTo>
                    <a:pt x="88731" y="44523"/>
                  </a:lnTo>
                  <a:lnTo>
                    <a:pt x="82058" y="33627"/>
                  </a:lnTo>
                  <a:close/>
                </a:path>
                <a:path w="527050" h="179704">
                  <a:moveTo>
                    <a:pt x="54840" y="18040"/>
                  </a:moveTo>
                  <a:lnTo>
                    <a:pt x="37570" y="18040"/>
                  </a:lnTo>
                  <a:lnTo>
                    <a:pt x="29801" y="19868"/>
                  </a:lnTo>
                  <a:lnTo>
                    <a:pt x="15995" y="27181"/>
                  </a:lnTo>
                  <a:lnTo>
                    <a:pt x="10559" y="32280"/>
                  </a:lnTo>
                  <a:lnTo>
                    <a:pt x="2573" y="45365"/>
                  </a:lnTo>
                  <a:lnTo>
                    <a:pt x="577" y="52965"/>
                  </a:lnTo>
                  <a:lnTo>
                    <a:pt x="577" y="61625"/>
                  </a:lnTo>
                  <a:lnTo>
                    <a:pt x="17606" y="61625"/>
                  </a:lnTo>
                  <a:lnTo>
                    <a:pt x="17606" y="55996"/>
                  </a:lnTo>
                  <a:lnTo>
                    <a:pt x="18737" y="51089"/>
                  </a:lnTo>
                  <a:lnTo>
                    <a:pt x="39928" y="33627"/>
                  </a:lnTo>
                  <a:lnTo>
                    <a:pt x="82058" y="33627"/>
                  </a:lnTo>
                  <a:lnTo>
                    <a:pt x="81130" y="32111"/>
                  </a:lnTo>
                  <a:lnTo>
                    <a:pt x="75887" y="27181"/>
                  </a:lnTo>
                  <a:lnTo>
                    <a:pt x="62513" y="19868"/>
                  </a:lnTo>
                  <a:lnTo>
                    <a:pt x="54840" y="18040"/>
                  </a:lnTo>
                  <a:close/>
                </a:path>
                <a:path w="527050" h="179704">
                  <a:moveTo>
                    <a:pt x="171233" y="18040"/>
                  </a:moveTo>
                  <a:lnTo>
                    <a:pt x="133386" y="38029"/>
                  </a:lnTo>
                  <a:lnTo>
                    <a:pt x="120235" y="82411"/>
                  </a:lnTo>
                  <a:lnTo>
                    <a:pt x="119856" y="93952"/>
                  </a:lnTo>
                  <a:lnTo>
                    <a:pt x="120235" y="105560"/>
                  </a:lnTo>
                  <a:lnTo>
                    <a:pt x="129286" y="143061"/>
                  </a:lnTo>
                  <a:lnTo>
                    <a:pt x="163381" y="169308"/>
                  </a:lnTo>
                  <a:lnTo>
                    <a:pt x="171233" y="169863"/>
                  </a:lnTo>
                  <a:lnTo>
                    <a:pt x="179085" y="169308"/>
                  </a:lnTo>
                  <a:lnTo>
                    <a:pt x="206013" y="153988"/>
                  </a:lnTo>
                  <a:lnTo>
                    <a:pt x="164065" y="153988"/>
                  </a:lnTo>
                  <a:lnTo>
                    <a:pt x="157932" y="151655"/>
                  </a:lnTo>
                  <a:lnTo>
                    <a:pt x="138184" y="111703"/>
                  </a:lnTo>
                  <a:lnTo>
                    <a:pt x="137174" y="93952"/>
                  </a:lnTo>
                  <a:lnTo>
                    <a:pt x="137738" y="80372"/>
                  </a:lnTo>
                  <a:lnTo>
                    <a:pt x="151141" y="42516"/>
                  </a:lnTo>
                  <a:lnTo>
                    <a:pt x="171233" y="33627"/>
                  </a:lnTo>
                  <a:lnTo>
                    <a:pt x="205558" y="33627"/>
                  </a:lnTo>
                  <a:lnTo>
                    <a:pt x="204300" y="32039"/>
                  </a:lnTo>
                  <a:lnTo>
                    <a:pt x="198870" y="27060"/>
                  </a:lnTo>
                  <a:lnTo>
                    <a:pt x="192840" y="23114"/>
                  </a:lnTo>
                  <a:lnTo>
                    <a:pt x="186224" y="20295"/>
                  </a:lnTo>
                  <a:lnTo>
                    <a:pt x="179022" y="18604"/>
                  </a:lnTo>
                  <a:lnTo>
                    <a:pt x="171233" y="18040"/>
                  </a:lnTo>
                  <a:close/>
                </a:path>
                <a:path w="527050" h="179704">
                  <a:moveTo>
                    <a:pt x="205558" y="33627"/>
                  </a:moveTo>
                  <a:lnTo>
                    <a:pt x="178353" y="33627"/>
                  </a:lnTo>
                  <a:lnTo>
                    <a:pt x="184438" y="35984"/>
                  </a:lnTo>
                  <a:lnTo>
                    <a:pt x="194589" y="45413"/>
                  </a:lnTo>
                  <a:lnTo>
                    <a:pt x="205035" y="84711"/>
                  </a:lnTo>
                  <a:lnTo>
                    <a:pt x="205292" y="93952"/>
                  </a:lnTo>
                  <a:lnTo>
                    <a:pt x="204733" y="107554"/>
                  </a:lnTo>
                  <a:lnTo>
                    <a:pt x="191420" y="145221"/>
                  </a:lnTo>
                  <a:lnTo>
                    <a:pt x="171233" y="153988"/>
                  </a:lnTo>
                  <a:lnTo>
                    <a:pt x="206013" y="153988"/>
                  </a:lnTo>
                  <a:lnTo>
                    <a:pt x="221095" y="116285"/>
                  </a:lnTo>
                  <a:lnTo>
                    <a:pt x="222610" y="93952"/>
                  </a:lnTo>
                  <a:lnTo>
                    <a:pt x="222227" y="82411"/>
                  </a:lnTo>
                  <a:lnTo>
                    <a:pt x="213103" y="45028"/>
                  </a:lnTo>
                  <a:lnTo>
                    <a:pt x="209044" y="38029"/>
                  </a:lnTo>
                  <a:lnTo>
                    <a:pt x="205558" y="33627"/>
                  </a:lnTo>
                  <a:close/>
                </a:path>
                <a:path w="527050" h="179704">
                  <a:moveTo>
                    <a:pt x="298233" y="18040"/>
                  </a:moveTo>
                  <a:lnTo>
                    <a:pt x="260386" y="38029"/>
                  </a:lnTo>
                  <a:lnTo>
                    <a:pt x="247235" y="82411"/>
                  </a:lnTo>
                  <a:lnTo>
                    <a:pt x="246856" y="93952"/>
                  </a:lnTo>
                  <a:lnTo>
                    <a:pt x="247235" y="105560"/>
                  </a:lnTo>
                  <a:lnTo>
                    <a:pt x="256286" y="143061"/>
                  </a:lnTo>
                  <a:lnTo>
                    <a:pt x="290381" y="169308"/>
                  </a:lnTo>
                  <a:lnTo>
                    <a:pt x="298233" y="169863"/>
                  </a:lnTo>
                  <a:lnTo>
                    <a:pt x="306085" y="169308"/>
                  </a:lnTo>
                  <a:lnTo>
                    <a:pt x="333013" y="153988"/>
                  </a:lnTo>
                  <a:lnTo>
                    <a:pt x="291065" y="153988"/>
                  </a:lnTo>
                  <a:lnTo>
                    <a:pt x="284932" y="151655"/>
                  </a:lnTo>
                  <a:lnTo>
                    <a:pt x="265184" y="111703"/>
                  </a:lnTo>
                  <a:lnTo>
                    <a:pt x="264174" y="93952"/>
                  </a:lnTo>
                  <a:lnTo>
                    <a:pt x="264738" y="80372"/>
                  </a:lnTo>
                  <a:lnTo>
                    <a:pt x="278141" y="42516"/>
                  </a:lnTo>
                  <a:lnTo>
                    <a:pt x="298233" y="33627"/>
                  </a:lnTo>
                  <a:lnTo>
                    <a:pt x="332558" y="33627"/>
                  </a:lnTo>
                  <a:lnTo>
                    <a:pt x="331300" y="32039"/>
                  </a:lnTo>
                  <a:lnTo>
                    <a:pt x="325870" y="27060"/>
                  </a:lnTo>
                  <a:lnTo>
                    <a:pt x="319840" y="23114"/>
                  </a:lnTo>
                  <a:lnTo>
                    <a:pt x="313224" y="20295"/>
                  </a:lnTo>
                  <a:lnTo>
                    <a:pt x="306022" y="18604"/>
                  </a:lnTo>
                  <a:lnTo>
                    <a:pt x="298233" y="18040"/>
                  </a:lnTo>
                  <a:close/>
                </a:path>
                <a:path w="527050" h="179704">
                  <a:moveTo>
                    <a:pt x="332558" y="33627"/>
                  </a:moveTo>
                  <a:lnTo>
                    <a:pt x="305353" y="33627"/>
                  </a:lnTo>
                  <a:lnTo>
                    <a:pt x="311438" y="35984"/>
                  </a:lnTo>
                  <a:lnTo>
                    <a:pt x="321589" y="45413"/>
                  </a:lnTo>
                  <a:lnTo>
                    <a:pt x="332035" y="84711"/>
                  </a:lnTo>
                  <a:lnTo>
                    <a:pt x="332292" y="93952"/>
                  </a:lnTo>
                  <a:lnTo>
                    <a:pt x="331733" y="107554"/>
                  </a:lnTo>
                  <a:lnTo>
                    <a:pt x="318420" y="145221"/>
                  </a:lnTo>
                  <a:lnTo>
                    <a:pt x="298233" y="153988"/>
                  </a:lnTo>
                  <a:lnTo>
                    <a:pt x="333013" y="153988"/>
                  </a:lnTo>
                  <a:lnTo>
                    <a:pt x="348095" y="116285"/>
                  </a:lnTo>
                  <a:lnTo>
                    <a:pt x="349610" y="93952"/>
                  </a:lnTo>
                  <a:lnTo>
                    <a:pt x="349227" y="82411"/>
                  </a:lnTo>
                  <a:lnTo>
                    <a:pt x="340103" y="45028"/>
                  </a:lnTo>
                  <a:lnTo>
                    <a:pt x="336044" y="38029"/>
                  </a:lnTo>
                  <a:lnTo>
                    <a:pt x="332558" y="33627"/>
                  </a:lnTo>
                  <a:close/>
                </a:path>
                <a:path w="527050" h="179704">
                  <a:moveTo>
                    <a:pt x="413752" y="126187"/>
                  </a:moveTo>
                  <a:lnTo>
                    <a:pt x="396887" y="126187"/>
                  </a:lnTo>
                  <a:lnTo>
                    <a:pt x="396887" y="179628"/>
                  </a:lnTo>
                  <a:lnTo>
                    <a:pt x="526731" y="179628"/>
                  </a:lnTo>
                  <a:lnTo>
                    <a:pt x="526731" y="169672"/>
                  </a:lnTo>
                  <a:lnTo>
                    <a:pt x="413752" y="169672"/>
                  </a:lnTo>
                  <a:lnTo>
                    <a:pt x="413752" y="126187"/>
                  </a:lnTo>
                  <a:close/>
                </a:path>
                <a:path w="527050" h="179704">
                  <a:moveTo>
                    <a:pt x="526731" y="165811"/>
                  </a:moveTo>
                  <a:lnTo>
                    <a:pt x="413752" y="165811"/>
                  </a:lnTo>
                  <a:lnTo>
                    <a:pt x="413752" y="169672"/>
                  </a:lnTo>
                  <a:lnTo>
                    <a:pt x="526731" y="169672"/>
                  </a:lnTo>
                  <a:lnTo>
                    <a:pt x="526731" y="165811"/>
                  </a:lnTo>
                  <a:close/>
                </a:path>
                <a:path w="527050" h="179704">
                  <a:moveTo>
                    <a:pt x="522261" y="0"/>
                  </a:moveTo>
                  <a:lnTo>
                    <a:pt x="505395" y="0"/>
                  </a:lnTo>
                  <a:lnTo>
                    <a:pt x="505395" y="139801"/>
                  </a:lnTo>
                  <a:lnTo>
                    <a:pt x="522261" y="139801"/>
                  </a:lnTo>
                  <a:lnTo>
                    <a:pt x="522261" y="120904"/>
                  </a:lnTo>
                  <a:lnTo>
                    <a:pt x="509663" y="120904"/>
                  </a:lnTo>
                  <a:lnTo>
                    <a:pt x="509663" y="108508"/>
                  </a:lnTo>
                  <a:lnTo>
                    <a:pt x="522261" y="108508"/>
                  </a:lnTo>
                  <a:lnTo>
                    <a:pt x="522261" y="0"/>
                  </a:lnTo>
                  <a:close/>
                </a:path>
                <a:path w="527050" h="179704">
                  <a:moveTo>
                    <a:pt x="440778" y="96897"/>
                  </a:moveTo>
                  <a:lnTo>
                    <a:pt x="429475" y="97663"/>
                  </a:lnTo>
                  <a:lnTo>
                    <a:pt x="423912" y="97832"/>
                  </a:lnTo>
                  <a:lnTo>
                    <a:pt x="423912" y="133299"/>
                  </a:lnTo>
                  <a:lnTo>
                    <a:pt x="440778" y="133299"/>
                  </a:lnTo>
                  <a:lnTo>
                    <a:pt x="440778" y="96897"/>
                  </a:lnTo>
                  <a:close/>
                </a:path>
                <a:path w="527050" h="179704">
                  <a:moveTo>
                    <a:pt x="505395" y="108508"/>
                  </a:moveTo>
                  <a:lnTo>
                    <a:pt x="468007" y="108508"/>
                  </a:lnTo>
                  <a:lnTo>
                    <a:pt x="468007" y="120904"/>
                  </a:lnTo>
                  <a:lnTo>
                    <a:pt x="505395" y="120904"/>
                  </a:lnTo>
                  <a:lnTo>
                    <a:pt x="505395" y="108508"/>
                  </a:lnTo>
                  <a:close/>
                </a:path>
                <a:path w="527050" h="179704">
                  <a:moveTo>
                    <a:pt x="522261" y="108508"/>
                  </a:moveTo>
                  <a:lnTo>
                    <a:pt x="509663" y="108508"/>
                  </a:lnTo>
                  <a:lnTo>
                    <a:pt x="509663" y="120904"/>
                  </a:lnTo>
                  <a:lnTo>
                    <a:pt x="522261" y="120904"/>
                  </a:lnTo>
                  <a:lnTo>
                    <a:pt x="522261" y="108508"/>
                  </a:lnTo>
                  <a:close/>
                </a:path>
                <a:path w="527050" h="179704">
                  <a:moveTo>
                    <a:pt x="489343" y="79451"/>
                  </a:moveTo>
                  <a:lnTo>
                    <a:pt x="459145" y="82451"/>
                  </a:lnTo>
                  <a:lnTo>
                    <a:pt x="428205" y="84099"/>
                  </a:lnTo>
                  <a:lnTo>
                    <a:pt x="398217" y="84794"/>
                  </a:lnTo>
                  <a:lnTo>
                    <a:pt x="370877" y="84937"/>
                  </a:lnTo>
                  <a:lnTo>
                    <a:pt x="373112" y="98755"/>
                  </a:lnTo>
                  <a:lnTo>
                    <a:pt x="399951" y="98561"/>
                  </a:lnTo>
                  <a:lnTo>
                    <a:pt x="423912" y="97832"/>
                  </a:lnTo>
                  <a:lnTo>
                    <a:pt x="423912" y="92455"/>
                  </a:lnTo>
                  <a:lnTo>
                    <a:pt x="485606" y="92455"/>
                  </a:lnTo>
                  <a:lnTo>
                    <a:pt x="490562" y="91846"/>
                  </a:lnTo>
                  <a:lnTo>
                    <a:pt x="489343" y="79451"/>
                  </a:lnTo>
                  <a:close/>
                </a:path>
                <a:path w="527050" h="179704">
                  <a:moveTo>
                    <a:pt x="440778" y="92455"/>
                  </a:moveTo>
                  <a:lnTo>
                    <a:pt x="423912" y="92455"/>
                  </a:lnTo>
                  <a:lnTo>
                    <a:pt x="423912" y="97832"/>
                  </a:lnTo>
                  <a:lnTo>
                    <a:pt x="429475" y="97663"/>
                  </a:lnTo>
                  <a:lnTo>
                    <a:pt x="440778" y="96897"/>
                  </a:lnTo>
                  <a:lnTo>
                    <a:pt x="440778" y="92455"/>
                  </a:lnTo>
                  <a:close/>
                </a:path>
                <a:path w="527050" h="179704">
                  <a:moveTo>
                    <a:pt x="485606" y="92455"/>
                  </a:moveTo>
                  <a:lnTo>
                    <a:pt x="440778" y="92455"/>
                  </a:lnTo>
                  <a:lnTo>
                    <a:pt x="440778" y="96897"/>
                  </a:lnTo>
                  <a:lnTo>
                    <a:pt x="460180" y="95583"/>
                  </a:lnTo>
                  <a:lnTo>
                    <a:pt x="485606" y="92455"/>
                  </a:lnTo>
                  <a:close/>
                </a:path>
                <a:path w="527050" h="179704">
                  <a:moveTo>
                    <a:pt x="430618" y="7518"/>
                  </a:moveTo>
                  <a:lnTo>
                    <a:pt x="412136" y="9788"/>
                  </a:lnTo>
                  <a:lnTo>
                    <a:pt x="397826" y="16230"/>
                  </a:lnTo>
                  <a:lnTo>
                    <a:pt x="388584" y="26292"/>
                  </a:lnTo>
                  <a:lnTo>
                    <a:pt x="385304" y="39420"/>
                  </a:lnTo>
                  <a:lnTo>
                    <a:pt x="388584" y="52666"/>
                  </a:lnTo>
                  <a:lnTo>
                    <a:pt x="397826" y="62788"/>
                  </a:lnTo>
                  <a:lnTo>
                    <a:pt x="412136" y="69253"/>
                  </a:lnTo>
                  <a:lnTo>
                    <a:pt x="430618" y="71526"/>
                  </a:lnTo>
                  <a:lnTo>
                    <a:pt x="448982" y="69253"/>
                  </a:lnTo>
                  <a:lnTo>
                    <a:pt x="463231" y="62788"/>
                  </a:lnTo>
                  <a:lnTo>
                    <a:pt x="466933" y="58724"/>
                  </a:lnTo>
                  <a:lnTo>
                    <a:pt x="430618" y="58724"/>
                  </a:lnTo>
                  <a:lnTo>
                    <a:pt x="418759" y="57365"/>
                  </a:lnTo>
                  <a:lnTo>
                    <a:pt x="409510" y="53492"/>
                  </a:lnTo>
                  <a:lnTo>
                    <a:pt x="403500" y="47409"/>
                  </a:lnTo>
                  <a:lnTo>
                    <a:pt x="401357" y="39420"/>
                  </a:lnTo>
                  <a:lnTo>
                    <a:pt x="403500" y="31432"/>
                  </a:lnTo>
                  <a:lnTo>
                    <a:pt x="409510" y="25349"/>
                  </a:lnTo>
                  <a:lnTo>
                    <a:pt x="418759" y="21475"/>
                  </a:lnTo>
                  <a:lnTo>
                    <a:pt x="430618" y="20116"/>
                  </a:lnTo>
                  <a:lnTo>
                    <a:pt x="466793" y="20116"/>
                  </a:lnTo>
                  <a:lnTo>
                    <a:pt x="463231" y="16230"/>
                  </a:lnTo>
                  <a:lnTo>
                    <a:pt x="448982" y="9788"/>
                  </a:lnTo>
                  <a:lnTo>
                    <a:pt x="430618" y="7518"/>
                  </a:lnTo>
                  <a:close/>
                </a:path>
                <a:path w="527050" h="179704">
                  <a:moveTo>
                    <a:pt x="466793" y="20116"/>
                  </a:moveTo>
                  <a:lnTo>
                    <a:pt x="430618" y="20116"/>
                  </a:lnTo>
                  <a:lnTo>
                    <a:pt x="442359" y="21475"/>
                  </a:lnTo>
                  <a:lnTo>
                    <a:pt x="451547" y="25349"/>
                  </a:lnTo>
                  <a:lnTo>
                    <a:pt x="457536" y="31432"/>
                  </a:lnTo>
                  <a:lnTo>
                    <a:pt x="459675" y="39420"/>
                  </a:lnTo>
                  <a:lnTo>
                    <a:pt x="457536" y="47409"/>
                  </a:lnTo>
                  <a:lnTo>
                    <a:pt x="451547" y="53492"/>
                  </a:lnTo>
                  <a:lnTo>
                    <a:pt x="442359" y="57365"/>
                  </a:lnTo>
                  <a:lnTo>
                    <a:pt x="430618" y="58724"/>
                  </a:lnTo>
                  <a:lnTo>
                    <a:pt x="466933" y="58724"/>
                  </a:lnTo>
                  <a:lnTo>
                    <a:pt x="472452" y="52666"/>
                  </a:lnTo>
                  <a:lnTo>
                    <a:pt x="475728" y="39420"/>
                  </a:lnTo>
                  <a:lnTo>
                    <a:pt x="472452" y="26292"/>
                  </a:lnTo>
                  <a:lnTo>
                    <a:pt x="466793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5686387" y="117572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32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95"/>
                  </a:moveTo>
                  <a:lnTo>
                    <a:pt x="106476" y="410171"/>
                  </a:lnTo>
                  <a:lnTo>
                    <a:pt x="85725" y="413829"/>
                  </a:lnTo>
                  <a:lnTo>
                    <a:pt x="65506" y="416140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39"/>
                  </a:lnTo>
                  <a:lnTo>
                    <a:pt x="10160" y="312839"/>
                  </a:lnTo>
                  <a:lnTo>
                    <a:pt x="10160" y="431914"/>
                  </a:lnTo>
                  <a:lnTo>
                    <a:pt x="24384" y="431914"/>
                  </a:lnTo>
                  <a:lnTo>
                    <a:pt x="45669" y="431533"/>
                  </a:lnTo>
                  <a:lnTo>
                    <a:pt x="66370" y="430288"/>
                  </a:lnTo>
                  <a:lnTo>
                    <a:pt x="87096" y="427964"/>
                  </a:lnTo>
                  <a:lnTo>
                    <a:pt x="95123" y="426631"/>
                  </a:lnTo>
                  <a:lnTo>
                    <a:pt x="108508" y="424395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55"/>
                  </a:moveTo>
                  <a:lnTo>
                    <a:pt x="119888" y="167855"/>
                  </a:lnTo>
                  <a:lnTo>
                    <a:pt x="119888" y="129247"/>
                  </a:lnTo>
                  <a:lnTo>
                    <a:pt x="147929" y="129247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47"/>
                  </a:lnTo>
                  <a:lnTo>
                    <a:pt x="103225" y="167855"/>
                  </a:lnTo>
                  <a:lnTo>
                    <a:pt x="63195" y="167855"/>
                  </a:lnTo>
                  <a:lnTo>
                    <a:pt x="63195" y="129247"/>
                  </a:lnTo>
                  <a:lnTo>
                    <a:pt x="103225" y="129247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47"/>
                  </a:lnTo>
                  <a:lnTo>
                    <a:pt x="46532" y="129247"/>
                  </a:lnTo>
                  <a:lnTo>
                    <a:pt x="46532" y="167855"/>
                  </a:lnTo>
                  <a:lnTo>
                    <a:pt x="16865" y="167855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55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15"/>
                  </a:moveTo>
                  <a:lnTo>
                    <a:pt x="134721" y="292315"/>
                  </a:lnTo>
                  <a:lnTo>
                    <a:pt x="134721" y="352869"/>
                  </a:lnTo>
                  <a:lnTo>
                    <a:pt x="78232" y="352869"/>
                  </a:lnTo>
                  <a:lnTo>
                    <a:pt x="78232" y="366687"/>
                  </a:lnTo>
                  <a:lnTo>
                    <a:pt x="134721" y="366687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87"/>
                  </a:lnTo>
                  <a:lnTo>
                    <a:pt x="151587" y="352869"/>
                  </a:lnTo>
                  <a:lnTo>
                    <a:pt x="151587" y="292315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37"/>
                  </a:lnTo>
                  <a:lnTo>
                    <a:pt x="32308" y="706437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74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23"/>
                  </a:lnTo>
                  <a:lnTo>
                    <a:pt x="267182" y="369735"/>
                  </a:lnTo>
                  <a:lnTo>
                    <a:pt x="267182" y="418096"/>
                  </a:lnTo>
                  <a:lnTo>
                    <a:pt x="214147" y="418096"/>
                  </a:lnTo>
                  <a:lnTo>
                    <a:pt x="214147" y="369735"/>
                  </a:lnTo>
                  <a:lnTo>
                    <a:pt x="267182" y="369735"/>
                  </a:lnTo>
                  <a:lnTo>
                    <a:pt x="267182" y="356323"/>
                  </a:lnTo>
                  <a:lnTo>
                    <a:pt x="214147" y="356323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14"/>
                  </a:lnTo>
                  <a:lnTo>
                    <a:pt x="284048" y="431914"/>
                  </a:lnTo>
                  <a:lnTo>
                    <a:pt x="284048" y="418096"/>
                  </a:lnTo>
                  <a:lnTo>
                    <a:pt x="284048" y="369735"/>
                  </a:lnTo>
                  <a:lnTo>
                    <a:pt x="284048" y="356323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56"/>
                  </a:lnTo>
                  <a:lnTo>
                    <a:pt x="221691" y="709434"/>
                  </a:lnTo>
                  <a:lnTo>
                    <a:pt x="240360" y="713955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56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56"/>
                  </a:lnTo>
                  <a:lnTo>
                    <a:pt x="221691" y="137934"/>
                  </a:lnTo>
                  <a:lnTo>
                    <a:pt x="240360" y="142455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56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12"/>
                  </a:moveTo>
                  <a:lnTo>
                    <a:pt x="320421" y="292112"/>
                  </a:lnTo>
                  <a:lnTo>
                    <a:pt x="320421" y="476211"/>
                  </a:lnTo>
                  <a:lnTo>
                    <a:pt x="337286" y="476211"/>
                  </a:lnTo>
                  <a:lnTo>
                    <a:pt x="337286" y="292112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25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25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25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944100" y="12725400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0422331" y="12791846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8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8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60"/>
                  </a:lnTo>
                  <a:lnTo>
                    <a:pt x="249513" y="162560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8"/>
                  </a:moveTo>
                  <a:lnTo>
                    <a:pt x="249513" y="155448"/>
                  </a:lnTo>
                  <a:lnTo>
                    <a:pt x="249513" y="162560"/>
                  </a:lnTo>
                  <a:lnTo>
                    <a:pt x="354568" y="162560"/>
                  </a:lnTo>
                  <a:lnTo>
                    <a:pt x="354568" y="155448"/>
                  </a:lnTo>
                  <a:close/>
                </a:path>
                <a:path w="373379" h="180975">
                  <a:moveTo>
                    <a:pt x="303971" y="98552"/>
                  </a:moveTo>
                  <a:lnTo>
                    <a:pt x="276742" y="98552"/>
                  </a:lnTo>
                  <a:lnTo>
                    <a:pt x="276742" y="138176"/>
                  </a:lnTo>
                  <a:lnTo>
                    <a:pt x="303971" y="138176"/>
                  </a:lnTo>
                  <a:lnTo>
                    <a:pt x="303971" y="98552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2"/>
                  </a:lnTo>
                  <a:lnTo>
                    <a:pt x="373262" y="98552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2"/>
                  </a:moveTo>
                  <a:lnTo>
                    <a:pt x="303971" y="98552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2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8"/>
                  </a:lnTo>
                  <a:lnTo>
                    <a:pt x="250326" y="48768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8"/>
                  </a:lnTo>
                  <a:lnTo>
                    <a:pt x="351723" y="48768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7906" y="969962"/>
              <a:ext cx="1944642" cy="250392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660400" y="190500"/>
              <a:ext cx="1527810" cy="381000"/>
            </a:xfrm>
            <a:custGeom>
              <a:avLst/>
              <a:gdLst/>
              <a:ahLst/>
              <a:cxnLst/>
              <a:rect l="l" t="t" r="r" b="b"/>
              <a:pathLst>
                <a:path w="1527810" h="381000">
                  <a:moveTo>
                    <a:pt x="1489471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1489471" y="381000"/>
                  </a:lnTo>
                  <a:lnTo>
                    <a:pt x="1504302" y="378005"/>
                  </a:lnTo>
                  <a:lnTo>
                    <a:pt x="1516412" y="369840"/>
                  </a:lnTo>
                  <a:lnTo>
                    <a:pt x="1524577" y="357730"/>
                  </a:lnTo>
                  <a:lnTo>
                    <a:pt x="1527571" y="342900"/>
                  </a:lnTo>
                  <a:lnTo>
                    <a:pt x="1527571" y="38100"/>
                  </a:lnTo>
                  <a:lnTo>
                    <a:pt x="1524577" y="23269"/>
                  </a:lnTo>
                  <a:lnTo>
                    <a:pt x="1516412" y="11159"/>
                  </a:lnTo>
                  <a:lnTo>
                    <a:pt x="1504302" y="2994"/>
                  </a:lnTo>
                  <a:lnTo>
                    <a:pt x="14894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60400" y="190500"/>
              <a:ext cx="1527810" cy="381000"/>
            </a:xfrm>
            <a:custGeom>
              <a:avLst/>
              <a:gdLst/>
              <a:ahLst/>
              <a:cxnLst/>
              <a:rect l="l" t="t" r="r" b="b"/>
              <a:pathLst>
                <a:path w="1527810" h="381000">
                  <a:moveTo>
                    <a:pt x="1489471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1489471" y="381000"/>
                  </a:lnTo>
                  <a:lnTo>
                    <a:pt x="1489471" y="368300"/>
                  </a:lnTo>
                  <a:close/>
                </a:path>
                <a:path w="1527810" h="381000">
                  <a:moveTo>
                    <a:pt x="1489471" y="0"/>
                  </a:moveTo>
                  <a:lnTo>
                    <a:pt x="1489471" y="12700"/>
                  </a:lnTo>
                  <a:lnTo>
                    <a:pt x="1499358" y="14696"/>
                  </a:lnTo>
                  <a:lnTo>
                    <a:pt x="1507432" y="20139"/>
                  </a:lnTo>
                  <a:lnTo>
                    <a:pt x="1512875" y="28213"/>
                  </a:lnTo>
                  <a:lnTo>
                    <a:pt x="1514871" y="38100"/>
                  </a:lnTo>
                  <a:lnTo>
                    <a:pt x="1514871" y="342900"/>
                  </a:lnTo>
                  <a:lnTo>
                    <a:pt x="1512875" y="352786"/>
                  </a:lnTo>
                  <a:lnTo>
                    <a:pt x="1507432" y="360860"/>
                  </a:lnTo>
                  <a:lnTo>
                    <a:pt x="1499358" y="366303"/>
                  </a:lnTo>
                  <a:lnTo>
                    <a:pt x="1489471" y="368300"/>
                  </a:lnTo>
                  <a:lnTo>
                    <a:pt x="1489471" y="381000"/>
                  </a:lnTo>
                  <a:lnTo>
                    <a:pt x="1504302" y="378005"/>
                  </a:lnTo>
                  <a:lnTo>
                    <a:pt x="1516412" y="369840"/>
                  </a:lnTo>
                  <a:lnTo>
                    <a:pt x="1524577" y="357730"/>
                  </a:lnTo>
                  <a:lnTo>
                    <a:pt x="1527571" y="342900"/>
                  </a:lnTo>
                  <a:lnTo>
                    <a:pt x="1527571" y="38100"/>
                  </a:lnTo>
                  <a:lnTo>
                    <a:pt x="1524577" y="23269"/>
                  </a:lnTo>
                  <a:lnTo>
                    <a:pt x="1516412" y="11159"/>
                  </a:lnTo>
                  <a:lnTo>
                    <a:pt x="1504302" y="2994"/>
                  </a:lnTo>
                  <a:lnTo>
                    <a:pt x="1489471" y="0"/>
                  </a:lnTo>
                  <a:close/>
                </a:path>
                <a:path w="152781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527810" h="381000">
                  <a:moveTo>
                    <a:pt x="1489471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489471" y="12700"/>
                  </a:lnTo>
                  <a:lnTo>
                    <a:pt x="1489471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743445" y="303707"/>
              <a:ext cx="1260475" cy="126364"/>
            </a:xfrm>
            <a:custGeom>
              <a:avLst/>
              <a:gdLst/>
              <a:ahLst/>
              <a:cxnLst/>
              <a:rect l="l" t="t" r="r" b="b"/>
              <a:pathLst>
                <a:path w="1260475" h="126365">
                  <a:moveTo>
                    <a:pt x="62585" y="79209"/>
                  </a:moveTo>
                  <a:lnTo>
                    <a:pt x="51130" y="79209"/>
                  </a:lnTo>
                  <a:lnTo>
                    <a:pt x="51130" y="126288"/>
                  </a:lnTo>
                  <a:lnTo>
                    <a:pt x="62585" y="126288"/>
                  </a:lnTo>
                  <a:lnTo>
                    <a:pt x="62585" y="79209"/>
                  </a:lnTo>
                  <a:close/>
                </a:path>
                <a:path w="1260475" h="126365">
                  <a:moveTo>
                    <a:pt x="114553" y="74739"/>
                  </a:moveTo>
                  <a:lnTo>
                    <a:pt x="0" y="74739"/>
                  </a:lnTo>
                  <a:lnTo>
                    <a:pt x="0" y="84239"/>
                  </a:lnTo>
                  <a:lnTo>
                    <a:pt x="51130" y="84239"/>
                  </a:lnTo>
                  <a:lnTo>
                    <a:pt x="51130" y="79209"/>
                  </a:lnTo>
                  <a:lnTo>
                    <a:pt x="114553" y="79209"/>
                  </a:lnTo>
                  <a:lnTo>
                    <a:pt x="114553" y="74739"/>
                  </a:lnTo>
                  <a:close/>
                </a:path>
                <a:path w="1260475" h="126365">
                  <a:moveTo>
                    <a:pt x="114553" y="79209"/>
                  </a:moveTo>
                  <a:lnTo>
                    <a:pt x="62585" y="79209"/>
                  </a:lnTo>
                  <a:lnTo>
                    <a:pt x="62585" y="84239"/>
                  </a:lnTo>
                  <a:lnTo>
                    <a:pt x="114553" y="84239"/>
                  </a:lnTo>
                  <a:lnTo>
                    <a:pt x="114553" y="79209"/>
                  </a:lnTo>
                  <a:close/>
                </a:path>
                <a:path w="1260475" h="126365">
                  <a:moveTo>
                    <a:pt x="25984" y="5029"/>
                  </a:moveTo>
                  <a:lnTo>
                    <a:pt x="14389" y="5029"/>
                  </a:lnTo>
                  <a:lnTo>
                    <a:pt x="14389" y="59651"/>
                  </a:lnTo>
                  <a:lnTo>
                    <a:pt x="99885" y="59651"/>
                  </a:lnTo>
                  <a:lnTo>
                    <a:pt x="99885" y="50291"/>
                  </a:lnTo>
                  <a:lnTo>
                    <a:pt x="25984" y="50291"/>
                  </a:lnTo>
                  <a:lnTo>
                    <a:pt x="25984" y="31711"/>
                  </a:lnTo>
                  <a:lnTo>
                    <a:pt x="99885" y="31711"/>
                  </a:lnTo>
                  <a:lnTo>
                    <a:pt x="99885" y="22351"/>
                  </a:lnTo>
                  <a:lnTo>
                    <a:pt x="25984" y="22351"/>
                  </a:lnTo>
                  <a:lnTo>
                    <a:pt x="25984" y="5029"/>
                  </a:lnTo>
                  <a:close/>
                </a:path>
                <a:path w="1260475" h="126365">
                  <a:moveTo>
                    <a:pt x="99885" y="31711"/>
                  </a:moveTo>
                  <a:lnTo>
                    <a:pt x="88430" y="31711"/>
                  </a:lnTo>
                  <a:lnTo>
                    <a:pt x="88430" y="50291"/>
                  </a:lnTo>
                  <a:lnTo>
                    <a:pt x="99885" y="50291"/>
                  </a:lnTo>
                  <a:lnTo>
                    <a:pt x="99885" y="31711"/>
                  </a:lnTo>
                  <a:close/>
                </a:path>
                <a:path w="1260475" h="126365">
                  <a:moveTo>
                    <a:pt x="99885" y="5029"/>
                  </a:moveTo>
                  <a:lnTo>
                    <a:pt x="88430" y="5029"/>
                  </a:lnTo>
                  <a:lnTo>
                    <a:pt x="88430" y="22351"/>
                  </a:lnTo>
                  <a:lnTo>
                    <a:pt x="99885" y="22351"/>
                  </a:lnTo>
                  <a:lnTo>
                    <a:pt x="99885" y="5029"/>
                  </a:lnTo>
                  <a:close/>
                </a:path>
                <a:path w="1260475" h="126365">
                  <a:moveTo>
                    <a:pt x="179922" y="85077"/>
                  </a:moveTo>
                  <a:lnTo>
                    <a:pt x="142483" y="85077"/>
                  </a:lnTo>
                  <a:lnTo>
                    <a:pt x="142483" y="124612"/>
                  </a:lnTo>
                  <a:lnTo>
                    <a:pt x="228677" y="124612"/>
                  </a:lnTo>
                  <a:lnTo>
                    <a:pt x="228677" y="115252"/>
                  </a:lnTo>
                  <a:lnTo>
                    <a:pt x="153938" y="115252"/>
                  </a:lnTo>
                  <a:lnTo>
                    <a:pt x="153938" y="94297"/>
                  </a:lnTo>
                  <a:lnTo>
                    <a:pt x="228677" y="94297"/>
                  </a:lnTo>
                  <a:lnTo>
                    <a:pt x="228677" y="88849"/>
                  </a:lnTo>
                  <a:lnTo>
                    <a:pt x="179922" y="88849"/>
                  </a:lnTo>
                  <a:lnTo>
                    <a:pt x="179922" y="85077"/>
                  </a:lnTo>
                  <a:close/>
                </a:path>
                <a:path w="1260475" h="126365">
                  <a:moveTo>
                    <a:pt x="228677" y="94297"/>
                  </a:moveTo>
                  <a:lnTo>
                    <a:pt x="217362" y="94297"/>
                  </a:lnTo>
                  <a:lnTo>
                    <a:pt x="217362" y="115252"/>
                  </a:lnTo>
                  <a:lnTo>
                    <a:pt x="228677" y="115252"/>
                  </a:lnTo>
                  <a:lnTo>
                    <a:pt x="228677" y="94297"/>
                  </a:lnTo>
                  <a:close/>
                </a:path>
                <a:path w="1260475" h="126365">
                  <a:moveTo>
                    <a:pt x="191378" y="67055"/>
                  </a:moveTo>
                  <a:lnTo>
                    <a:pt x="179922" y="67055"/>
                  </a:lnTo>
                  <a:lnTo>
                    <a:pt x="179922" y="88849"/>
                  </a:lnTo>
                  <a:lnTo>
                    <a:pt x="191378" y="88849"/>
                  </a:lnTo>
                  <a:lnTo>
                    <a:pt x="191378" y="67055"/>
                  </a:lnTo>
                  <a:close/>
                </a:path>
                <a:path w="1260475" h="126365">
                  <a:moveTo>
                    <a:pt x="228677" y="85077"/>
                  </a:moveTo>
                  <a:lnTo>
                    <a:pt x="191378" y="85077"/>
                  </a:lnTo>
                  <a:lnTo>
                    <a:pt x="191378" y="88849"/>
                  </a:lnTo>
                  <a:lnTo>
                    <a:pt x="228677" y="88849"/>
                  </a:lnTo>
                  <a:lnTo>
                    <a:pt x="228677" y="85077"/>
                  </a:lnTo>
                  <a:close/>
                </a:path>
                <a:path w="1260475" h="126365">
                  <a:moveTo>
                    <a:pt x="242648" y="60909"/>
                  </a:moveTo>
                  <a:lnTo>
                    <a:pt x="128513" y="60909"/>
                  </a:lnTo>
                  <a:lnTo>
                    <a:pt x="128513" y="70408"/>
                  </a:lnTo>
                  <a:lnTo>
                    <a:pt x="179922" y="70408"/>
                  </a:lnTo>
                  <a:lnTo>
                    <a:pt x="179922" y="67055"/>
                  </a:lnTo>
                  <a:lnTo>
                    <a:pt x="242648" y="67055"/>
                  </a:lnTo>
                  <a:lnTo>
                    <a:pt x="242648" y="60909"/>
                  </a:lnTo>
                  <a:close/>
                </a:path>
                <a:path w="1260475" h="126365">
                  <a:moveTo>
                    <a:pt x="242648" y="67055"/>
                  </a:moveTo>
                  <a:lnTo>
                    <a:pt x="191378" y="67055"/>
                  </a:lnTo>
                  <a:lnTo>
                    <a:pt x="191378" y="70408"/>
                  </a:lnTo>
                  <a:lnTo>
                    <a:pt x="242648" y="70408"/>
                  </a:lnTo>
                  <a:lnTo>
                    <a:pt x="242648" y="67055"/>
                  </a:lnTo>
                  <a:close/>
                </a:path>
                <a:path w="1260475" h="126365">
                  <a:moveTo>
                    <a:pt x="158269" y="39814"/>
                  </a:moveTo>
                  <a:lnTo>
                    <a:pt x="139689" y="39814"/>
                  </a:lnTo>
                  <a:lnTo>
                    <a:pt x="139689" y="49314"/>
                  </a:lnTo>
                  <a:lnTo>
                    <a:pt x="231332" y="49314"/>
                  </a:lnTo>
                  <a:lnTo>
                    <a:pt x="231332" y="45961"/>
                  </a:lnTo>
                  <a:lnTo>
                    <a:pt x="158269" y="45961"/>
                  </a:lnTo>
                  <a:lnTo>
                    <a:pt x="158269" y="39814"/>
                  </a:lnTo>
                  <a:close/>
                </a:path>
                <a:path w="1260475" h="126365">
                  <a:moveTo>
                    <a:pt x="169864" y="8102"/>
                  </a:moveTo>
                  <a:lnTo>
                    <a:pt x="158269" y="8102"/>
                  </a:lnTo>
                  <a:lnTo>
                    <a:pt x="158269" y="45961"/>
                  </a:lnTo>
                  <a:lnTo>
                    <a:pt x="169864" y="45961"/>
                  </a:lnTo>
                  <a:lnTo>
                    <a:pt x="169864" y="8102"/>
                  </a:lnTo>
                  <a:close/>
                </a:path>
                <a:path w="1260475" h="126365">
                  <a:moveTo>
                    <a:pt x="201296" y="39814"/>
                  </a:moveTo>
                  <a:lnTo>
                    <a:pt x="169864" y="39814"/>
                  </a:lnTo>
                  <a:lnTo>
                    <a:pt x="169864" y="45961"/>
                  </a:lnTo>
                  <a:lnTo>
                    <a:pt x="201296" y="45961"/>
                  </a:lnTo>
                  <a:lnTo>
                    <a:pt x="201296" y="39814"/>
                  </a:lnTo>
                  <a:close/>
                </a:path>
                <a:path w="1260475" h="126365">
                  <a:moveTo>
                    <a:pt x="212752" y="8102"/>
                  </a:moveTo>
                  <a:lnTo>
                    <a:pt x="201296" y="8102"/>
                  </a:lnTo>
                  <a:lnTo>
                    <a:pt x="201296" y="45961"/>
                  </a:lnTo>
                  <a:lnTo>
                    <a:pt x="212752" y="45961"/>
                  </a:lnTo>
                  <a:lnTo>
                    <a:pt x="212752" y="8102"/>
                  </a:lnTo>
                  <a:close/>
                </a:path>
                <a:path w="1260475" h="126365">
                  <a:moveTo>
                    <a:pt x="231332" y="39814"/>
                  </a:moveTo>
                  <a:lnTo>
                    <a:pt x="212752" y="39814"/>
                  </a:lnTo>
                  <a:lnTo>
                    <a:pt x="212752" y="45961"/>
                  </a:lnTo>
                  <a:lnTo>
                    <a:pt x="231332" y="45961"/>
                  </a:lnTo>
                  <a:lnTo>
                    <a:pt x="231332" y="39814"/>
                  </a:lnTo>
                  <a:close/>
                </a:path>
                <a:path w="1260475" h="126365">
                  <a:moveTo>
                    <a:pt x="231891" y="3911"/>
                  </a:moveTo>
                  <a:lnTo>
                    <a:pt x="139130" y="3911"/>
                  </a:lnTo>
                  <a:lnTo>
                    <a:pt x="139130" y="13411"/>
                  </a:lnTo>
                  <a:lnTo>
                    <a:pt x="158269" y="13411"/>
                  </a:lnTo>
                  <a:lnTo>
                    <a:pt x="158269" y="8102"/>
                  </a:lnTo>
                  <a:lnTo>
                    <a:pt x="231891" y="8102"/>
                  </a:lnTo>
                  <a:lnTo>
                    <a:pt x="231891" y="3911"/>
                  </a:lnTo>
                  <a:close/>
                </a:path>
                <a:path w="1260475" h="126365">
                  <a:moveTo>
                    <a:pt x="201296" y="8102"/>
                  </a:moveTo>
                  <a:lnTo>
                    <a:pt x="169864" y="8102"/>
                  </a:lnTo>
                  <a:lnTo>
                    <a:pt x="169864" y="13411"/>
                  </a:lnTo>
                  <a:lnTo>
                    <a:pt x="201296" y="13411"/>
                  </a:lnTo>
                  <a:lnTo>
                    <a:pt x="201296" y="8102"/>
                  </a:lnTo>
                  <a:close/>
                </a:path>
                <a:path w="1260475" h="126365">
                  <a:moveTo>
                    <a:pt x="231891" y="8102"/>
                  </a:moveTo>
                  <a:lnTo>
                    <a:pt x="212752" y="8102"/>
                  </a:lnTo>
                  <a:lnTo>
                    <a:pt x="212752" y="13411"/>
                  </a:lnTo>
                  <a:lnTo>
                    <a:pt x="231891" y="13411"/>
                  </a:lnTo>
                  <a:lnTo>
                    <a:pt x="231891" y="8102"/>
                  </a:lnTo>
                  <a:close/>
                </a:path>
                <a:path w="1260475" h="126365">
                  <a:moveTo>
                    <a:pt x="364734" y="0"/>
                  </a:moveTo>
                  <a:lnTo>
                    <a:pt x="353698" y="0"/>
                  </a:lnTo>
                  <a:lnTo>
                    <a:pt x="353698" y="126288"/>
                  </a:lnTo>
                  <a:lnTo>
                    <a:pt x="364734" y="126288"/>
                  </a:lnTo>
                  <a:lnTo>
                    <a:pt x="364734" y="60629"/>
                  </a:lnTo>
                  <a:lnTo>
                    <a:pt x="358029" y="60629"/>
                  </a:lnTo>
                  <a:lnTo>
                    <a:pt x="358029" y="50850"/>
                  </a:lnTo>
                  <a:lnTo>
                    <a:pt x="364734" y="50850"/>
                  </a:lnTo>
                  <a:lnTo>
                    <a:pt x="364734" y="0"/>
                  </a:lnTo>
                  <a:close/>
                </a:path>
                <a:path w="1260475" h="126365">
                  <a:moveTo>
                    <a:pt x="337074" y="2654"/>
                  </a:moveTo>
                  <a:lnTo>
                    <a:pt x="326177" y="2654"/>
                  </a:lnTo>
                  <a:lnTo>
                    <a:pt x="326177" y="120002"/>
                  </a:lnTo>
                  <a:lnTo>
                    <a:pt x="337074" y="120002"/>
                  </a:lnTo>
                  <a:lnTo>
                    <a:pt x="337074" y="60629"/>
                  </a:lnTo>
                  <a:lnTo>
                    <a:pt x="333721" y="60629"/>
                  </a:lnTo>
                  <a:lnTo>
                    <a:pt x="333721" y="50850"/>
                  </a:lnTo>
                  <a:lnTo>
                    <a:pt x="337074" y="50850"/>
                  </a:lnTo>
                  <a:lnTo>
                    <a:pt x="337074" y="2654"/>
                  </a:lnTo>
                  <a:close/>
                </a:path>
                <a:path w="1260475" h="126365">
                  <a:moveTo>
                    <a:pt x="337074" y="50850"/>
                  </a:moveTo>
                  <a:lnTo>
                    <a:pt x="333721" y="50850"/>
                  </a:lnTo>
                  <a:lnTo>
                    <a:pt x="333721" y="60629"/>
                  </a:lnTo>
                  <a:lnTo>
                    <a:pt x="337074" y="60629"/>
                  </a:lnTo>
                  <a:lnTo>
                    <a:pt x="337074" y="50850"/>
                  </a:lnTo>
                  <a:close/>
                </a:path>
                <a:path w="1260475" h="126365">
                  <a:moveTo>
                    <a:pt x="353698" y="50850"/>
                  </a:moveTo>
                  <a:lnTo>
                    <a:pt x="337074" y="50850"/>
                  </a:lnTo>
                  <a:lnTo>
                    <a:pt x="337074" y="60629"/>
                  </a:lnTo>
                  <a:lnTo>
                    <a:pt x="353698" y="60629"/>
                  </a:lnTo>
                  <a:lnTo>
                    <a:pt x="353698" y="50850"/>
                  </a:lnTo>
                  <a:close/>
                </a:path>
                <a:path w="1260475" h="126365">
                  <a:moveTo>
                    <a:pt x="364734" y="50850"/>
                  </a:moveTo>
                  <a:lnTo>
                    <a:pt x="358029" y="50850"/>
                  </a:lnTo>
                  <a:lnTo>
                    <a:pt x="358029" y="60629"/>
                  </a:lnTo>
                  <a:lnTo>
                    <a:pt x="364734" y="60629"/>
                  </a:lnTo>
                  <a:lnTo>
                    <a:pt x="364734" y="50850"/>
                  </a:lnTo>
                  <a:close/>
                </a:path>
                <a:path w="1260475" h="126365">
                  <a:moveTo>
                    <a:pt x="285245" y="19557"/>
                  </a:moveTo>
                  <a:lnTo>
                    <a:pt x="283150" y="19557"/>
                  </a:lnTo>
                  <a:lnTo>
                    <a:pt x="283150" y="34086"/>
                  </a:lnTo>
                  <a:lnTo>
                    <a:pt x="281425" y="52466"/>
                  </a:lnTo>
                  <a:lnTo>
                    <a:pt x="276269" y="68592"/>
                  </a:lnTo>
                  <a:lnTo>
                    <a:pt x="267708" y="81785"/>
                  </a:lnTo>
                  <a:lnTo>
                    <a:pt x="255768" y="91363"/>
                  </a:lnTo>
                  <a:lnTo>
                    <a:pt x="262893" y="100304"/>
                  </a:lnTo>
                  <a:lnTo>
                    <a:pt x="275669" y="89329"/>
                  </a:lnTo>
                  <a:lnTo>
                    <a:pt x="284843" y="74215"/>
                  </a:lnTo>
                  <a:lnTo>
                    <a:pt x="289056" y="60039"/>
                  </a:lnTo>
                  <a:lnTo>
                    <a:pt x="287118" y="53970"/>
                  </a:lnTo>
                  <a:lnTo>
                    <a:pt x="285245" y="34086"/>
                  </a:lnTo>
                  <a:lnTo>
                    <a:pt x="285245" y="19557"/>
                  </a:lnTo>
                  <a:close/>
                </a:path>
                <a:path w="1260475" h="126365">
                  <a:moveTo>
                    <a:pt x="294326" y="19557"/>
                  </a:moveTo>
                  <a:lnTo>
                    <a:pt x="292230" y="19557"/>
                  </a:lnTo>
                  <a:lnTo>
                    <a:pt x="292230" y="34086"/>
                  </a:lnTo>
                  <a:lnTo>
                    <a:pt x="290377" y="55591"/>
                  </a:lnTo>
                  <a:lnTo>
                    <a:pt x="289056" y="60039"/>
                  </a:lnTo>
                  <a:lnTo>
                    <a:pt x="292684" y="71404"/>
                  </a:lnTo>
                  <a:lnTo>
                    <a:pt x="301865" y="85616"/>
                  </a:lnTo>
                  <a:lnTo>
                    <a:pt x="314582" y="95834"/>
                  </a:lnTo>
                  <a:lnTo>
                    <a:pt x="321427" y="86893"/>
                  </a:lnTo>
                  <a:lnTo>
                    <a:pt x="309708" y="78072"/>
                  </a:lnTo>
                  <a:lnTo>
                    <a:pt x="301223" y="65781"/>
                  </a:lnTo>
                  <a:lnTo>
                    <a:pt x="296065" y="50844"/>
                  </a:lnTo>
                  <a:lnTo>
                    <a:pt x="294326" y="34086"/>
                  </a:lnTo>
                  <a:lnTo>
                    <a:pt x="294326" y="19557"/>
                  </a:lnTo>
                  <a:close/>
                </a:path>
                <a:path w="1260475" h="126365">
                  <a:moveTo>
                    <a:pt x="292230" y="19557"/>
                  </a:moveTo>
                  <a:lnTo>
                    <a:pt x="285245" y="19557"/>
                  </a:lnTo>
                  <a:lnTo>
                    <a:pt x="285245" y="34086"/>
                  </a:lnTo>
                  <a:lnTo>
                    <a:pt x="287118" y="53970"/>
                  </a:lnTo>
                  <a:lnTo>
                    <a:pt x="289056" y="60039"/>
                  </a:lnTo>
                  <a:lnTo>
                    <a:pt x="290377" y="55591"/>
                  </a:lnTo>
                  <a:lnTo>
                    <a:pt x="292230" y="34086"/>
                  </a:lnTo>
                  <a:lnTo>
                    <a:pt x="292230" y="19557"/>
                  </a:lnTo>
                  <a:close/>
                </a:path>
                <a:path w="1260475" h="126365">
                  <a:moveTo>
                    <a:pt x="317376" y="14808"/>
                  </a:moveTo>
                  <a:lnTo>
                    <a:pt x="258702" y="14808"/>
                  </a:lnTo>
                  <a:lnTo>
                    <a:pt x="258702" y="24447"/>
                  </a:lnTo>
                  <a:lnTo>
                    <a:pt x="283150" y="24447"/>
                  </a:lnTo>
                  <a:lnTo>
                    <a:pt x="283150" y="19557"/>
                  </a:lnTo>
                  <a:lnTo>
                    <a:pt x="317376" y="19557"/>
                  </a:lnTo>
                  <a:lnTo>
                    <a:pt x="317376" y="14808"/>
                  </a:lnTo>
                  <a:close/>
                </a:path>
                <a:path w="1260475" h="126365">
                  <a:moveTo>
                    <a:pt x="317376" y="19557"/>
                  </a:moveTo>
                  <a:lnTo>
                    <a:pt x="294326" y="19557"/>
                  </a:lnTo>
                  <a:lnTo>
                    <a:pt x="294326" y="24447"/>
                  </a:lnTo>
                  <a:lnTo>
                    <a:pt x="317376" y="24447"/>
                  </a:lnTo>
                  <a:lnTo>
                    <a:pt x="317376" y="19557"/>
                  </a:lnTo>
                  <a:close/>
                </a:path>
                <a:path w="1260475" h="126365">
                  <a:moveTo>
                    <a:pt x="429963" y="99047"/>
                  </a:moveTo>
                  <a:lnTo>
                    <a:pt x="385678" y="99047"/>
                  </a:lnTo>
                  <a:lnTo>
                    <a:pt x="385678" y="108686"/>
                  </a:lnTo>
                  <a:lnTo>
                    <a:pt x="499813" y="108686"/>
                  </a:lnTo>
                  <a:lnTo>
                    <a:pt x="499813" y="103797"/>
                  </a:lnTo>
                  <a:lnTo>
                    <a:pt x="429963" y="103797"/>
                  </a:lnTo>
                  <a:lnTo>
                    <a:pt x="429963" y="99047"/>
                  </a:lnTo>
                  <a:close/>
                </a:path>
                <a:path w="1260475" h="126365">
                  <a:moveTo>
                    <a:pt x="441558" y="53924"/>
                  </a:moveTo>
                  <a:lnTo>
                    <a:pt x="429963" y="53924"/>
                  </a:lnTo>
                  <a:lnTo>
                    <a:pt x="429963" y="103797"/>
                  </a:lnTo>
                  <a:lnTo>
                    <a:pt x="441558" y="103797"/>
                  </a:lnTo>
                  <a:lnTo>
                    <a:pt x="441558" y="53924"/>
                  </a:lnTo>
                  <a:close/>
                </a:path>
                <a:path w="1260475" h="126365">
                  <a:moveTo>
                    <a:pt x="499813" y="99047"/>
                  </a:moveTo>
                  <a:lnTo>
                    <a:pt x="441558" y="99047"/>
                  </a:lnTo>
                  <a:lnTo>
                    <a:pt x="441558" y="103797"/>
                  </a:lnTo>
                  <a:lnTo>
                    <a:pt x="499813" y="103797"/>
                  </a:lnTo>
                  <a:lnTo>
                    <a:pt x="499813" y="99047"/>
                  </a:lnTo>
                  <a:close/>
                </a:path>
                <a:path w="1260475" h="126365">
                  <a:moveTo>
                    <a:pt x="478998" y="12572"/>
                  </a:moveTo>
                  <a:lnTo>
                    <a:pt x="474667" y="12572"/>
                  </a:lnTo>
                  <a:lnTo>
                    <a:pt x="474582" y="37297"/>
                  </a:lnTo>
                  <a:lnTo>
                    <a:pt x="474074" y="50239"/>
                  </a:lnTo>
                  <a:lnTo>
                    <a:pt x="472664" y="65163"/>
                  </a:lnTo>
                  <a:lnTo>
                    <a:pt x="469918" y="82143"/>
                  </a:lnTo>
                  <a:lnTo>
                    <a:pt x="481513" y="83680"/>
                  </a:lnTo>
                  <a:lnTo>
                    <a:pt x="484178" y="65949"/>
                  </a:lnTo>
                  <a:lnTo>
                    <a:pt x="485546" y="50693"/>
                  </a:lnTo>
                  <a:lnTo>
                    <a:pt x="486051" y="37297"/>
                  </a:lnTo>
                  <a:lnTo>
                    <a:pt x="486123" y="22212"/>
                  </a:lnTo>
                  <a:lnTo>
                    <a:pt x="478998" y="22212"/>
                  </a:lnTo>
                  <a:lnTo>
                    <a:pt x="478998" y="12572"/>
                  </a:lnTo>
                  <a:close/>
                </a:path>
                <a:path w="1260475" h="126365">
                  <a:moveTo>
                    <a:pt x="474667" y="12572"/>
                  </a:moveTo>
                  <a:lnTo>
                    <a:pt x="397693" y="12572"/>
                  </a:lnTo>
                  <a:lnTo>
                    <a:pt x="397693" y="22212"/>
                  </a:lnTo>
                  <a:lnTo>
                    <a:pt x="474667" y="22212"/>
                  </a:lnTo>
                  <a:lnTo>
                    <a:pt x="474667" y="12572"/>
                  </a:lnTo>
                  <a:close/>
                </a:path>
                <a:path w="1260475" h="126365">
                  <a:moveTo>
                    <a:pt x="486123" y="12572"/>
                  </a:moveTo>
                  <a:lnTo>
                    <a:pt x="478998" y="12572"/>
                  </a:lnTo>
                  <a:lnTo>
                    <a:pt x="478998" y="22212"/>
                  </a:lnTo>
                  <a:lnTo>
                    <a:pt x="486123" y="22212"/>
                  </a:lnTo>
                  <a:lnTo>
                    <a:pt x="486123" y="12572"/>
                  </a:lnTo>
                  <a:close/>
                </a:path>
                <a:path w="1260475" h="126365">
                  <a:moveTo>
                    <a:pt x="618862" y="8102"/>
                  </a:moveTo>
                  <a:lnTo>
                    <a:pt x="560048" y="8102"/>
                  </a:lnTo>
                  <a:lnTo>
                    <a:pt x="560048" y="59791"/>
                  </a:lnTo>
                  <a:lnTo>
                    <a:pt x="618862" y="59791"/>
                  </a:lnTo>
                  <a:lnTo>
                    <a:pt x="618862" y="50571"/>
                  </a:lnTo>
                  <a:lnTo>
                    <a:pt x="571224" y="50571"/>
                  </a:lnTo>
                  <a:lnTo>
                    <a:pt x="571224" y="17462"/>
                  </a:lnTo>
                  <a:lnTo>
                    <a:pt x="618862" y="17462"/>
                  </a:lnTo>
                  <a:lnTo>
                    <a:pt x="618862" y="8102"/>
                  </a:lnTo>
                  <a:close/>
                </a:path>
                <a:path w="1260475" h="126365">
                  <a:moveTo>
                    <a:pt x="618862" y="17462"/>
                  </a:moveTo>
                  <a:lnTo>
                    <a:pt x="607686" y="17462"/>
                  </a:lnTo>
                  <a:lnTo>
                    <a:pt x="607686" y="50571"/>
                  </a:lnTo>
                  <a:lnTo>
                    <a:pt x="618862" y="50571"/>
                  </a:lnTo>
                  <a:lnTo>
                    <a:pt x="618862" y="17462"/>
                  </a:lnTo>
                  <a:close/>
                </a:path>
                <a:path w="1260475" h="126365">
                  <a:moveTo>
                    <a:pt x="656860" y="0"/>
                  </a:moveTo>
                  <a:lnTo>
                    <a:pt x="645265" y="0"/>
                  </a:lnTo>
                  <a:lnTo>
                    <a:pt x="645265" y="72504"/>
                  </a:lnTo>
                  <a:lnTo>
                    <a:pt x="656860" y="72504"/>
                  </a:lnTo>
                  <a:lnTo>
                    <a:pt x="656860" y="0"/>
                  </a:lnTo>
                  <a:close/>
                </a:path>
                <a:path w="1260475" h="126365">
                  <a:moveTo>
                    <a:pt x="612715" y="87452"/>
                  </a:moveTo>
                  <a:lnTo>
                    <a:pt x="611039" y="87452"/>
                  </a:lnTo>
                  <a:lnTo>
                    <a:pt x="610933" y="90106"/>
                  </a:lnTo>
                  <a:lnTo>
                    <a:pt x="607553" y="99012"/>
                  </a:lnTo>
                  <a:lnTo>
                    <a:pt x="598239" y="107149"/>
                  </a:lnTo>
                  <a:lnTo>
                    <a:pt x="584812" y="113401"/>
                  </a:lnTo>
                  <a:lnTo>
                    <a:pt x="568989" y="116928"/>
                  </a:lnTo>
                  <a:lnTo>
                    <a:pt x="572900" y="125869"/>
                  </a:lnTo>
                  <a:lnTo>
                    <a:pt x="591195" y="121377"/>
                  </a:lnTo>
                  <a:lnTo>
                    <a:pt x="606516" y="113401"/>
                  </a:lnTo>
                  <a:lnTo>
                    <a:pt x="616887" y="102808"/>
                  </a:lnTo>
                  <a:lnTo>
                    <a:pt x="616544" y="102452"/>
                  </a:lnTo>
                  <a:lnTo>
                    <a:pt x="612800" y="90106"/>
                  </a:lnTo>
                  <a:lnTo>
                    <a:pt x="612715" y="87452"/>
                  </a:lnTo>
                  <a:close/>
                </a:path>
                <a:path w="1260475" h="126365">
                  <a:moveTo>
                    <a:pt x="622773" y="87452"/>
                  </a:moveTo>
                  <a:lnTo>
                    <a:pt x="620957" y="87452"/>
                  </a:lnTo>
                  <a:lnTo>
                    <a:pt x="620872" y="90106"/>
                  </a:lnTo>
                  <a:lnTo>
                    <a:pt x="617043" y="102648"/>
                  </a:lnTo>
                  <a:lnTo>
                    <a:pt x="616887" y="102808"/>
                  </a:lnTo>
                  <a:lnTo>
                    <a:pt x="626895" y="113191"/>
                  </a:lnTo>
                  <a:lnTo>
                    <a:pt x="642065" y="121259"/>
                  </a:lnTo>
                  <a:lnTo>
                    <a:pt x="660353" y="125869"/>
                  </a:lnTo>
                  <a:lnTo>
                    <a:pt x="664264" y="116928"/>
                  </a:lnTo>
                  <a:lnTo>
                    <a:pt x="648528" y="113283"/>
                  </a:lnTo>
                  <a:lnTo>
                    <a:pt x="635294" y="106940"/>
                  </a:lnTo>
                  <a:lnTo>
                    <a:pt x="626172" y="98815"/>
                  </a:lnTo>
                  <a:lnTo>
                    <a:pt x="622879" y="90106"/>
                  </a:lnTo>
                  <a:lnTo>
                    <a:pt x="622773" y="87452"/>
                  </a:lnTo>
                  <a:close/>
                </a:path>
                <a:path w="1260475" h="126365">
                  <a:moveTo>
                    <a:pt x="620957" y="87452"/>
                  </a:moveTo>
                  <a:lnTo>
                    <a:pt x="612715" y="87452"/>
                  </a:lnTo>
                  <a:lnTo>
                    <a:pt x="612800" y="90106"/>
                  </a:lnTo>
                  <a:lnTo>
                    <a:pt x="616544" y="102452"/>
                  </a:lnTo>
                  <a:lnTo>
                    <a:pt x="616887" y="102808"/>
                  </a:lnTo>
                  <a:lnTo>
                    <a:pt x="617043" y="102648"/>
                  </a:lnTo>
                  <a:lnTo>
                    <a:pt x="620872" y="90106"/>
                  </a:lnTo>
                  <a:lnTo>
                    <a:pt x="620957" y="87452"/>
                  </a:lnTo>
                  <a:close/>
                </a:path>
                <a:path w="1260475" h="126365">
                  <a:moveTo>
                    <a:pt x="611039" y="81025"/>
                  </a:moveTo>
                  <a:lnTo>
                    <a:pt x="574018" y="81025"/>
                  </a:lnTo>
                  <a:lnTo>
                    <a:pt x="574018" y="90106"/>
                  </a:lnTo>
                  <a:lnTo>
                    <a:pt x="610933" y="90106"/>
                  </a:lnTo>
                  <a:lnTo>
                    <a:pt x="611039" y="87452"/>
                  </a:lnTo>
                  <a:lnTo>
                    <a:pt x="659794" y="87452"/>
                  </a:lnTo>
                  <a:lnTo>
                    <a:pt x="659794" y="85077"/>
                  </a:lnTo>
                  <a:lnTo>
                    <a:pt x="611039" y="85077"/>
                  </a:lnTo>
                  <a:lnTo>
                    <a:pt x="611039" y="81025"/>
                  </a:lnTo>
                  <a:close/>
                </a:path>
                <a:path w="1260475" h="126365">
                  <a:moveTo>
                    <a:pt x="659794" y="87452"/>
                  </a:moveTo>
                  <a:lnTo>
                    <a:pt x="622773" y="87452"/>
                  </a:lnTo>
                  <a:lnTo>
                    <a:pt x="622879" y="90106"/>
                  </a:lnTo>
                  <a:lnTo>
                    <a:pt x="659794" y="90106"/>
                  </a:lnTo>
                  <a:lnTo>
                    <a:pt x="659794" y="87452"/>
                  </a:lnTo>
                  <a:close/>
                </a:path>
                <a:path w="1260475" h="126365">
                  <a:moveTo>
                    <a:pt x="622773" y="68872"/>
                  </a:moveTo>
                  <a:lnTo>
                    <a:pt x="611039" y="68872"/>
                  </a:lnTo>
                  <a:lnTo>
                    <a:pt x="611039" y="85077"/>
                  </a:lnTo>
                  <a:lnTo>
                    <a:pt x="622773" y="85077"/>
                  </a:lnTo>
                  <a:lnTo>
                    <a:pt x="622773" y="68872"/>
                  </a:lnTo>
                  <a:close/>
                </a:path>
                <a:path w="1260475" h="126365">
                  <a:moveTo>
                    <a:pt x="659794" y="81025"/>
                  </a:moveTo>
                  <a:lnTo>
                    <a:pt x="622773" y="81025"/>
                  </a:lnTo>
                  <a:lnTo>
                    <a:pt x="622773" y="85077"/>
                  </a:lnTo>
                  <a:lnTo>
                    <a:pt x="659794" y="85077"/>
                  </a:lnTo>
                  <a:lnTo>
                    <a:pt x="659794" y="81025"/>
                  </a:lnTo>
                  <a:close/>
                </a:path>
                <a:path w="1260475" h="126365">
                  <a:moveTo>
                    <a:pt x="783732" y="79209"/>
                  </a:moveTo>
                  <a:lnTo>
                    <a:pt x="772276" y="79209"/>
                  </a:lnTo>
                  <a:lnTo>
                    <a:pt x="772276" y="126288"/>
                  </a:lnTo>
                  <a:lnTo>
                    <a:pt x="783732" y="126288"/>
                  </a:lnTo>
                  <a:lnTo>
                    <a:pt x="783732" y="79209"/>
                  </a:lnTo>
                  <a:close/>
                </a:path>
                <a:path w="1260475" h="126365">
                  <a:moveTo>
                    <a:pt x="835700" y="74739"/>
                  </a:moveTo>
                  <a:lnTo>
                    <a:pt x="721146" y="74739"/>
                  </a:lnTo>
                  <a:lnTo>
                    <a:pt x="721146" y="84239"/>
                  </a:lnTo>
                  <a:lnTo>
                    <a:pt x="772276" y="84239"/>
                  </a:lnTo>
                  <a:lnTo>
                    <a:pt x="772276" y="79209"/>
                  </a:lnTo>
                  <a:lnTo>
                    <a:pt x="835700" y="79209"/>
                  </a:lnTo>
                  <a:lnTo>
                    <a:pt x="835700" y="74739"/>
                  </a:lnTo>
                  <a:close/>
                </a:path>
                <a:path w="1260475" h="126365">
                  <a:moveTo>
                    <a:pt x="835700" y="79209"/>
                  </a:moveTo>
                  <a:lnTo>
                    <a:pt x="783732" y="79209"/>
                  </a:lnTo>
                  <a:lnTo>
                    <a:pt x="783732" y="84239"/>
                  </a:lnTo>
                  <a:lnTo>
                    <a:pt x="835700" y="84239"/>
                  </a:lnTo>
                  <a:lnTo>
                    <a:pt x="835700" y="79209"/>
                  </a:lnTo>
                  <a:close/>
                </a:path>
                <a:path w="1260475" h="126365">
                  <a:moveTo>
                    <a:pt x="747130" y="5029"/>
                  </a:moveTo>
                  <a:lnTo>
                    <a:pt x="735535" y="5029"/>
                  </a:lnTo>
                  <a:lnTo>
                    <a:pt x="735535" y="59651"/>
                  </a:lnTo>
                  <a:lnTo>
                    <a:pt x="821032" y="59651"/>
                  </a:lnTo>
                  <a:lnTo>
                    <a:pt x="821032" y="50291"/>
                  </a:lnTo>
                  <a:lnTo>
                    <a:pt x="747130" y="50291"/>
                  </a:lnTo>
                  <a:lnTo>
                    <a:pt x="747130" y="31711"/>
                  </a:lnTo>
                  <a:lnTo>
                    <a:pt x="821032" y="31711"/>
                  </a:lnTo>
                  <a:lnTo>
                    <a:pt x="821032" y="22351"/>
                  </a:lnTo>
                  <a:lnTo>
                    <a:pt x="747130" y="22351"/>
                  </a:lnTo>
                  <a:lnTo>
                    <a:pt x="747130" y="5029"/>
                  </a:lnTo>
                  <a:close/>
                </a:path>
                <a:path w="1260475" h="126365">
                  <a:moveTo>
                    <a:pt x="821032" y="31711"/>
                  </a:moveTo>
                  <a:lnTo>
                    <a:pt x="809576" y="31711"/>
                  </a:lnTo>
                  <a:lnTo>
                    <a:pt x="809576" y="50291"/>
                  </a:lnTo>
                  <a:lnTo>
                    <a:pt x="821032" y="50291"/>
                  </a:lnTo>
                  <a:lnTo>
                    <a:pt x="821032" y="31711"/>
                  </a:lnTo>
                  <a:close/>
                </a:path>
                <a:path w="1260475" h="126365">
                  <a:moveTo>
                    <a:pt x="821032" y="5029"/>
                  </a:moveTo>
                  <a:lnTo>
                    <a:pt x="809576" y="5029"/>
                  </a:lnTo>
                  <a:lnTo>
                    <a:pt x="809576" y="22351"/>
                  </a:lnTo>
                  <a:lnTo>
                    <a:pt x="821032" y="22351"/>
                  </a:lnTo>
                  <a:lnTo>
                    <a:pt x="821032" y="5029"/>
                  </a:lnTo>
                  <a:close/>
                </a:path>
                <a:path w="1260475" h="126365">
                  <a:moveTo>
                    <a:pt x="901069" y="85077"/>
                  </a:moveTo>
                  <a:lnTo>
                    <a:pt x="863629" y="85077"/>
                  </a:lnTo>
                  <a:lnTo>
                    <a:pt x="863629" y="124612"/>
                  </a:lnTo>
                  <a:lnTo>
                    <a:pt x="949824" y="124612"/>
                  </a:lnTo>
                  <a:lnTo>
                    <a:pt x="949824" y="115252"/>
                  </a:lnTo>
                  <a:lnTo>
                    <a:pt x="875085" y="115252"/>
                  </a:lnTo>
                  <a:lnTo>
                    <a:pt x="875085" y="94297"/>
                  </a:lnTo>
                  <a:lnTo>
                    <a:pt x="949824" y="94297"/>
                  </a:lnTo>
                  <a:lnTo>
                    <a:pt x="949824" y="88849"/>
                  </a:lnTo>
                  <a:lnTo>
                    <a:pt x="901069" y="88849"/>
                  </a:lnTo>
                  <a:lnTo>
                    <a:pt x="901069" y="85077"/>
                  </a:lnTo>
                  <a:close/>
                </a:path>
                <a:path w="1260475" h="126365">
                  <a:moveTo>
                    <a:pt x="949824" y="94297"/>
                  </a:moveTo>
                  <a:lnTo>
                    <a:pt x="938509" y="94297"/>
                  </a:lnTo>
                  <a:lnTo>
                    <a:pt x="938509" y="115252"/>
                  </a:lnTo>
                  <a:lnTo>
                    <a:pt x="949824" y="115252"/>
                  </a:lnTo>
                  <a:lnTo>
                    <a:pt x="949824" y="94297"/>
                  </a:lnTo>
                  <a:close/>
                </a:path>
                <a:path w="1260475" h="126365">
                  <a:moveTo>
                    <a:pt x="912524" y="67055"/>
                  </a:moveTo>
                  <a:lnTo>
                    <a:pt x="901069" y="67055"/>
                  </a:lnTo>
                  <a:lnTo>
                    <a:pt x="901069" y="88849"/>
                  </a:lnTo>
                  <a:lnTo>
                    <a:pt x="912524" y="88849"/>
                  </a:lnTo>
                  <a:lnTo>
                    <a:pt x="912524" y="67055"/>
                  </a:lnTo>
                  <a:close/>
                </a:path>
                <a:path w="1260475" h="126365">
                  <a:moveTo>
                    <a:pt x="949824" y="85077"/>
                  </a:moveTo>
                  <a:lnTo>
                    <a:pt x="912524" y="85077"/>
                  </a:lnTo>
                  <a:lnTo>
                    <a:pt x="912524" y="88849"/>
                  </a:lnTo>
                  <a:lnTo>
                    <a:pt x="949824" y="88849"/>
                  </a:lnTo>
                  <a:lnTo>
                    <a:pt x="949824" y="85077"/>
                  </a:lnTo>
                  <a:close/>
                </a:path>
                <a:path w="1260475" h="126365">
                  <a:moveTo>
                    <a:pt x="963794" y="60909"/>
                  </a:moveTo>
                  <a:lnTo>
                    <a:pt x="849659" y="60909"/>
                  </a:lnTo>
                  <a:lnTo>
                    <a:pt x="849659" y="70408"/>
                  </a:lnTo>
                  <a:lnTo>
                    <a:pt x="901069" y="70408"/>
                  </a:lnTo>
                  <a:lnTo>
                    <a:pt x="901069" y="67055"/>
                  </a:lnTo>
                  <a:lnTo>
                    <a:pt x="963794" y="67055"/>
                  </a:lnTo>
                  <a:lnTo>
                    <a:pt x="963794" y="60909"/>
                  </a:lnTo>
                  <a:close/>
                </a:path>
                <a:path w="1260475" h="126365">
                  <a:moveTo>
                    <a:pt x="963794" y="67055"/>
                  </a:moveTo>
                  <a:lnTo>
                    <a:pt x="912524" y="67055"/>
                  </a:lnTo>
                  <a:lnTo>
                    <a:pt x="912524" y="70408"/>
                  </a:lnTo>
                  <a:lnTo>
                    <a:pt x="963794" y="70408"/>
                  </a:lnTo>
                  <a:lnTo>
                    <a:pt x="963794" y="67055"/>
                  </a:lnTo>
                  <a:close/>
                </a:path>
                <a:path w="1260475" h="126365">
                  <a:moveTo>
                    <a:pt x="879415" y="39814"/>
                  </a:moveTo>
                  <a:lnTo>
                    <a:pt x="860835" y="39814"/>
                  </a:lnTo>
                  <a:lnTo>
                    <a:pt x="860835" y="49314"/>
                  </a:lnTo>
                  <a:lnTo>
                    <a:pt x="952478" y="49314"/>
                  </a:lnTo>
                  <a:lnTo>
                    <a:pt x="952478" y="45961"/>
                  </a:lnTo>
                  <a:lnTo>
                    <a:pt x="879415" y="45961"/>
                  </a:lnTo>
                  <a:lnTo>
                    <a:pt x="879415" y="39814"/>
                  </a:lnTo>
                  <a:close/>
                </a:path>
                <a:path w="1260475" h="126365">
                  <a:moveTo>
                    <a:pt x="891010" y="8102"/>
                  </a:moveTo>
                  <a:lnTo>
                    <a:pt x="879415" y="8102"/>
                  </a:lnTo>
                  <a:lnTo>
                    <a:pt x="879415" y="45961"/>
                  </a:lnTo>
                  <a:lnTo>
                    <a:pt x="891010" y="45961"/>
                  </a:lnTo>
                  <a:lnTo>
                    <a:pt x="891010" y="8102"/>
                  </a:lnTo>
                  <a:close/>
                </a:path>
                <a:path w="1260475" h="126365">
                  <a:moveTo>
                    <a:pt x="922443" y="39814"/>
                  </a:moveTo>
                  <a:lnTo>
                    <a:pt x="891010" y="39814"/>
                  </a:lnTo>
                  <a:lnTo>
                    <a:pt x="891010" y="45961"/>
                  </a:lnTo>
                  <a:lnTo>
                    <a:pt x="922443" y="45961"/>
                  </a:lnTo>
                  <a:lnTo>
                    <a:pt x="922443" y="39814"/>
                  </a:lnTo>
                  <a:close/>
                </a:path>
                <a:path w="1260475" h="126365">
                  <a:moveTo>
                    <a:pt x="933898" y="8102"/>
                  </a:moveTo>
                  <a:lnTo>
                    <a:pt x="922443" y="8102"/>
                  </a:lnTo>
                  <a:lnTo>
                    <a:pt x="922443" y="45961"/>
                  </a:lnTo>
                  <a:lnTo>
                    <a:pt x="933898" y="45961"/>
                  </a:lnTo>
                  <a:lnTo>
                    <a:pt x="933898" y="8102"/>
                  </a:lnTo>
                  <a:close/>
                </a:path>
                <a:path w="1260475" h="126365">
                  <a:moveTo>
                    <a:pt x="952478" y="39814"/>
                  </a:moveTo>
                  <a:lnTo>
                    <a:pt x="933898" y="39814"/>
                  </a:lnTo>
                  <a:lnTo>
                    <a:pt x="933898" y="45961"/>
                  </a:lnTo>
                  <a:lnTo>
                    <a:pt x="952478" y="45961"/>
                  </a:lnTo>
                  <a:lnTo>
                    <a:pt x="952478" y="39814"/>
                  </a:lnTo>
                  <a:close/>
                </a:path>
                <a:path w="1260475" h="126365">
                  <a:moveTo>
                    <a:pt x="953037" y="3911"/>
                  </a:moveTo>
                  <a:lnTo>
                    <a:pt x="860276" y="3911"/>
                  </a:lnTo>
                  <a:lnTo>
                    <a:pt x="860276" y="13411"/>
                  </a:lnTo>
                  <a:lnTo>
                    <a:pt x="879415" y="13411"/>
                  </a:lnTo>
                  <a:lnTo>
                    <a:pt x="879415" y="8102"/>
                  </a:lnTo>
                  <a:lnTo>
                    <a:pt x="953037" y="8102"/>
                  </a:lnTo>
                  <a:lnTo>
                    <a:pt x="953037" y="3911"/>
                  </a:lnTo>
                  <a:close/>
                </a:path>
                <a:path w="1260475" h="126365">
                  <a:moveTo>
                    <a:pt x="922443" y="8102"/>
                  </a:moveTo>
                  <a:lnTo>
                    <a:pt x="891010" y="8102"/>
                  </a:lnTo>
                  <a:lnTo>
                    <a:pt x="891010" y="13411"/>
                  </a:lnTo>
                  <a:lnTo>
                    <a:pt x="922443" y="13411"/>
                  </a:lnTo>
                  <a:lnTo>
                    <a:pt x="922443" y="8102"/>
                  </a:lnTo>
                  <a:close/>
                </a:path>
                <a:path w="1260475" h="126365">
                  <a:moveTo>
                    <a:pt x="953037" y="8102"/>
                  </a:moveTo>
                  <a:lnTo>
                    <a:pt x="933898" y="8102"/>
                  </a:lnTo>
                  <a:lnTo>
                    <a:pt x="933898" y="13411"/>
                  </a:lnTo>
                  <a:lnTo>
                    <a:pt x="953037" y="13411"/>
                  </a:lnTo>
                  <a:lnTo>
                    <a:pt x="953037" y="8102"/>
                  </a:lnTo>
                  <a:close/>
                </a:path>
                <a:path w="1260475" h="126365">
                  <a:moveTo>
                    <a:pt x="1071108" y="12433"/>
                  </a:moveTo>
                  <a:lnTo>
                    <a:pt x="1068174" y="12433"/>
                  </a:lnTo>
                  <a:lnTo>
                    <a:pt x="1068174" y="17741"/>
                  </a:lnTo>
                  <a:lnTo>
                    <a:pt x="1064444" y="29673"/>
                  </a:lnTo>
                  <a:lnTo>
                    <a:pt x="1054571" y="39954"/>
                  </a:lnTo>
                  <a:lnTo>
                    <a:pt x="1040533" y="47720"/>
                  </a:lnTo>
                  <a:lnTo>
                    <a:pt x="1024308" y="52108"/>
                  </a:lnTo>
                  <a:lnTo>
                    <a:pt x="1028779" y="61328"/>
                  </a:lnTo>
                  <a:lnTo>
                    <a:pt x="1047232" y="55873"/>
                  </a:lnTo>
                  <a:lnTo>
                    <a:pt x="1063040" y="46397"/>
                  </a:lnTo>
                  <a:lnTo>
                    <a:pt x="1074081" y="33490"/>
                  </a:lnTo>
                  <a:lnTo>
                    <a:pt x="1074662" y="31287"/>
                  </a:lnTo>
                  <a:lnTo>
                    <a:pt x="1071108" y="17741"/>
                  </a:lnTo>
                  <a:lnTo>
                    <a:pt x="1071108" y="12433"/>
                  </a:lnTo>
                  <a:close/>
                </a:path>
                <a:path w="1260475" h="126365">
                  <a:moveTo>
                    <a:pt x="1081026" y="12433"/>
                  </a:moveTo>
                  <a:lnTo>
                    <a:pt x="1078232" y="12433"/>
                  </a:lnTo>
                  <a:lnTo>
                    <a:pt x="1078232" y="17741"/>
                  </a:lnTo>
                  <a:lnTo>
                    <a:pt x="1074662" y="31287"/>
                  </a:lnTo>
                  <a:lnTo>
                    <a:pt x="1075240" y="33490"/>
                  </a:lnTo>
                  <a:lnTo>
                    <a:pt x="1086248" y="46397"/>
                  </a:lnTo>
                  <a:lnTo>
                    <a:pt x="1102049" y="55873"/>
                  </a:lnTo>
                  <a:lnTo>
                    <a:pt x="1120562" y="61328"/>
                  </a:lnTo>
                  <a:lnTo>
                    <a:pt x="1124892" y="52108"/>
                  </a:lnTo>
                  <a:lnTo>
                    <a:pt x="1108726" y="47720"/>
                  </a:lnTo>
                  <a:lnTo>
                    <a:pt x="1094682" y="39954"/>
                  </a:lnTo>
                  <a:lnTo>
                    <a:pt x="1084777" y="29673"/>
                  </a:lnTo>
                  <a:lnTo>
                    <a:pt x="1081026" y="17741"/>
                  </a:lnTo>
                  <a:lnTo>
                    <a:pt x="1081026" y="12433"/>
                  </a:lnTo>
                  <a:close/>
                </a:path>
                <a:path w="1260475" h="126365">
                  <a:moveTo>
                    <a:pt x="1078232" y="12433"/>
                  </a:moveTo>
                  <a:lnTo>
                    <a:pt x="1071108" y="12433"/>
                  </a:lnTo>
                  <a:lnTo>
                    <a:pt x="1071108" y="17741"/>
                  </a:lnTo>
                  <a:lnTo>
                    <a:pt x="1074662" y="31287"/>
                  </a:lnTo>
                  <a:lnTo>
                    <a:pt x="1078232" y="17741"/>
                  </a:lnTo>
                  <a:lnTo>
                    <a:pt x="1078232" y="12433"/>
                  </a:lnTo>
                  <a:close/>
                </a:path>
                <a:path w="1260475" h="126365">
                  <a:moveTo>
                    <a:pt x="1120701" y="7823"/>
                  </a:moveTo>
                  <a:lnTo>
                    <a:pt x="1028220" y="7823"/>
                  </a:lnTo>
                  <a:lnTo>
                    <a:pt x="1028220" y="17183"/>
                  </a:lnTo>
                  <a:lnTo>
                    <a:pt x="1068174" y="17183"/>
                  </a:lnTo>
                  <a:lnTo>
                    <a:pt x="1068174" y="12433"/>
                  </a:lnTo>
                  <a:lnTo>
                    <a:pt x="1120701" y="12433"/>
                  </a:lnTo>
                  <a:lnTo>
                    <a:pt x="1120701" y="7823"/>
                  </a:lnTo>
                  <a:close/>
                </a:path>
                <a:path w="1260475" h="126365">
                  <a:moveTo>
                    <a:pt x="1120701" y="12433"/>
                  </a:moveTo>
                  <a:lnTo>
                    <a:pt x="1081026" y="12433"/>
                  </a:lnTo>
                  <a:lnTo>
                    <a:pt x="1081026" y="17183"/>
                  </a:lnTo>
                  <a:lnTo>
                    <a:pt x="1120701" y="17183"/>
                  </a:lnTo>
                  <a:lnTo>
                    <a:pt x="1120701" y="12433"/>
                  </a:lnTo>
                  <a:close/>
                </a:path>
                <a:path w="1260475" h="126365">
                  <a:moveTo>
                    <a:pt x="1080049" y="78092"/>
                  </a:moveTo>
                  <a:lnTo>
                    <a:pt x="1068593" y="78092"/>
                  </a:lnTo>
                  <a:lnTo>
                    <a:pt x="1068593" y="126288"/>
                  </a:lnTo>
                  <a:lnTo>
                    <a:pt x="1080049" y="126288"/>
                  </a:lnTo>
                  <a:lnTo>
                    <a:pt x="1080049" y="78092"/>
                  </a:lnTo>
                  <a:close/>
                </a:path>
                <a:path w="1260475" h="126365">
                  <a:moveTo>
                    <a:pt x="1131738" y="71945"/>
                  </a:moveTo>
                  <a:lnTo>
                    <a:pt x="1017603" y="71945"/>
                  </a:lnTo>
                  <a:lnTo>
                    <a:pt x="1017603" y="81445"/>
                  </a:lnTo>
                  <a:lnTo>
                    <a:pt x="1068593" y="81445"/>
                  </a:lnTo>
                  <a:lnTo>
                    <a:pt x="1068593" y="78092"/>
                  </a:lnTo>
                  <a:lnTo>
                    <a:pt x="1131738" y="78092"/>
                  </a:lnTo>
                  <a:lnTo>
                    <a:pt x="1131738" y="71945"/>
                  </a:lnTo>
                  <a:close/>
                </a:path>
                <a:path w="1260475" h="126365">
                  <a:moveTo>
                    <a:pt x="1131738" y="78092"/>
                  </a:moveTo>
                  <a:lnTo>
                    <a:pt x="1080049" y="78092"/>
                  </a:lnTo>
                  <a:lnTo>
                    <a:pt x="1080049" y="81445"/>
                  </a:lnTo>
                  <a:lnTo>
                    <a:pt x="1131738" y="81445"/>
                  </a:lnTo>
                  <a:lnTo>
                    <a:pt x="1131738" y="78092"/>
                  </a:lnTo>
                  <a:close/>
                </a:path>
                <a:path w="1260475" h="126365">
                  <a:moveTo>
                    <a:pt x="1171960" y="87312"/>
                  </a:moveTo>
                  <a:lnTo>
                    <a:pt x="1160505" y="87312"/>
                  </a:lnTo>
                  <a:lnTo>
                    <a:pt x="1160505" y="123494"/>
                  </a:lnTo>
                  <a:lnTo>
                    <a:pt x="1247678" y="123494"/>
                  </a:lnTo>
                  <a:lnTo>
                    <a:pt x="1247678" y="117348"/>
                  </a:lnTo>
                  <a:lnTo>
                    <a:pt x="1171960" y="117348"/>
                  </a:lnTo>
                  <a:lnTo>
                    <a:pt x="1171960" y="87312"/>
                  </a:lnTo>
                  <a:close/>
                </a:path>
                <a:path w="1260475" h="126365">
                  <a:moveTo>
                    <a:pt x="1247678" y="113995"/>
                  </a:moveTo>
                  <a:lnTo>
                    <a:pt x="1171960" y="113995"/>
                  </a:lnTo>
                  <a:lnTo>
                    <a:pt x="1171960" y="117348"/>
                  </a:lnTo>
                  <a:lnTo>
                    <a:pt x="1247678" y="117348"/>
                  </a:lnTo>
                  <a:lnTo>
                    <a:pt x="1247678" y="113995"/>
                  </a:lnTo>
                  <a:close/>
                </a:path>
                <a:path w="1260475" h="126365">
                  <a:moveTo>
                    <a:pt x="1209819" y="70408"/>
                  </a:moveTo>
                  <a:lnTo>
                    <a:pt x="1198224" y="70408"/>
                  </a:lnTo>
                  <a:lnTo>
                    <a:pt x="1198224" y="99466"/>
                  </a:lnTo>
                  <a:lnTo>
                    <a:pt x="1209819" y="99466"/>
                  </a:lnTo>
                  <a:lnTo>
                    <a:pt x="1209819" y="70408"/>
                  </a:lnTo>
                  <a:close/>
                </a:path>
                <a:path w="1260475" h="126365">
                  <a:moveTo>
                    <a:pt x="1260390" y="64541"/>
                  </a:moveTo>
                  <a:lnTo>
                    <a:pt x="1145976" y="64541"/>
                  </a:lnTo>
                  <a:lnTo>
                    <a:pt x="1145976" y="74040"/>
                  </a:lnTo>
                  <a:lnTo>
                    <a:pt x="1198224" y="74040"/>
                  </a:lnTo>
                  <a:lnTo>
                    <a:pt x="1198224" y="70408"/>
                  </a:lnTo>
                  <a:lnTo>
                    <a:pt x="1260390" y="70408"/>
                  </a:lnTo>
                  <a:lnTo>
                    <a:pt x="1260390" y="64541"/>
                  </a:lnTo>
                  <a:close/>
                </a:path>
                <a:path w="1260475" h="126365">
                  <a:moveTo>
                    <a:pt x="1260390" y="70408"/>
                  </a:moveTo>
                  <a:lnTo>
                    <a:pt x="1209819" y="70408"/>
                  </a:lnTo>
                  <a:lnTo>
                    <a:pt x="1209819" y="74040"/>
                  </a:lnTo>
                  <a:lnTo>
                    <a:pt x="1260390" y="74040"/>
                  </a:lnTo>
                  <a:lnTo>
                    <a:pt x="1260390" y="70408"/>
                  </a:lnTo>
                  <a:close/>
                </a:path>
                <a:path w="1260475" h="126365">
                  <a:moveTo>
                    <a:pt x="1245582" y="5867"/>
                  </a:moveTo>
                  <a:lnTo>
                    <a:pt x="1160645" y="5867"/>
                  </a:lnTo>
                  <a:lnTo>
                    <a:pt x="1160645" y="50291"/>
                  </a:lnTo>
                  <a:lnTo>
                    <a:pt x="1245582" y="50291"/>
                  </a:lnTo>
                  <a:lnTo>
                    <a:pt x="1245582" y="40932"/>
                  </a:lnTo>
                  <a:lnTo>
                    <a:pt x="1171960" y="40932"/>
                  </a:lnTo>
                  <a:lnTo>
                    <a:pt x="1171960" y="15227"/>
                  </a:lnTo>
                  <a:lnTo>
                    <a:pt x="1245582" y="15227"/>
                  </a:lnTo>
                  <a:lnTo>
                    <a:pt x="1245582" y="5867"/>
                  </a:lnTo>
                  <a:close/>
                </a:path>
                <a:path w="1260475" h="126365">
                  <a:moveTo>
                    <a:pt x="1245582" y="15227"/>
                  </a:moveTo>
                  <a:lnTo>
                    <a:pt x="1234127" y="15227"/>
                  </a:lnTo>
                  <a:lnTo>
                    <a:pt x="1234127" y="40932"/>
                  </a:lnTo>
                  <a:lnTo>
                    <a:pt x="1245582" y="40932"/>
                  </a:lnTo>
                  <a:lnTo>
                    <a:pt x="1245582" y="15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90500"/>
            <a:ext cx="13423900" cy="13220700"/>
            <a:chOff x="508000" y="190500"/>
            <a:chExt cx="13423900" cy="13220700"/>
          </a:xfrm>
        </p:grpSpPr>
        <p:sp>
          <p:nvSpPr>
            <p:cNvPr id="3" name="object 3" descr=""/>
            <p:cNvSpPr/>
            <p:nvPr/>
          </p:nvSpPr>
          <p:spPr>
            <a:xfrm>
              <a:off x="660400" y="647700"/>
              <a:ext cx="13093700" cy="12763500"/>
            </a:xfrm>
            <a:custGeom>
              <a:avLst/>
              <a:gdLst/>
              <a:ahLst/>
              <a:cxnLst/>
              <a:rect l="l" t="t" r="r" b="b"/>
              <a:pathLst>
                <a:path w="13093700" h="12763500">
                  <a:moveTo>
                    <a:pt x="13068300" y="12750800"/>
                  </a:moveTo>
                  <a:lnTo>
                    <a:pt x="25400" y="12750800"/>
                  </a:lnTo>
                  <a:lnTo>
                    <a:pt x="25400" y="12763500"/>
                  </a:lnTo>
                  <a:lnTo>
                    <a:pt x="13068300" y="12763500"/>
                  </a:lnTo>
                  <a:lnTo>
                    <a:pt x="13068300" y="1275080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13068300" y="12700"/>
                  </a:lnTo>
                  <a:lnTo>
                    <a:pt x="13075313" y="12700"/>
                  </a:lnTo>
                  <a:lnTo>
                    <a:pt x="13081000" y="18386"/>
                  </a:lnTo>
                  <a:lnTo>
                    <a:pt x="13081000" y="12745113"/>
                  </a:lnTo>
                  <a:lnTo>
                    <a:pt x="13075313" y="12750800"/>
                  </a:lnTo>
                  <a:lnTo>
                    <a:pt x="13068300" y="12750800"/>
                  </a:lnTo>
                  <a:lnTo>
                    <a:pt x="13068300" y="12763500"/>
                  </a:lnTo>
                  <a:lnTo>
                    <a:pt x="13078187" y="12761503"/>
                  </a:lnTo>
                  <a:lnTo>
                    <a:pt x="13086260" y="12756060"/>
                  </a:lnTo>
                  <a:lnTo>
                    <a:pt x="13091704" y="12747986"/>
                  </a:lnTo>
                  <a:lnTo>
                    <a:pt x="13093700" y="12738100"/>
                  </a:lnTo>
                  <a:lnTo>
                    <a:pt x="13093700" y="25400"/>
                  </a:lnTo>
                  <a:lnTo>
                    <a:pt x="13091703" y="15512"/>
                  </a:lnTo>
                  <a:lnTo>
                    <a:pt x="13086260" y="7439"/>
                  </a:lnTo>
                  <a:lnTo>
                    <a:pt x="13078186" y="1995"/>
                  </a:lnTo>
                  <a:lnTo>
                    <a:pt x="13068300" y="0"/>
                  </a:lnTo>
                  <a:close/>
                </a:path>
                <a:path w="13093700" h="127635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100"/>
                  </a:lnTo>
                  <a:lnTo>
                    <a:pt x="1996" y="12747986"/>
                  </a:lnTo>
                  <a:lnTo>
                    <a:pt x="7439" y="12756060"/>
                  </a:lnTo>
                  <a:lnTo>
                    <a:pt x="15513" y="12761503"/>
                  </a:lnTo>
                  <a:lnTo>
                    <a:pt x="25400" y="12763499"/>
                  </a:lnTo>
                  <a:lnTo>
                    <a:pt x="25400" y="12750800"/>
                  </a:lnTo>
                  <a:lnTo>
                    <a:pt x="18386" y="12750800"/>
                  </a:lnTo>
                  <a:lnTo>
                    <a:pt x="12700" y="12745113"/>
                  </a:lnTo>
                  <a:lnTo>
                    <a:pt x="12700" y="18386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68300" y="12700"/>
                  </a:lnTo>
                  <a:lnTo>
                    <a:pt x="130683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324100" y="1295400"/>
              <a:ext cx="10083800" cy="12115800"/>
            </a:xfrm>
            <a:custGeom>
              <a:avLst/>
              <a:gdLst/>
              <a:ahLst/>
              <a:cxnLst/>
              <a:rect l="l" t="t" r="r" b="b"/>
              <a:pathLst>
                <a:path w="10083800" h="12115800">
                  <a:moveTo>
                    <a:pt x="10083800" y="0"/>
                  </a:moveTo>
                  <a:lnTo>
                    <a:pt x="0" y="0"/>
                  </a:lnTo>
                  <a:lnTo>
                    <a:pt x="0" y="12115800"/>
                  </a:lnTo>
                  <a:lnTo>
                    <a:pt x="10083800" y="121158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632690" y="958037"/>
              <a:ext cx="636905" cy="161290"/>
            </a:xfrm>
            <a:custGeom>
              <a:avLst/>
              <a:gdLst/>
              <a:ahLst/>
              <a:cxnLst/>
              <a:rect l="l" t="t" r="r" b="b"/>
              <a:pathLst>
                <a:path w="636905" h="161290">
                  <a:moveTo>
                    <a:pt x="65074" y="128727"/>
                  </a:moveTo>
                  <a:lnTo>
                    <a:pt x="0" y="128727"/>
                  </a:lnTo>
                  <a:lnTo>
                    <a:pt x="0" y="140995"/>
                  </a:lnTo>
                  <a:lnTo>
                    <a:pt x="145618" y="140995"/>
                  </a:lnTo>
                  <a:lnTo>
                    <a:pt x="145618" y="133883"/>
                  </a:lnTo>
                  <a:lnTo>
                    <a:pt x="65074" y="133883"/>
                  </a:lnTo>
                  <a:lnTo>
                    <a:pt x="65074" y="128727"/>
                  </a:lnTo>
                  <a:close/>
                </a:path>
                <a:path w="636905" h="161290">
                  <a:moveTo>
                    <a:pt x="79832" y="94234"/>
                  </a:moveTo>
                  <a:lnTo>
                    <a:pt x="65074" y="94234"/>
                  </a:lnTo>
                  <a:lnTo>
                    <a:pt x="65074" y="133883"/>
                  </a:lnTo>
                  <a:lnTo>
                    <a:pt x="79832" y="133883"/>
                  </a:lnTo>
                  <a:lnTo>
                    <a:pt x="79832" y="94234"/>
                  </a:lnTo>
                  <a:close/>
                </a:path>
                <a:path w="636905" h="161290">
                  <a:moveTo>
                    <a:pt x="145618" y="128727"/>
                  </a:moveTo>
                  <a:lnTo>
                    <a:pt x="79832" y="128727"/>
                  </a:lnTo>
                  <a:lnTo>
                    <a:pt x="79832" y="133883"/>
                  </a:lnTo>
                  <a:lnTo>
                    <a:pt x="145618" y="133883"/>
                  </a:lnTo>
                  <a:lnTo>
                    <a:pt x="145618" y="128727"/>
                  </a:lnTo>
                  <a:close/>
                </a:path>
                <a:path w="636905" h="161290">
                  <a:moveTo>
                    <a:pt x="127660" y="11912"/>
                  </a:moveTo>
                  <a:lnTo>
                    <a:pt x="17602" y="11912"/>
                  </a:lnTo>
                  <a:lnTo>
                    <a:pt x="17602" y="23825"/>
                  </a:lnTo>
                  <a:lnTo>
                    <a:pt x="113080" y="23825"/>
                  </a:lnTo>
                  <a:lnTo>
                    <a:pt x="113080" y="48717"/>
                  </a:lnTo>
                  <a:lnTo>
                    <a:pt x="18135" y="48717"/>
                  </a:lnTo>
                  <a:lnTo>
                    <a:pt x="18135" y="98679"/>
                  </a:lnTo>
                  <a:lnTo>
                    <a:pt x="65074" y="98679"/>
                  </a:lnTo>
                  <a:lnTo>
                    <a:pt x="65074" y="94234"/>
                  </a:lnTo>
                  <a:lnTo>
                    <a:pt x="131394" y="94234"/>
                  </a:lnTo>
                  <a:lnTo>
                    <a:pt x="131394" y="92811"/>
                  </a:lnTo>
                  <a:lnTo>
                    <a:pt x="32715" y="92811"/>
                  </a:lnTo>
                  <a:lnTo>
                    <a:pt x="32715" y="60629"/>
                  </a:lnTo>
                  <a:lnTo>
                    <a:pt x="127660" y="60629"/>
                  </a:lnTo>
                  <a:lnTo>
                    <a:pt x="127660" y="11912"/>
                  </a:lnTo>
                  <a:close/>
                </a:path>
                <a:path w="636905" h="161290">
                  <a:moveTo>
                    <a:pt x="131394" y="94234"/>
                  </a:moveTo>
                  <a:lnTo>
                    <a:pt x="79832" y="94234"/>
                  </a:lnTo>
                  <a:lnTo>
                    <a:pt x="79832" y="98679"/>
                  </a:lnTo>
                  <a:lnTo>
                    <a:pt x="131394" y="98679"/>
                  </a:lnTo>
                  <a:lnTo>
                    <a:pt x="131394" y="94234"/>
                  </a:lnTo>
                  <a:close/>
                </a:path>
                <a:path w="636905" h="161290">
                  <a:moveTo>
                    <a:pt x="131394" y="86588"/>
                  </a:moveTo>
                  <a:lnTo>
                    <a:pt x="32715" y="86588"/>
                  </a:lnTo>
                  <a:lnTo>
                    <a:pt x="32715" y="92811"/>
                  </a:lnTo>
                  <a:lnTo>
                    <a:pt x="131394" y="92811"/>
                  </a:lnTo>
                  <a:lnTo>
                    <a:pt x="131394" y="86588"/>
                  </a:lnTo>
                  <a:close/>
                </a:path>
                <a:path w="636905" h="161290">
                  <a:moveTo>
                    <a:pt x="282688" y="17068"/>
                  </a:moveTo>
                  <a:lnTo>
                    <a:pt x="274864" y="17068"/>
                  </a:lnTo>
                  <a:lnTo>
                    <a:pt x="274754" y="49120"/>
                  </a:lnTo>
                  <a:lnTo>
                    <a:pt x="274064" y="66608"/>
                  </a:lnTo>
                  <a:lnTo>
                    <a:pt x="272164" y="86802"/>
                  </a:lnTo>
                  <a:lnTo>
                    <a:pt x="268464" y="109880"/>
                  </a:lnTo>
                  <a:lnTo>
                    <a:pt x="283221" y="111302"/>
                  </a:lnTo>
                  <a:lnTo>
                    <a:pt x="286716" y="87352"/>
                  </a:lnTo>
                  <a:lnTo>
                    <a:pt x="288511" y="66919"/>
                  </a:lnTo>
                  <a:lnTo>
                    <a:pt x="289172" y="49120"/>
                  </a:lnTo>
                  <a:lnTo>
                    <a:pt x="289266" y="28981"/>
                  </a:lnTo>
                  <a:lnTo>
                    <a:pt x="282688" y="28981"/>
                  </a:lnTo>
                  <a:lnTo>
                    <a:pt x="282688" y="17068"/>
                  </a:lnTo>
                  <a:close/>
                </a:path>
                <a:path w="636905" h="161290">
                  <a:moveTo>
                    <a:pt x="274864" y="17068"/>
                  </a:moveTo>
                  <a:lnTo>
                    <a:pt x="179208" y="17068"/>
                  </a:lnTo>
                  <a:lnTo>
                    <a:pt x="179208" y="28981"/>
                  </a:lnTo>
                  <a:lnTo>
                    <a:pt x="274864" y="28981"/>
                  </a:lnTo>
                  <a:lnTo>
                    <a:pt x="274864" y="17068"/>
                  </a:lnTo>
                  <a:close/>
                </a:path>
                <a:path w="636905" h="161290">
                  <a:moveTo>
                    <a:pt x="289266" y="17068"/>
                  </a:moveTo>
                  <a:lnTo>
                    <a:pt x="282688" y="17068"/>
                  </a:lnTo>
                  <a:lnTo>
                    <a:pt x="282688" y="28981"/>
                  </a:lnTo>
                  <a:lnTo>
                    <a:pt x="289266" y="28981"/>
                  </a:lnTo>
                  <a:lnTo>
                    <a:pt x="289266" y="17068"/>
                  </a:lnTo>
                  <a:close/>
                </a:path>
                <a:path w="636905" h="161290">
                  <a:moveTo>
                    <a:pt x="308824" y="124993"/>
                  </a:moveTo>
                  <a:lnTo>
                    <a:pt x="163562" y="124993"/>
                  </a:lnTo>
                  <a:lnTo>
                    <a:pt x="163562" y="137261"/>
                  </a:lnTo>
                  <a:lnTo>
                    <a:pt x="308824" y="137261"/>
                  </a:lnTo>
                  <a:lnTo>
                    <a:pt x="308824" y="124993"/>
                  </a:lnTo>
                  <a:close/>
                </a:path>
                <a:path w="636905" h="161290">
                  <a:moveTo>
                    <a:pt x="369796" y="12268"/>
                  </a:moveTo>
                  <a:lnTo>
                    <a:pt x="353513" y="16218"/>
                  </a:lnTo>
                  <a:lnTo>
                    <a:pt x="340748" y="27470"/>
                  </a:lnTo>
                  <a:lnTo>
                    <a:pt x="332416" y="45122"/>
                  </a:lnTo>
                  <a:lnTo>
                    <a:pt x="329435" y="68275"/>
                  </a:lnTo>
                  <a:lnTo>
                    <a:pt x="332416" y="91530"/>
                  </a:lnTo>
                  <a:lnTo>
                    <a:pt x="340748" y="109235"/>
                  </a:lnTo>
                  <a:lnTo>
                    <a:pt x="353513" y="120506"/>
                  </a:lnTo>
                  <a:lnTo>
                    <a:pt x="369796" y="124460"/>
                  </a:lnTo>
                  <a:lnTo>
                    <a:pt x="386078" y="120506"/>
                  </a:lnTo>
                  <a:lnTo>
                    <a:pt x="396301" y="111480"/>
                  </a:lnTo>
                  <a:lnTo>
                    <a:pt x="369796" y="111480"/>
                  </a:lnTo>
                  <a:lnTo>
                    <a:pt x="359083" y="108405"/>
                  </a:lnTo>
                  <a:lnTo>
                    <a:pt x="350771" y="99679"/>
                  </a:lnTo>
                  <a:lnTo>
                    <a:pt x="345393" y="86052"/>
                  </a:lnTo>
                  <a:lnTo>
                    <a:pt x="343481" y="68275"/>
                  </a:lnTo>
                  <a:lnTo>
                    <a:pt x="345393" y="50656"/>
                  </a:lnTo>
                  <a:lnTo>
                    <a:pt x="350771" y="37204"/>
                  </a:lnTo>
                  <a:lnTo>
                    <a:pt x="359083" y="28620"/>
                  </a:lnTo>
                  <a:lnTo>
                    <a:pt x="369796" y="25603"/>
                  </a:lnTo>
                  <a:lnTo>
                    <a:pt x="396726" y="25603"/>
                  </a:lnTo>
                  <a:lnTo>
                    <a:pt x="386078" y="16218"/>
                  </a:lnTo>
                  <a:lnTo>
                    <a:pt x="369796" y="12268"/>
                  </a:lnTo>
                  <a:close/>
                </a:path>
                <a:path w="636905" h="161290">
                  <a:moveTo>
                    <a:pt x="396726" y="25603"/>
                  </a:moveTo>
                  <a:lnTo>
                    <a:pt x="369796" y="25603"/>
                  </a:lnTo>
                  <a:lnTo>
                    <a:pt x="380433" y="28620"/>
                  </a:lnTo>
                  <a:lnTo>
                    <a:pt x="388754" y="37204"/>
                  </a:lnTo>
                  <a:lnTo>
                    <a:pt x="394174" y="50656"/>
                  </a:lnTo>
                  <a:lnTo>
                    <a:pt x="396110" y="68275"/>
                  </a:lnTo>
                  <a:lnTo>
                    <a:pt x="394174" y="86052"/>
                  </a:lnTo>
                  <a:lnTo>
                    <a:pt x="388754" y="99679"/>
                  </a:lnTo>
                  <a:lnTo>
                    <a:pt x="380433" y="108405"/>
                  </a:lnTo>
                  <a:lnTo>
                    <a:pt x="369796" y="111480"/>
                  </a:lnTo>
                  <a:lnTo>
                    <a:pt x="396301" y="111480"/>
                  </a:lnTo>
                  <a:lnTo>
                    <a:pt x="398844" y="109235"/>
                  </a:lnTo>
                  <a:lnTo>
                    <a:pt x="407175" y="91530"/>
                  </a:lnTo>
                  <a:lnTo>
                    <a:pt x="410156" y="68275"/>
                  </a:lnTo>
                  <a:lnTo>
                    <a:pt x="407175" y="45122"/>
                  </a:lnTo>
                  <a:lnTo>
                    <a:pt x="398844" y="27470"/>
                  </a:lnTo>
                  <a:lnTo>
                    <a:pt x="396726" y="25603"/>
                  </a:lnTo>
                  <a:close/>
                </a:path>
                <a:path w="636905" h="161290">
                  <a:moveTo>
                    <a:pt x="450695" y="0"/>
                  </a:moveTo>
                  <a:lnTo>
                    <a:pt x="435760" y="0"/>
                  </a:lnTo>
                  <a:lnTo>
                    <a:pt x="435760" y="160731"/>
                  </a:lnTo>
                  <a:lnTo>
                    <a:pt x="450695" y="160731"/>
                  </a:lnTo>
                  <a:lnTo>
                    <a:pt x="450695" y="76631"/>
                  </a:lnTo>
                  <a:lnTo>
                    <a:pt x="447139" y="76631"/>
                  </a:lnTo>
                  <a:lnTo>
                    <a:pt x="447139" y="64185"/>
                  </a:lnTo>
                  <a:lnTo>
                    <a:pt x="450695" y="64185"/>
                  </a:lnTo>
                  <a:lnTo>
                    <a:pt x="450695" y="0"/>
                  </a:lnTo>
                  <a:close/>
                </a:path>
                <a:path w="636905" h="161290">
                  <a:moveTo>
                    <a:pt x="450695" y="64185"/>
                  </a:moveTo>
                  <a:lnTo>
                    <a:pt x="447139" y="64185"/>
                  </a:lnTo>
                  <a:lnTo>
                    <a:pt x="447139" y="76631"/>
                  </a:lnTo>
                  <a:lnTo>
                    <a:pt x="450695" y="76631"/>
                  </a:lnTo>
                  <a:lnTo>
                    <a:pt x="450695" y="64185"/>
                  </a:lnTo>
                  <a:close/>
                </a:path>
                <a:path w="636905" h="161290">
                  <a:moveTo>
                    <a:pt x="477009" y="64185"/>
                  </a:moveTo>
                  <a:lnTo>
                    <a:pt x="450695" y="64185"/>
                  </a:lnTo>
                  <a:lnTo>
                    <a:pt x="450695" y="76631"/>
                  </a:lnTo>
                  <a:lnTo>
                    <a:pt x="477009" y="76631"/>
                  </a:lnTo>
                  <a:lnTo>
                    <a:pt x="477009" y="64185"/>
                  </a:lnTo>
                  <a:close/>
                </a:path>
                <a:path w="636905" h="161290">
                  <a:moveTo>
                    <a:pt x="570162" y="78587"/>
                  </a:moveTo>
                  <a:lnTo>
                    <a:pt x="555761" y="78587"/>
                  </a:lnTo>
                  <a:lnTo>
                    <a:pt x="555761" y="103124"/>
                  </a:lnTo>
                  <a:lnTo>
                    <a:pt x="570162" y="103124"/>
                  </a:lnTo>
                  <a:lnTo>
                    <a:pt x="570162" y="78587"/>
                  </a:lnTo>
                  <a:close/>
                </a:path>
                <a:path w="636905" h="161290">
                  <a:moveTo>
                    <a:pt x="636304" y="73431"/>
                  </a:moveTo>
                  <a:lnTo>
                    <a:pt x="490508" y="73431"/>
                  </a:lnTo>
                  <a:lnTo>
                    <a:pt x="490508" y="85521"/>
                  </a:lnTo>
                  <a:lnTo>
                    <a:pt x="555761" y="85521"/>
                  </a:lnTo>
                  <a:lnTo>
                    <a:pt x="555761" y="78587"/>
                  </a:lnTo>
                  <a:lnTo>
                    <a:pt x="636304" y="78587"/>
                  </a:lnTo>
                  <a:lnTo>
                    <a:pt x="636304" y="73431"/>
                  </a:lnTo>
                  <a:close/>
                </a:path>
                <a:path w="636905" h="161290">
                  <a:moveTo>
                    <a:pt x="636304" y="78587"/>
                  </a:moveTo>
                  <a:lnTo>
                    <a:pt x="570162" y="78587"/>
                  </a:lnTo>
                  <a:lnTo>
                    <a:pt x="570162" y="85521"/>
                  </a:lnTo>
                  <a:lnTo>
                    <a:pt x="636304" y="85521"/>
                  </a:lnTo>
                  <a:lnTo>
                    <a:pt x="636304" y="78587"/>
                  </a:lnTo>
                  <a:close/>
                </a:path>
                <a:path w="636905" h="161290">
                  <a:moveTo>
                    <a:pt x="557894" y="110591"/>
                  </a:moveTo>
                  <a:lnTo>
                    <a:pt x="555405" y="110591"/>
                  </a:lnTo>
                  <a:lnTo>
                    <a:pt x="555405" y="115570"/>
                  </a:lnTo>
                  <a:lnTo>
                    <a:pt x="551007" y="127540"/>
                  </a:lnTo>
                  <a:lnTo>
                    <a:pt x="539159" y="137461"/>
                  </a:lnTo>
                  <a:lnTo>
                    <a:pt x="521876" y="144748"/>
                  </a:lnTo>
                  <a:lnTo>
                    <a:pt x="501176" y="148818"/>
                  </a:lnTo>
                  <a:lnTo>
                    <a:pt x="505977" y="160197"/>
                  </a:lnTo>
                  <a:lnTo>
                    <a:pt x="529849" y="155024"/>
                  </a:lnTo>
                  <a:lnTo>
                    <a:pt x="549604" y="145618"/>
                  </a:lnTo>
                  <a:lnTo>
                    <a:pt x="562831" y="132569"/>
                  </a:lnTo>
                  <a:lnTo>
                    <a:pt x="562823" y="132344"/>
                  </a:lnTo>
                  <a:lnTo>
                    <a:pt x="557894" y="115570"/>
                  </a:lnTo>
                  <a:lnTo>
                    <a:pt x="557894" y="110591"/>
                  </a:lnTo>
                  <a:close/>
                </a:path>
                <a:path w="636905" h="161290">
                  <a:moveTo>
                    <a:pt x="570518" y="110591"/>
                  </a:moveTo>
                  <a:lnTo>
                    <a:pt x="568029" y="110591"/>
                  </a:lnTo>
                  <a:lnTo>
                    <a:pt x="568029" y="115570"/>
                  </a:lnTo>
                  <a:lnTo>
                    <a:pt x="563059" y="132344"/>
                  </a:lnTo>
                  <a:lnTo>
                    <a:pt x="562876" y="132524"/>
                  </a:lnTo>
                  <a:lnTo>
                    <a:pt x="576385" y="145818"/>
                  </a:lnTo>
                  <a:lnTo>
                    <a:pt x="596149" y="155099"/>
                  </a:lnTo>
                  <a:lnTo>
                    <a:pt x="619946" y="160197"/>
                  </a:lnTo>
                  <a:lnTo>
                    <a:pt x="624747" y="148818"/>
                  </a:lnTo>
                  <a:lnTo>
                    <a:pt x="603972" y="144898"/>
                  </a:lnTo>
                  <a:lnTo>
                    <a:pt x="586698" y="137728"/>
                  </a:lnTo>
                  <a:lnTo>
                    <a:pt x="574891" y="127790"/>
                  </a:lnTo>
                  <a:lnTo>
                    <a:pt x="570518" y="115570"/>
                  </a:lnTo>
                  <a:lnTo>
                    <a:pt x="570518" y="110591"/>
                  </a:lnTo>
                  <a:close/>
                </a:path>
                <a:path w="636905" h="161290">
                  <a:moveTo>
                    <a:pt x="568029" y="110591"/>
                  </a:moveTo>
                  <a:lnTo>
                    <a:pt x="557894" y="110591"/>
                  </a:lnTo>
                  <a:lnTo>
                    <a:pt x="557894" y="115570"/>
                  </a:lnTo>
                  <a:lnTo>
                    <a:pt x="562876" y="132524"/>
                  </a:lnTo>
                  <a:lnTo>
                    <a:pt x="563059" y="132344"/>
                  </a:lnTo>
                  <a:lnTo>
                    <a:pt x="568029" y="115570"/>
                  </a:lnTo>
                  <a:lnTo>
                    <a:pt x="568029" y="110591"/>
                  </a:lnTo>
                  <a:close/>
                </a:path>
                <a:path w="636905" h="161290">
                  <a:moveTo>
                    <a:pt x="563228" y="2311"/>
                  </a:moveTo>
                  <a:lnTo>
                    <a:pt x="539617" y="4297"/>
                  </a:lnTo>
                  <a:lnTo>
                    <a:pt x="521823" y="10067"/>
                  </a:lnTo>
                  <a:lnTo>
                    <a:pt x="510597" y="19338"/>
                  </a:lnTo>
                  <a:lnTo>
                    <a:pt x="506688" y="31826"/>
                  </a:lnTo>
                  <a:lnTo>
                    <a:pt x="510597" y="44313"/>
                  </a:lnTo>
                  <a:lnTo>
                    <a:pt x="521823" y="53584"/>
                  </a:lnTo>
                  <a:lnTo>
                    <a:pt x="539617" y="59354"/>
                  </a:lnTo>
                  <a:lnTo>
                    <a:pt x="563228" y="61341"/>
                  </a:lnTo>
                  <a:lnTo>
                    <a:pt x="586765" y="59354"/>
                  </a:lnTo>
                  <a:lnTo>
                    <a:pt x="604567" y="53584"/>
                  </a:lnTo>
                  <a:lnTo>
                    <a:pt x="608970" y="49961"/>
                  </a:lnTo>
                  <a:lnTo>
                    <a:pt x="563228" y="49961"/>
                  </a:lnTo>
                  <a:lnTo>
                    <a:pt x="545879" y="48728"/>
                  </a:lnTo>
                  <a:lnTo>
                    <a:pt x="532847" y="45161"/>
                  </a:lnTo>
                  <a:lnTo>
                    <a:pt x="524648" y="39460"/>
                  </a:lnTo>
                  <a:lnTo>
                    <a:pt x="521801" y="31826"/>
                  </a:lnTo>
                  <a:lnTo>
                    <a:pt x="524648" y="24116"/>
                  </a:lnTo>
                  <a:lnTo>
                    <a:pt x="532847" y="18424"/>
                  </a:lnTo>
                  <a:lnTo>
                    <a:pt x="545879" y="14899"/>
                  </a:lnTo>
                  <a:lnTo>
                    <a:pt x="563228" y="13690"/>
                  </a:lnTo>
                  <a:lnTo>
                    <a:pt x="608970" y="13690"/>
                  </a:lnTo>
                  <a:lnTo>
                    <a:pt x="604567" y="10067"/>
                  </a:lnTo>
                  <a:lnTo>
                    <a:pt x="586765" y="4297"/>
                  </a:lnTo>
                  <a:lnTo>
                    <a:pt x="563228" y="2311"/>
                  </a:lnTo>
                  <a:close/>
                </a:path>
                <a:path w="636905" h="161290">
                  <a:moveTo>
                    <a:pt x="608970" y="13690"/>
                  </a:moveTo>
                  <a:lnTo>
                    <a:pt x="563228" y="13690"/>
                  </a:lnTo>
                  <a:lnTo>
                    <a:pt x="580503" y="14899"/>
                  </a:lnTo>
                  <a:lnTo>
                    <a:pt x="593543" y="18424"/>
                  </a:lnTo>
                  <a:lnTo>
                    <a:pt x="601783" y="24116"/>
                  </a:lnTo>
                  <a:lnTo>
                    <a:pt x="604656" y="31826"/>
                  </a:lnTo>
                  <a:lnTo>
                    <a:pt x="601783" y="39460"/>
                  </a:lnTo>
                  <a:lnTo>
                    <a:pt x="593543" y="45161"/>
                  </a:lnTo>
                  <a:lnTo>
                    <a:pt x="580503" y="48728"/>
                  </a:lnTo>
                  <a:lnTo>
                    <a:pt x="563228" y="49961"/>
                  </a:lnTo>
                  <a:lnTo>
                    <a:pt x="608970" y="49961"/>
                  </a:lnTo>
                  <a:lnTo>
                    <a:pt x="615835" y="44313"/>
                  </a:lnTo>
                  <a:lnTo>
                    <a:pt x="619769" y="31826"/>
                  </a:lnTo>
                  <a:lnTo>
                    <a:pt x="615835" y="19338"/>
                  </a:lnTo>
                  <a:lnTo>
                    <a:pt x="608970" y="13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903931" y="2068702"/>
              <a:ext cx="5413375" cy="1276985"/>
            </a:xfrm>
            <a:custGeom>
              <a:avLst/>
              <a:gdLst/>
              <a:ahLst/>
              <a:cxnLst/>
              <a:rect l="l" t="t" r="r" b="b"/>
              <a:pathLst>
                <a:path w="5413375" h="1276985">
                  <a:moveTo>
                    <a:pt x="170281" y="1233093"/>
                  </a:moveTo>
                  <a:lnTo>
                    <a:pt x="98348" y="1233093"/>
                  </a:lnTo>
                  <a:lnTo>
                    <a:pt x="98348" y="1194892"/>
                  </a:lnTo>
                  <a:lnTo>
                    <a:pt x="151587" y="1194892"/>
                  </a:lnTo>
                  <a:lnTo>
                    <a:pt x="151587" y="1191437"/>
                  </a:lnTo>
                  <a:lnTo>
                    <a:pt x="151587" y="1173556"/>
                  </a:lnTo>
                  <a:lnTo>
                    <a:pt x="151587" y="1123975"/>
                  </a:lnTo>
                  <a:lnTo>
                    <a:pt x="151587" y="1102436"/>
                  </a:lnTo>
                  <a:lnTo>
                    <a:pt x="125171" y="1102436"/>
                  </a:lnTo>
                  <a:lnTo>
                    <a:pt x="125171" y="1123975"/>
                  </a:lnTo>
                  <a:lnTo>
                    <a:pt x="125171" y="1173556"/>
                  </a:lnTo>
                  <a:lnTo>
                    <a:pt x="44297" y="1173556"/>
                  </a:lnTo>
                  <a:lnTo>
                    <a:pt x="44297" y="1123975"/>
                  </a:lnTo>
                  <a:lnTo>
                    <a:pt x="125171" y="1123975"/>
                  </a:lnTo>
                  <a:lnTo>
                    <a:pt x="125171" y="1102436"/>
                  </a:lnTo>
                  <a:lnTo>
                    <a:pt x="17678" y="1102436"/>
                  </a:lnTo>
                  <a:lnTo>
                    <a:pt x="17678" y="1194892"/>
                  </a:lnTo>
                  <a:lnTo>
                    <a:pt x="71323" y="1194892"/>
                  </a:lnTo>
                  <a:lnTo>
                    <a:pt x="71323" y="1233093"/>
                  </a:lnTo>
                  <a:lnTo>
                    <a:pt x="0" y="1233093"/>
                  </a:lnTo>
                  <a:lnTo>
                    <a:pt x="0" y="1255039"/>
                  </a:lnTo>
                  <a:lnTo>
                    <a:pt x="170281" y="1255039"/>
                  </a:lnTo>
                  <a:lnTo>
                    <a:pt x="170281" y="1238173"/>
                  </a:lnTo>
                  <a:lnTo>
                    <a:pt x="170281" y="1233093"/>
                  </a:lnTo>
                  <a:close/>
                </a:path>
                <a:path w="5413375" h="1276985">
                  <a:moveTo>
                    <a:pt x="214553" y="155829"/>
                  </a:moveTo>
                  <a:lnTo>
                    <a:pt x="178917" y="138836"/>
                  </a:lnTo>
                  <a:lnTo>
                    <a:pt x="154393" y="114973"/>
                  </a:lnTo>
                  <a:lnTo>
                    <a:pt x="140233" y="86398"/>
                  </a:lnTo>
                  <a:lnTo>
                    <a:pt x="135686" y="55245"/>
                  </a:lnTo>
                  <a:lnTo>
                    <a:pt x="135686" y="19050"/>
                  </a:lnTo>
                  <a:lnTo>
                    <a:pt x="125780" y="19050"/>
                  </a:lnTo>
                  <a:lnTo>
                    <a:pt x="94538" y="19050"/>
                  </a:lnTo>
                  <a:lnTo>
                    <a:pt x="84251" y="19050"/>
                  </a:lnTo>
                  <a:lnTo>
                    <a:pt x="84251" y="50292"/>
                  </a:lnTo>
                  <a:lnTo>
                    <a:pt x="79578" y="85737"/>
                  </a:lnTo>
                  <a:lnTo>
                    <a:pt x="64858" y="118402"/>
                  </a:lnTo>
                  <a:lnTo>
                    <a:pt x="39077" y="145770"/>
                  </a:lnTo>
                  <a:lnTo>
                    <a:pt x="1193" y="165354"/>
                  </a:lnTo>
                  <a:lnTo>
                    <a:pt x="28244" y="205359"/>
                  </a:lnTo>
                  <a:lnTo>
                    <a:pt x="71767" y="181190"/>
                  </a:lnTo>
                  <a:lnTo>
                    <a:pt x="102158" y="145402"/>
                  </a:lnTo>
                  <a:lnTo>
                    <a:pt x="110451" y="124625"/>
                  </a:lnTo>
                  <a:lnTo>
                    <a:pt x="117538" y="141020"/>
                  </a:lnTo>
                  <a:lnTo>
                    <a:pt x="146773" y="173177"/>
                  </a:lnTo>
                  <a:lnTo>
                    <a:pt x="188264" y="195072"/>
                  </a:lnTo>
                  <a:lnTo>
                    <a:pt x="214553" y="155829"/>
                  </a:lnTo>
                  <a:close/>
                </a:path>
                <a:path w="5413375" h="1276985">
                  <a:moveTo>
                    <a:pt x="274091" y="1178839"/>
                  </a:moveTo>
                  <a:lnTo>
                    <a:pt x="273824" y="1175385"/>
                  </a:lnTo>
                  <a:lnTo>
                    <a:pt x="272465" y="1157706"/>
                  </a:lnTo>
                  <a:lnTo>
                    <a:pt x="257962" y="1159624"/>
                  </a:lnTo>
                  <a:lnTo>
                    <a:pt x="243306" y="1160653"/>
                  </a:lnTo>
                  <a:lnTo>
                    <a:pt x="226974" y="1161084"/>
                  </a:lnTo>
                  <a:lnTo>
                    <a:pt x="221259" y="1161110"/>
                  </a:lnTo>
                  <a:lnTo>
                    <a:pt x="221259" y="1118692"/>
                  </a:lnTo>
                  <a:lnTo>
                    <a:pt x="267385" y="1118692"/>
                  </a:lnTo>
                  <a:lnTo>
                    <a:pt x="267385" y="1097559"/>
                  </a:lnTo>
                  <a:lnTo>
                    <a:pt x="194640" y="1097559"/>
                  </a:lnTo>
                  <a:lnTo>
                    <a:pt x="194640" y="1182497"/>
                  </a:lnTo>
                  <a:lnTo>
                    <a:pt x="207441" y="1182497"/>
                  </a:lnTo>
                  <a:lnTo>
                    <a:pt x="227457" y="1182420"/>
                  </a:lnTo>
                  <a:lnTo>
                    <a:pt x="244271" y="1181963"/>
                  </a:lnTo>
                  <a:lnTo>
                    <a:pt x="259334" y="1180871"/>
                  </a:lnTo>
                  <a:lnTo>
                    <a:pt x="274091" y="1178839"/>
                  </a:lnTo>
                  <a:close/>
                </a:path>
                <a:path w="5413375" h="1276985">
                  <a:moveTo>
                    <a:pt x="288848" y="284607"/>
                  </a:moveTo>
                  <a:lnTo>
                    <a:pt x="280492" y="255955"/>
                  </a:lnTo>
                  <a:lnTo>
                    <a:pt x="280162" y="255651"/>
                  </a:lnTo>
                  <a:lnTo>
                    <a:pt x="256654" y="234505"/>
                  </a:lnTo>
                  <a:lnTo>
                    <a:pt x="238556" y="228041"/>
                  </a:lnTo>
                  <a:lnTo>
                    <a:pt x="238556" y="284607"/>
                  </a:lnTo>
                  <a:lnTo>
                    <a:pt x="234099" y="297497"/>
                  </a:lnTo>
                  <a:lnTo>
                    <a:pt x="220929" y="306514"/>
                  </a:lnTo>
                  <a:lnTo>
                    <a:pt x="199326" y="311835"/>
                  </a:lnTo>
                  <a:lnTo>
                    <a:pt x="169595" y="313563"/>
                  </a:lnTo>
                  <a:lnTo>
                    <a:pt x="139788" y="311835"/>
                  </a:lnTo>
                  <a:lnTo>
                    <a:pt x="118059" y="306514"/>
                  </a:lnTo>
                  <a:lnTo>
                    <a:pt x="104762" y="297497"/>
                  </a:lnTo>
                  <a:lnTo>
                    <a:pt x="100253" y="284607"/>
                  </a:lnTo>
                  <a:lnTo>
                    <a:pt x="104762" y="271894"/>
                  </a:lnTo>
                  <a:lnTo>
                    <a:pt x="118059" y="262851"/>
                  </a:lnTo>
                  <a:lnTo>
                    <a:pt x="139788" y="257454"/>
                  </a:lnTo>
                  <a:lnTo>
                    <a:pt x="169595" y="255651"/>
                  </a:lnTo>
                  <a:lnTo>
                    <a:pt x="199326" y="257454"/>
                  </a:lnTo>
                  <a:lnTo>
                    <a:pt x="220929" y="262851"/>
                  </a:lnTo>
                  <a:lnTo>
                    <a:pt x="234099" y="271894"/>
                  </a:lnTo>
                  <a:lnTo>
                    <a:pt x="238556" y="284607"/>
                  </a:lnTo>
                  <a:lnTo>
                    <a:pt x="238556" y="228041"/>
                  </a:lnTo>
                  <a:lnTo>
                    <a:pt x="219087" y="221068"/>
                  </a:lnTo>
                  <a:lnTo>
                    <a:pt x="169595" y="216408"/>
                  </a:lnTo>
                  <a:lnTo>
                    <a:pt x="119875" y="221068"/>
                  </a:lnTo>
                  <a:lnTo>
                    <a:pt x="82194" y="234505"/>
                  </a:lnTo>
                  <a:lnTo>
                    <a:pt x="58305" y="255955"/>
                  </a:lnTo>
                  <a:lnTo>
                    <a:pt x="49961" y="284607"/>
                  </a:lnTo>
                  <a:lnTo>
                    <a:pt x="58305" y="313436"/>
                  </a:lnTo>
                  <a:lnTo>
                    <a:pt x="82194" y="334860"/>
                  </a:lnTo>
                  <a:lnTo>
                    <a:pt x="119875" y="348208"/>
                  </a:lnTo>
                  <a:lnTo>
                    <a:pt x="169595" y="352806"/>
                  </a:lnTo>
                  <a:lnTo>
                    <a:pt x="219087" y="348208"/>
                  </a:lnTo>
                  <a:lnTo>
                    <a:pt x="256654" y="334860"/>
                  </a:lnTo>
                  <a:lnTo>
                    <a:pt x="280339" y="313563"/>
                  </a:lnTo>
                  <a:lnTo>
                    <a:pt x="280492" y="313436"/>
                  </a:lnTo>
                  <a:lnTo>
                    <a:pt x="288848" y="284607"/>
                  </a:lnTo>
                  <a:close/>
                </a:path>
                <a:path w="5413375" h="1276985">
                  <a:moveTo>
                    <a:pt x="310464" y="1091869"/>
                  </a:moveTo>
                  <a:lnTo>
                    <a:pt x="285267" y="1091869"/>
                  </a:lnTo>
                  <a:lnTo>
                    <a:pt x="285267" y="1128039"/>
                  </a:lnTo>
                  <a:lnTo>
                    <a:pt x="256819" y="1128039"/>
                  </a:lnTo>
                  <a:lnTo>
                    <a:pt x="256819" y="1148359"/>
                  </a:lnTo>
                  <a:lnTo>
                    <a:pt x="285267" y="1148359"/>
                  </a:lnTo>
                  <a:lnTo>
                    <a:pt x="285267" y="1185951"/>
                  </a:lnTo>
                  <a:lnTo>
                    <a:pt x="310464" y="1185951"/>
                  </a:lnTo>
                  <a:lnTo>
                    <a:pt x="310464" y="1148359"/>
                  </a:lnTo>
                  <a:lnTo>
                    <a:pt x="310464" y="1128039"/>
                  </a:lnTo>
                  <a:lnTo>
                    <a:pt x="310464" y="1091869"/>
                  </a:lnTo>
                  <a:close/>
                </a:path>
                <a:path w="5413375" h="1276985">
                  <a:moveTo>
                    <a:pt x="331520" y="81534"/>
                  </a:moveTo>
                  <a:lnTo>
                    <a:pt x="284657" y="81534"/>
                  </a:lnTo>
                  <a:lnTo>
                    <a:pt x="284657" y="0"/>
                  </a:lnTo>
                  <a:lnTo>
                    <a:pt x="233984" y="0"/>
                  </a:lnTo>
                  <a:lnTo>
                    <a:pt x="233984" y="208407"/>
                  </a:lnTo>
                  <a:lnTo>
                    <a:pt x="284657" y="208407"/>
                  </a:lnTo>
                  <a:lnTo>
                    <a:pt x="284657" y="123444"/>
                  </a:lnTo>
                  <a:lnTo>
                    <a:pt x="331520" y="123444"/>
                  </a:lnTo>
                  <a:lnTo>
                    <a:pt x="331520" y="81534"/>
                  </a:lnTo>
                  <a:close/>
                </a:path>
                <a:path w="5413375" h="1276985">
                  <a:moveTo>
                    <a:pt x="348462" y="1088618"/>
                  </a:moveTo>
                  <a:lnTo>
                    <a:pt x="322656" y="1088618"/>
                  </a:lnTo>
                  <a:lnTo>
                    <a:pt x="322656" y="1186967"/>
                  </a:lnTo>
                  <a:lnTo>
                    <a:pt x="348462" y="1186967"/>
                  </a:lnTo>
                  <a:lnTo>
                    <a:pt x="348462" y="1088618"/>
                  </a:lnTo>
                  <a:close/>
                </a:path>
                <a:path w="5413375" h="1276985">
                  <a:moveTo>
                    <a:pt x="353745" y="1253820"/>
                  </a:moveTo>
                  <a:lnTo>
                    <a:pt x="246253" y="1253820"/>
                  </a:lnTo>
                  <a:lnTo>
                    <a:pt x="246253" y="1243266"/>
                  </a:lnTo>
                  <a:lnTo>
                    <a:pt x="348462" y="1243266"/>
                  </a:lnTo>
                  <a:lnTo>
                    <a:pt x="348462" y="1193266"/>
                  </a:lnTo>
                  <a:lnTo>
                    <a:pt x="219227" y="1193266"/>
                  </a:lnTo>
                  <a:lnTo>
                    <a:pt x="219227" y="1213993"/>
                  </a:lnTo>
                  <a:lnTo>
                    <a:pt x="321640" y="1213993"/>
                  </a:lnTo>
                  <a:lnTo>
                    <a:pt x="321640" y="1223746"/>
                  </a:lnTo>
                  <a:lnTo>
                    <a:pt x="219430" y="1223746"/>
                  </a:lnTo>
                  <a:lnTo>
                    <a:pt x="219430" y="1274749"/>
                  </a:lnTo>
                  <a:lnTo>
                    <a:pt x="353745" y="1274749"/>
                  </a:lnTo>
                  <a:lnTo>
                    <a:pt x="353745" y="1266418"/>
                  </a:lnTo>
                  <a:lnTo>
                    <a:pt x="353745" y="1253820"/>
                  </a:lnTo>
                  <a:close/>
                </a:path>
                <a:path w="5413375" h="1276985">
                  <a:moveTo>
                    <a:pt x="409613" y="1110919"/>
                  </a:moveTo>
                  <a:lnTo>
                    <a:pt x="378358" y="1110919"/>
                  </a:lnTo>
                  <a:lnTo>
                    <a:pt x="378358" y="1258697"/>
                  </a:lnTo>
                  <a:lnTo>
                    <a:pt x="409613" y="1258697"/>
                  </a:lnTo>
                  <a:lnTo>
                    <a:pt x="409613" y="1110919"/>
                  </a:lnTo>
                  <a:close/>
                </a:path>
                <a:path w="5413375" h="1276985">
                  <a:moveTo>
                    <a:pt x="560006" y="1184668"/>
                  </a:moveTo>
                  <a:lnTo>
                    <a:pt x="551268" y="1145120"/>
                  </a:lnTo>
                  <a:lnTo>
                    <a:pt x="528828" y="1121283"/>
                  </a:lnTo>
                  <a:lnTo>
                    <a:pt x="528828" y="1184668"/>
                  </a:lnTo>
                  <a:lnTo>
                    <a:pt x="528535" y="1192555"/>
                  </a:lnTo>
                  <a:lnTo>
                    <a:pt x="503402" y="1230299"/>
                  </a:lnTo>
                  <a:lnTo>
                    <a:pt x="495642" y="1231938"/>
                  </a:lnTo>
                  <a:lnTo>
                    <a:pt x="466559" y="1231938"/>
                  </a:lnTo>
                  <a:lnTo>
                    <a:pt x="466559" y="1137691"/>
                  </a:lnTo>
                  <a:lnTo>
                    <a:pt x="495706" y="1137691"/>
                  </a:lnTo>
                  <a:lnTo>
                    <a:pt x="526110" y="1163472"/>
                  </a:lnTo>
                  <a:lnTo>
                    <a:pt x="528828" y="1184668"/>
                  </a:lnTo>
                  <a:lnTo>
                    <a:pt x="528828" y="1121283"/>
                  </a:lnTo>
                  <a:lnTo>
                    <a:pt x="488137" y="1110919"/>
                  </a:lnTo>
                  <a:lnTo>
                    <a:pt x="435317" y="1110919"/>
                  </a:lnTo>
                  <a:lnTo>
                    <a:pt x="435317" y="1258697"/>
                  </a:lnTo>
                  <a:lnTo>
                    <a:pt x="487705" y="1258697"/>
                  </a:lnTo>
                  <a:lnTo>
                    <a:pt x="526376" y="1249832"/>
                  </a:lnTo>
                  <a:lnTo>
                    <a:pt x="555091" y="1215656"/>
                  </a:lnTo>
                  <a:lnTo>
                    <a:pt x="559460" y="1195806"/>
                  </a:lnTo>
                  <a:lnTo>
                    <a:pt x="560006" y="1184668"/>
                  </a:lnTo>
                  <a:close/>
                </a:path>
                <a:path w="5413375" h="1276985">
                  <a:moveTo>
                    <a:pt x="648093" y="9525"/>
                  </a:moveTo>
                  <a:lnTo>
                    <a:pt x="552462" y="9525"/>
                  </a:lnTo>
                  <a:lnTo>
                    <a:pt x="552462" y="49911"/>
                  </a:lnTo>
                  <a:lnTo>
                    <a:pt x="552462" y="102870"/>
                  </a:lnTo>
                  <a:lnTo>
                    <a:pt x="480834" y="102870"/>
                  </a:lnTo>
                  <a:lnTo>
                    <a:pt x="480834" y="49911"/>
                  </a:lnTo>
                  <a:lnTo>
                    <a:pt x="552462" y="49911"/>
                  </a:lnTo>
                  <a:lnTo>
                    <a:pt x="552462" y="9525"/>
                  </a:lnTo>
                  <a:lnTo>
                    <a:pt x="385203" y="9525"/>
                  </a:lnTo>
                  <a:lnTo>
                    <a:pt x="385203" y="49911"/>
                  </a:lnTo>
                  <a:lnTo>
                    <a:pt x="430161" y="49911"/>
                  </a:lnTo>
                  <a:lnTo>
                    <a:pt x="430161" y="102870"/>
                  </a:lnTo>
                  <a:lnTo>
                    <a:pt x="387870" y="102870"/>
                  </a:lnTo>
                  <a:lnTo>
                    <a:pt x="387870" y="143256"/>
                  </a:lnTo>
                  <a:lnTo>
                    <a:pt x="645426" y="143256"/>
                  </a:lnTo>
                  <a:lnTo>
                    <a:pt x="645426" y="129159"/>
                  </a:lnTo>
                  <a:lnTo>
                    <a:pt x="645426" y="102870"/>
                  </a:lnTo>
                  <a:lnTo>
                    <a:pt x="603135" y="102870"/>
                  </a:lnTo>
                  <a:lnTo>
                    <a:pt x="603135" y="49911"/>
                  </a:lnTo>
                  <a:lnTo>
                    <a:pt x="648093" y="49911"/>
                  </a:lnTo>
                  <a:lnTo>
                    <a:pt x="648093" y="24384"/>
                  </a:lnTo>
                  <a:lnTo>
                    <a:pt x="648093" y="9525"/>
                  </a:lnTo>
                  <a:close/>
                </a:path>
                <a:path w="5413375" h="1276985">
                  <a:moveTo>
                    <a:pt x="676287" y="164973"/>
                  </a:moveTo>
                  <a:lnTo>
                    <a:pt x="357390" y="164973"/>
                  </a:lnTo>
                  <a:lnTo>
                    <a:pt x="357390" y="204978"/>
                  </a:lnTo>
                  <a:lnTo>
                    <a:pt x="491502" y="204978"/>
                  </a:lnTo>
                  <a:lnTo>
                    <a:pt x="491502" y="234315"/>
                  </a:lnTo>
                  <a:lnTo>
                    <a:pt x="394347" y="234315"/>
                  </a:lnTo>
                  <a:lnTo>
                    <a:pt x="394347" y="349008"/>
                  </a:lnTo>
                  <a:lnTo>
                    <a:pt x="638187" y="349008"/>
                  </a:lnTo>
                  <a:lnTo>
                    <a:pt x="638187" y="308991"/>
                  </a:lnTo>
                  <a:lnTo>
                    <a:pt x="638187" y="273558"/>
                  </a:lnTo>
                  <a:lnTo>
                    <a:pt x="638187" y="247650"/>
                  </a:lnTo>
                  <a:lnTo>
                    <a:pt x="638187" y="234315"/>
                  </a:lnTo>
                  <a:lnTo>
                    <a:pt x="588657" y="234315"/>
                  </a:lnTo>
                  <a:lnTo>
                    <a:pt x="588657" y="273558"/>
                  </a:lnTo>
                  <a:lnTo>
                    <a:pt x="588657" y="308991"/>
                  </a:lnTo>
                  <a:lnTo>
                    <a:pt x="444258" y="308991"/>
                  </a:lnTo>
                  <a:lnTo>
                    <a:pt x="444258" y="273558"/>
                  </a:lnTo>
                  <a:lnTo>
                    <a:pt x="588657" y="273558"/>
                  </a:lnTo>
                  <a:lnTo>
                    <a:pt x="588657" y="234315"/>
                  </a:lnTo>
                  <a:lnTo>
                    <a:pt x="542175" y="234315"/>
                  </a:lnTo>
                  <a:lnTo>
                    <a:pt x="542175" y="204978"/>
                  </a:lnTo>
                  <a:lnTo>
                    <a:pt x="676287" y="204978"/>
                  </a:lnTo>
                  <a:lnTo>
                    <a:pt x="676287" y="193929"/>
                  </a:lnTo>
                  <a:lnTo>
                    <a:pt x="676287" y="164973"/>
                  </a:lnTo>
                  <a:close/>
                </a:path>
                <a:path w="5413375" h="1276985">
                  <a:moveTo>
                    <a:pt x="904862" y="97917"/>
                  </a:moveTo>
                  <a:lnTo>
                    <a:pt x="897636" y="64312"/>
                  </a:lnTo>
                  <a:lnTo>
                    <a:pt x="891628" y="56388"/>
                  </a:lnTo>
                  <a:lnTo>
                    <a:pt x="877620" y="37909"/>
                  </a:lnTo>
                  <a:lnTo>
                    <a:pt x="855332" y="25234"/>
                  </a:lnTo>
                  <a:lnTo>
                    <a:pt x="855332" y="97917"/>
                  </a:lnTo>
                  <a:lnTo>
                    <a:pt x="851877" y="115506"/>
                  </a:lnTo>
                  <a:lnTo>
                    <a:pt x="842276" y="128549"/>
                  </a:lnTo>
                  <a:lnTo>
                    <a:pt x="827684" y="136664"/>
                  </a:lnTo>
                  <a:lnTo>
                    <a:pt x="809231" y="139446"/>
                  </a:lnTo>
                  <a:lnTo>
                    <a:pt x="790549" y="136664"/>
                  </a:lnTo>
                  <a:lnTo>
                    <a:pt x="775843" y="128549"/>
                  </a:lnTo>
                  <a:lnTo>
                    <a:pt x="766203" y="115506"/>
                  </a:lnTo>
                  <a:lnTo>
                    <a:pt x="762749" y="97917"/>
                  </a:lnTo>
                  <a:lnTo>
                    <a:pt x="766203" y="80505"/>
                  </a:lnTo>
                  <a:lnTo>
                    <a:pt x="775843" y="67437"/>
                  </a:lnTo>
                  <a:lnTo>
                    <a:pt x="790549" y="59245"/>
                  </a:lnTo>
                  <a:lnTo>
                    <a:pt x="809231" y="56388"/>
                  </a:lnTo>
                  <a:lnTo>
                    <a:pt x="827684" y="59245"/>
                  </a:lnTo>
                  <a:lnTo>
                    <a:pt x="842276" y="67437"/>
                  </a:lnTo>
                  <a:lnTo>
                    <a:pt x="851877" y="80505"/>
                  </a:lnTo>
                  <a:lnTo>
                    <a:pt x="855332" y="97917"/>
                  </a:lnTo>
                  <a:lnTo>
                    <a:pt x="855332" y="25234"/>
                  </a:lnTo>
                  <a:lnTo>
                    <a:pt x="847318" y="20662"/>
                  </a:lnTo>
                  <a:lnTo>
                    <a:pt x="809231" y="14478"/>
                  </a:lnTo>
                  <a:lnTo>
                    <a:pt x="771080" y="20662"/>
                  </a:lnTo>
                  <a:lnTo>
                    <a:pt x="740651" y="37909"/>
                  </a:lnTo>
                  <a:lnTo>
                    <a:pt x="720509" y="64312"/>
                  </a:lnTo>
                  <a:lnTo>
                    <a:pt x="713219" y="97917"/>
                  </a:lnTo>
                  <a:lnTo>
                    <a:pt x="720509" y="131533"/>
                  </a:lnTo>
                  <a:lnTo>
                    <a:pt x="740651" y="157924"/>
                  </a:lnTo>
                  <a:lnTo>
                    <a:pt x="771080" y="175183"/>
                  </a:lnTo>
                  <a:lnTo>
                    <a:pt x="809231" y="181356"/>
                  </a:lnTo>
                  <a:lnTo>
                    <a:pt x="847318" y="175183"/>
                  </a:lnTo>
                  <a:lnTo>
                    <a:pt x="877620" y="157924"/>
                  </a:lnTo>
                  <a:lnTo>
                    <a:pt x="891628" y="139446"/>
                  </a:lnTo>
                  <a:lnTo>
                    <a:pt x="897636" y="131533"/>
                  </a:lnTo>
                  <a:lnTo>
                    <a:pt x="904862" y="97917"/>
                  </a:lnTo>
                  <a:close/>
                </a:path>
                <a:path w="5413375" h="1276985">
                  <a:moveTo>
                    <a:pt x="1001255" y="204978"/>
                  </a:moveTo>
                  <a:lnTo>
                    <a:pt x="950963" y="204978"/>
                  </a:lnTo>
                  <a:lnTo>
                    <a:pt x="950963" y="237744"/>
                  </a:lnTo>
                  <a:lnTo>
                    <a:pt x="950963" y="276606"/>
                  </a:lnTo>
                  <a:lnTo>
                    <a:pt x="950963" y="308610"/>
                  </a:lnTo>
                  <a:lnTo>
                    <a:pt x="816470" y="308610"/>
                  </a:lnTo>
                  <a:lnTo>
                    <a:pt x="816470" y="276606"/>
                  </a:lnTo>
                  <a:lnTo>
                    <a:pt x="950963" y="276606"/>
                  </a:lnTo>
                  <a:lnTo>
                    <a:pt x="950963" y="237744"/>
                  </a:lnTo>
                  <a:lnTo>
                    <a:pt x="816470" y="237744"/>
                  </a:lnTo>
                  <a:lnTo>
                    <a:pt x="816470" y="204978"/>
                  </a:lnTo>
                  <a:lnTo>
                    <a:pt x="766559" y="204978"/>
                  </a:lnTo>
                  <a:lnTo>
                    <a:pt x="766559" y="349008"/>
                  </a:lnTo>
                  <a:lnTo>
                    <a:pt x="1001255" y="349008"/>
                  </a:lnTo>
                  <a:lnTo>
                    <a:pt x="1001255" y="308610"/>
                  </a:lnTo>
                  <a:lnTo>
                    <a:pt x="1001255" y="276606"/>
                  </a:lnTo>
                  <a:lnTo>
                    <a:pt x="1001255" y="237744"/>
                  </a:lnTo>
                  <a:lnTo>
                    <a:pt x="1001255" y="204978"/>
                  </a:lnTo>
                  <a:close/>
                </a:path>
                <a:path w="5413375" h="1276985">
                  <a:moveTo>
                    <a:pt x="1001255" y="0"/>
                  </a:moveTo>
                  <a:lnTo>
                    <a:pt x="950201" y="0"/>
                  </a:lnTo>
                  <a:lnTo>
                    <a:pt x="950201" y="189738"/>
                  </a:lnTo>
                  <a:lnTo>
                    <a:pt x="1001255" y="189738"/>
                  </a:lnTo>
                  <a:lnTo>
                    <a:pt x="1001255" y="0"/>
                  </a:lnTo>
                  <a:close/>
                </a:path>
                <a:path w="5413375" h="1276985">
                  <a:moveTo>
                    <a:pt x="1347165" y="29718"/>
                  </a:moveTo>
                  <a:lnTo>
                    <a:pt x="1314780" y="29718"/>
                  </a:lnTo>
                  <a:lnTo>
                    <a:pt x="1296492" y="29718"/>
                  </a:lnTo>
                  <a:lnTo>
                    <a:pt x="1091133" y="29718"/>
                  </a:lnTo>
                  <a:lnTo>
                    <a:pt x="1091133" y="70485"/>
                  </a:lnTo>
                  <a:lnTo>
                    <a:pt x="1296454" y="70485"/>
                  </a:lnTo>
                  <a:lnTo>
                    <a:pt x="1296276" y="97155"/>
                  </a:lnTo>
                  <a:lnTo>
                    <a:pt x="1294739" y="134924"/>
                  </a:lnTo>
                  <a:lnTo>
                    <a:pt x="1290548" y="177914"/>
                  </a:lnTo>
                  <a:lnTo>
                    <a:pt x="1282395" y="227076"/>
                  </a:lnTo>
                  <a:lnTo>
                    <a:pt x="1333068" y="232791"/>
                  </a:lnTo>
                  <a:lnTo>
                    <a:pt x="1341221" y="180759"/>
                  </a:lnTo>
                  <a:lnTo>
                    <a:pt x="1345412" y="136499"/>
                  </a:lnTo>
                  <a:lnTo>
                    <a:pt x="1346949" y="98107"/>
                  </a:lnTo>
                  <a:lnTo>
                    <a:pt x="1347127" y="70485"/>
                  </a:lnTo>
                  <a:lnTo>
                    <a:pt x="1347165" y="29718"/>
                  </a:lnTo>
                  <a:close/>
                </a:path>
                <a:path w="5413375" h="1276985">
                  <a:moveTo>
                    <a:pt x="1377645" y="269367"/>
                  </a:moveTo>
                  <a:lnTo>
                    <a:pt x="1222197" y="269367"/>
                  </a:lnTo>
                  <a:lnTo>
                    <a:pt x="1222197" y="148209"/>
                  </a:lnTo>
                  <a:lnTo>
                    <a:pt x="1171524" y="148209"/>
                  </a:lnTo>
                  <a:lnTo>
                    <a:pt x="1171524" y="269367"/>
                  </a:lnTo>
                  <a:lnTo>
                    <a:pt x="1058748" y="269367"/>
                  </a:lnTo>
                  <a:lnTo>
                    <a:pt x="1058748" y="310515"/>
                  </a:lnTo>
                  <a:lnTo>
                    <a:pt x="1377645" y="310515"/>
                  </a:lnTo>
                  <a:lnTo>
                    <a:pt x="1377645" y="289560"/>
                  </a:lnTo>
                  <a:lnTo>
                    <a:pt x="1377645" y="269367"/>
                  </a:lnTo>
                  <a:close/>
                </a:path>
                <a:path w="5413375" h="1276985">
                  <a:moveTo>
                    <a:pt x="4607458" y="1242250"/>
                  </a:moveTo>
                  <a:lnTo>
                    <a:pt x="4603127" y="1228013"/>
                  </a:lnTo>
                  <a:lnTo>
                    <a:pt x="4602975" y="1227505"/>
                  </a:lnTo>
                  <a:lnTo>
                    <a:pt x="4590085" y="1216660"/>
                  </a:lnTo>
                  <a:lnTo>
                    <a:pt x="4580229" y="1213459"/>
                  </a:lnTo>
                  <a:lnTo>
                    <a:pt x="4580229" y="1242250"/>
                  </a:lnTo>
                  <a:lnTo>
                    <a:pt x="4577829" y="1248549"/>
                  </a:lnTo>
                  <a:lnTo>
                    <a:pt x="4570679" y="1252905"/>
                  </a:lnTo>
                  <a:lnTo>
                    <a:pt x="4558792" y="1255445"/>
                  </a:lnTo>
                  <a:lnTo>
                    <a:pt x="4542231" y="1256258"/>
                  </a:lnTo>
                  <a:lnTo>
                    <a:pt x="4525657" y="1255445"/>
                  </a:lnTo>
                  <a:lnTo>
                    <a:pt x="4513783" y="1252905"/>
                  </a:lnTo>
                  <a:lnTo>
                    <a:pt x="4506620" y="1248549"/>
                  </a:lnTo>
                  <a:lnTo>
                    <a:pt x="4504233" y="1242250"/>
                  </a:lnTo>
                  <a:lnTo>
                    <a:pt x="4506620" y="1235989"/>
                  </a:lnTo>
                  <a:lnTo>
                    <a:pt x="4513783" y="1231544"/>
                  </a:lnTo>
                  <a:lnTo>
                    <a:pt x="4525657" y="1228902"/>
                  </a:lnTo>
                  <a:lnTo>
                    <a:pt x="4542231" y="1228013"/>
                  </a:lnTo>
                  <a:lnTo>
                    <a:pt x="4558792" y="1228902"/>
                  </a:lnTo>
                  <a:lnTo>
                    <a:pt x="4570679" y="1231544"/>
                  </a:lnTo>
                  <a:lnTo>
                    <a:pt x="4577829" y="1235989"/>
                  </a:lnTo>
                  <a:lnTo>
                    <a:pt x="4580229" y="1242250"/>
                  </a:lnTo>
                  <a:lnTo>
                    <a:pt x="4580229" y="1213459"/>
                  </a:lnTo>
                  <a:lnTo>
                    <a:pt x="4569561" y="1209979"/>
                  </a:lnTo>
                  <a:lnTo>
                    <a:pt x="4542231" y="1207693"/>
                  </a:lnTo>
                  <a:lnTo>
                    <a:pt x="4514862" y="1209979"/>
                  </a:lnTo>
                  <a:lnTo>
                    <a:pt x="4494276" y="1216660"/>
                  </a:lnTo>
                  <a:lnTo>
                    <a:pt x="4481309" y="1227505"/>
                  </a:lnTo>
                  <a:lnTo>
                    <a:pt x="4476801" y="1242250"/>
                  </a:lnTo>
                  <a:lnTo>
                    <a:pt x="4481309" y="1256982"/>
                  </a:lnTo>
                  <a:lnTo>
                    <a:pt x="4494276" y="1267828"/>
                  </a:lnTo>
                  <a:lnTo>
                    <a:pt x="4514862" y="1274508"/>
                  </a:lnTo>
                  <a:lnTo>
                    <a:pt x="4542231" y="1276794"/>
                  </a:lnTo>
                  <a:lnTo>
                    <a:pt x="4569561" y="1274508"/>
                  </a:lnTo>
                  <a:lnTo>
                    <a:pt x="4590085" y="1267828"/>
                  </a:lnTo>
                  <a:lnTo>
                    <a:pt x="4602975" y="1256982"/>
                  </a:lnTo>
                  <a:lnTo>
                    <a:pt x="4603191" y="1256258"/>
                  </a:lnTo>
                  <a:lnTo>
                    <a:pt x="4607458" y="1242250"/>
                  </a:lnTo>
                  <a:close/>
                </a:path>
                <a:path w="5413375" h="1276985">
                  <a:moveTo>
                    <a:pt x="4608677" y="1140244"/>
                  </a:moveTo>
                  <a:lnTo>
                    <a:pt x="4505045" y="1140244"/>
                  </a:lnTo>
                  <a:lnTo>
                    <a:pt x="4505045" y="1115237"/>
                  </a:lnTo>
                  <a:lnTo>
                    <a:pt x="4607661" y="1115237"/>
                  </a:lnTo>
                  <a:lnTo>
                    <a:pt x="4607661" y="1093698"/>
                  </a:lnTo>
                  <a:lnTo>
                    <a:pt x="4478223" y="1093698"/>
                  </a:lnTo>
                  <a:lnTo>
                    <a:pt x="4478223" y="1161580"/>
                  </a:lnTo>
                  <a:lnTo>
                    <a:pt x="4608677" y="1161580"/>
                  </a:lnTo>
                  <a:lnTo>
                    <a:pt x="4608677" y="1150797"/>
                  </a:lnTo>
                  <a:lnTo>
                    <a:pt x="4608677" y="1140244"/>
                  </a:lnTo>
                  <a:close/>
                </a:path>
                <a:path w="5413375" h="1276985">
                  <a:moveTo>
                    <a:pt x="4627981" y="1174572"/>
                  </a:moveTo>
                  <a:lnTo>
                    <a:pt x="4457700" y="1174572"/>
                  </a:lnTo>
                  <a:lnTo>
                    <a:pt x="4457700" y="1196530"/>
                  </a:lnTo>
                  <a:lnTo>
                    <a:pt x="4627981" y="1196530"/>
                  </a:lnTo>
                  <a:lnTo>
                    <a:pt x="4627981" y="1174572"/>
                  </a:lnTo>
                  <a:close/>
                </a:path>
                <a:path w="5413375" h="1276985">
                  <a:moveTo>
                    <a:pt x="4795393" y="1221511"/>
                  </a:moveTo>
                  <a:lnTo>
                    <a:pt x="4663313" y="1221511"/>
                  </a:lnTo>
                  <a:lnTo>
                    <a:pt x="4663313" y="1242860"/>
                  </a:lnTo>
                  <a:lnTo>
                    <a:pt x="4768367" y="1242860"/>
                  </a:lnTo>
                  <a:lnTo>
                    <a:pt x="4768367" y="1276172"/>
                  </a:lnTo>
                  <a:lnTo>
                    <a:pt x="4795393" y="1276172"/>
                  </a:lnTo>
                  <a:lnTo>
                    <a:pt x="4795393" y="1221511"/>
                  </a:lnTo>
                  <a:close/>
                </a:path>
                <a:path w="5413375" h="1276985">
                  <a:moveTo>
                    <a:pt x="4814900" y="1189405"/>
                  </a:moveTo>
                  <a:lnTo>
                    <a:pt x="4743170" y="1189405"/>
                  </a:lnTo>
                  <a:lnTo>
                    <a:pt x="4743170" y="1176007"/>
                  </a:lnTo>
                  <a:lnTo>
                    <a:pt x="4797831" y="1176007"/>
                  </a:lnTo>
                  <a:lnTo>
                    <a:pt x="4797831" y="1165428"/>
                  </a:lnTo>
                  <a:lnTo>
                    <a:pt x="4797831" y="1163599"/>
                  </a:lnTo>
                  <a:lnTo>
                    <a:pt x="4797831" y="1155471"/>
                  </a:lnTo>
                  <a:lnTo>
                    <a:pt x="4692370" y="1155471"/>
                  </a:lnTo>
                  <a:lnTo>
                    <a:pt x="4692370" y="1143279"/>
                  </a:lnTo>
                  <a:lnTo>
                    <a:pt x="4794174" y="1143279"/>
                  </a:lnTo>
                  <a:lnTo>
                    <a:pt x="4794174" y="1092276"/>
                  </a:lnTo>
                  <a:lnTo>
                    <a:pt x="4665345" y="1092276"/>
                  </a:lnTo>
                  <a:lnTo>
                    <a:pt x="4665345" y="1112799"/>
                  </a:lnTo>
                  <a:lnTo>
                    <a:pt x="4767554" y="1112799"/>
                  </a:lnTo>
                  <a:lnTo>
                    <a:pt x="4767554" y="1124178"/>
                  </a:lnTo>
                  <a:lnTo>
                    <a:pt x="4665548" y="1124178"/>
                  </a:lnTo>
                  <a:lnTo>
                    <a:pt x="4665548" y="1176007"/>
                  </a:lnTo>
                  <a:lnTo>
                    <a:pt x="4716145" y="1176007"/>
                  </a:lnTo>
                  <a:lnTo>
                    <a:pt x="4716145" y="1189405"/>
                  </a:lnTo>
                  <a:lnTo>
                    <a:pt x="4644415" y="1189405"/>
                  </a:lnTo>
                  <a:lnTo>
                    <a:pt x="4644415" y="1210957"/>
                  </a:lnTo>
                  <a:lnTo>
                    <a:pt x="4814900" y="1210957"/>
                  </a:lnTo>
                  <a:lnTo>
                    <a:pt x="4814900" y="1201204"/>
                  </a:lnTo>
                  <a:lnTo>
                    <a:pt x="4814900" y="1189405"/>
                  </a:lnTo>
                  <a:close/>
                </a:path>
                <a:path w="5413375" h="1276985">
                  <a:moveTo>
                    <a:pt x="4951641" y="1202423"/>
                  </a:moveTo>
                  <a:lnTo>
                    <a:pt x="4951019" y="1195920"/>
                  </a:lnTo>
                  <a:lnTo>
                    <a:pt x="4949812" y="1183119"/>
                  </a:lnTo>
                  <a:lnTo>
                    <a:pt x="4920513" y="1185519"/>
                  </a:lnTo>
                  <a:lnTo>
                    <a:pt x="4907140" y="1186116"/>
                  </a:lnTo>
                  <a:lnTo>
                    <a:pt x="4907140" y="1167676"/>
                  </a:lnTo>
                  <a:lnTo>
                    <a:pt x="4940058" y="1167676"/>
                  </a:lnTo>
                  <a:lnTo>
                    <a:pt x="4940058" y="1159941"/>
                  </a:lnTo>
                  <a:lnTo>
                    <a:pt x="4940058" y="1155065"/>
                  </a:lnTo>
                  <a:lnTo>
                    <a:pt x="4940058" y="1146124"/>
                  </a:lnTo>
                  <a:lnTo>
                    <a:pt x="4874831" y="1146124"/>
                  </a:lnTo>
                  <a:lnTo>
                    <a:pt x="4874831" y="1121549"/>
                  </a:lnTo>
                  <a:lnTo>
                    <a:pt x="4938839" y="1121549"/>
                  </a:lnTo>
                  <a:lnTo>
                    <a:pt x="4938839" y="1099997"/>
                  </a:lnTo>
                  <a:lnTo>
                    <a:pt x="4847806" y="1099997"/>
                  </a:lnTo>
                  <a:lnTo>
                    <a:pt x="4847806" y="1167676"/>
                  </a:lnTo>
                  <a:lnTo>
                    <a:pt x="4880114" y="1167676"/>
                  </a:lnTo>
                  <a:lnTo>
                    <a:pt x="4880114" y="1187069"/>
                  </a:lnTo>
                  <a:lnTo>
                    <a:pt x="4860404" y="1187450"/>
                  </a:lnTo>
                  <a:lnTo>
                    <a:pt x="4832362" y="1187577"/>
                  </a:lnTo>
                  <a:lnTo>
                    <a:pt x="4835614" y="1208925"/>
                  </a:lnTo>
                  <a:lnTo>
                    <a:pt x="4862804" y="1208709"/>
                  </a:lnTo>
                  <a:lnTo>
                    <a:pt x="4891875" y="1207808"/>
                  </a:lnTo>
                  <a:lnTo>
                    <a:pt x="4921821" y="1205839"/>
                  </a:lnTo>
                  <a:lnTo>
                    <a:pt x="4951641" y="1202423"/>
                  </a:lnTo>
                  <a:close/>
                </a:path>
                <a:path w="5413375" h="1276985">
                  <a:moveTo>
                    <a:pt x="4988217" y="1088415"/>
                  </a:moveTo>
                  <a:lnTo>
                    <a:pt x="4960988" y="1088415"/>
                  </a:lnTo>
                  <a:lnTo>
                    <a:pt x="4960988" y="1230045"/>
                  </a:lnTo>
                  <a:lnTo>
                    <a:pt x="4988217" y="1230045"/>
                  </a:lnTo>
                  <a:lnTo>
                    <a:pt x="4988217" y="1088415"/>
                  </a:lnTo>
                  <a:close/>
                </a:path>
                <a:path w="5413375" h="1276985">
                  <a:moveTo>
                    <a:pt x="4993297" y="1252004"/>
                  </a:moveTo>
                  <a:lnTo>
                    <a:pt x="4887836" y="1252004"/>
                  </a:lnTo>
                  <a:lnTo>
                    <a:pt x="4887836" y="1220101"/>
                  </a:lnTo>
                  <a:lnTo>
                    <a:pt x="4860810" y="1220101"/>
                  </a:lnTo>
                  <a:lnTo>
                    <a:pt x="4860810" y="1273530"/>
                  </a:lnTo>
                  <a:lnTo>
                    <a:pt x="4993297" y="1273530"/>
                  </a:lnTo>
                  <a:lnTo>
                    <a:pt x="4993297" y="1260132"/>
                  </a:lnTo>
                  <a:lnTo>
                    <a:pt x="4993297" y="1252004"/>
                  </a:lnTo>
                  <a:close/>
                </a:path>
                <a:path w="5413375" h="1276985">
                  <a:moveTo>
                    <a:pt x="5178082" y="1213192"/>
                  </a:moveTo>
                  <a:lnTo>
                    <a:pt x="5158600" y="1198829"/>
                  </a:lnTo>
                  <a:lnTo>
                    <a:pt x="5145062" y="1178991"/>
                  </a:lnTo>
                  <a:lnTo>
                    <a:pt x="5137162" y="1155573"/>
                  </a:lnTo>
                  <a:lnTo>
                    <a:pt x="5134597" y="1130477"/>
                  </a:lnTo>
                  <a:lnTo>
                    <a:pt x="5134597" y="1103045"/>
                  </a:lnTo>
                  <a:lnTo>
                    <a:pt x="5129517" y="1103045"/>
                  </a:lnTo>
                  <a:lnTo>
                    <a:pt x="5113058" y="1103045"/>
                  </a:lnTo>
                  <a:lnTo>
                    <a:pt x="5107571" y="1103045"/>
                  </a:lnTo>
                  <a:lnTo>
                    <a:pt x="5107571" y="1130477"/>
                  </a:lnTo>
                  <a:lnTo>
                    <a:pt x="5104816" y="1156576"/>
                  </a:lnTo>
                  <a:lnTo>
                    <a:pt x="5096395" y="1180998"/>
                  </a:lnTo>
                  <a:lnTo>
                    <a:pt x="5082019" y="1201661"/>
                  </a:lnTo>
                  <a:lnTo>
                    <a:pt x="5061445" y="1216444"/>
                  </a:lnTo>
                  <a:lnTo>
                    <a:pt x="5077701" y="1238186"/>
                  </a:lnTo>
                  <a:lnTo>
                    <a:pt x="5100802" y="1220520"/>
                  </a:lnTo>
                  <a:lnTo>
                    <a:pt x="5116944" y="1195222"/>
                  </a:lnTo>
                  <a:lnTo>
                    <a:pt x="5121237" y="1181315"/>
                  </a:lnTo>
                  <a:lnTo>
                    <a:pt x="5124716" y="1193038"/>
                  </a:lnTo>
                  <a:lnTo>
                    <a:pt x="5139893" y="1217498"/>
                  </a:lnTo>
                  <a:lnTo>
                    <a:pt x="5161826" y="1234719"/>
                  </a:lnTo>
                  <a:lnTo>
                    <a:pt x="5178082" y="1213192"/>
                  </a:lnTo>
                  <a:close/>
                </a:path>
                <a:path w="5413375" h="1276985">
                  <a:moveTo>
                    <a:pt x="5240058" y="1160957"/>
                  </a:moveTo>
                  <a:lnTo>
                    <a:pt x="5212829" y="1160957"/>
                  </a:lnTo>
                  <a:lnTo>
                    <a:pt x="5212829" y="1088631"/>
                  </a:lnTo>
                  <a:lnTo>
                    <a:pt x="5185600" y="1088631"/>
                  </a:lnTo>
                  <a:lnTo>
                    <a:pt x="5185600" y="1276794"/>
                  </a:lnTo>
                  <a:lnTo>
                    <a:pt x="5212829" y="1276794"/>
                  </a:lnTo>
                  <a:lnTo>
                    <a:pt x="5212829" y="1183525"/>
                  </a:lnTo>
                  <a:lnTo>
                    <a:pt x="5240058" y="1183525"/>
                  </a:lnTo>
                  <a:lnTo>
                    <a:pt x="5240058" y="1160957"/>
                  </a:lnTo>
                  <a:close/>
                </a:path>
                <a:path w="5413375" h="1276985">
                  <a:moveTo>
                    <a:pt x="5369687" y="1180477"/>
                  </a:moveTo>
                  <a:lnTo>
                    <a:pt x="5349849" y="1170889"/>
                  </a:lnTo>
                  <a:lnTo>
                    <a:pt x="5336133" y="1157655"/>
                  </a:lnTo>
                  <a:lnTo>
                    <a:pt x="5328158" y="1142060"/>
                  </a:lnTo>
                  <a:lnTo>
                    <a:pt x="5325592" y="1125397"/>
                  </a:lnTo>
                  <a:lnTo>
                    <a:pt x="5325592" y="1123378"/>
                  </a:lnTo>
                  <a:lnTo>
                    <a:pt x="5362575" y="1123378"/>
                  </a:lnTo>
                  <a:lnTo>
                    <a:pt x="5362575" y="1109548"/>
                  </a:lnTo>
                  <a:lnTo>
                    <a:pt x="5362575" y="1102029"/>
                  </a:lnTo>
                  <a:lnTo>
                    <a:pt x="5260162" y="1102029"/>
                  </a:lnTo>
                  <a:lnTo>
                    <a:pt x="5260162" y="1123378"/>
                  </a:lnTo>
                  <a:lnTo>
                    <a:pt x="5297957" y="1123378"/>
                  </a:lnTo>
                  <a:lnTo>
                    <a:pt x="5297957" y="1125397"/>
                  </a:lnTo>
                  <a:lnTo>
                    <a:pt x="5295341" y="1143114"/>
                  </a:lnTo>
                  <a:lnTo>
                    <a:pt x="5287238" y="1159662"/>
                  </a:lnTo>
                  <a:lnTo>
                    <a:pt x="5273268" y="1173670"/>
                  </a:lnTo>
                  <a:lnTo>
                    <a:pt x="5253050" y="1183716"/>
                  </a:lnTo>
                  <a:lnTo>
                    <a:pt x="5266868" y="1204861"/>
                  </a:lnTo>
                  <a:lnTo>
                    <a:pt x="5290477" y="1192466"/>
                  </a:lnTo>
                  <a:lnTo>
                    <a:pt x="5307152" y="1174038"/>
                  </a:lnTo>
                  <a:lnTo>
                    <a:pt x="5312156" y="1162469"/>
                  </a:lnTo>
                  <a:lnTo>
                    <a:pt x="5316398" y="1172006"/>
                  </a:lnTo>
                  <a:lnTo>
                    <a:pt x="5332755" y="1189609"/>
                  </a:lnTo>
                  <a:lnTo>
                    <a:pt x="5355869" y="1201407"/>
                  </a:lnTo>
                  <a:lnTo>
                    <a:pt x="5369687" y="1180477"/>
                  </a:lnTo>
                  <a:close/>
                </a:path>
                <a:path w="5413375" h="1276985">
                  <a:moveTo>
                    <a:pt x="5408701" y="1088821"/>
                  </a:moveTo>
                  <a:lnTo>
                    <a:pt x="5381472" y="1088821"/>
                  </a:lnTo>
                  <a:lnTo>
                    <a:pt x="5381472" y="1224572"/>
                  </a:lnTo>
                  <a:lnTo>
                    <a:pt x="5408701" y="1224572"/>
                  </a:lnTo>
                  <a:lnTo>
                    <a:pt x="5408701" y="1088821"/>
                  </a:lnTo>
                  <a:close/>
                </a:path>
                <a:path w="5413375" h="1276985">
                  <a:moveTo>
                    <a:pt x="5413375" y="1252004"/>
                  </a:moveTo>
                  <a:lnTo>
                    <a:pt x="5310352" y="1252004"/>
                  </a:lnTo>
                  <a:lnTo>
                    <a:pt x="5310352" y="1212367"/>
                  </a:lnTo>
                  <a:lnTo>
                    <a:pt x="5283327" y="1212367"/>
                  </a:lnTo>
                  <a:lnTo>
                    <a:pt x="5283327" y="1273530"/>
                  </a:lnTo>
                  <a:lnTo>
                    <a:pt x="5413375" y="1273530"/>
                  </a:lnTo>
                  <a:lnTo>
                    <a:pt x="5413375" y="1262761"/>
                  </a:lnTo>
                  <a:lnTo>
                    <a:pt x="5413375" y="125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95600" y="3505199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900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58654" y="18694"/>
                  </a:lnTo>
                  <a:lnTo>
                    <a:pt x="3482873" y="35026"/>
                  </a:lnTo>
                  <a:lnTo>
                    <a:pt x="3499205" y="59245"/>
                  </a:lnTo>
                  <a:lnTo>
                    <a:pt x="3505200" y="88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900" y="342900"/>
                  </a:lnTo>
                  <a:lnTo>
                    <a:pt x="3517900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324" y="3654425"/>
              <a:ext cx="171851" cy="1555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899867" y="4262221"/>
              <a:ext cx="564515" cy="188595"/>
            </a:xfrm>
            <a:custGeom>
              <a:avLst/>
              <a:gdLst/>
              <a:ahLst/>
              <a:cxnLst/>
              <a:rect l="l" t="t" r="r" b="b"/>
              <a:pathLst>
                <a:path w="564514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64514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64514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64514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64514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64514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64514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64514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64514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64514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64514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64514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64514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64514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64514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64514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64514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64514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64514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64514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64514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64514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64514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64514" h="188595">
                  <a:moveTo>
                    <a:pt x="413678" y="22296"/>
                  </a:moveTo>
                  <a:lnTo>
                    <a:pt x="382433" y="22296"/>
                  </a:lnTo>
                  <a:lnTo>
                    <a:pt x="382433" y="170078"/>
                  </a:lnTo>
                  <a:lnTo>
                    <a:pt x="413678" y="170078"/>
                  </a:lnTo>
                  <a:lnTo>
                    <a:pt x="413678" y="22296"/>
                  </a:lnTo>
                  <a:close/>
                </a:path>
                <a:path w="564514" h="188595">
                  <a:moveTo>
                    <a:pt x="492205" y="22296"/>
                  </a:moveTo>
                  <a:lnTo>
                    <a:pt x="439384" y="22296"/>
                  </a:lnTo>
                  <a:lnTo>
                    <a:pt x="439384" y="170078"/>
                  </a:lnTo>
                  <a:lnTo>
                    <a:pt x="491772" y="170078"/>
                  </a:lnTo>
                  <a:lnTo>
                    <a:pt x="502632" y="169523"/>
                  </a:lnTo>
                  <a:lnTo>
                    <a:pt x="544791" y="150397"/>
                  </a:lnTo>
                  <a:lnTo>
                    <a:pt x="550688" y="143307"/>
                  </a:lnTo>
                  <a:lnTo>
                    <a:pt x="470629" y="143307"/>
                  </a:lnTo>
                  <a:lnTo>
                    <a:pt x="470629" y="49067"/>
                  </a:lnTo>
                  <a:lnTo>
                    <a:pt x="550764" y="49067"/>
                  </a:lnTo>
                  <a:lnTo>
                    <a:pt x="550550" y="48720"/>
                  </a:lnTo>
                  <a:lnTo>
                    <a:pt x="512951" y="24515"/>
                  </a:lnTo>
                  <a:lnTo>
                    <a:pt x="502966" y="22851"/>
                  </a:lnTo>
                  <a:lnTo>
                    <a:pt x="492205" y="22296"/>
                  </a:lnTo>
                  <a:close/>
                </a:path>
                <a:path w="564514" h="188595">
                  <a:moveTo>
                    <a:pt x="550764" y="49067"/>
                  </a:moveTo>
                  <a:lnTo>
                    <a:pt x="499782" y="49067"/>
                  </a:lnTo>
                  <a:lnTo>
                    <a:pt x="507551" y="50703"/>
                  </a:lnTo>
                  <a:lnTo>
                    <a:pt x="520155" y="57245"/>
                  </a:lnTo>
                  <a:lnTo>
                    <a:pt x="532903" y="96043"/>
                  </a:lnTo>
                  <a:lnTo>
                    <a:pt x="532600" y="103926"/>
                  </a:lnTo>
                  <a:lnTo>
                    <a:pt x="507479" y="141671"/>
                  </a:lnTo>
                  <a:lnTo>
                    <a:pt x="499709" y="143307"/>
                  </a:lnTo>
                  <a:lnTo>
                    <a:pt x="550688" y="143307"/>
                  </a:lnTo>
                  <a:lnTo>
                    <a:pt x="563530" y="107182"/>
                  </a:lnTo>
                  <a:lnTo>
                    <a:pt x="564075" y="96043"/>
                  </a:lnTo>
                  <a:lnTo>
                    <a:pt x="563530" y="84939"/>
                  </a:lnTo>
                  <a:lnTo>
                    <a:pt x="561893" y="74647"/>
                  </a:lnTo>
                  <a:lnTo>
                    <a:pt x="559164" y="65168"/>
                  </a:lnTo>
                  <a:lnTo>
                    <a:pt x="555344" y="56499"/>
                  </a:lnTo>
                  <a:lnTo>
                    <a:pt x="550764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95600" y="4610099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900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58654" y="18694"/>
                  </a:lnTo>
                  <a:lnTo>
                    <a:pt x="3482873" y="35026"/>
                  </a:lnTo>
                  <a:lnTo>
                    <a:pt x="3499205" y="59245"/>
                  </a:lnTo>
                  <a:lnTo>
                    <a:pt x="3505200" y="88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900" y="342900"/>
                  </a:lnTo>
                  <a:lnTo>
                    <a:pt x="3517900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324" y="4759325"/>
              <a:ext cx="171851" cy="15557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3300" y="3505200"/>
              <a:ext cx="4483100" cy="42418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043021" y="4721656"/>
              <a:ext cx="554355" cy="184150"/>
            </a:xfrm>
            <a:custGeom>
              <a:avLst/>
              <a:gdLst/>
              <a:ahLst/>
              <a:cxnLst/>
              <a:rect l="l" t="t" r="r" b="b"/>
              <a:pathLst>
                <a:path w="55435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5435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5435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54354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54354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54354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5435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54354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5435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5435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5435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5435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5435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5435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5435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5435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5435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5435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5435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5435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5435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5435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5435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54354" h="184150">
                  <a:moveTo>
                    <a:pt x="401925" y="20061"/>
                  </a:moveTo>
                  <a:lnTo>
                    <a:pt x="384030" y="20061"/>
                  </a:lnTo>
                  <a:lnTo>
                    <a:pt x="384030" y="167843"/>
                  </a:lnTo>
                  <a:lnTo>
                    <a:pt x="401925" y="167843"/>
                  </a:lnTo>
                  <a:lnTo>
                    <a:pt x="401925" y="20061"/>
                  </a:lnTo>
                  <a:close/>
                </a:path>
                <a:path w="554354" h="184150">
                  <a:moveTo>
                    <a:pt x="485431" y="20061"/>
                  </a:moveTo>
                  <a:lnTo>
                    <a:pt x="437806" y="20061"/>
                  </a:lnTo>
                  <a:lnTo>
                    <a:pt x="437806" y="167843"/>
                  </a:lnTo>
                  <a:lnTo>
                    <a:pt x="483411" y="167843"/>
                  </a:lnTo>
                  <a:lnTo>
                    <a:pt x="494244" y="167288"/>
                  </a:lnTo>
                  <a:lnTo>
                    <a:pt x="531290" y="151968"/>
                  </a:lnTo>
                  <a:lnTo>
                    <a:pt x="455702" y="151968"/>
                  </a:lnTo>
                  <a:lnTo>
                    <a:pt x="455702" y="35936"/>
                  </a:lnTo>
                  <a:lnTo>
                    <a:pt x="531716" y="35936"/>
                  </a:lnTo>
                  <a:lnTo>
                    <a:pt x="529435" y="33821"/>
                  </a:lnTo>
                  <a:lnTo>
                    <a:pt x="522232" y="28936"/>
                  </a:lnTo>
                  <a:lnTo>
                    <a:pt x="514196" y="25053"/>
                  </a:lnTo>
                  <a:lnTo>
                    <a:pt x="505383" y="22280"/>
                  </a:lnTo>
                  <a:lnTo>
                    <a:pt x="495795" y="20616"/>
                  </a:lnTo>
                  <a:lnTo>
                    <a:pt x="485431" y="20061"/>
                  </a:lnTo>
                  <a:close/>
                </a:path>
                <a:path w="554354" h="184150">
                  <a:moveTo>
                    <a:pt x="531716" y="35936"/>
                  </a:moveTo>
                  <a:lnTo>
                    <a:pt x="484277" y="35936"/>
                  </a:lnTo>
                  <a:lnTo>
                    <a:pt x="492579" y="36373"/>
                  </a:lnTo>
                  <a:lnTo>
                    <a:pt x="500170" y="37686"/>
                  </a:lnTo>
                  <a:lnTo>
                    <a:pt x="530692" y="62896"/>
                  </a:lnTo>
                  <a:lnTo>
                    <a:pt x="536520" y="93663"/>
                  </a:lnTo>
                  <a:lnTo>
                    <a:pt x="536150" y="102372"/>
                  </a:lnTo>
                  <a:lnTo>
                    <a:pt x="518277" y="140986"/>
                  </a:lnTo>
                  <a:lnTo>
                    <a:pt x="482256" y="151968"/>
                  </a:lnTo>
                  <a:lnTo>
                    <a:pt x="531290" y="151968"/>
                  </a:lnTo>
                  <a:lnTo>
                    <a:pt x="551781" y="115149"/>
                  </a:lnTo>
                  <a:lnTo>
                    <a:pt x="553838" y="93663"/>
                  </a:lnTo>
                  <a:lnTo>
                    <a:pt x="553328" y="82596"/>
                  </a:lnTo>
                  <a:lnTo>
                    <a:pt x="541161" y="46485"/>
                  </a:lnTo>
                  <a:lnTo>
                    <a:pt x="535744" y="39670"/>
                  </a:lnTo>
                  <a:lnTo>
                    <a:pt x="531716" y="3593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899867" y="5367121"/>
              <a:ext cx="535940" cy="188595"/>
            </a:xfrm>
            <a:custGeom>
              <a:avLst/>
              <a:gdLst/>
              <a:ahLst/>
              <a:cxnLst/>
              <a:rect l="l" t="t" r="r" b="b"/>
              <a:pathLst>
                <a:path w="535939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35939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35939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35939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35939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35939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35939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35939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35939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35939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35939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35939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35939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35939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35939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35939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35939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35939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35939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35939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35939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35939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35939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35939" h="188595">
                  <a:moveTo>
                    <a:pt x="535197" y="0"/>
                  </a:moveTo>
                  <a:lnTo>
                    <a:pt x="508171" y="0"/>
                  </a:lnTo>
                  <a:lnTo>
                    <a:pt x="508171" y="110134"/>
                  </a:lnTo>
                  <a:lnTo>
                    <a:pt x="535197" y="110134"/>
                  </a:lnTo>
                  <a:lnTo>
                    <a:pt x="535197" y="86359"/>
                  </a:lnTo>
                  <a:lnTo>
                    <a:pt x="517518" y="86359"/>
                  </a:lnTo>
                  <a:lnTo>
                    <a:pt x="517518" y="64820"/>
                  </a:lnTo>
                  <a:lnTo>
                    <a:pt x="535197" y="64820"/>
                  </a:lnTo>
                  <a:lnTo>
                    <a:pt x="535197" y="48564"/>
                  </a:lnTo>
                  <a:lnTo>
                    <a:pt x="516705" y="48564"/>
                  </a:lnTo>
                  <a:lnTo>
                    <a:pt x="516705" y="27228"/>
                  </a:lnTo>
                  <a:lnTo>
                    <a:pt x="535197" y="27228"/>
                  </a:lnTo>
                  <a:lnTo>
                    <a:pt x="535197" y="0"/>
                  </a:lnTo>
                  <a:close/>
                </a:path>
                <a:path w="535939" h="188595">
                  <a:moveTo>
                    <a:pt x="474440" y="13614"/>
                  </a:moveTo>
                  <a:lnTo>
                    <a:pt x="385438" y="13614"/>
                  </a:lnTo>
                  <a:lnTo>
                    <a:pt x="385438" y="99974"/>
                  </a:lnTo>
                  <a:lnTo>
                    <a:pt x="474440" y="99974"/>
                  </a:lnTo>
                  <a:lnTo>
                    <a:pt x="474440" y="86359"/>
                  </a:lnTo>
                  <a:lnTo>
                    <a:pt x="468750" y="86359"/>
                  </a:lnTo>
                  <a:lnTo>
                    <a:pt x="468750" y="78841"/>
                  </a:lnTo>
                  <a:lnTo>
                    <a:pt x="412057" y="78841"/>
                  </a:lnTo>
                  <a:lnTo>
                    <a:pt x="412057" y="34950"/>
                  </a:lnTo>
                  <a:lnTo>
                    <a:pt x="468750" y="34950"/>
                  </a:lnTo>
                  <a:lnTo>
                    <a:pt x="468750" y="27228"/>
                  </a:lnTo>
                  <a:lnTo>
                    <a:pt x="474440" y="27228"/>
                  </a:lnTo>
                  <a:lnTo>
                    <a:pt x="474440" y="13614"/>
                  </a:lnTo>
                  <a:close/>
                </a:path>
                <a:path w="535939" h="188595">
                  <a:moveTo>
                    <a:pt x="474440" y="64820"/>
                  </a:moveTo>
                  <a:lnTo>
                    <a:pt x="468750" y="64820"/>
                  </a:lnTo>
                  <a:lnTo>
                    <a:pt x="468750" y="86359"/>
                  </a:lnTo>
                  <a:lnTo>
                    <a:pt x="474440" y="86359"/>
                  </a:lnTo>
                  <a:lnTo>
                    <a:pt x="474440" y="64820"/>
                  </a:lnTo>
                  <a:close/>
                </a:path>
                <a:path w="535939" h="188595">
                  <a:moveTo>
                    <a:pt x="508171" y="64820"/>
                  </a:moveTo>
                  <a:lnTo>
                    <a:pt x="474440" y="64820"/>
                  </a:lnTo>
                  <a:lnTo>
                    <a:pt x="474440" y="86359"/>
                  </a:lnTo>
                  <a:lnTo>
                    <a:pt x="508171" y="86359"/>
                  </a:lnTo>
                  <a:lnTo>
                    <a:pt x="508171" y="64820"/>
                  </a:lnTo>
                  <a:close/>
                </a:path>
                <a:path w="535939" h="188595">
                  <a:moveTo>
                    <a:pt x="535197" y="64820"/>
                  </a:moveTo>
                  <a:lnTo>
                    <a:pt x="517518" y="64820"/>
                  </a:lnTo>
                  <a:lnTo>
                    <a:pt x="517518" y="86359"/>
                  </a:lnTo>
                  <a:lnTo>
                    <a:pt x="535197" y="86359"/>
                  </a:lnTo>
                  <a:lnTo>
                    <a:pt x="535197" y="64820"/>
                  </a:lnTo>
                  <a:close/>
                </a:path>
                <a:path w="535939" h="188595">
                  <a:moveTo>
                    <a:pt x="468750" y="34950"/>
                  </a:moveTo>
                  <a:lnTo>
                    <a:pt x="447821" y="34950"/>
                  </a:lnTo>
                  <a:lnTo>
                    <a:pt x="447821" y="78841"/>
                  </a:lnTo>
                  <a:lnTo>
                    <a:pt x="468750" y="78841"/>
                  </a:lnTo>
                  <a:lnTo>
                    <a:pt x="468750" y="64820"/>
                  </a:lnTo>
                  <a:lnTo>
                    <a:pt x="474440" y="64820"/>
                  </a:lnTo>
                  <a:lnTo>
                    <a:pt x="474440" y="48564"/>
                  </a:lnTo>
                  <a:lnTo>
                    <a:pt x="468750" y="48564"/>
                  </a:lnTo>
                  <a:lnTo>
                    <a:pt x="468750" y="34950"/>
                  </a:lnTo>
                  <a:close/>
                </a:path>
                <a:path w="535939" h="188595">
                  <a:moveTo>
                    <a:pt x="474440" y="27228"/>
                  </a:moveTo>
                  <a:lnTo>
                    <a:pt x="468750" y="27228"/>
                  </a:lnTo>
                  <a:lnTo>
                    <a:pt x="468750" y="48564"/>
                  </a:lnTo>
                  <a:lnTo>
                    <a:pt x="474440" y="48564"/>
                  </a:lnTo>
                  <a:lnTo>
                    <a:pt x="474440" y="27228"/>
                  </a:lnTo>
                  <a:close/>
                </a:path>
                <a:path w="535939" h="188595">
                  <a:moveTo>
                    <a:pt x="508171" y="27228"/>
                  </a:moveTo>
                  <a:lnTo>
                    <a:pt x="474440" y="27228"/>
                  </a:lnTo>
                  <a:lnTo>
                    <a:pt x="474440" y="48564"/>
                  </a:lnTo>
                  <a:lnTo>
                    <a:pt x="508171" y="48564"/>
                  </a:lnTo>
                  <a:lnTo>
                    <a:pt x="508171" y="27228"/>
                  </a:lnTo>
                  <a:close/>
                </a:path>
                <a:path w="535939" h="188595">
                  <a:moveTo>
                    <a:pt x="535197" y="27228"/>
                  </a:moveTo>
                  <a:lnTo>
                    <a:pt x="516705" y="27228"/>
                  </a:lnTo>
                  <a:lnTo>
                    <a:pt x="516705" y="48564"/>
                  </a:lnTo>
                  <a:lnTo>
                    <a:pt x="535197" y="48564"/>
                  </a:lnTo>
                  <a:lnTo>
                    <a:pt x="535197" y="27228"/>
                  </a:lnTo>
                  <a:close/>
                </a:path>
                <a:path w="535939" h="188595">
                  <a:moveTo>
                    <a:pt x="471392" y="115011"/>
                  </a:moveTo>
                  <a:lnTo>
                    <a:pt x="444525" y="117497"/>
                  </a:lnTo>
                  <a:lnTo>
                    <a:pt x="424249" y="124688"/>
                  </a:lnTo>
                  <a:lnTo>
                    <a:pt x="411441" y="136185"/>
                  </a:lnTo>
                  <a:lnTo>
                    <a:pt x="406977" y="151587"/>
                  </a:lnTo>
                  <a:lnTo>
                    <a:pt x="411441" y="167074"/>
                  </a:lnTo>
                  <a:lnTo>
                    <a:pt x="424249" y="178562"/>
                  </a:lnTo>
                  <a:lnTo>
                    <a:pt x="444525" y="185705"/>
                  </a:lnTo>
                  <a:lnTo>
                    <a:pt x="471392" y="188163"/>
                  </a:lnTo>
                  <a:lnTo>
                    <a:pt x="498259" y="185705"/>
                  </a:lnTo>
                  <a:lnTo>
                    <a:pt x="518534" y="178562"/>
                  </a:lnTo>
                  <a:lnTo>
                    <a:pt x="530712" y="167640"/>
                  </a:lnTo>
                  <a:lnTo>
                    <a:pt x="471392" y="167640"/>
                  </a:lnTo>
                  <a:lnTo>
                    <a:pt x="455263" y="166646"/>
                  </a:lnTo>
                  <a:lnTo>
                    <a:pt x="443553" y="163652"/>
                  </a:lnTo>
                  <a:lnTo>
                    <a:pt x="436416" y="158638"/>
                  </a:lnTo>
                  <a:lnTo>
                    <a:pt x="434003" y="151587"/>
                  </a:lnTo>
                  <a:lnTo>
                    <a:pt x="436416" y="144567"/>
                  </a:lnTo>
                  <a:lnTo>
                    <a:pt x="443553" y="139623"/>
                  </a:lnTo>
                  <a:lnTo>
                    <a:pt x="455263" y="136699"/>
                  </a:lnTo>
                  <a:lnTo>
                    <a:pt x="471392" y="135737"/>
                  </a:lnTo>
                  <a:lnTo>
                    <a:pt x="530843" y="135737"/>
                  </a:lnTo>
                  <a:lnTo>
                    <a:pt x="518534" y="124688"/>
                  </a:lnTo>
                  <a:lnTo>
                    <a:pt x="498259" y="117497"/>
                  </a:lnTo>
                  <a:lnTo>
                    <a:pt x="471392" y="115011"/>
                  </a:lnTo>
                  <a:close/>
                </a:path>
                <a:path w="535939" h="188595">
                  <a:moveTo>
                    <a:pt x="530843" y="135737"/>
                  </a:moveTo>
                  <a:lnTo>
                    <a:pt x="471392" y="135737"/>
                  </a:lnTo>
                  <a:lnTo>
                    <a:pt x="487638" y="136699"/>
                  </a:lnTo>
                  <a:lnTo>
                    <a:pt x="499408" y="139623"/>
                  </a:lnTo>
                  <a:lnTo>
                    <a:pt x="506568" y="144567"/>
                  </a:lnTo>
                  <a:lnTo>
                    <a:pt x="508984" y="151587"/>
                  </a:lnTo>
                  <a:lnTo>
                    <a:pt x="506568" y="158638"/>
                  </a:lnTo>
                  <a:lnTo>
                    <a:pt x="499408" y="163652"/>
                  </a:lnTo>
                  <a:lnTo>
                    <a:pt x="487638" y="166646"/>
                  </a:lnTo>
                  <a:lnTo>
                    <a:pt x="471392" y="167640"/>
                  </a:lnTo>
                  <a:lnTo>
                    <a:pt x="530712" y="167640"/>
                  </a:lnTo>
                  <a:lnTo>
                    <a:pt x="531342" y="167074"/>
                  </a:lnTo>
                  <a:lnTo>
                    <a:pt x="535806" y="151587"/>
                  </a:lnTo>
                  <a:lnTo>
                    <a:pt x="531342" y="136185"/>
                  </a:lnTo>
                  <a:lnTo>
                    <a:pt x="530843" y="135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895600" y="57150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043021" y="5826556"/>
              <a:ext cx="528320" cy="184150"/>
            </a:xfrm>
            <a:custGeom>
              <a:avLst/>
              <a:gdLst/>
              <a:ahLst/>
              <a:cxnLst/>
              <a:rect l="l" t="t" r="r" b="b"/>
              <a:pathLst>
                <a:path w="528320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28320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28320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28320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28320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28320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28320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28320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28320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28320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28320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28320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28320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28320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28320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28320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28320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28320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28320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28320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28320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28320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28320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28320" h="184150">
                  <a:moveTo>
                    <a:pt x="527272" y="0"/>
                  </a:moveTo>
                  <a:lnTo>
                    <a:pt x="510406" y="0"/>
                  </a:lnTo>
                  <a:lnTo>
                    <a:pt x="510406" y="108712"/>
                  </a:lnTo>
                  <a:lnTo>
                    <a:pt x="527272" y="108712"/>
                  </a:lnTo>
                  <a:lnTo>
                    <a:pt x="527272" y="79857"/>
                  </a:lnTo>
                  <a:lnTo>
                    <a:pt x="517315" y="79857"/>
                  </a:lnTo>
                  <a:lnTo>
                    <a:pt x="517315" y="66243"/>
                  </a:lnTo>
                  <a:lnTo>
                    <a:pt x="527272" y="66243"/>
                  </a:lnTo>
                  <a:lnTo>
                    <a:pt x="527272" y="43484"/>
                  </a:lnTo>
                  <a:lnTo>
                    <a:pt x="516909" y="43484"/>
                  </a:lnTo>
                  <a:lnTo>
                    <a:pt x="516909" y="29667"/>
                  </a:lnTo>
                  <a:lnTo>
                    <a:pt x="527272" y="29667"/>
                  </a:lnTo>
                  <a:lnTo>
                    <a:pt x="527272" y="0"/>
                  </a:lnTo>
                  <a:close/>
                </a:path>
                <a:path w="528320" h="184150">
                  <a:moveTo>
                    <a:pt x="468547" y="13817"/>
                  </a:moveTo>
                  <a:lnTo>
                    <a:pt x="384625" y="13817"/>
                  </a:lnTo>
                  <a:lnTo>
                    <a:pt x="384625" y="95504"/>
                  </a:lnTo>
                  <a:lnTo>
                    <a:pt x="468547" y="95504"/>
                  </a:lnTo>
                  <a:lnTo>
                    <a:pt x="468547" y="82092"/>
                  </a:lnTo>
                  <a:lnTo>
                    <a:pt x="401085" y="82092"/>
                  </a:lnTo>
                  <a:lnTo>
                    <a:pt x="401085" y="27432"/>
                  </a:lnTo>
                  <a:lnTo>
                    <a:pt x="468547" y="27432"/>
                  </a:lnTo>
                  <a:lnTo>
                    <a:pt x="468547" y="13817"/>
                  </a:lnTo>
                  <a:close/>
                </a:path>
                <a:path w="528320" h="184150">
                  <a:moveTo>
                    <a:pt x="468547" y="27432"/>
                  </a:moveTo>
                  <a:lnTo>
                    <a:pt x="451885" y="27432"/>
                  </a:lnTo>
                  <a:lnTo>
                    <a:pt x="451885" y="82092"/>
                  </a:lnTo>
                  <a:lnTo>
                    <a:pt x="468547" y="82092"/>
                  </a:lnTo>
                  <a:lnTo>
                    <a:pt x="468547" y="79857"/>
                  </a:lnTo>
                  <a:lnTo>
                    <a:pt x="463873" y="79857"/>
                  </a:lnTo>
                  <a:lnTo>
                    <a:pt x="463873" y="66243"/>
                  </a:lnTo>
                  <a:lnTo>
                    <a:pt x="468547" y="66243"/>
                  </a:lnTo>
                  <a:lnTo>
                    <a:pt x="468547" y="43484"/>
                  </a:lnTo>
                  <a:lnTo>
                    <a:pt x="463873" y="43484"/>
                  </a:lnTo>
                  <a:lnTo>
                    <a:pt x="463873" y="29667"/>
                  </a:lnTo>
                  <a:lnTo>
                    <a:pt x="468547" y="29667"/>
                  </a:lnTo>
                  <a:lnTo>
                    <a:pt x="468547" y="27432"/>
                  </a:lnTo>
                  <a:close/>
                </a:path>
                <a:path w="528320" h="184150">
                  <a:moveTo>
                    <a:pt x="468547" y="66243"/>
                  </a:moveTo>
                  <a:lnTo>
                    <a:pt x="463873" y="66243"/>
                  </a:lnTo>
                  <a:lnTo>
                    <a:pt x="463873" y="79857"/>
                  </a:lnTo>
                  <a:lnTo>
                    <a:pt x="468547" y="79857"/>
                  </a:lnTo>
                  <a:lnTo>
                    <a:pt x="468547" y="66243"/>
                  </a:lnTo>
                  <a:close/>
                </a:path>
                <a:path w="528320" h="184150">
                  <a:moveTo>
                    <a:pt x="510406" y="66243"/>
                  </a:moveTo>
                  <a:lnTo>
                    <a:pt x="468547" y="66243"/>
                  </a:lnTo>
                  <a:lnTo>
                    <a:pt x="468547" y="79857"/>
                  </a:lnTo>
                  <a:lnTo>
                    <a:pt x="510406" y="79857"/>
                  </a:lnTo>
                  <a:lnTo>
                    <a:pt x="510406" y="66243"/>
                  </a:lnTo>
                  <a:close/>
                </a:path>
                <a:path w="528320" h="184150">
                  <a:moveTo>
                    <a:pt x="527272" y="66243"/>
                  </a:moveTo>
                  <a:lnTo>
                    <a:pt x="517315" y="66243"/>
                  </a:lnTo>
                  <a:lnTo>
                    <a:pt x="517315" y="79857"/>
                  </a:lnTo>
                  <a:lnTo>
                    <a:pt x="527272" y="79857"/>
                  </a:lnTo>
                  <a:lnTo>
                    <a:pt x="527272" y="66243"/>
                  </a:lnTo>
                  <a:close/>
                </a:path>
                <a:path w="528320" h="184150">
                  <a:moveTo>
                    <a:pt x="468547" y="29667"/>
                  </a:moveTo>
                  <a:lnTo>
                    <a:pt x="463873" y="29667"/>
                  </a:lnTo>
                  <a:lnTo>
                    <a:pt x="463873" y="43484"/>
                  </a:lnTo>
                  <a:lnTo>
                    <a:pt x="468547" y="43484"/>
                  </a:lnTo>
                  <a:lnTo>
                    <a:pt x="468547" y="29667"/>
                  </a:lnTo>
                  <a:close/>
                </a:path>
                <a:path w="528320" h="184150">
                  <a:moveTo>
                    <a:pt x="510406" y="29667"/>
                  </a:moveTo>
                  <a:lnTo>
                    <a:pt x="468547" y="29667"/>
                  </a:lnTo>
                  <a:lnTo>
                    <a:pt x="468547" y="43484"/>
                  </a:lnTo>
                  <a:lnTo>
                    <a:pt x="510406" y="43484"/>
                  </a:lnTo>
                  <a:lnTo>
                    <a:pt x="510406" y="29667"/>
                  </a:lnTo>
                  <a:close/>
                </a:path>
                <a:path w="528320" h="184150">
                  <a:moveTo>
                    <a:pt x="527272" y="29667"/>
                  </a:moveTo>
                  <a:lnTo>
                    <a:pt x="516909" y="29667"/>
                  </a:lnTo>
                  <a:lnTo>
                    <a:pt x="516909" y="43484"/>
                  </a:lnTo>
                  <a:lnTo>
                    <a:pt x="527272" y="43484"/>
                  </a:lnTo>
                  <a:lnTo>
                    <a:pt x="527272" y="29667"/>
                  </a:lnTo>
                  <a:close/>
                </a:path>
                <a:path w="528320" h="184150">
                  <a:moveTo>
                    <a:pt x="466921" y="113995"/>
                  </a:moveTo>
                  <a:lnTo>
                    <a:pt x="441302" y="116338"/>
                  </a:lnTo>
                  <a:lnTo>
                    <a:pt x="421989" y="123139"/>
                  </a:lnTo>
                  <a:lnTo>
                    <a:pt x="409800" y="134054"/>
                  </a:lnTo>
                  <a:lnTo>
                    <a:pt x="405555" y="148742"/>
                  </a:lnTo>
                  <a:lnTo>
                    <a:pt x="409800" y="163398"/>
                  </a:lnTo>
                  <a:lnTo>
                    <a:pt x="421989" y="174244"/>
                  </a:lnTo>
                  <a:lnTo>
                    <a:pt x="441302" y="180975"/>
                  </a:lnTo>
                  <a:lnTo>
                    <a:pt x="466921" y="183286"/>
                  </a:lnTo>
                  <a:lnTo>
                    <a:pt x="492423" y="180975"/>
                  </a:lnTo>
                  <a:lnTo>
                    <a:pt x="511676" y="174244"/>
                  </a:lnTo>
                  <a:lnTo>
                    <a:pt x="516349" y="170078"/>
                  </a:lnTo>
                  <a:lnTo>
                    <a:pt x="466921" y="170078"/>
                  </a:lnTo>
                  <a:lnTo>
                    <a:pt x="448310" y="168630"/>
                  </a:lnTo>
                  <a:lnTo>
                    <a:pt x="434308" y="164439"/>
                  </a:lnTo>
                  <a:lnTo>
                    <a:pt x="425488" y="157734"/>
                  </a:lnTo>
                  <a:lnTo>
                    <a:pt x="422421" y="148742"/>
                  </a:lnTo>
                  <a:lnTo>
                    <a:pt x="425488" y="139750"/>
                  </a:lnTo>
                  <a:lnTo>
                    <a:pt x="434308" y="133045"/>
                  </a:lnTo>
                  <a:lnTo>
                    <a:pt x="448310" y="128854"/>
                  </a:lnTo>
                  <a:lnTo>
                    <a:pt x="466921" y="127406"/>
                  </a:lnTo>
                  <a:lnTo>
                    <a:pt x="516432" y="127406"/>
                  </a:lnTo>
                  <a:lnTo>
                    <a:pt x="511676" y="123139"/>
                  </a:lnTo>
                  <a:lnTo>
                    <a:pt x="492423" y="116338"/>
                  </a:lnTo>
                  <a:lnTo>
                    <a:pt x="466921" y="113995"/>
                  </a:lnTo>
                  <a:close/>
                </a:path>
                <a:path w="528320" h="184150">
                  <a:moveTo>
                    <a:pt x="516432" y="127406"/>
                  </a:moveTo>
                  <a:lnTo>
                    <a:pt x="466921" y="127406"/>
                  </a:lnTo>
                  <a:lnTo>
                    <a:pt x="485533" y="128854"/>
                  </a:lnTo>
                  <a:lnTo>
                    <a:pt x="499535" y="133045"/>
                  </a:lnTo>
                  <a:lnTo>
                    <a:pt x="508355" y="139750"/>
                  </a:lnTo>
                  <a:lnTo>
                    <a:pt x="511422" y="148742"/>
                  </a:lnTo>
                  <a:lnTo>
                    <a:pt x="508355" y="157734"/>
                  </a:lnTo>
                  <a:lnTo>
                    <a:pt x="499535" y="164439"/>
                  </a:lnTo>
                  <a:lnTo>
                    <a:pt x="485533" y="168630"/>
                  </a:lnTo>
                  <a:lnTo>
                    <a:pt x="466921" y="170078"/>
                  </a:lnTo>
                  <a:lnTo>
                    <a:pt x="516349" y="170078"/>
                  </a:lnTo>
                  <a:lnTo>
                    <a:pt x="523843" y="163398"/>
                  </a:lnTo>
                  <a:lnTo>
                    <a:pt x="528085" y="148742"/>
                  </a:lnTo>
                  <a:lnTo>
                    <a:pt x="523843" y="134054"/>
                  </a:lnTo>
                  <a:lnTo>
                    <a:pt x="516432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912567" y="7576718"/>
              <a:ext cx="725805" cy="189230"/>
            </a:xfrm>
            <a:custGeom>
              <a:avLst/>
              <a:gdLst/>
              <a:ahLst/>
              <a:cxnLst/>
              <a:rect l="l" t="t" r="r" b="b"/>
              <a:pathLst>
                <a:path w="725804" h="189229">
                  <a:moveTo>
                    <a:pt x="165404" y="203"/>
                  </a:moveTo>
                  <a:lnTo>
                    <a:pt x="139801" y="203"/>
                  </a:lnTo>
                  <a:lnTo>
                    <a:pt x="139801" y="188366"/>
                  </a:lnTo>
                  <a:lnTo>
                    <a:pt x="165404" y="188366"/>
                  </a:lnTo>
                  <a:lnTo>
                    <a:pt x="165404" y="203"/>
                  </a:lnTo>
                  <a:close/>
                </a:path>
                <a:path w="725804" h="189229">
                  <a:moveTo>
                    <a:pt x="126999" y="3251"/>
                  </a:moveTo>
                  <a:lnTo>
                    <a:pt x="101803" y="3251"/>
                  </a:lnTo>
                  <a:lnTo>
                    <a:pt x="101803" y="179832"/>
                  </a:lnTo>
                  <a:lnTo>
                    <a:pt x="126999" y="179832"/>
                  </a:lnTo>
                  <a:lnTo>
                    <a:pt x="126999" y="86360"/>
                  </a:lnTo>
                  <a:lnTo>
                    <a:pt x="108915" y="86360"/>
                  </a:lnTo>
                  <a:lnTo>
                    <a:pt x="108915" y="64414"/>
                  </a:lnTo>
                  <a:lnTo>
                    <a:pt x="126999" y="64414"/>
                  </a:lnTo>
                  <a:lnTo>
                    <a:pt x="126999" y="3251"/>
                  </a:lnTo>
                  <a:close/>
                </a:path>
                <a:path w="725804" h="189229">
                  <a:moveTo>
                    <a:pt x="43281" y="30886"/>
                  </a:moveTo>
                  <a:lnTo>
                    <a:pt x="37185" y="30886"/>
                  </a:lnTo>
                  <a:lnTo>
                    <a:pt x="37185" y="50190"/>
                  </a:lnTo>
                  <a:lnTo>
                    <a:pt x="35261" y="74291"/>
                  </a:lnTo>
                  <a:lnTo>
                    <a:pt x="28955" y="97307"/>
                  </a:lnTo>
                  <a:lnTo>
                    <a:pt x="17468" y="117541"/>
                  </a:lnTo>
                  <a:lnTo>
                    <a:pt x="0" y="133299"/>
                  </a:lnTo>
                  <a:lnTo>
                    <a:pt x="16052" y="153212"/>
                  </a:lnTo>
                  <a:lnTo>
                    <a:pt x="35131" y="135172"/>
                  </a:lnTo>
                  <a:lnTo>
                    <a:pt x="47980" y="110540"/>
                  </a:lnTo>
                  <a:lnTo>
                    <a:pt x="50495" y="100461"/>
                  </a:lnTo>
                  <a:lnTo>
                    <a:pt x="45462" y="80591"/>
                  </a:lnTo>
                  <a:lnTo>
                    <a:pt x="43281" y="50190"/>
                  </a:lnTo>
                  <a:lnTo>
                    <a:pt x="43281" y="30886"/>
                  </a:lnTo>
                  <a:close/>
                </a:path>
                <a:path w="725804" h="189229">
                  <a:moveTo>
                    <a:pt x="63398" y="30886"/>
                  </a:moveTo>
                  <a:lnTo>
                    <a:pt x="57505" y="30886"/>
                  </a:lnTo>
                  <a:lnTo>
                    <a:pt x="57505" y="50190"/>
                  </a:lnTo>
                  <a:lnTo>
                    <a:pt x="55229" y="81489"/>
                  </a:lnTo>
                  <a:lnTo>
                    <a:pt x="50495" y="100461"/>
                  </a:lnTo>
                  <a:lnTo>
                    <a:pt x="52501" y="108381"/>
                  </a:lnTo>
                  <a:lnTo>
                    <a:pt x="65141" y="131714"/>
                  </a:lnTo>
                  <a:lnTo>
                    <a:pt x="84124" y="148742"/>
                  </a:lnTo>
                  <a:lnTo>
                    <a:pt x="99974" y="129032"/>
                  </a:lnTo>
                  <a:lnTo>
                    <a:pt x="82772" y="114427"/>
                  </a:lnTo>
                  <a:lnTo>
                    <a:pt x="71475" y="95402"/>
                  </a:lnTo>
                  <a:lnTo>
                    <a:pt x="65284" y="73482"/>
                  </a:lnTo>
                  <a:lnTo>
                    <a:pt x="63398" y="50190"/>
                  </a:lnTo>
                  <a:lnTo>
                    <a:pt x="63398" y="30886"/>
                  </a:lnTo>
                  <a:close/>
                </a:path>
                <a:path w="725804" h="189229">
                  <a:moveTo>
                    <a:pt x="57505" y="30886"/>
                  </a:moveTo>
                  <a:lnTo>
                    <a:pt x="43281" y="30886"/>
                  </a:lnTo>
                  <a:lnTo>
                    <a:pt x="43281" y="50190"/>
                  </a:lnTo>
                  <a:lnTo>
                    <a:pt x="45462" y="80591"/>
                  </a:lnTo>
                  <a:lnTo>
                    <a:pt x="50495" y="100461"/>
                  </a:lnTo>
                  <a:lnTo>
                    <a:pt x="55229" y="81489"/>
                  </a:lnTo>
                  <a:lnTo>
                    <a:pt x="57505" y="50190"/>
                  </a:lnTo>
                  <a:lnTo>
                    <a:pt x="57505" y="30886"/>
                  </a:lnTo>
                  <a:close/>
                </a:path>
                <a:path w="725804" h="189229">
                  <a:moveTo>
                    <a:pt x="101803" y="64414"/>
                  </a:moveTo>
                  <a:lnTo>
                    <a:pt x="77825" y="64414"/>
                  </a:lnTo>
                  <a:lnTo>
                    <a:pt x="77825" y="86360"/>
                  </a:lnTo>
                  <a:lnTo>
                    <a:pt x="101803" y="86360"/>
                  </a:lnTo>
                  <a:lnTo>
                    <a:pt x="101803" y="64414"/>
                  </a:lnTo>
                  <a:close/>
                </a:path>
                <a:path w="725804" h="189229">
                  <a:moveTo>
                    <a:pt x="126999" y="64414"/>
                  </a:moveTo>
                  <a:lnTo>
                    <a:pt x="108915" y="64414"/>
                  </a:lnTo>
                  <a:lnTo>
                    <a:pt x="108915" y="86360"/>
                  </a:lnTo>
                  <a:lnTo>
                    <a:pt x="126999" y="86360"/>
                  </a:lnTo>
                  <a:lnTo>
                    <a:pt x="126999" y="64414"/>
                  </a:lnTo>
                  <a:close/>
                </a:path>
                <a:path w="725804" h="189229">
                  <a:moveTo>
                    <a:pt x="91033" y="19100"/>
                  </a:moveTo>
                  <a:lnTo>
                    <a:pt x="7111" y="19100"/>
                  </a:lnTo>
                  <a:lnTo>
                    <a:pt x="7111" y="40843"/>
                  </a:lnTo>
                  <a:lnTo>
                    <a:pt x="37185" y="40843"/>
                  </a:lnTo>
                  <a:lnTo>
                    <a:pt x="37185" y="30886"/>
                  </a:lnTo>
                  <a:lnTo>
                    <a:pt x="91033" y="30886"/>
                  </a:lnTo>
                  <a:lnTo>
                    <a:pt x="91033" y="19100"/>
                  </a:lnTo>
                  <a:close/>
                </a:path>
                <a:path w="725804" h="189229">
                  <a:moveTo>
                    <a:pt x="91033" y="30886"/>
                  </a:moveTo>
                  <a:lnTo>
                    <a:pt x="63398" y="30886"/>
                  </a:lnTo>
                  <a:lnTo>
                    <a:pt x="63398" y="40843"/>
                  </a:lnTo>
                  <a:lnTo>
                    <a:pt x="91033" y="40843"/>
                  </a:lnTo>
                  <a:lnTo>
                    <a:pt x="91033" y="30886"/>
                  </a:lnTo>
                  <a:close/>
                </a:path>
                <a:path w="725804" h="189229">
                  <a:moveTo>
                    <a:pt x="262518" y="144678"/>
                  </a:moveTo>
                  <a:lnTo>
                    <a:pt x="190992" y="144678"/>
                  </a:lnTo>
                  <a:lnTo>
                    <a:pt x="190992" y="166624"/>
                  </a:lnTo>
                  <a:lnTo>
                    <a:pt x="361273" y="166624"/>
                  </a:lnTo>
                  <a:lnTo>
                    <a:pt x="361273" y="150774"/>
                  </a:lnTo>
                  <a:lnTo>
                    <a:pt x="262518" y="150774"/>
                  </a:lnTo>
                  <a:lnTo>
                    <a:pt x="262518" y="144678"/>
                  </a:lnTo>
                  <a:close/>
                </a:path>
                <a:path w="725804" h="189229">
                  <a:moveTo>
                    <a:pt x="289544" y="103022"/>
                  </a:moveTo>
                  <a:lnTo>
                    <a:pt x="262518" y="103022"/>
                  </a:lnTo>
                  <a:lnTo>
                    <a:pt x="262518" y="150774"/>
                  </a:lnTo>
                  <a:lnTo>
                    <a:pt x="289544" y="150774"/>
                  </a:lnTo>
                  <a:lnTo>
                    <a:pt x="289544" y="103022"/>
                  </a:lnTo>
                  <a:close/>
                </a:path>
                <a:path w="725804" h="189229">
                  <a:moveTo>
                    <a:pt x="361273" y="144678"/>
                  </a:moveTo>
                  <a:lnTo>
                    <a:pt x="289544" y="144678"/>
                  </a:lnTo>
                  <a:lnTo>
                    <a:pt x="289544" y="150774"/>
                  </a:lnTo>
                  <a:lnTo>
                    <a:pt x="361273" y="150774"/>
                  </a:lnTo>
                  <a:lnTo>
                    <a:pt x="361273" y="144678"/>
                  </a:lnTo>
                  <a:close/>
                </a:path>
                <a:path w="725804" h="189229">
                  <a:moveTo>
                    <a:pt x="267192" y="24790"/>
                  </a:moveTo>
                  <a:lnTo>
                    <a:pt x="261705" y="24790"/>
                  </a:lnTo>
                  <a:lnTo>
                    <a:pt x="261705" y="31496"/>
                  </a:lnTo>
                  <a:lnTo>
                    <a:pt x="257559" y="50698"/>
                  </a:lnTo>
                  <a:lnTo>
                    <a:pt x="245297" y="68072"/>
                  </a:lnTo>
                  <a:lnTo>
                    <a:pt x="225186" y="81788"/>
                  </a:lnTo>
                  <a:lnTo>
                    <a:pt x="197494" y="90017"/>
                  </a:lnTo>
                  <a:lnTo>
                    <a:pt x="208060" y="111353"/>
                  </a:lnTo>
                  <a:lnTo>
                    <a:pt x="240230" y="100761"/>
                  </a:lnTo>
                  <a:lnTo>
                    <a:pt x="264245" y="83007"/>
                  </a:lnTo>
                  <a:lnTo>
                    <a:pt x="275955" y="64654"/>
                  </a:lnTo>
                  <a:lnTo>
                    <a:pt x="272462" y="59331"/>
                  </a:lnTo>
                  <a:lnTo>
                    <a:pt x="267192" y="31496"/>
                  </a:lnTo>
                  <a:lnTo>
                    <a:pt x="267192" y="24790"/>
                  </a:lnTo>
                  <a:close/>
                </a:path>
                <a:path w="725804" h="189229">
                  <a:moveTo>
                    <a:pt x="289950" y="24790"/>
                  </a:moveTo>
                  <a:lnTo>
                    <a:pt x="284464" y="24790"/>
                  </a:lnTo>
                  <a:lnTo>
                    <a:pt x="284464" y="31496"/>
                  </a:lnTo>
                  <a:lnTo>
                    <a:pt x="279269" y="59461"/>
                  </a:lnTo>
                  <a:lnTo>
                    <a:pt x="275955" y="64654"/>
                  </a:lnTo>
                  <a:lnTo>
                    <a:pt x="287715" y="82575"/>
                  </a:lnTo>
                  <a:lnTo>
                    <a:pt x="312112" y="99990"/>
                  </a:lnTo>
                  <a:lnTo>
                    <a:pt x="344814" y="110337"/>
                  </a:lnTo>
                  <a:lnTo>
                    <a:pt x="355177" y="89001"/>
                  </a:lnTo>
                  <a:lnTo>
                    <a:pt x="326897" y="81016"/>
                  </a:lnTo>
                  <a:lnTo>
                    <a:pt x="306485" y="67640"/>
                  </a:lnTo>
                  <a:lnTo>
                    <a:pt x="294112" y="50568"/>
                  </a:lnTo>
                  <a:lnTo>
                    <a:pt x="289950" y="31496"/>
                  </a:lnTo>
                  <a:lnTo>
                    <a:pt x="289950" y="24790"/>
                  </a:lnTo>
                  <a:close/>
                </a:path>
                <a:path w="725804" h="189229">
                  <a:moveTo>
                    <a:pt x="284464" y="24790"/>
                  </a:moveTo>
                  <a:lnTo>
                    <a:pt x="267192" y="24790"/>
                  </a:lnTo>
                  <a:lnTo>
                    <a:pt x="267192" y="31496"/>
                  </a:lnTo>
                  <a:lnTo>
                    <a:pt x="272462" y="59331"/>
                  </a:lnTo>
                  <a:lnTo>
                    <a:pt x="275955" y="64654"/>
                  </a:lnTo>
                  <a:lnTo>
                    <a:pt x="279269" y="59461"/>
                  </a:lnTo>
                  <a:lnTo>
                    <a:pt x="284464" y="31496"/>
                  </a:lnTo>
                  <a:lnTo>
                    <a:pt x="284464" y="24790"/>
                  </a:lnTo>
                  <a:close/>
                </a:path>
                <a:path w="725804" h="189229">
                  <a:moveTo>
                    <a:pt x="346643" y="14427"/>
                  </a:moveTo>
                  <a:lnTo>
                    <a:pt x="205012" y="14427"/>
                  </a:lnTo>
                  <a:lnTo>
                    <a:pt x="205012" y="35966"/>
                  </a:lnTo>
                  <a:lnTo>
                    <a:pt x="260740" y="35966"/>
                  </a:lnTo>
                  <a:lnTo>
                    <a:pt x="261705" y="31496"/>
                  </a:lnTo>
                  <a:lnTo>
                    <a:pt x="261705" y="24790"/>
                  </a:lnTo>
                  <a:lnTo>
                    <a:pt x="346643" y="24790"/>
                  </a:lnTo>
                  <a:lnTo>
                    <a:pt x="346643" y="14427"/>
                  </a:lnTo>
                  <a:close/>
                </a:path>
                <a:path w="725804" h="189229">
                  <a:moveTo>
                    <a:pt x="346643" y="24790"/>
                  </a:moveTo>
                  <a:lnTo>
                    <a:pt x="289950" y="24790"/>
                  </a:lnTo>
                  <a:lnTo>
                    <a:pt x="289950" y="31496"/>
                  </a:lnTo>
                  <a:lnTo>
                    <a:pt x="290926" y="35966"/>
                  </a:lnTo>
                  <a:lnTo>
                    <a:pt x="346643" y="35966"/>
                  </a:lnTo>
                  <a:lnTo>
                    <a:pt x="346643" y="24790"/>
                  </a:lnTo>
                  <a:close/>
                </a:path>
                <a:path w="725804" h="189229">
                  <a:moveTo>
                    <a:pt x="525240" y="0"/>
                  </a:moveTo>
                  <a:lnTo>
                    <a:pt x="498417" y="0"/>
                  </a:lnTo>
                  <a:lnTo>
                    <a:pt x="498417" y="188772"/>
                  </a:lnTo>
                  <a:lnTo>
                    <a:pt x="525240" y="188772"/>
                  </a:lnTo>
                  <a:lnTo>
                    <a:pt x="525240" y="93472"/>
                  </a:lnTo>
                  <a:lnTo>
                    <a:pt x="519144" y="93472"/>
                  </a:lnTo>
                  <a:lnTo>
                    <a:pt x="519144" y="71120"/>
                  </a:lnTo>
                  <a:lnTo>
                    <a:pt x="525240" y="71120"/>
                  </a:lnTo>
                  <a:lnTo>
                    <a:pt x="525240" y="0"/>
                  </a:lnTo>
                  <a:close/>
                </a:path>
                <a:path w="725804" h="189229">
                  <a:moveTo>
                    <a:pt x="525240" y="71120"/>
                  </a:moveTo>
                  <a:lnTo>
                    <a:pt x="519144" y="71120"/>
                  </a:lnTo>
                  <a:lnTo>
                    <a:pt x="519144" y="93472"/>
                  </a:lnTo>
                  <a:lnTo>
                    <a:pt x="525240" y="93472"/>
                  </a:lnTo>
                  <a:lnTo>
                    <a:pt x="525240" y="71120"/>
                  </a:lnTo>
                  <a:close/>
                </a:path>
                <a:path w="725804" h="189229">
                  <a:moveTo>
                    <a:pt x="552469" y="71120"/>
                  </a:moveTo>
                  <a:lnTo>
                    <a:pt x="525240" y="71120"/>
                  </a:lnTo>
                  <a:lnTo>
                    <a:pt x="525240" y="93472"/>
                  </a:lnTo>
                  <a:lnTo>
                    <a:pt x="552469" y="93472"/>
                  </a:lnTo>
                  <a:lnTo>
                    <a:pt x="552469" y="71120"/>
                  </a:lnTo>
                  <a:close/>
                </a:path>
                <a:path w="725804" h="189229">
                  <a:moveTo>
                    <a:pt x="471798" y="16052"/>
                  </a:moveTo>
                  <a:lnTo>
                    <a:pt x="385235" y="16052"/>
                  </a:lnTo>
                  <a:lnTo>
                    <a:pt x="385235" y="37592"/>
                  </a:lnTo>
                  <a:lnTo>
                    <a:pt x="444976" y="37592"/>
                  </a:lnTo>
                  <a:lnTo>
                    <a:pt x="444976" y="67462"/>
                  </a:lnTo>
                  <a:lnTo>
                    <a:pt x="385438" y="67462"/>
                  </a:lnTo>
                  <a:lnTo>
                    <a:pt x="385438" y="145084"/>
                  </a:lnTo>
                  <a:lnTo>
                    <a:pt x="401288" y="145084"/>
                  </a:lnTo>
                  <a:lnTo>
                    <a:pt x="424678" y="144814"/>
                  </a:lnTo>
                  <a:lnTo>
                    <a:pt x="446373" y="143840"/>
                  </a:lnTo>
                  <a:lnTo>
                    <a:pt x="467267" y="141912"/>
                  </a:lnTo>
                  <a:lnTo>
                    <a:pt x="488257" y="138785"/>
                  </a:lnTo>
                  <a:lnTo>
                    <a:pt x="487344" y="131267"/>
                  </a:lnTo>
                  <a:lnTo>
                    <a:pt x="412261" y="131267"/>
                  </a:lnTo>
                  <a:lnTo>
                    <a:pt x="412261" y="122936"/>
                  </a:lnTo>
                  <a:lnTo>
                    <a:pt x="401288" y="122936"/>
                  </a:lnTo>
                  <a:lnTo>
                    <a:pt x="412261" y="122822"/>
                  </a:lnTo>
                  <a:lnTo>
                    <a:pt x="412261" y="89001"/>
                  </a:lnTo>
                  <a:lnTo>
                    <a:pt x="471798" y="89001"/>
                  </a:lnTo>
                  <a:lnTo>
                    <a:pt x="471798" y="16052"/>
                  </a:lnTo>
                  <a:close/>
                </a:path>
                <a:path w="725804" h="189229">
                  <a:moveTo>
                    <a:pt x="485616" y="117043"/>
                  </a:moveTo>
                  <a:lnTo>
                    <a:pt x="465267" y="120021"/>
                  </a:lnTo>
                  <a:lnTo>
                    <a:pt x="445052" y="121818"/>
                  </a:lnTo>
                  <a:lnTo>
                    <a:pt x="424037" y="122701"/>
                  </a:lnTo>
                  <a:lnTo>
                    <a:pt x="412261" y="122822"/>
                  </a:lnTo>
                  <a:lnTo>
                    <a:pt x="412261" y="131267"/>
                  </a:lnTo>
                  <a:lnTo>
                    <a:pt x="487344" y="131267"/>
                  </a:lnTo>
                  <a:lnTo>
                    <a:pt x="485616" y="117043"/>
                  </a:lnTo>
                  <a:close/>
                </a:path>
                <a:path w="725804" h="189229">
                  <a:moveTo>
                    <a:pt x="412261" y="122822"/>
                  </a:moveTo>
                  <a:lnTo>
                    <a:pt x="401288" y="122936"/>
                  </a:lnTo>
                  <a:lnTo>
                    <a:pt x="412261" y="122936"/>
                  </a:lnTo>
                  <a:close/>
                </a:path>
                <a:path w="725804" h="189229">
                  <a:moveTo>
                    <a:pt x="721109" y="406"/>
                  </a:moveTo>
                  <a:lnTo>
                    <a:pt x="693880" y="406"/>
                  </a:lnTo>
                  <a:lnTo>
                    <a:pt x="693880" y="135534"/>
                  </a:lnTo>
                  <a:lnTo>
                    <a:pt x="721109" y="135534"/>
                  </a:lnTo>
                  <a:lnTo>
                    <a:pt x="721109" y="406"/>
                  </a:lnTo>
                  <a:close/>
                </a:path>
                <a:path w="725804" h="189229">
                  <a:moveTo>
                    <a:pt x="622760" y="121920"/>
                  </a:moveTo>
                  <a:lnTo>
                    <a:pt x="595734" y="121920"/>
                  </a:lnTo>
                  <a:lnTo>
                    <a:pt x="595734" y="185115"/>
                  </a:lnTo>
                  <a:lnTo>
                    <a:pt x="725782" y="185115"/>
                  </a:lnTo>
                  <a:lnTo>
                    <a:pt x="725782" y="172313"/>
                  </a:lnTo>
                  <a:lnTo>
                    <a:pt x="622760" y="172313"/>
                  </a:lnTo>
                  <a:lnTo>
                    <a:pt x="622760" y="121920"/>
                  </a:lnTo>
                  <a:close/>
                </a:path>
                <a:path w="725804" h="189229">
                  <a:moveTo>
                    <a:pt x="725782" y="163576"/>
                  </a:moveTo>
                  <a:lnTo>
                    <a:pt x="622760" y="163576"/>
                  </a:lnTo>
                  <a:lnTo>
                    <a:pt x="622760" y="172313"/>
                  </a:lnTo>
                  <a:lnTo>
                    <a:pt x="725782" y="172313"/>
                  </a:lnTo>
                  <a:lnTo>
                    <a:pt x="725782" y="163576"/>
                  </a:lnTo>
                  <a:close/>
                </a:path>
                <a:path w="725804" h="189229">
                  <a:moveTo>
                    <a:pt x="618696" y="12192"/>
                  </a:moveTo>
                  <a:lnTo>
                    <a:pt x="598522" y="15738"/>
                  </a:lnTo>
                  <a:lnTo>
                    <a:pt x="582272" y="25628"/>
                  </a:lnTo>
                  <a:lnTo>
                    <a:pt x="571433" y="40738"/>
                  </a:lnTo>
                  <a:lnTo>
                    <a:pt x="567489" y="59944"/>
                  </a:lnTo>
                  <a:lnTo>
                    <a:pt x="571433" y="79063"/>
                  </a:lnTo>
                  <a:lnTo>
                    <a:pt x="582272" y="94183"/>
                  </a:lnTo>
                  <a:lnTo>
                    <a:pt x="598522" y="104120"/>
                  </a:lnTo>
                  <a:lnTo>
                    <a:pt x="618696" y="107696"/>
                  </a:lnTo>
                  <a:lnTo>
                    <a:pt x="638838" y="104120"/>
                  </a:lnTo>
                  <a:lnTo>
                    <a:pt x="655018" y="94183"/>
                  </a:lnTo>
                  <a:lnTo>
                    <a:pt x="662183" y="84124"/>
                  </a:lnTo>
                  <a:lnTo>
                    <a:pt x="618696" y="84124"/>
                  </a:lnTo>
                  <a:lnTo>
                    <a:pt x="608907" y="82489"/>
                  </a:lnTo>
                  <a:lnTo>
                    <a:pt x="601043" y="77749"/>
                  </a:lnTo>
                  <a:lnTo>
                    <a:pt x="595807" y="70151"/>
                  </a:lnTo>
                  <a:lnTo>
                    <a:pt x="593905" y="59944"/>
                  </a:lnTo>
                  <a:lnTo>
                    <a:pt x="595807" y="49618"/>
                  </a:lnTo>
                  <a:lnTo>
                    <a:pt x="601043" y="41960"/>
                  </a:lnTo>
                  <a:lnTo>
                    <a:pt x="608907" y="37198"/>
                  </a:lnTo>
                  <a:lnTo>
                    <a:pt x="618696" y="35560"/>
                  </a:lnTo>
                  <a:lnTo>
                    <a:pt x="662097" y="35560"/>
                  </a:lnTo>
                  <a:lnTo>
                    <a:pt x="655018" y="25628"/>
                  </a:lnTo>
                  <a:lnTo>
                    <a:pt x="638838" y="15738"/>
                  </a:lnTo>
                  <a:lnTo>
                    <a:pt x="618696" y="12192"/>
                  </a:lnTo>
                  <a:close/>
                </a:path>
                <a:path w="725804" h="189229">
                  <a:moveTo>
                    <a:pt x="662097" y="35560"/>
                  </a:moveTo>
                  <a:lnTo>
                    <a:pt x="618696" y="35560"/>
                  </a:lnTo>
                  <a:lnTo>
                    <a:pt x="628367" y="37198"/>
                  </a:lnTo>
                  <a:lnTo>
                    <a:pt x="636171" y="41960"/>
                  </a:lnTo>
                  <a:lnTo>
                    <a:pt x="641384" y="49618"/>
                  </a:lnTo>
                  <a:lnTo>
                    <a:pt x="643283" y="59944"/>
                  </a:lnTo>
                  <a:lnTo>
                    <a:pt x="641384" y="70151"/>
                  </a:lnTo>
                  <a:lnTo>
                    <a:pt x="636171" y="77749"/>
                  </a:lnTo>
                  <a:lnTo>
                    <a:pt x="628367" y="82489"/>
                  </a:lnTo>
                  <a:lnTo>
                    <a:pt x="618696" y="84124"/>
                  </a:lnTo>
                  <a:lnTo>
                    <a:pt x="662183" y="84124"/>
                  </a:lnTo>
                  <a:lnTo>
                    <a:pt x="665788" y="79063"/>
                  </a:lnTo>
                  <a:lnTo>
                    <a:pt x="669699" y="59944"/>
                  </a:lnTo>
                  <a:lnTo>
                    <a:pt x="665788" y="40738"/>
                  </a:lnTo>
                  <a:lnTo>
                    <a:pt x="662097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95600" y="79248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043021" y="8036153"/>
              <a:ext cx="719455" cy="184150"/>
            </a:xfrm>
            <a:custGeom>
              <a:avLst/>
              <a:gdLst/>
              <a:ahLst/>
              <a:cxnLst/>
              <a:rect l="l" t="t" r="r" b="b"/>
              <a:pathLst>
                <a:path w="719454" h="184150">
                  <a:moveTo>
                    <a:pt x="158292" y="203"/>
                  </a:moveTo>
                  <a:lnTo>
                    <a:pt x="142036" y="203"/>
                  </a:lnTo>
                  <a:lnTo>
                    <a:pt x="142036" y="183895"/>
                  </a:lnTo>
                  <a:lnTo>
                    <a:pt x="158292" y="183895"/>
                  </a:lnTo>
                  <a:lnTo>
                    <a:pt x="158292" y="203"/>
                  </a:lnTo>
                  <a:close/>
                </a:path>
                <a:path w="719454" h="184150">
                  <a:moveTo>
                    <a:pt x="121107" y="4470"/>
                  </a:moveTo>
                  <a:lnTo>
                    <a:pt x="105257" y="4470"/>
                  </a:lnTo>
                  <a:lnTo>
                    <a:pt x="105257" y="174548"/>
                  </a:lnTo>
                  <a:lnTo>
                    <a:pt x="121107" y="174548"/>
                  </a:lnTo>
                  <a:lnTo>
                    <a:pt x="121107" y="80060"/>
                  </a:lnTo>
                  <a:lnTo>
                    <a:pt x="110337" y="80060"/>
                  </a:lnTo>
                  <a:lnTo>
                    <a:pt x="110337" y="66039"/>
                  </a:lnTo>
                  <a:lnTo>
                    <a:pt x="121107" y="66039"/>
                  </a:lnTo>
                  <a:lnTo>
                    <a:pt x="121107" y="4470"/>
                  </a:lnTo>
                  <a:close/>
                </a:path>
                <a:path w="719454" h="184150">
                  <a:moveTo>
                    <a:pt x="43281" y="28651"/>
                  </a:moveTo>
                  <a:lnTo>
                    <a:pt x="39827" y="28651"/>
                  </a:lnTo>
                  <a:lnTo>
                    <a:pt x="39827" y="52019"/>
                  </a:lnTo>
                  <a:lnTo>
                    <a:pt x="37204" y="77000"/>
                  </a:lnTo>
                  <a:lnTo>
                    <a:pt x="29514" y="100228"/>
                  </a:lnTo>
                  <a:lnTo>
                    <a:pt x="17024" y="120027"/>
                  </a:lnTo>
                  <a:lnTo>
                    <a:pt x="0" y="134721"/>
                  </a:lnTo>
                  <a:lnTo>
                    <a:pt x="10363" y="147319"/>
                  </a:lnTo>
                  <a:lnTo>
                    <a:pt x="28400" y="130886"/>
                  </a:lnTo>
                  <a:lnTo>
                    <a:pt x="41732" y="108356"/>
                  </a:lnTo>
                  <a:lnTo>
                    <a:pt x="48237" y="87203"/>
                  </a:lnTo>
                  <a:lnTo>
                    <a:pt x="46018" y="80127"/>
                  </a:lnTo>
                  <a:lnTo>
                    <a:pt x="43281" y="52019"/>
                  </a:lnTo>
                  <a:lnTo>
                    <a:pt x="43281" y="28651"/>
                  </a:lnTo>
                  <a:close/>
                </a:path>
                <a:path w="719454" h="184150">
                  <a:moveTo>
                    <a:pt x="56286" y="28651"/>
                  </a:moveTo>
                  <a:lnTo>
                    <a:pt x="52831" y="28651"/>
                  </a:lnTo>
                  <a:lnTo>
                    <a:pt x="52831" y="52019"/>
                  </a:lnTo>
                  <a:lnTo>
                    <a:pt x="49996" y="81483"/>
                  </a:lnTo>
                  <a:lnTo>
                    <a:pt x="48237" y="87203"/>
                  </a:lnTo>
                  <a:lnTo>
                    <a:pt x="54051" y="105740"/>
                  </a:lnTo>
                  <a:lnTo>
                    <a:pt x="67113" y="127200"/>
                  </a:lnTo>
                  <a:lnTo>
                    <a:pt x="84937" y="142849"/>
                  </a:lnTo>
                  <a:lnTo>
                    <a:pt x="95300" y="130454"/>
                  </a:lnTo>
                  <a:lnTo>
                    <a:pt x="78574" y="116512"/>
                  </a:lnTo>
                  <a:lnTo>
                    <a:pt x="66344" y="97713"/>
                  </a:lnTo>
                  <a:lnTo>
                    <a:pt x="58839" y="75676"/>
                  </a:lnTo>
                  <a:lnTo>
                    <a:pt x="56286" y="52019"/>
                  </a:lnTo>
                  <a:lnTo>
                    <a:pt x="56286" y="28651"/>
                  </a:lnTo>
                  <a:close/>
                </a:path>
                <a:path w="719454" h="184150">
                  <a:moveTo>
                    <a:pt x="52831" y="28651"/>
                  </a:moveTo>
                  <a:lnTo>
                    <a:pt x="43281" y="28651"/>
                  </a:lnTo>
                  <a:lnTo>
                    <a:pt x="43281" y="52019"/>
                  </a:lnTo>
                  <a:lnTo>
                    <a:pt x="46018" y="80127"/>
                  </a:lnTo>
                  <a:lnTo>
                    <a:pt x="48237" y="87203"/>
                  </a:lnTo>
                  <a:lnTo>
                    <a:pt x="49996" y="81483"/>
                  </a:lnTo>
                  <a:lnTo>
                    <a:pt x="52831" y="52019"/>
                  </a:lnTo>
                  <a:lnTo>
                    <a:pt x="52831" y="28651"/>
                  </a:lnTo>
                  <a:close/>
                </a:path>
                <a:path w="719454" h="184150">
                  <a:moveTo>
                    <a:pt x="105257" y="66039"/>
                  </a:moveTo>
                  <a:lnTo>
                    <a:pt x="75183" y="66039"/>
                  </a:lnTo>
                  <a:lnTo>
                    <a:pt x="75183" y="80060"/>
                  </a:lnTo>
                  <a:lnTo>
                    <a:pt x="105257" y="80060"/>
                  </a:lnTo>
                  <a:lnTo>
                    <a:pt x="105257" y="66039"/>
                  </a:lnTo>
                  <a:close/>
                </a:path>
                <a:path w="719454" h="184150">
                  <a:moveTo>
                    <a:pt x="121107" y="66039"/>
                  </a:moveTo>
                  <a:lnTo>
                    <a:pt x="110337" y="66039"/>
                  </a:lnTo>
                  <a:lnTo>
                    <a:pt x="110337" y="80060"/>
                  </a:lnTo>
                  <a:lnTo>
                    <a:pt x="121107" y="80060"/>
                  </a:lnTo>
                  <a:lnTo>
                    <a:pt x="121107" y="66039"/>
                  </a:lnTo>
                  <a:close/>
                </a:path>
                <a:path w="719454" h="184150">
                  <a:moveTo>
                    <a:pt x="89001" y="21539"/>
                  </a:moveTo>
                  <a:lnTo>
                    <a:pt x="5079" y="21539"/>
                  </a:lnTo>
                  <a:lnTo>
                    <a:pt x="5079" y="35559"/>
                  </a:lnTo>
                  <a:lnTo>
                    <a:pt x="39827" y="35559"/>
                  </a:lnTo>
                  <a:lnTo>
                    <a:pt x="39827" y="28651"/>
                  </a:lnTo>
                  <a:lnTo>
                    <a:pt x="89001" y="28651"/>
                  </a:lnTo>
                  <a:lnTo>
                    <a:pt x="89001" y="21539"/>
                  </a:lnTo>
                  <a:close/>
                </a:path>
                <a:path w="719454" h="184150">
                  <a:moveTo>
                    <a:pt x="89001" y="28651"/>
                  </a:moveTo>
                  <a:lnTo>
                    <a:pt x="56286" y="28651"/>
                  </a:lnTo>
                  <a:lnTo>
                    <a:pt x="56286" y="35559"/>
                  </a:lnTo>
                  <a:lnTo>
                    <a:pt x="89001" y="35559"/>
                  </a:lnTo>
                  <a:lnTo>
                    <a:pt x="89001" y="28651"/>
                  </a:lnTo>
                  <a:close/>
                </a:path>
                <a:path w="719454" h="184150">
                  <a:moveTo>
                    <a:pt x="264144" y="146303"/>
                  </a:moveTo>
                  <a:lnTo>
                    <a:pt x="189366" y="146303"/>
                  </a:lnTo>
                  <a:lnTo>
                    <a:pt x="189366" y="160324"/>
                  </a:lnTo>
                  <a:lnTo>
                    <a:pt x="355787" y="160324"/>
                  </a:lnTo>
                  <a:lnTo>
                    <a:pt x="355787" y="150977"/>
                  </a:lnTo>
                  <a:lnTo>
                    <a:pt x="264144" y="150977"/>
                  </a:lnTo>
                  <a:lnTo>
                    <a:pt x="264144" y="146303"/>
                  </a:lnTo>
                  <a:close/>
                </a:path>
                <a:path w="719454" h="184150">
                  <a:moveTo>
                    <a:pt x="280806" y="101803"/>
                  </a:moveTo>
                  <a:lnTo>
                    <a:pt x="264144" y="101803"/>
                  </a:lnTo>
                  <a:lnTo>
                    <a:pt x="264144" y="150977"/>
                  </a:lnTo>
                  <a:lnTo>
                    <a:pt x="280806" y="150977"/>
                  </a:lnTo>
                  <a:lnTo>
                    <a:pt x="280806" y="101803"/>
                  </a:lnTo>
                  <a:close/>
                </a:path>
                <a:path w="719454" h="184150">
                  <a:moveTo>
                    <a:pt x="355787" y="146303"/>
                  </a:moveTo>
                  <a:lnTo>
                    <a:pt x="280806" y="146303"/>
                  </a:lnTo>
                  <a:lnTo>
                    <a:pt x="280806" y="150977"/>
                  </a:lnTo>
                  <a:lnTo>
                    <a:pt x="355787" y="150977"/>
                  </a:lnTo>
                  <a:lnTo>
                    <a:pt x="355787" y="146303"/>
                  </a:lnTo>
                  <a:close/>
                </a:path>
                <a:path w="719454" h="184150">
                  <a:moveTo>
                    <a:pt x="266785" y="23367"/>
                  </a:moveTo>
                  <a:lnTo>
                    <a:pt x="263737" y="23367"/>
                  </a:lnTo>
                  <a:lnTo>
                    <a:pt x="263737" y="34747"/>
                  </a:lnTo>
                  <a:lnTo>
                    <a:pt x="257813" y="55660"/>
                  </a:lnTo>
                  <a:lnTo>
                    <a:pt x="242401" y="73736"/>
                  </a:lnTo>
                  <a:lnTo>
                    <a:pt x="221046" y="87353"/>
                  </a:lnTo>
                  <a:lnTo>
                    <a:pt x="197291" y="94894"/>
                  </a:lnTo>
                  <a:lnTo>
                    <a:pt x="204200" y="108305"/>
                  </a:lnTo>
                  <a:lnTo>
                    <a:pt x="230984" y="98926"/>
                  </a:lnTo>
                  <a:lnTo>
                    <a:pt x="254644" y="82803"/>
                  </a:lnTo>
                  <a:lnTo>
                    <a:pt x="271522" y="61042"/>
                  </a:lnTo>
                  <a:lnTo>
                    <a:pt x="272398" y="57465"/>
                  </a:lnTo>
                  <a:lnTo>
                    <a:pt x="266785" y="34747"/>
                  </a:lnTo>
                  <a:lnTo>
                    <a:pt x="266785" y="23367"/>
                  </a:lnTo>
                  <a:close/>
                </a:path>
                <a:path w="719454" h="184150">
                  <a:moveTo>
                    <a:pt x="281009" y="23367"/>
                  </a:moveTo>
                  <a:lnTo>
                    <a:pt x="277961" y="23367"/>
                  </a:lnTo>
                  <a:lnTo>
                    <a:pt x="277961" y="34747"/>
                  </a:lnTo>
                  <a:lnTo>
                    <a:pt x="272398" y="57465"/>
                  </a:lnTo>
                  <a:lnTo>
                    <a:pt x="273265" y="60975"/>
                  </a:lnTo>
                  <a:lnTo>
                    <a:pt x="290280" y="82575"/>
                  </a:lnTo>
                  <a:lnTo>
                    <a:pt x="314191" y="98498"/>
                  </a:lnTo>
                  <a:lnTo>
                    <a:pt x="341360" y="107695"/>
                  </a:lnTo>
                  <a:lnTo>
                    <a:pt x="348065" y="94284"/>
                  </a:lnTo>
                  <a:lnTo>
                    <a:pt x="324043" y="86839"/>
                  </a:lnTo>
                  <a:lnTo>
                    <a:pt x="302498" y="73431"/>
                  </a:lnTo>
                  <a:lnTo>
                    <a:pt x="286972" y="55565"/>
                  </a:lnTo>
                  <a:lnTo>
                    <a:pt x="281009" y="34747"/>
                  </a:lnTo>
                  <a:lnTo>
                    <a:pt x="281009" y="23367"/>
                  </a:lnTo>
                  <a:close/>
                </a:path>
                <a:path w="719454" h="184150">
                  <a:moveTo>
                    <a:pt x="277961" y="23367"/>
                  </a:moveTo>
                  <a:lnTo>
                    <a:pt x="266785" y="23367"/>
                  </a:lnTo>
                  <a:lnTo>
                    <a:pt x="266785" y="34747"/>
                  </a:lnTo>
                  <a:lnTo>
                    <a:pt x="272398" y="57465"/>
                  </a:lnTo>
                  <a:lnTo>
                    <a:pt x="277961" y="34747"/>
                  </a:lnTo>
                  <a:lnTo>
                    <a:pt x="277961" y="23367"/>
                  </a:lnTo>
                  <a:close/>
                </a:path>
                <a:path w="719454" h="184150">
                  <a:moveTo>
                    <a:pt x="341766" y="16865"/>
                  </a:moveTo>
                  <a:lnTo>
                    <a:pt x="202980" y="16865"/>
                  </a:lnTo>
                  <a:lnTo>
                    <a:pt x="202980" y="30683"/>
                  </a:lnTo>
                  <a:lnTo>
                    <a:pt x="263737" y="30683"/>
                  </a:lnTo>
                  <a:lnTo>
                    <a:pt x="263737" y="23367"/>
                  </a:lnTo>
                  <a:lnTo>
                    <a:pt x="341766" y="23367"/>
                  </a:lnTo>
                  <a:lnTo>
                    <a:pt x="341766" y="16865"/>
                  </a:lnTo>
                  <a:close/>
                </a:path>
                <a:path w="719454" h="184150">
                  <a:moveTo>
                    <a:pt x="341766" y="23367"/>
                  </a:moveTo>
                  <a:lnTo>
                    <a:pt x="281009" y="23367"/>
                  </a:lnTo>
                  <a:lnTo>
                    <a:pt x="281009" y="30683"/>
                  </a:lnTo>
                  <a:lnTo>
                    <a:pt x="341766" y="30683"/>
                  </a:lnTo>
                  <a:lnTo>
                    <a:pt x="341766" y="23367"/>
                  </a:lnTo>
                  <a:close/>
                </a:path>
                <a:path w="719454" h="184150">
                  <a:moveTo>
                    <a:pt x="517518" y="0"/>
                  </a:moveTo>
                  <a:lnTo>
                    <a:pt x="500653" y="0"/>
                  </a:lnTo>
                  <a:lnTo>
                    <a:pt x="500653" y="184099"/>
                  </a:lnTo>
                  <a:lnTo>
                    <a:pt x="517518" y="184099"/>
                  </a:lnTo>
                  <a:lnTo>
                    <a:pt x="517518" y="87375"/>
                  </a:lnTo>
                  <a:lnTo>
                    <a:pt x="513454" y="87375"/>
                  </a:lnTo>
                  <a:lnTo>
                    <a:pt x="513454" y="73151"/>
                  </a:lnTo>
                  <a:lnTo>
                    <a:pt x="517518" y="73151"/>
                  </a:lnTo>
                  <a:lnTo>
                    <a:pt x="517518" y="0"/>
                  </a:lnTo>
                  <a:close/>
                </a:path>
                <a:path w="719454" h="184150">
                  <a:moveTo>
                    <a:pt x="517518" y="73151"/>
                  </a:moveTo>
                  <a:lnTo>
                    <a:pt x="513454" y="73151"/>
                  </a:lnTo>
                  <a:lnTo>
                    <a:pt x="513454" y="87375"/>
                  </a:lnTo>
                  <a:lnTo>
                    <a:pt x="517518" y="87375"/>
                  </a:lnTo>
                  <a:lnTo>
                    <a:pt x="517518" y="73151"/>
                  </a:lnTo>
                  <a:close/>
                </a:path>
                <a:path w="719454" h="184150">
                  <a:moveTo>
                    <a:pt x="547592" y="73151"/>
                  </a:moveTo>
                  <a:lnTo>
                    <a:pt x="517518" y="73151"/>
                  </a:lnTo>
                  <a:lnTo>
                    <a:pt x="517518" y="87375"/>
                  </a:lnTo>
                  <a:lnTo>
                    <a:pt x="547592" y="87375"/>
                  </a:lnTo>
                  <a:lnTo>
                    <a:pt x="547592" y="73151"/>
                  </a:lnTo>
                  <a:close/>
                </a:path>
                <a:path w="719454" h="184150">
                  <a:moveTo>
                    <a:pt x="466312" y="17271"/>
                  </a:moveTo>
                  <a:lnTo>
                    <a:pt x="383203" y="17271"/>
                  </a:lnTo>
                  <a:lnTo>
                    <a:pt x="383203" y="31089"/>
                  </a:lnTo>
                  <a:lnTo>
                    <a:pt x="449649" y="31089"/>
                  </a:lnTo>
                  <a:lnTo>
                    <a:pt x="449649" y="69291"/>
                  </a:lnTo>
                  <a:lnTo>
                    <a:pt x="383609" y="69291"/>
                  </a:lnTo>
                  <a:lnTo>
                    <a:pt x="383609" y="139801"/>
                  </a:lnTo>
                  <a:lnTo>
                    <a:pt x="398240" y="139801"/>
                  </a:lnTo>
                  <a:lnTo>
                    <a:pt x="422821" y="139499"/>
                  </a:lnTo>
                  <a:lnTo>
                    <a:pt x="444773" y="138455"/>
                  </a:lnTo>
                  <a:lnTo>
                    <a:pt x="465505" y="136458"/>
                  </a:lnTo>
                  <a:lnTo>
                    <a:pt x="486429" y="133299"/>
                  </a:lnTo>
                  <a:lnTo>
                    <a:pt x="486190" y="131470"/>
                  </a:lnTo>
                  <a:lnTo>
                    <a:pt x="400272" y="131470"/>
                  </a:lnTo>
                  <a:lnTo>
                    <a:pt x="400272" y="125780"/>
                  </a:lnTo>
                  <a:lnTo>
                    <a:pt x="398240" y="125780"/>
                  </a:lnTo>
                  <a:lnTo>
                    <a:pt x="400272" y="125757"/>
                  </a:lnTo>
                  <a:lnTo>
                    <a:pt x="400272" y="83108"/>
                  </a:lnTo>
                  <a:lnTo>
                    <a:pt x="466312" y="83108"/>
                  </a:lnTo>
                  <a:lnTo>
                    <a:pt x="466312" y="17271"/>
                  </a:lnTo>
                  <a:close/>
                </a:path>
                <a:path w="719454" h="184150">
                  <a:moveTo>
                    <a:pt x="484600" y="119278"/>
                  </a:moveTo>
                  <a:lnTo>
                    <a:pt x="464219" y="122523"/>
                  </a:lnTo>
                  <a:lnTo>
                    <a:pt x="443934" y="124510"/>
                  </a:lnTo>
                  <a:lnTo>
                    <a:pt x="422392" y="125507"/>
                  </a:lnTo>
                  <a:lnTo>
                    <a:pt x="400272" y="125757"/>
                  </a:lnTo>
                  <a:lnTo>
                    <a:pt x="400272" y="131470"/>
                  </a:lnTo>
                  <a:lnTo>
                    <a:pt x="486190" y="131470"/>
                  </a:lnTo>
                  <a:lnTo>
                    <a:pt x="484600" y="119278"/>
                  </a:lnTo>
                  <a:close/>
                </a:path>
                <a:path w="719454" h="184150">
                  <a:moveTo>
                    <a:pt x="400272" y="125757"/>
                  </a:moveTo>
                  <a:lnTo>
                    <a:pt x="398240" y="125780"/>
                  </a:lnTo>
                  <a:lnTo>
                    <a:pt x="400272" y="125780"/>
                  </a:lnTo>
                  <a:close/>
                </a:path>
                <a:path w="719454" h="184150">
                  <a:moveTo>
                    <a:pt x="713793" y="406"/>
                  </a:moveTo>
                  <a:lnTo>
                    <a:pt x="696725" y="406"/>
                  </a:lnTo>
                  <a:lnTo>
                    <a:pt x="696725" y="134518"/>
                  </a:lnTo>
                  <a:lnTo>
                    <a:pt x="713793" y="134518"/>
                  </a:lnTo>
                  <a:lnTo>
                    <a:pt x="713793" y="406"/>
                  </a:lnTo>
                  <a:close/>
                </a:path>
                <a:path w="719454" h="184150">
                  <a:moveTo>
                    <a:pt x="612397" y="120700"/>
                  </a:moveTo>
                  <a:lnTo>
                    <a:pt x="595734" y="120700"/>
                  </a:lnTo>
                  <a:lnTo>
                    <a:pt x="595734" y="179832"/>
                  </a:lnTo>
                  <a:lnTo>
                    <a:pt x="719280" y="179832"/>
                  </a:lnTo>
                  <a:lnTo>
                    <a:pt x="719280" y="170688"/>
                  </a:lnTo>
                  <a:lnTo>
                    <a:pt x="612397" y="170688"/>
                  </a:lnTo>
                  <a:lnTo>
                    <a:pt x="612397" y="120700"/>
                  </a:lnTo>
                  <a:close/>
                </a:path>
                <a:path w="719454" h="184150">
                  <a:moveTo>
                    <a:pt x="719280" y="166014"/>
                  </a:moveTo>
                  <a:lnTo>
                    <a:pt x="612397" y="166014"/>
                  </a:lnTo>
                  <a:lnTo>
                    <a:pt x="612397" y="170688"/>
                  </a:lnTo>
                  <a:lnTo>
                    <a:pt x="719280" y="170688"/>
                  </a:lnTo>
                  <a:lnTo>
                    <a:pt x="719280" y="166014"/>
                  </a:lnTo>
                  <a:close/>
                </a:path>
                <a:path w="719454" h="184150">
                  <a:moveTo>
                    <a:pt x="615241" y="13004"/>
                  </a:moveTo>
                  <a:lnTo>
                    <a:pt x="596176" y="16341"/>
                  </a:lnTo>
                  <a:lnTo>
                    <a:pt x="580977" y="25679"/>
                  </a:lnTo>
                  <a:lnTo>
                    <a:pt x="570922" y="40008"/>
                  </a:lnTo>
                  <a:lnTo>
                    <a:pt x="567286" y="58318"/>
                  </a:lnTo>
                  <a:lnTo>
                    <a:pt x="570922" y="76542"/>
                  </a:lnTo>
                  <a:lnTo>
                    <a:pt x="580977" y="90881"/>
                  </a:lnTo>
                  <a:lnTo>
                    <a:pt x="596176" y="100266"/>
                  </a:lnTo>
                  <a:lnTo>
                    <a:pt x="615241" y="103631"/>
                  </a:lnTo>
                  <a:lnTo>
                    <a:pt x="634276" y="100266"/>
                  </a:lnTo>
                  <a:lnTo>
                    <a:pt x="649404" y="90881"/>
                  </a:lnTo>
                  <a:lnTo>
                    <a:pt x="650855" y="88798"/>
                  </a:lnTo>
                  <a:lnTo>
                    <a:pt x="615241" y="88798"/>
                  </a:lnTo>
                  <a:lnTo>
                    <a:pt x="602776" y="86550"/>
                  </a:lnTo>
                  <a:lnTo>
                    <a:pt x="592788" y="80264"/>
                  </a:lnTo>
                  <a:lnTo>
                    <a:pt x="586152" y="70624"/>
                  </a:lnTo>
                  <a:lnTo>
                    <a:pt x="583745" y="58318"/>
                  </a:lnTo>
                  <a:lnTo>
                    <a:pt x="586152" y="45894"/>
                  </a:lnTo>
                  <a:lnTo>
                    <a:pt x="592788" y="36194"/>
                  </a:lnTo>
                  <a:lnTo>
                    <a:pt x="602776" y="29886"/>
                  </a:lnTo>
                  <a:lnTo>
                    <a:pt x="615241" y="27635"/>
                  </a:lnTo>
                  <a:lnTo>
                    <a:pt x="650767" y="27635"/>
                  </a:lnTo>
                  <a:lnTo>
                    <a:pt x="649404" y="25679"/>
                  </a:lnTo>
                  <a:lnTo>
                    <a:pt x="634276" y="16341"/>
                  </a:lnTo>
                  <a:lnTo>
                    <a:pt x="615241" y="13004"/>
                  </a:lnTo>
                  <a:close/>
                </a:path>
                <a:path w="719454" h="184150">
                  <a:moveTo>
                    <a:pt x="650767" y="27635"/>
                  </a:moveTo>
                  <a:lnTo>
                    <a:pt x="615241" y="27635"/>
                  </a:lnTo>
                  <a:lnTo>
                    <a:pt x="627707" y="29886"/>
                  </a:lnTo>
                  <a:lnTo>
                    <a:pt x="637695" y="36194"/>
                  </a:lnTo>
                  <a:lnTo>
                    <a:pt x="644331" y="45894"/>
                  </a:lnTo>
                  <a:lnTo>
                    <a:pt x="646737" y="58318"/>
                  </a:lnTo>
                  <a:lnTo>
                    <a:pt x="644331" y="70624"/>
                  </a:lnTo>
                  <a:lnTo>
                    <a:pt x="637695" y="80264"/>
                  </a:lnTo>
                  <a:lnTo>
                    <a:pt x="627707" y="86550"/>
                  </a:lnTo>
                  <a:lnTo>
                    <a:pt x="615241" y="88798"/>
                  </a:lnTo>
                  <a:lnTo>
                    <a:pt x="650855" y="88798"/>
                  </a:lnTo>
                  <a:lnTo>
                    <a:pt x="659390" y="76542"/>
                  </a:lnTo>
                  <a:lnTo>
                    <a:pt x="662993" y="58318"/>
                  </a:lnTo>
                  <a:lnTo>
                    <a:pt x="659390" y="40008"/>
                  </a:lnTo>
                  <a:lnTo>
                    <a:pt x="650767" y="27635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26079" y="8681821"/>
              <a:ext cx="734695" cy="188595"/>
            </a:xfrm>
            <a:custGeom>
              <a:avLst/>
              <a:gdLst/>
              <a:ahLst/>
              <a:cxnLst/>
              <a:rect l="l" t="t" r="r" b="b"/>
              <a:pathLst>
                <a:path w="734695" h="188595">
                  <a:moveTo>
                    <a:pt x="49783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7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3" y="29463"/>
                  </a:lnTo>
                  <a:lnTo>
                    <a:pt x="49783" y="10159"/>
                  </a:lnTo>
                  <a:close/>
                </a:path>
                <a:path w="734695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734695" h="188595">
                  <a:moveTo>
                    <a:pt x="66446" y="10159"/>
                  </a:moveTo>
                  <a:lnTo>
                    <a:pt x="49783" y="10159"/>
                  </a:lnTo>
                  <a:lnTo>
                    <a:pt x="49783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734695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734695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734695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734695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1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734695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5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734695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734695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734695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734695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734695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734695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734695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734695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734695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734695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734695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734695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734695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734695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734695" h="188595">
                  <a:moveTo>
                    <a:pt x="538041" y="0"/>
                  </a:moveTo>
                  <a:lnTo>
                    <a:pt x="512235" y="0"/>
                  </a:lnTo>
                  <a:lnTo>
                    <a:pt x="512235" y="188163"/>
                  </a:lnTo>
                  <a:lnTo>
                    <a:pt x="538041" y="188163"/>
                  </a:lnTo>
                  <a:lnTo>
                    <a:pt x="538041" y="92455"/>
                  </a:lnTo>
                  <a:lnTo>
                    <a:pt x="519550" y="92455"/>
                  </a:lnTo>
                  <a:lnTo>
                    <a:pt x="519550" y="70916"/>
                  </a:lnTo>
                  <a:lnTo>
                    <a:pt x="538041" y="70916"/>
                  </a:lnTo>
                  <a:lnTo>
                    <a:pt x="538041" y="0"/>
                  </a:lnTo>
                  <a:close/>
                </a:path>
                <a:path w="734695" h="188595">
                  <a:moveTo>
                    <a:pt x="495776" y="4876"/>
                  </a:moveTo>
                  <a:lnTo>
                    <a:pt x="470579" y="4876"/>
                  </a:lnTo>
                  <a:lnTo>
                    <a:pt x="470579" y="180035"/>
                  </a:lnTo>
                  <a:lnTo>
                    <a:pt x="495776" y="180035"/>
                  </a:lnTo>
                  <a:lnTo>
                    <a:pt x="495776" y="92455"/>
                  </a:lnTo>
                  <a:lnTo>
                    <a:pt x="488461" y="92455"/>
                  </a:lnTo>
                  <a:lnTo>
                    <a:pt x="488461" y="70916"/>
                  </a:lnTo>
                  <a:lnTo>
                    <a:pt x="495776" y="70916"/>
                  </a:lnTo>
                  <a:lnTo>
                    <a:pt x="495776" y="4876"/>
                  </a:lnTo>
                  <a:close/>
                </a:path>
                <a:path w="734695" h="188595">
                  <a:moveTo>
                    <a:pt x="495776" y="70916"/>
                  </a:moveTo>
                  <a:lnTo>
                    <a:pt x="488461" y="70916"/>
                  </a:lnTo>
                  <a:lnTo>
                    <a:pt x="488461" y="92455"/>
                  </a:lnTo>
                  <a:lnTo>
                    <a:pt x="495776" y="92455"/>
                  </a:lnTo>
                  <a:lnTo>
                    <a:pt x="495776" y="70916"/>
                  </a:lnTo>
                  <a:close/>
                </a:path>
                <a:path w="734695" h="188595">
                  <a:moveTo>
                    <a:pt x="512235" y="70916"/>
                  </a:moveTo>
                  <a:lnTo>
                    <a:pt x="495776" y="70916"/>
                  </a:lnTo>
                  <a:lnTo>
                    <a:pt x="495776" y="92455"/>
                  </a:lnTo>
                  <a:lnTo>
                    <a:pt x="512235" y="92455"/>
                  </a:lnTo>
                  <a:lnTo>
                    <a:pt x="512235" y="70916"/>
                  </a:lnTo>
                  <a:close/>
                </a:path>
                <a:path w="734695" h="188595">
                  <a:moveTo>
                    <a:pt x="538041" y="70916"/>
                  </a:moveTo>
                  <a:lnTo>
                    <a:pt x="519550" y="70916"/>
                  </a:lnTo>
                  <a:lnTo>
                    <a:pt x="519550" y="92455"/>
                  </a:lnTo>
                  <a:lnTo>
                    <a:pt x="538041" y="92455"/>
                  </a:lnTo>
                  <a:lnTo>
                    <a:pt x="538041" y="70916"/>
                  </a:lnTo>
                  <a:close/>
                </a:path>
                <a:path w="734695" h="188595">
                  <a:moveTo>
                    <a:pt x="440302" y="22961"/>
                  </a:moveTo>
                  <a:lnTo>
                    <a:pt x="432377" y="22961"/>
                  </a:lnTo>
                  <a:lnTo>
                    <a:pt x="432377" y="28651"/>
                  </a:lnTo>
                  <a:lnTo>
                    <a:pt x="429358" y="60080"/>
                  </a:lnTo>
                  <a:lnTo>
                    <a:pt x="419500" y="87147"/>
                  </a:lnTo>
                  <a:lnTo>
                    <a:pt x="401602" y="110518"/>
                  </a:lnTo>
                  <a:lnTo>
                    <a:pt x="374465" y="130860"/>
                  </a:lnTo>
                  <a:lnTo>
                    <a:pt x="390112" y="149555"/>
                  </a:lnTo>
                  <a:lnTo>
                    <a:pt x="422951" y="124288"/>
                  </a:lnTo>
                  <a:lnTo>
                    <a:pt x="443884" y="94640"/>
                  </a:lnTo>
                  <a:lnTo>
                    <a:pt x="454948" y="60801"/>
                  </a:lnTo>
                  <a:lnTo>
                    <a:pt x="456325" y="44703"/>
                  </a:lnTo>
                  <a:lnTo>
                    <a:pt x="440302" y="44703"/>
                  </a:lnTo>
                  <a:lnTo>
                    <a:pt x="440302" y="22961"/>
                  </a:lnTo>
                  <a:close/>
                </a:path>
                <a:path w="734695" h="188595">
                  <a:moveTo>
                    <a:pt x="432377" y="22961"/>
                  </a:moveTo>
                  <a:lnTo>
                    <a:pt x="384016" y="22961"/>
                  </a:lnTo>
                  <a:lnTo>
                    <a:pt x="384016" y="44703"/>
                  </a:lnTo>
                  <a:lnTo>
                    <a:pt x="430835" y="44703"/>
                  </a:lnTo>
                  <a:lnTo>
                    <a:pt x="432377" y="28651"/>
                  </a:lnTo>
                  <a:lnTo>
                    <a:pt x="432377" y="22961"/>
                  </a:lnTo>
                  <a:close/>
                </a:path>
                <a:path w="734695" h="188595">
                  <a:moveTo>
                    <a:pt x="458184" y="22961"/>
                  </a:moveTo>
                  <a:lnTo>
                    <a:pt x="440302" y="22961"/>
                  </a:lnTo>
                  <a:lnTo>
                    <a:pt x="440302" y="44703"/>
                  </a:lnTo>
                  <a:lnTo>
                    <a:pt x="456325" y="44703"/>
                  </a:lnTo>
                  <a:lnTo>
                    <a:pt x="458184" y="22961"/>
                  </a:lnTo>
                  <a:close/>
                </a:path>
                <a:path w="734695" h="188595">
                  <a:moveTo>
                    <a:pt x="639829" y="5486"/>
                  </a:moveTo>
                  <a:lnTo>
                    <a:pt x="634749" y="5486"/>
                  </a:lnTo>
                  <a:lnTo>
                    <a:pt x="634749" y="14224"/>
                  </a:lnTo>
                  <a:lnTo>
                    <a:pt x="630739" y="30959"/>
                  </a:lnTo>
                  <a:lnTo>
                    <a:pt x="618670" y="46608"/>
                  </a:lnTo>
                  <a:lnTo>
                    <a:pt x="598487" y="59172"/>
                  </a:lnTo>
                  <a:lnTo>
                    <a:pt x="570131" y="66649"/>
                  </a:lnTo>
                  <a:lnTo>
                    <a:pt x="580697" y="88392"/>
                  </a:lnTo>
                  <a:lnTo>
                    <a:pt x="613689" y="78803"/>
                  </a:lnTo>
                  <a:lnTo>
                    <a:pt x="638127" y="62128"/>
                  </a:lnTo>
                  <a:lnTo>
                    <a:pt x="649176" y="46052"/>
                  </a:lnTo>
                  <a:lnTo>
                    <a:pt x="645045" y="40043"/>
                  </a:lnTo>
                  <a:lnTo>
                    <a:pt x="639829" y="14224"/>
                  </a:lnTo>
                  <a:lnTo>
                    <a:pt x="639829" y="5486"/>
                  </a:lnTo>
                  <a:close/>
                </a:path>
                <a:path w="734695" h="188595">
                  <a:moveTo>
                    <a:pt x="663400" y="5486"/>
                  </a:moveTo>
                  <a:lnTo>
                    <a:pt x="658523" y="5486"/>
                  </a:lnTo>
                  <a:lnTo>
                    <a:pt x="658523" y="14224"/>
                  </a:lnTo>
                  <a:lnTo>
                    <a:pt x="653307" y="40043"/>
                  </a:lnTo>
                  <a:lnTo>
                    <a:pt x="649176" y="46052"/>
                  </a:lnTo>
                  <a:lnTo>
                    <a:pt x="660225" y="62128"/>
                  </a:lnTo>
                  <a:lnTo>
                    <a:pt x="684663" y="78803"/>
                  </a:lnTo>
                  <a:lnTo>
                    <a:pt x="717654" y="88392"/>
                  </a:lnTo>
                  <a:lnTo>
                    <a:pt x="728017" y="66649"/>
                  </a:lnTo>
                  <a:lnTo>
                    <a:pt x="699747" y="59143"/>
                  </a:lnTo>
                  <a:lnTo>
                    <a:pt x="679554" y="46532"/>
                  </a:lnTo>
                  <a:lnTo>
                    <a:pt x="667438" y="30873"/>
                  </a:lnTo>
                  <a:lnTo>
                    <a:pt x="663400" y="14224"/>
                  </a:lnTo>
                  <a:lnTo>
                    <a:pt x="663400" y="5486"/>
                  </a:lnTo>
                  <a:close/>
                </a:path>
                <a:path w="734695" h="188595">
                  <a:moveTo>
                    <a:pt x="658523" y="5486"/>
                  </a:moveTo>
                  <a:lnTo>
                    <a:pt x="639829" y="5486"/>
                  </a:lnTo>
                  <a:lnTo>
                    <a:pt x="639829" y="14224"/>
                  </a:lnTo>
                  <a:lnTo>
                    <a:pt x="645045" y="40043"/>
                  </a:lnTo>
                  <a:lnTo>
                    <a:pt x="649176" y="46052"/>
                  </a:lnTo>
                  <a:lnTo>
                    <a:pt x="653307" y="40043"/>
                  </a:lnTo>
                  <a:lnTo>
                    <a:pt x="658523" y="14224"/>
                  </a:lnTo>
                  <a:lnTo>
                    <a:pt x="658523" y="5486"/>
                  </a:lnTo>
                  <a:close/>
                </a:path>
                <a:path w="734695" h="188595">
                  <a:moveTo>
                    <a:pt x="661774" y="119278"/>
                  </a:moveTo>
                  <a:lnTo>
                    <a:pt x="634952" y="119278"/>
                  </a:lnTo>
                  <a:lnTo>
                    <a:pt x="634952" y="188163"/>
                  </a:lnTo>
                  <a:lnTo>
                    <a:pt x="661774" y="188163"/>
                  </a:lnTo>
                  <a:lnTo>
                    <a:pt x="661774" y="119278"/>
                  </a:lnTo>
                  <a:close/>
                </a:path>
                <a:path w="734695" h="188595">
                  <a:moveTo>
                    <a:pt x="734113" y="102209"/>
                  </a:moveTo>
                  <a:lnTo>
                    <a:pt x="564035" y="102209"/>
                  </a:lnTo>
                  <a:lnTo>
                    <a:pt x="564035" y="124155"/>
                  </a:lnTo>
                  <a:lnTo>
                    <a:pt x="634952" y="124155"/>
                  </a:lnTo>
                  <a:lnTo>
                    <a:pt x="634952" y="119278"/>
                  </a:lnTo>
                  <a:lnTo>
                    <a:pt x="734113" y="119278"/>
                  </a:lnTo>
                  <a:lnTo>
                    <a:pt x="734113" y="102209"/>
                  </a:lnTo>
                  <a:close/>
                </a:path>
                <a:path w="734695" h="188595">
                  <a:moveTo>
                    <a:pt x="734113" y="119278"/>
                  </a:moveTo>
                  <a:lnTo>
                    <a:pt x="661774" y="119278"/>
                  </a:lnTo>
                  <a:lnTo>
                    <a:pt x="661774" y="124155"/>
                  </a:lnTo>
                  <a:lnTo>
                    <a:pt x="734113" y="124155"/>
                  </a:lnTo>
                  <a:lnTo>
                    <a:pt x="734113" y="1192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908300" y="90297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044444" y="9141256"/>
              <a:ext cx="728345" cy="184150"/>
            </a:xfrm>
            <a:custGeom>
              <a:avLst/>
              <a:gdLst/>
              <a:ahLst/>
              <a:cxnLst/>
              <a:rect l="l" t="t" r="r" b="b"/>
              <a:pathLst>
                <a:path w="72834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2834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2834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2834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2834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2834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2834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2834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2834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2834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2834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2834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2834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2834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2834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2834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2834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2834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2834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2834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2834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2834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28345" h="184150">
                  <a:moveTo>
                    <a:pt x="530523" y="0"/>
                  </a:moveTo>
                  <a:lnTo>
                    <a:pt x="514267" y="0"/>
                  </a:lnTo>
                  <a:lnTo>
                    <a:pt x="514267" y="183692"/>
                  </a:lnTo>
                  <a:lnTo>
                    <a:pt x="530523" y="183692"/>
                  </a:lnTo>
                  <a:lnTo>
                    <a:pt x="530523" y="87579"/>
                  </a:lnTo>
                  <a:lnTo>
                    <a:pt x="519753" y="87579"/>
                  </a:lnTo>
                  <a:lnTo>
                    <a:pt x="519753" y="73761"/>
                  </a:lnTo>
                  <a:lnTo>
                    <a:pt x="530523" y="73761"/>
                  </a:lnTo>
                  <a:lnTo>
                    <a:pt x="530523" y="0"/>
                  </a:lnTo>
                  <a:close/>
                </a:path>
                <a:path w="728345" h="184150">
                  <a:moveTo>
                    <a:pt x="489477" y="4876"/>
                  </a:moveTo>
                  <a:lnTo>
                    <a:pt x="473424" y="4876"/>
                  </a:lnTo>
                  <a:lnTo>
                    <a:pt x="473424" y="174752"/>
                  </a:lnTo>
                  <a:lnTo>
                    <a:pt x="489477" y="174752"/>
                  </a:lnTo>
                  <a:lnTo>
                    <a:pt x="489477" y="87579"/>
                  </a:lnTo>
                  <a:lnTo>
                    <a:pt x="484600" y="87579"/>
                  </a:lnTo>
                  <a:lnTo>
                    <a:pt x="484600" y="73761"/>
                  </a:lnTo>
                  <a:lnTo>
                    <a:pt x="489477" y="73761"/>
                  </a:lnTo>
                  <a:lnTo>
                    <a:pt x="489477" y="4876"/>
                  </a:lnTo>
                  <a:close/>
                </a:path>
                <a:path w="728345" h="184150">
                  <a:moveTo>
                    <a:pt x="489477" y="73761"/>
                  </a:moveTo>
                  <a:lnTo>
                    <a:pt x="484600" y="73761"/>
                  </a:lnTo>
                  <a:lnTo>
                    <a:pt x="484600" y="87579"/>
                  </a:lnTo>
                  <a:lnTo>
                    <a:pt x="489477" y="87579"/>
                  </a:lnTo>
                  <a:lnTo>
                    <a:pt x="489477" y="73761"/>
                  </a:lnTo>
                  <a:close/>
                </a:path>
                <a:path w="728345" h="184150">
                  <a:moveTo>
                    <a:pt x="514267" y="73761"/>
                  </a:moveTo>
                  <a:lnTo>
                    <a:pt x="489477" y="73761"/>
                  </a:lnTo>
                  <a:lnTo>
                    <a:pt x="489477" y="87579"/>
                  </a:lnTo>
                  <a:lnTo>
                    <a:pt x="514267" y="87579"/>
                  </a:lnTo>
                  <a:lnTo>
                    <a:pt x="514267" y="73761"/>
                  </a:lnTo>
                  <a:close/>
                </a:path>
                <a:path w="728345" h="184150">
                  <a:moveTo>
                    <a:pt x="530523" y="73761"/>
                  </a:moveTo>
                  <a:lnTo>
                    <a:pt x="519753" y="73761"/>
                  </a:lnTo>
                  <a:lnTo>
                    <a:pt x="519753" y="87579"/>
                  </a:lnTo>
                  <a:lnTo>
                    <a:pt x="530523" y="87579"/>
                  </a:lnTo>
                  <a:lnTo>
                    <a:pt x="530523" y="73761"/>
                  </a:lnTo>
                  <a:close/>
                </a:path>
                <a:path w="728345" h="184150">
                  <a:moveTo>
                    <a:pt x="442741" y="23571"/>
                  </a:moveTo>
                  <a:lnTo>
                    <a:pt x="437051" y="23571"/>
                  </a:lnTo>
                  <a:lnTo>
                    <a:pt x="437051" y="26822"/>
                  </a:lnTo>
                  <a:lnTo>
                    <a:pt x="433790" y="57588"/>
                  </a:lnTo>
                  <a:lnTo>
                    <a:pt x="423157" y="85801"/>
                  </a:lnTo>
                  <a:lnTo>
                    <a:pt x="403875" y="110890"/>
                  </a:lnTo>
                  <a:lnTo>
                    <a:pt x="374669" y="132283"/>
                  </a:lnTo>
                  <a:lnTo>
                    <a:pt x="384625" y="144272"/>
                  </a:lnTo>
                  <a:lnTo>
                    <a:pt x="417474" y="119640"/>
                  </a:lnTo>
                  <a:lnTo>
                    <a:pt x="438626" y="90627"/>
                  </a:lnTo>
                  <a:lnTo>
                    <a:pt x="449948" y="58261"/>
                  </a:lnTo>
                  <a:lnTo>
                    <a:pt x="451949" y="37592"/>
                  </a:lnTo>
                  <a:lnTo>
                    <a:pt x="442741" y="37592"/>
                  </a:lnTo>
                  <a:lnTo>
                    <a:pt x="442741" y="23571"/>
                  </a:lnTo>
                  <a:close/>
                </a:path>
                <a:path w="728345" h="184150">
                  <a:moveTo>
                    <a:pt x="437051" y="23571"/>
                  </a:moveTo>
                  <a:lnTo>
                    <a:pt x="381781" y="23571"/>
                  </a:lnTo>
                  <a:lnTo>
                    <a:pt x="381781" y="37592"/>
                  </a:lnTo>
                  <a:lnTo>
                    <a:pt x="435910" y="37592"/>
                  </a:lnTo>
                  <a:lnTo>
                    <a:pt x="437051" y="26822"/>
                  </a:lnTo>
                  <a:lnTo>
                    <a:pt x="437051" y="23571"/>
                  </a:lnTo>
                  <a:close/>
                </a:path>
                <a:path w="728345" h="184150">
                  <a:moveTo>
                    <a:pt x="453307" y="23571"/>
                  </a:moveTo>
                  <a:lnTo>
                    <a:pt x="442741" y="23571"/>
                  </a:lnTo>
                  <a:lnTo>
                    <a:pt x="442741" y="37592"/>
                  </a:lnTo>
                  <a:lnTo>
                    <a:pt x="451949" y="37592"/>
                  </a:lnTo>
                  <a:lnTo>
                    <a:pt x="453307" y="23571"/>
                  </a:lnTo>
                  <a:close/>
                </a:path>
                <a:path w="728345" h="184150">
                  <a:moveTo>
                    <a:pt x="639016" y="6502"/>
                  </a:moveTo>
                  <a:lnTo>
                    <a:pt x="635968" y="6502"/>
                  </a:lnTo>
                  <a:lnTo>
                    <a:pt x="635968" y="16662"/>
                  </a:lnTo>
                  <a:lnTo>
                    <a:pt x="630396" y="35325"/>
                  </a:lnTo>
                  <a:lnTo>
                    <a:pt x="615622" y="51206"/>
                  </a:lnTo>
                  <a:lnTo>
                    <a:pt x="594563" y="63125"/>
                  </a:lnTo>
                  <a:lnTo>
                    <a:pt x="570131" y="69900"/>
                  </a:lnTo>
                  <a:lnTo>
                    <a:pt x="576837" y="83515"/>
                  </a:lnTo>
                  <a:lnTo>
                    <a:pt x="604510" y="75269"/>
                  </a:lnTo>
                  <a:lnTo>
                    <a:pt x="628145" y="60833"/>
                  </a:lnTo>
                  <a:lnTo>
                    <a:pt x="644617" y="41024"/>
                  </a:lnTo>
                  <a:lnTo>
                    <a:pt x="644942" y="39744"/>
                  </a:lnTo>
                  <a:lnTo>
                    <a:pt x="639016" y="16662"/>
                  </a:lnTo>
                  <a:lnTo>
                    <a:pt x="639016" y="6502"/>
                  </a:lnTo>
                  <a:close/>
                </a:path>
                <a:path w="728345" h="184150">
                  <a:moveTo>
                    <a:pt x="653646" y="6502"/>
                  </a:moveTo>
                  <a:lnTo>
                    <a:pt x="650801" y="6502"/>
                  </a:lnTo>
                  <a:lnTo>
                    <a:pt x="650801" y="16662"/>
                  </a:lnTo>
                  <a:lnTo>
                    <a:pt x="644942" y="39744"/>
                  </a:lnTo>
                  <a:lnTo>
                    <a:pt x="645226" y="40852"/>
                  </a:lnTo>
                  <a:lnTo>
                    <a:pt x="661723" y="60680"/>
                  </a:lnTo>
                  <a:lnTo>
                    <a:pt x="685307" y="75212"/>
                  </a:lnTo>
                  <a:lnTo>
                    <a:pt x="712777" y="83515"/>
                  </a:lnTo>
                  <a:lnTo>
                    <a:pt x="719483" y="69900"/>
                  </a:lnTo>
                  <a:lnTo>
                    <a:pt x="695223" y="63039"/>
                  </a:lnTo>
                  <a:lnTo>
                    <a:pt x="674144" y="50977"/>
                  </a:lnTo>
                  <a:lnTo>
                    <a:pt x="659276" y="35067"/>
                  </a:lnTo>
                  <a:lnTo>
                    <a:pt x="653646" y="16662"/>
                  </a:lnTo>
                  <a:lnTo>
                    <a:pt x="653646" y="6502"/>
                  </a:lnTo>
                  <a:close/>
                </a:path>
                <a:path w="728345" h="184150">
                  <a:moveTo>
                    <a:pt x="650801" y="6502"/>
                  </a:moveTo>
                  <a:lnTo>
                    <a:pt x="639016" y="6502"/>
                  </a:lnTo>
                  <a:lnTo>
                    <a:pt x="639016" y="16662"/>
                  </a:lnTo>
                  <a:lnTo>
                    <a:pt x="644942" y="39744"/>
                  </a:lnTo>
                  <a:lnTo>
                    <a:pt x="650801" y="16662"/>
                  </a:lnTo>
                  <a:lnTo>
                    <a:pt x="650801" y="6502"/>
                  </a:lnTo>
                  <a:close/>
                </a:path>
                <a:path w="728345" h="184150">
                  <a:moveTo>
                    <a:pt x="652630" y="113792"/>
                  </a:moveTo>
                  <a:lnTo>
                    <a:pt x="635968" y="113792"/>
                  </a:lnTo>
                  <a:lnTo>
                    <a:pt x="635968" y="183692"/>
                  </a:lnTo>
                  <a:lnTo>
                    <a:pt x="652630" y="183692"/>
                  </a:lnTo>
                  <a:lnTo>
                    <a:pt x="652630" y="113792"/>
                  </a:lnTo>
                  <a:close/>
                </a:path>
                <a:path w="728345" h="184150">
                  <a:moveTo>
                    <a:pt x="727814" y="103428"/>
                  </a:moveTo>
                  <a:lnTo>
                    <a:pt x="561800" y="103428"/>
                  </a:lnTo>
                  <a:lnTo>
                    <a:pt x="561800" y="117449"/>
                  </a:lnTo>
                  <a:lnTo>
                    <a:pt x="635968" y="117449"/>
                  </a:lnTo>
                  <a:lnTo>
                    <a:pt x="635968" y="113792"/>
                  </a:lnTo>
                  <a:lnTo>
                    <a:pt x="727814" y="113792"/>
                  </a:lnTo>
                  <a:lnTo>
                    <a:pt x="727814" y="103428"/>
                  </a:lnTo>
                  <a:close/>
                </a:path>
                <a:path w="728345" h="184150">
                  <a:moveTo>
                    <a:pt x="727814" y="113792"/>
                  </a:moveTo>
                  <a:lnTo>
                    <a:pt x="652630" y="113792"/>
                  </a:lnTo>
                  <a:lnTo>
                    <a:pt x="652630" y="117449"/>
                  </a:lnTo>
                  <a:lnTo>
                    <a:pt x="727814" y="117449"/>
                  </a:lnTo>
                  <a:lnTo>
                    <a:pt x="727814" y="11379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899867" y="6471818"/>
              <a:ext cx="721360" cy="189230"/>
            </a:xfrm>
            <a:custGeom>
              <a:avLst/>
              <a:gdLst/>
              <a:ahLst/>
              <a:cxnLst/>
              <a:rect l="l" t="t" r="r" b="b"/>
              <a:pathLst>
                <a:path w="721360" h="189229">
                  <a:moveTo>
                    <a:pt x="165404" y="203"/>
                  </a:moveTo>
                  <a:lnTo>
                    <a:pt x="139801" y="203"/>
                  </a:lnTo>
                  <a:lnTo>
                    <a:pt x="139801" y="188366"/>
                  </a:lnTo>
                  <a:lnTo>
                    <a:pt x="165404" y="188366"/>
                  </a:lnTo>
                  <a:lnTo>
                    <a:pt x="165404" y="203"/>
                  </a:lnTo>
                  <a:close/>
                </a:path>
                <a:path w="721360" h="189229">
                  <a:moveTo>
                    <a:pt x="126999" y="3251"/>
                  </a:moveTo>
                  <a:lnTo>
                    <a:pt x="101803" y="3251"/>
                  </a:lnTo>
                  <a:lnTo>
                    <a:pt x="101803" y="179832"/>
                  </a:lnTo>
                  <a:lnTo>
                    <a:pt x="126999" y="179832"/>
                  </a:lnTo>
                  <a:lnTo>
                    <a:pt x="126999" y="86360"/>
                  </a:lnTo>
                  <a:lnTo>
                    <a:pt x="108915" y="86360"/>
                  </a:lnTo>
                  <a:lnTo>
                    <a:pt x="108915" y="64414"/>
                  </a:lnTo>
                  <a:lnTo>
                    <a:pt x="126999" y="64414"/>
                  </a:lnTo>
                  <a:lnTo>
                    <a:pt x="126999" y="3251"/>
                  </a:lnTo>
                  <a:close/>
                </a:path>
                <a:path w="721360" h="189229">
                  <a:moveTo>
                    <a:pt x="43281" y="30886"/>
                  </a:moveTo>
                  <a:lnTo>
                    <a:pt x="37185" y="30886"/>
                  </a:lnTo>
                  <a:lnTo>
                    <a:pt x="37185" y="50190"/>
                  </a:lnTo>
                  <a:lnTo>
                    <a:pt x="35261" y="74291"/>
                  </a:lnTo>
                  <a:lnTo>
                    <a:pt x="28955" y="97307"/>
                  </a:lnTo>
                  <a:lnTo>
                    <a:pt x="17468" y="117541"/>
                  </a:lnTo>
                  <a:lnTo>
                    <a:pt x="0" y="133299"/>
                  </a:lnTo>
                  <a:lnTo>
                    <a:pt x="16052" y="153212"/>
                  </a:lnTo>
                  <a:lnTo>
                    <a:pt x="35131" y="135172"/>
                  </a:lnTo>
                  <a:lnTo>
                    <a:pt x="47980" y="110540"/>
                  </a:lnTo>
                  <a:lnTo>
                    <a:pt x="50495" y="100461"/>
                  </a:lnTo>
                  <a:lnTo>
                    <a:pt x="45462" y="80591"/>
                  </a:lnTo>
                  <a:lnTo>
                    <a:pt x="43281" y="50190"/>
                  </a:lnTo>
                  <a:lnTo>
                    <a:pt x="43281" y="30886"/>
                  </a:lnTo>
                  <a:close/>
                </a:path>
                <a:path w="721360" h="189229">
                  <a:moveTo>
                    <a:pt x="63398" y="30886"/>
                  </a:moveTo>
                  <a:lnTo>
                    <a:pt x="57505" y="30886"/>
                  </a:lnTo>
                  <a:lnTo>
                    <a:pt x="57505" y="50190"/>
                  </a:lnTo>
                  <a:lnTo>
                    <a:pt x="55229" y="81489"/>
                  </a:lnTo>
                  <a:lnTo>
                    <a:pt x="50495" y="100461"/>
                  </a:lnTo>
                  <a:lnTo>
                    <a:pt x="52501" y="108381"/>
                  </a:lnTo>
                  <a:lnTo>
                    <a:pt x="65141" y="131714"/>
                  </a:lnTo>
                  <a:lnTo>
                    <a:pt x="84124" y="148742"/>
                  </a:lnTo>
                  <a:lnTo>
                    <a:pt x="99974" y="129032"/>
                  </a:lnTo>
                  <a:lnTo>
                    <a:pt x="82772" y="114427"/>
                  </a:lnTo>
                  <a:lnTo>
                    <a:pt x="71475" y="95402"/>
                  </a:lnTo>
                  <a:lnTo>
                    <a:pt x="65284" y="73482"/>
                  </a:lnTo>
                  <a:lnTo>
                    <a:pt x="63398" y="50190"/>
                  </a:lnTo>
                  <a:lnTo>
                    <a:pt x="63398" y="30886"/>
                  </a:lnTo>
                  <a:close/>
                </a:path>
                <a:path w="721360" h="189229">
                  <a:moveTo>
                    <a:pt x="57505" y="30886"/>
                  </a:moveTo>
                  <a:lnTo>
                    <a:pt x="43281" y="30886"/>
                  </a:lnTo>
                  <a:lnTo>
                    <a:pt x="43281" y="50190"/>
                  </a:lnTo>
                  <a:lnTo>
                    <a:pt x="45462" y="80591"/>
                  </a:lnTo>
                  <a:lnTo>
                    <a:pt x="50495" y="100461"/>
                  </a:lnTo>
                  <a:lnTo>
                    <a:pt x="55229" y="81489"/>
                  </a:lnTo>
                  <a:lnTo>
                    <a:pt x="57505" y="50190"/>
                  </a:lnTo>
                  <a:lnTo>
                    <a:pt x="57505" y="30886"/>
                  </a:lnTo>
                  <a:close/>
                </a:path>
                <a:path w="721360" h="189229">
                  <a:moveTo>
                    <a:pt x="101803" y="64414"/>
                  </a:moveTo>
                  <a:lnTo>
                    <a:pt x="77825" y="64414"/>
                  </a:lnTo>
                  <a:lnTo>
                    <a:pt x="77825" y="86360"/>
                  </a:lnTo>
                  <a:lnTo>
                    <a:pt x="101803" y="86360"/>
                  </a:lnTo>
                  <a:lnTo>
                    <a:pt x="101803" y="64414"/>
                  </a:lnTo>
                  <a:close/>
                </a:path>
                <a:path w="721360" h="189229">
                  <a:moveTo>
                    <a:pt x="126999" y="64414"/>
                  </a:moveTo>
                  <a:lnTo>
                    <a:pt x="108915" y="64414"/>
                  </a:lnTo>
                  <a:lnTo>
                    <a:pt x="108915" y="86360"/>
                  </a:lnTo>
                  <a:lnTo>
                    <a:pt x="126999" y="86360"/>
                  </a:lnTo>
                  <a:lnTo>
                    <a:pt x="126999" y="64414"/>
                  </a:lnTo>
                  <a:close/>
                </a:path>
                <a:path w="721360" h="189229">
                  <a:moveTo>
                    <a:pt x="91033" y="19100"/>
                  </a:moveTo>
                  <a:lnTo>
                    <a:pt x="7111" y="19100"/>
                  </a:lnTo>
                  <a:lnTo>
                    <a:pt x="7111" y="40843"/>
                  </a:lnTo>
                  <a:lnTo>
                    <a:pt x="37185" y="40843"/>
                  </a:lnTo>
                  <a:lnTo>
                    <a:pt x="37185" y="30886"/>
                  </a:lnTo>
                  <a:lnTo>
                    <a:pt x="91033" y="30886"/>
                  </a:lnTo>
                  <a:lnTo>
                    <a:pt x="91033" y="19100"/>
                  </a:lnTo>
                  <a:close/>
                </a:path>
                <a:path w="721360" h="189229">
                  <a:moveTo>
                    <a:pt x="91033" y="30886"/>
                  </a:moveTo>
                  <a:lnTo>
                    <a:pt x="63398" y="30886"/>
                  </a:lnTo>
                  <a:lnTo>
                    <a:pt x="63398" y="40843"/>
                  </a:lnTo>
                  <a:lnTo>
                    <a:pt x="91033" y="40843"/>
                  </a:lnTo>
                  <a:lnTo>
                    <a:pt x="91033" y="30886"/>
                  </a:lnTo>
                  <a:close/>
                </a:path>
                <a:path w="721360" h="189229">
                  <a:moveTo>
                    <a:pt x="262518" y="144678"/>
                  </a:moveTo>
                  <a:lnTo>
                    <a:pt x="190992" y="144678"/>
                  </a:lnTo>
                  <a:lnTo>
                    <a:pt x="190992" y="166624"/>
                  </a:lnTo>
                  <a:lnTo>
                    <a:pt x="361273" y="166624"/>
                  </a:lnTo>
                  <a:lnTo>
                    <a:pt x="361273" y="150774"/>
                  </a:lnTo>
                  <a:lnTo>
                    <a:pt x="262518" y="150774"/>
                  </a:lnTo>
                  <a:lnTo>
                    <a:pt x="262518" y="144678"/>
                  </a:lnTo>
                  <a:close/>
                </a:path>
                <a:path w="721360" h="189229">
                  <a:moveTo>
                    <a:pt x="289544" y="103022"/>
                  </a:moveTo>
                  <a:lnTo>
                    <a:pt x="262518" y="103022"/>
                  </a:lnTo>
                  <a:lnTo>
                    <a:pt x="262518" y="150774"/>
                  </a:lnTo>
                  <a:lnTo>
                    <a:pt x="289544" y="150774"/>
                  </a:lnTo>
                  <a:lnTo>
                    <a:pt x="289544" y="103022"/>
                  </a:lnTo>
                  <a:close/>
                </a:path>
                <a:path w="721360" h="189229">
                  <a:moveTo>
                    <a:pt x="361273" y="144678"/>
                  </a:moveTo>
                  <a:lnTo>
                    <a:pt x="289544" y="144678"/>
                  </a:lnTo>
                  <a:lnTo>
                    <a:pt x="289544" y="150774"/>
                  </a:lnTo>
                  <a:lnTo>
                    <a:pt x="361273" y="150774"/>
                  </a:lnTo>
                  <a:lnTo>
                    <a:pt x="361273" y="144678"/>
                  </a:lnTo>
                  <a:close/>
                </a:path>
                <a:path w="721360" h="189229">
                  <a:moveTo>
                    <a:pt x="267192" y="24790"/>
                  </a:moveTo>
                  <a:lnTo>
                    <a:pt x="261705" y="24790"/>
                  </a:lnTo>
                  <a:lnTo>
                    <a:pt x="261705" y="31496"/>
                  </a:lnTo>
                  <a:lnTo>
                    <a:pt x="257559" y="50698"/>
                  </a:lnTo>
                  <a:lnTo>
                    <a:pt x="245297" y="68072"/>
                  </a:lnTo>
                  <a:lnTo>
                    <a:pt x="225186" y="81788"/>
                  </a:lnTo>
                  <a:lnTo>
                    <a:pt x="197494" y="90017"/>
                  </a:lnTo>
                  <a:lnTo>
                    <a:pt x="208060" y="111353"/>
                  </a:lnTo>
                  <a:lnTo>
                    <a:pt x="240230" y="100761"/>
                  </a:lnTo>
                  <a:lnTo>
                    <a:pt x="264245" y="83007"/>
                  </a:lnTo>
                  <a:lnTo>
                    <a:pt x="275955" y="64654"/>
                  </a:lnTo>
                  <a:lnTo>
                    <a:pt x="272462" y="59331"/>
                  </a:lnTo>
                  <a:lnTo>
                    <a:pt x="267192" y="31496"/>
                  </a:lnTo>
                  <a:lnTo>
                    <a:pt x="267192" y="24790"/>
                  </a:lnTo>
                  <a:close/>
                </a:path>
                <a:path w="721360" h="189229">
                  <a:moveTo>
                    <a:pt x="289950" y="24790"/>
                  </a:moveTo>
                  <a:lnTo>
                    <a:pt x="284464" y="24790"/>
                  </a:lnTo>
                  <a:lnTo>
                    <a:pt x="284464" y="31496"/>
                  </a:lnTo>
                  <a:lnTo>
                    <a:pt x="279269" y="59461"/>
                  </a:lnTo>
                  <a:lnTo>
                    <a:pt x="275955" y="64654"/>
                  </a:lnTo>
                  <a:lnTo>
                    <a:pt x="287715" y="82575"/>
                  </a:lnTo>
                  <a:lnTo>
                    <a:pt x="312112" y="99990"/>
                  </a:lnTo>
                  <a:lnTo>
                    <a:pt x="344814" y="110337"/>
                  </a:lnTo>
                  <a:lnTo>
                    <a:pt x="355177" y="89001"/>
                  </a:lnTo>
                  <a:lnTo>
                    <a:pt x="326897" y="81016"/>
                  </a:lnTo>
                  <a:lnTo>
                    <a:pt x="306485" y="67640"/>
                  </a:lnTo>
                  <a:lnTo>
                    <a:pt x="294112" y="50568"/>
                  </a:lnTo>
                  <a:lnTo>
                    <a:pt x="289950" y="31496"/>
                  </a:lnTo>
                  <a:lnTo>
                    <a:pt x="289950" y="24790"/>
                  </a:lnTo>
                  <a:close/>
                </a:path>
                <a:path w="721360" h="189229">
                  <a:moveTo>
                    <a:pt x="284464" y="24790"/>
                  </a:moveTo>
                  <a:lnTo>
                    <a:pt x="267192" y="24790"/>
                  </a:lnTo>
                  <a:lnTo>
                    <a:pt x="267192" y="31496"/>
                  </a:lnTo>
                  <a:lnTo>
                    <a:pt x="272462" y="59331"/>
                  </a:lnTo>
                  <a:lnTo>
                    <a:pt x="275955" y="64654"/>
                  </a:lnTo>
                  <a:lnTo>
                    <a:pt x="279269" y="59461"/>
                  </a:lnTo>
                  <a:lnTo>
                    <a:pt x="284464" y="31496"/>
                  </a:lnTo>
                  <a:lnTo>
                    <a:pt x="284464" y="24790"/>
                  </a:lnTo>
                  <a:close/>
                </a:path>
                <a:path w="721360" h="189229">
                  <a:moveTo>
                    <a:pt x="346643" y="14427"/>
                  </a:moveTo>
                  <a:lnTo>
                    <a:pt x="205012" y="14427"/>
                  </a:lnTo>
                  <a:lnTo>
                    <a:pt x="205012" y="35966"/>
                  </a:lnTo>
                  <a:lnTo>
                    <a:pt x="260740" y="35966"/>
                  </a:lnTo>
                  <a:lnTo>
                    <a:pt x="261705" y="31496"/>
                  </a:lnTo>
                  <a:lnTo>
                    <a:pt x="261705" y="24790"/>
                  </a:lnTo>
                  <a:lnTo>
                    <a:pt x="346643" y="24790"/>
                  </a:lnTo>
                  <a:lnTo>
                    <a:pt x="346643" y="14427"/>
                  </a:lnTo>
                  <a:close/>
                </a:path>
                <a:path w="721360" h="189229">
                  <a:moveTo>
                    <a:pt x="346643" y="24790"/>
                  </a:moveTo>
                  <a:lnTo>
                    <a:pt x="289950" y="24790"/>
                  </a:lnTo>
                  <a:lnTo>
                    <a:pt x="289950" y="31496"/>
                  </a:lnTo>
                  <a:lnTo>
                    <a:pt x="290926" y="35966"/>
                  </a:lnTo>
                  <a:lnTo>
                    <a:pt x="346643" y="35966"/>
                  </a:lnTo>
                  <a:lnTo>
                    <a:pt x="346643" y="24790"/>
                  </a:lnTo>
                  <a:close/>
                </a:path>
                <a:path w="721360" h="189229">
                  <a:moveTo>
                    <a:pt x="430752" y="5689"/>
                  </a:moveTo>
                  <a:lnTo>
                    <a:pt x="410822" y="8877"/>
                  </a:lnTo>
                  <a:lnTo>
                    <a:pt x="394912" y="17780"/>
                  </a:lnTo>
                  <a:lnTo>
                    <a:pt x="384375" y="31407"/>
                  </a:lnTo>
                  <a:lnTo>
                    <a:pt x="380561" y="48768"/>
                  </a:lnTo>
                  <a:lnTo>
                    <a:pt x="384375" y="66011"/>
                  </a:lnTo>
                  <a:lnTo>
                    <a:pt x="394912" y="79578"/>
                  </a:lnTo>
                  <a:lnTo>
                    <a:pt x="410822" y="88458"/>
                  </a:lnTo>
                  <a:lnTo>
                    <a:pt x="430752" y="91643"/>
                  </a:lnTo>
                  <a:lnTo>
                    <a:pt x="450681" y="88458"/>
                  </a:lnTo>
                  <a:lnTo>
                    <a:pt x="466591" y="79578"/>
                  </a:lnTo>
                  <a:lnTo>
                    <a:pt x="474108" y="69900"/>
                  </a:lnTo>
                  <a:lnTo>
                    <a:pt x="430752" y="69900"/>
                  </a:lnTo>
                  <a:lnTo>
                    <a:pt x="421144" y="68484"/>
                  </a:lnTo>
                  <a:lnTo>
                    <a:pt x="413480" y="64363"/>
                  </a:lnTo>
                  <a:lnTo>
                    <a:pt x="408406" y="57727"/>
                  </a:lnTo>
                  <a:lnTo>
                    <a:pt x="406571" y="48768"/>
                  </a:lnTo>
                  <a:lnTo>
                    <a:pt x="408406" y="39808"/>
                  </a:lnTo>
                  <a:lnTo>
                    <a:pt x="413480" y="33172"/>
                  </a:lnTo>
                  <a:lnTo>
                    <a:pt x="421144" y="29051"/>
                  </a:lnTo>
                  <a:lnTo>
                    <a:pt x="430752" y="27635"/>
                  </a:lnTo>
                  <a:lnTo>
                    <a:pt x="474212" y="27635"/>
                  </a:lnTo>
                  <a:lnTo>
                    <a:pt x="466591" y="17780"/>
                  </a:lnTo>
                  <a:lnTo>
                    <a:pt x="450681" y="8877"/>
                  </a:lnTo>
                  <a:lnTo>
                    <a:pt x="430752" y="5689"/>
                  </a:lnTo>
                  <a:close/>
                </a:path>
                <a:path w="721360" h="189229">
                  <a:moveTo>
                    <a:pt x="474212" y="27635"/>
                  </a:moveTo>
                  <a:lnTo>
                    <a:pt x="430752" y="27635"/>
                  </a:lnTo>
                  <a:lnTo>
                    <a:pt x="440328" y="29051"/>
                  </a:lnTo>
                  <a:lnTo>
                    <a:pt x="447922" y="33172"/>
                  </a:lnTo>
                  <a:lnTo>
                    <a:pt x="452926" y="39808"/>
                  </a:lnTo>
                  <a:lnTo>
                    <a:pt x="454729" y="48768"/>
                  </a:lnTo>
                  <a:lnTo>
                    <a:pt x="452926" y="57727"/>
                  </a:lnTo>
                  <a:lnTo>
                    <a:pt x="447922" y="64363"/>
                  </a:lnTo>
                  <a:lnTo>
                    <a:pt x="440328" y="68484"/>
                  </a:lnTo>
                  <a:lnTo>
                    <a:pt x="430752" y="69900"/>
                  </a:lnTo>
                  <a:lnTo>
                    <a:pt x="474108" y="69900"/>
                  </a:lnTo>
                  <a:lnTo>
                    <a:pt x="477129" y="66011"/>
                  </a:lnTo>
                  <a:lnTo>
                    <a:pt x="480942" y="48768"/>
                  </a:lnTo>
                  <a:lnTo>
                    <a:pt x="477129" y="31407"/>
                  </a:lnTo>
                  <a:lnTo>
                    <a:pt x="474212" y="27635"/>
                  </a:lnTo>
                  <a:close/>
                </a:path>
                <a:path w="721360" h="189229">
                  <a:moveTo>
                    <a:pt x="534181" y="203"/>
                  </a:moveTo>
                  <a:lnTo>
                    <a:pt x="506952" y="203"/>
                  </a:lnTo>
                  <a:lnTo>
                    <a:pt x="506952" y="94284"/>
                  </a:lnTo>
                  <a:lnTo>
                    <a:pt x="534181" y="94284"/>
                  </a:lnTo>
                  <a:lnTo>
                    <a:pt x="534181" y="203"/>
                  </a:lnTo>
                  <a:close/>
                </a:path>
                <a:path w="721360" h="189229">
                  <a:moveTo>
                    <a:pt x="534181" y="102006"/>
                  </a:moveTo>
                  <a:lnTo>
                    <a:pt x="408603" y="102006"/>
                  </a:lnTo>
                  <a:lnTo>
                    <a:pt x="408603" y="122936"/>
                  </a:lnTo>
                  <a:lnTo>
                    <a:pt x="507358" y="122936"/>
                  </a:lnTo>
                  <a:lnTo>
                    <a:pt x="507358" y="134112"/>
                  </a:lnTo>
                  <a:lnTo>
                    <a:pt x="409009" y="134112"/>
                  </a:lnTo>
                  <a:lnTo>
                    <a:pt x="409009" y="186334"/>
                  </a:lnTo>
                  <a:lnTo>
                    <a:pt x="538854" y="186334"/>
                  </a:lnTo>
                  <a:lnTo>
                    <a:pt x="538854" y="176377"/>
                  </a:lnTo>
                  <a:lnTo>
                    <a:pt x="435425" y="176377"/>
                  </a:lnTo>
                  <a:lnTo>
                    <a:pt x="435425" y="153619"/>
                  </a:lnTo>
                  <a:lnTo>
                    <a:pt x="534181" y="153619"/>
                  </a:lnTo>
                  <a:lnTo>
                    <a:pt x="534181" y="102006"/>
                  </a:lnTo>
                  <a:close/>
                </a:path>
                <a:path w="721360" h="189229">
                  <a:moveTo>
                    <a:pt x="538854" y="165404"/>
                  </a:moveTo>
                  <a:lnTo>
                    <a:pt x="435425" y="165404"/>
                  </a:lnTo>
                  <a:lnTo>
                    <a:pt x="435425" y="176377"/>
                  </a:lnTo>
                  <a:lnTo>
                    <a:pt x="538854" y="176377"/>
                  </a:lnTo>
                  <a:lnTo>
                    <a:pt x="538854" y="165404"/>
                  </a:lnTo>
                  <a:close/>
                </a:path>
                <a:path w="721360" h="189229">
                  <a:moveTo>
                    <a:pt x="615851" y="14630"/>
                  </a:moveTo>
                  <a:lnTo>
                    <a:pt x="610568" y="14630"/>
                  </a:lnTo>
                  <a:lnTo>
                    <a:pt x="610568" y="42062"/>
                  </a:lnTo>
                  <a:lnTo>
                    <a:pt x="607644" y="69081"/>
                  </a:lnTo>
                  <a:lnTo>
                    <a:pt x="598757" y="93929"/>
                  </a:lnTo>
                  <a:lnTo>
                    <a:pt x="583736" y="114585"/>
                  </a:lnTo>
                  <a:lnTo>
                    <a:pt x="562409" y="129032"/>
                  </a:lnTo>
                  <a:lnTo>
                    <a:pt x="578462" y="151384"/>
                  </a:lnTo>
                  <a:lnTo>
                    <a:pt x="602681" y="133816"/>
                  </a:lnTo>
                  <a:lnTo>
                    <a:pt x="619509" y="108381"/>
                  </a:lnTo>
                  <a:lnTo>
                    <a:pt x="624489" y="92522"/>
                  </a:lnTo>
                  <a:lnTo>
                    <a:pt x="619023" y="75647"/>
                  </a:lnTo>
                  <a:lnTo>
                    <a:pt x="615851" y="42062"/>
                  </a:lnTo>
                  <a:lnTo>
                    <a:pt x="615851" y="14630"/>
                  </a:lnTo>
                  <a:close/>
                </a:path>
                <a:path w="721360" h="189229">
                  <a:moveTo>
                    <a:pt x="637797" y="14630"/>
                  </a:moveTo>
                  <a:lnTo>
                    <a:pt x="632513" y="14630"/>
                  </a:lnTo>
                  <a:lnTo>
                    <a:pt x="632513" y="42062"/>
                  </a:lnTo>
                  <a:lnTo>
                    <a:pt x="629326" y="77117"/>
                  </a:lnTo>
                  <a:lnTo>
                    <a:pt x="624489" y="92522"/>
                  </a:lnTo>
                  <a:lnTo>
                    <a:pt x="628729" y="105613"/>
                  </a:lnTo>
                  <a:lnTo>
                    <a:pt x="645255" y="130016"/>
                  </a:lnTo>
                  <a:lnTo>
                    <a:pt x="668886" y="146913"/>
                  </a:lnTo>
                  <a:lnTo>
                    <a:pt x="684736" y="125171"/>
                  </a:lnTo>
                  <a:lnTo>
                    <a:pt x="663857" y="111242"/>
                  </a:lnTo>
                  <a:lnTo>
                    <a:pt x="649227" y="91465"/>
                  </a:lnTo>
                  <a:lnTo>
                    <a:pt x="640616" y="67764"/>
                  </a:lnTo>
                  <a:lnTo>
                    <a:pt x="637797" y="42062"/>
                  </a:lnTo>
                  <a:lnTo>
                    <a:pt x="637797" y="14630"/>
                  </a:lnTo>
                  <a:close/>
                </a:path>
                <a:path w="721360" h="189229">
                  <a:moveTo>
                    <a:pt x="632513" y="14630"/>
                  </a:moveTo>
                  <a:lnTo>
                    <a:pt x="615851" y="14630"/>
                  </a:lnTo>
                  <a:lnTo>
                    <a:pt x="615851" y="42062"/>
                  </a:lnTo>
                  <a:lnTo>
                    <a:pt x="619023" y="75647"/>
                  </a:lnTo>
                  <a:lnTo>
                    <a:pt x="624489" y="92522"/>
                  </a:lnTo>
                  <a:lnTo>
                    <a:pt x="629326" y="77117"/>
                  </a:lnTo>
                  <a:lnTo>
                    <a:pt x="632513" y="42062"/>
                  </a:lnTo>
                  <a:lnTo>
                    <a:pt x="632513" y="14630"/>
                  </a:lnTo>
                  <a:close/>
                </a:path>
                <a:path w="721360" h="189229">
                  <a:moveTo>
                    <a:pt x="720905" y="0"/>
                  </a:moveTo>
                  <a:lnTo>
                    <a:pt x="693677" y="0"/>
                  </a:lnTo>
                  <a:lnTo>
                    <a:pt x="693677" y="188772"/>
                  </a:lnTo>
                  <a:lnTo>
                    <a:pt x="720905" y="188772"/>
                  </a:lnTo>
                  <a:lnTo>
                    <a:pt x="7209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895600" y="68199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044444" y="3616756"/>
              <a:ext cx="552450" cy="3498215"/>
            </a:xfrm>
            <a:custGeom>
              <a:avLst/>
              <a:gdLst/>
              <a:ahLst/>
              <a:cxnLst/>
              <a:rect l="l" t="t" r="r" b="b"/>
              <a:pathLst>
                <a:path w="552450" h="3498215">
                  <a:moveTo>
                    <a:pt x="107086" y="3401072"/>
                  </a:moveTo>
                  <a:lnTo>
                    <a:pt x="88950" y="3391801"/>
                  </a:lnTo>
                  <a:lnTo>
                    <a:pt x="74828" y="3378479"/>
                  </a:lnTo>
                  <a:lnTo>
                    <a:pt x="65646" y="3362236"/>
                  </a:lnTo>
                  <a:lnTo>
                    <a:pt x="62382" y="3344164"/>
                  </a:lnTo>
                  <a:lnTo>
                    <a:pt x="62382" y="3324250"/>
                  </a:lnTo>
                  <a:lnTo>
                    <a:pt x="59537" y="3324250"/>
                  </a:lnTo>
                  <a:lnTo>
                    <a:pt x="48564" y="3324250"/>
                  </a:lnTo>
                  <a:lnTo>
                    <a:pt x="45516" y="3324250"/>
                  </a:lnTo>
                  <a:lnTo>
                    <a:pt x="45516" y="3342957"/>
                  </a:lnTo>
                  <a:lnTo>
                    <a:pt x="42291" y="3363188"/>
                  </a:lnTo>
                  <a:lnTo>
                    <a:pt x="33121" y="3381146"/>
                  </a:lnTo>
                  <a:lnTo>
                    <a:pt x="18770" y="3395764"/>
                  </a:lnTo>
                  <a:lnTo>
                    <a:pt x="0" y="3405949"/>
                  </a:lnTo>
                  <a:lnTo>
                    <a:pt x="8940" y="3419564"/>
                  </a:lnTo>
                  <a:lnTo>
                    <a:pt x="29781" y="3407499"/>
                  </a:lnTo>
                  <a:lnTo>
                    <a:pt x="45745" y="3390023"/>
                  </a:lnTo>
                  <a:lnTo>
                    <a:pt x="54394" y="3371456"/>
                  </a:lnTo>
                  <a:lnTo>
                    <a:pt x="62306" y="3387064"/>
                  </a:lnTo>
                  <a:lnTo>
                    <a:pt x="77965" y="3403181"/>
                  </a:lnTo>
                  <a:lnTo>
                    <a:pt x="98145" y="3414280"/>
                  </a:lnTo>
                  <a:lnTo>
                    <a:pt x="107086" y="3401072"/>
                  </a:lnTo>
                  <a:close/>
                </a:path>
                <a:path w="552450" h="3498215">
                  <a:moveTo>
                    <a:pt x="145288" y="3464674"/>
                  </a:moveTo>
                  <a:lnTo>
                    <a:pt x="141135" y="3450513"/>
                  </a:lnTo>
                  <a:lnTo>
                    <a:pt x="134378" y="3444557"/>
                  </a:lnTo>
                  <a:lnTo>
                    <a:pt x="129209" y="3439985"/>
                  </a:lnTo>
                  <a:lnTo>
                    <a:pt x="128828" y="3439858"/>
                  </a:lnTo>
                  <a:lnTo>
                    <a:pt x="128828" y="3464674"/>
                  </a:lnTo>
                  <a:lnTo>
                    <a:pt x="125793" y="3473208"/>
                  </a:lnTo>
                  <a:lnTo>
                    <a:pt x="117094" y="3479533"/>
                  </a:lnTo>
                  <a:lnTo>
                    <a:pt x="103276" y="3483445"/>
                  </a:lnTo>
                  <a:lnTo>
                    <a:pt x="84937" y="3484791"/>
                  </a:lnTo>
                  <a:lnTo>
                    <a:pt x="66586" y="3483445"/>
                  </a:lnTo>
                  <a:lnTo>
                    <a:pt x="52781" y="3479533"/>
                  </a:lnTo>
                  <a:lnTo>
                    <a:pt x="44069" y="3473208"/>
                  </a:lnTo>
                  <a:lnTo>
                    <a:pt x="41046" y="3464674"/>
                  </a:lnTo>
                  <a:lnTo>
                    <a:pt x="44069" y="3456127"/>
                  </a:lnTo>
                  <a:lnTo>
                    <a:pt x="52781" y="3449815"/>
                  </a:lnTo>
                  <a:lnTo>
                    <a:pt x="66586" y="3445891"/>
                  </a:lnTo>
                  <a:lnTo>
                    <a:pt x="84937" y="3444557"/>
                  </a:lnTo>
                  <a:lnTo>
                    <a:pt x="103276" y="3445891"/>
                  </a:lnTo>
                  <a:lnTo>
                    <a:pt x="117094" y="3449815"/>
                  </a:lnTo>
                  <a:lnTo>
                    <a:pt x="125793" y="3456127"/>
                  </a:lnTo>
                  <a:lnTo>
                    <a:pt x="128828" y="3464674"/>
                  </a:lnTo>
                  <a:lnTo>
                    <a:pt x="128828" y="3439858"/>
                  </a:lnTo>
                  <a:lnTo>
                    <a:pt x="110223" y="3433407"/>
                  </a:lnTo>
                  <a:lnTo>
                    <a:pt x="84937" y="3431146"/>
                  </a:lnTo>
                  <a:lnTo>
                    <a:pt x="59639" y="3433407"/>
                  </a:lnTo>
                  <a:lnTo>
                    <a:pt x="40665" y="3439985"/>
                  </a:lnTo>
                  <a:lnTo>
                    <a:pt x="28727" y="3450513"/>
                  </a:lnTo>
                  <a:lnTo>
                    <a:pt x="24587" y="3464674"/>
                  </a:lnTo>
                  <a:lnTo>
                    <a:pt x="28727" y="3478796"/>
                  </a:lnTo>
                  <a:lnTo>
                    <a:pt x="40665" y="3489261"/>
                  </a:lnTo>
                  <a:lnTo>
                    <a:pt x="59639" y="3495764"/>
                  </a:lnTo>
                  <a:lnTo>
                    <a:pt x="84937" y="3497999"/>
                  </a:lnTo>
                  <a:lnTo>
                    <a:pt x="110223" y="3495764"/>
                  </a:lnTo>
                  <a:lnTo>
                    <a:pt x="129209" y="3489261"/>
                  </a:lnTo>
                  <a:lnTo>
                    <a:pt x="134302" y="3484791"/>
                  </a:lnTo>
                  <a:lnTo>
                    <a:pt x="141135" y="3478796"/>
                  </a:lnTo>
                  <a:lnTo>
                    <a:pt x="145288" y="3464674"/>
                  </a:lnTo>
                  <a:close/>
                </a:path>
                <a:path w="552450" h="3498215">
                  <a:moveTo>
                    <a:pt x="167436" y="146304"/>
                  </a:moveTo>
                  <a:lnTo>
                    <a:pt x="92252" y="146304"/>
                  </a:lnTo>
                  <a:lnTo>
                    <a:pt x="92252" y="101803"/>
                  </a:lnTo>
                  <a:lnTo>
                    <a:pt x="147116" y="101803"/>
                  </a:lnTo>
                  <a:lnTo>
                    <a:pt x="147116" y="98755"/>
                  </a:lnTo>
                  <a:lnTo>
                    <a:pt x="147116" y="88188"/>
                  </a:lnTo>
                  <a:lnTo>
                    <a:pt x="147116" y="28854"/>
                  </a:lnTo>
                  <a:lnTo>
                    <a:pt x="147116" y="15240"/>
                  </a:lnTo>
                  <a:lnTo>
                    <a:pt x="130860" y="15240"/>
                  </a:lnTo>
                  <a:lnTo>
                    <a:pt x="130860" y="28854"/>
                  </a:lnTo>
                  <a:lnTo>
                    <a:pt x="130860" y="88188"/>
                  </a:lnTo>
                  <a:lnTo>
                    <a:pt x="36779" y="88188"/>
                  </a:lnTo>
                  <a:lnTo>
                    <a:pt x="36779" y="28854"/>
                  </a:lnTo>
                  <a:lnTo>
                    <a:pt x="130860" y="28854"/>
                  </a:lnTo>
                  <a:lnTo>
                    <a:pt x="130860" y="15240"/>
                  </a:lnTo>
                  <a:lnTo>
                    <a:pt x="20320" y="15240"/>
                  </a:lnTo>
                  <a:lnTo>
                    <a:pt x="20320" y="101803"/>
                  </a:lnTo>
                  <a:lnTo>
                    <a:pt x="75387" y="101803"/>
                  </a:lnTo>
                  <a:lnTo>
                    <a:pt x="75387" y="146304"/>
                  </a:lnTo>
                  <a:lnTo>
                    <a:pt x="1016" y="146304"/>
                  </a:lnTo>
                  <a:lnTo>
                    <a:pt x="1016" y="160324"/>
                  </a:lnTo>
                  <a:lnTo>
                    <a:pt x="167436" y="160324"/>
                  </a:lnTo>
                  <a:lnTo>
                    <a:pt x="167436" y="150164"/>
                  </a:lnTo>
                  <a:lnTo>
                    <a:pt x="167436" y="146304"/>
                  </a:lnTo>
                  <a:close/>
                </a:path>
                <a:path w="552450" h="3498215">
                  <a:moveTo>
                    <a:pt x="170688" y="3362045"/>
                  </a:moveTo>
                  <a:lnTo>
                    <a:pt x="143459" y="3362045"/>
                  </a:lnTo>
                  <a:lnTo>
                    <a:pt x="143459" y="3314712"/>
                  </a:lnTo>
                  <a:lnTo>
                    <a:pt x="126593" y="3314712"/>
                  </a:lnTo>
                  <a:lnTo>
                    <a:pt x="126593" y="3426066"/>
                  </a:lnTo>
                  <a:lnTo>
                    <a:pt x="143459" y="3426066"/>
                  </a:lnTo>
                  <a:lnTo>
                    <a:pt x="143459" y="3376282"/>
                  </a:lnTo>
                  <a:lnTo>
                    <a:pt x="170688" y="3376282"/>
                  </a:lnTo>
                  <a:lnTo>
                    <a:pt x="170688" y="3362045"/>
                  </a:lnTo>
                  <a:close/>
                </a:path>
                <a:path w="552450" h="3498215">
                  <a:moveTo>
                    <a:pt x="276123" y="83934"/>
                  </a:moveTo>
                  <a:lnTo>
                    <a:pt x="276110" y="83718"/>
                  </a:lnTo>
                  <a:lnTo>
                    <a:pt x="274904" y="70307"/>
                  </a:lnTo>
                  <a:lnTo>
                    <a:pt x="259295" y="72758"/>
                  </a:lnTo>
                  <a:lnTo>
                    <a:pt x="243865" y="74168"/>
                  </a:lnTo>
                  <a:lnTo>
                    <a:pt x="227304" y="74828"/>
                  </a:lnTo>
                  <a:lnTo>
                    <a:pt x="213334" y="74942"/>
                  </a:lnTo>
                  <a:lnTo>
                    <a:pt x="213334" y="24180"/>
                  </a:lnTo>
                  <a:lnTo>
                    <a:pt x="266166" y="24180"/>
                  </a:lnTo>
                  <a:lnTo>
                    <a:pt x="266166" y="10566"/>
                  </a:lnTo>
                  <a:lnTo>
                    <a:pt x="196672" y="10566"/>
                  </a:lnTo>
                  <a:lnTo>
                    <a:pt x="196672" y="88607"/>
                  </a:lnTo>
                  <a:lnTo>
                    <a:pt x="208254" y="88607"/>
                  </a:lnTo>
                  <a:lnTo>
                    <a:pt x="227609" y="88468"/>
                  </a:lnTo>
                  <a:lnTo>
                    <a:pt x="244475" y="87871"/>
                  </a:lnTo>
                  <a:lnTo>
                    <a:pt x="260210" y="86461"/>
                  </a:lnTo>
                  <a:lnTo>
                    <a:pt x="276123" y="83934"/>
                  </a:lnTo>
                  <a:close/>
                </a:path>
                <a:path w="552450" h="3498215">
                  <a:moveTo>
                    <a:pt x="307822" y="3657"/>
                  </a:moveTo>
                  <a:lnTo>
                    <a:pt x="291973" y="3657"/>
                  </a:lnTo>
                  <a:lnTo>
                    <a:pt x="291973" y="40640"/>
                  </a:lnTo>
                  <a:lnTo>
                    <a:pt x="254990" y="40640"/>
                  </a:lnTo>
                  <a:lnTo>
                    <a:pt x="254990" y="53848"/>
                  </a:lnTo>
                  <a:lnTo>
                    <a:pt x="291973" y="53848"/>
                  </a:lnTo>
                  <a:lnTo>
                    <a:pt x="291973" y="95923"/>
                  </a:lnTo>
                  <a:lnTo>
                    <a:pt x="307822" y="95923"/>
                  </a:lnTo>
                  <a:lnTo>
                    <a:pt x="307822" y="53848"/>
                  </a:lnTo>
                  <a:lnTo>
                    <a:pt x="307822" y="40640"/>
                  </a:lnTo>
                  <a:lnTo>
                    <a:pt x="307822" y="3657"/>
                  </a:lnTo>
                  <a:close/>
                </a:path>
                <a:path w="552450" h="3498215">
                  <a:moveTo>
                    <a:pt x="338099" y="3320389"/>
                  </a:moveTo>
                  <a:lnTo>
                    <a:pt x="293598" y="3320389"/>
                  </a:lnTo>
                  <a:lnTo>
                    <a:pt x="293598" y="3334220"/>
                  </a:lnTo>
                  <a:lnTo>
                    <a:pt x="293598" y="3372624"/>
                  </a:lnTo>
                  <a:lnTo>
                    <a:pt x="247878" y="3372624"/>
                  </a:lnTo>
                  <a:lnTo>
                    <a:pt x="247878" y="3334220"/>
                  </a:lnTo>
                  <a:lnTo>
                    <a:pt x="293598" y="3334220"/>
                  </a:lnTo>
                  <a:lnTo>
                    <a:pt x="293598" y="3320389"/>
                  </a:lnTo>
                  <a:lnTo>
                    <a:pt x="203174" y="3320389"/>
                  </a:lnTo>
                  <a:lnTo>
                    <a:pt x="203174" y="3334220"/>
                  </a:lnTo>
                  <a:lnTo>
                    <a:pt x="231013" y="3334220"/>
                  </a:lnTo>
                  <a:lnTo>
                    <a:pt x="231013" y="3372624"/>
                  </a:lnTo>
                  <a:lnTo>
                    <a:pt x="203987" y="3372624"/>
                  </a:lnTo>
                  <a:lnTo>
                    <a:pt x="203987" y="3386442"/>
                  </a:lnTo>
                  <a:lnTo>
                    <a:pt x="337286" y="3386442"/>
                  </a:lnTo>
                  <a:lnTo>
                    <a:pt x="337286" y="3381565"/>
                  </a:lnTo>
                  <a:lnTo>
                    <a:pt x="337286" y="3372624"/>
                  </a:lnTo>
                  <a:lnTo>
                    <a:pt x="310261" y="3372624"/>
                  </a:lnTo>
                  <a:lnTo>
                    <a:pt x="310261" y="3334220"/>
                  </a:lnTo>
                  <a:lnTo>
                    <a:pt x="338099" y="3334220"/>
                  </a:lnTo>
                  <a:lnTo>
                    <a:pt x="338099" y="3326498"/>
                  </a:lnTo>
                  <a:lnTo>
                    <a:pt x="338099" y="3320389"/>
                  </a:lnTo>
                  <a:close/>
                </a:path>
                <a:path w="552450" h="3498215">
                  <a:moveTo>
                    <a:pt x="343382" y="0"/>
                  </a:moveTo>
                  <a:lnTo>
                    <a:pt x="327126" y="0"/>
                  </a:lnTo>
                  <a:lnTo>
                    <a:pt x="327126" y="97739"/>
                  </a:lnTo>
                  <a:lnTo>
                    <a:pt x="343382" y="97739"/>
                  </a:lnTo>
                  <a:lnTo>
                    <a:pt x="343382" y="0"/>
                  </a:lnTo>
                  <a:close/>
                </a:path>
                <a:path w="552450" h="3498215">
                  <a:moveTo>
                    <a:pt x="350088" y="167843"/>
                  </a:moveTo>
                  <a:lnTo>
                    <a:pt x="238531" y="167843"/>
                  </a:lnTo>
                  <a:lnTo>
                    <a:pt x="238531" y="148755"/>
                  </a:lnTo>
                  <a:lnTo>
                    <a:pt x="343382" y="148755"/>
                  </a:lnTo>
                  <a:lnTo>
                    <a:pt x="343382" y="105867"/>
                  </a:lnTo>
                  <a:lnTo>
                    <a:pt x="221462" y="105867"/>
                  </a:lnTo>
                  <a:lnTo>
                    <a:pt x="221462" y="119075"/>
                  </a:lnTo>
                  <a:lnTo>
                    <a:pt x="326720" y="119075"/>
                  </a:lnTo>
                  <a:lnTo>
                    <a:pt x="326720" y="136144"/>
                  </a:lnTo>
                  <a:lnTo>
                    <a:pt x="221869" y="136144"/>
                  </a:lnTo>
                  <a:lnTo>
                    <a:pt x="221869" y="181254"/>
                  </a:lnTo>
                  <a:lnTo>
                    <a:pt x="350088" y="181254"/>
                  </a:lnTo>
                  <a:lnTo>
                    <a:pt x="350088" y="175983"/>
                  </a:lnTo>
                  <a:lnTo>
                    <a:pt x="350088" y="167843"/>
                  </a:lnTo>
                  <a:close/>
                </a:path>
                <a:path w="552450" h="3498215">
                  <a:moveTo>
                    <a:pt x="353745" y="3403308"/>
                  </a:moveTo>
                  <a:lnTo>
                    <a:pt x="187731" y="3403308"/>
                  </a:lnTo>
                  <a:lnTo>
                    <a:pt x="187731" y="3417125"/>
                  </a:lnTo>
                  <a:lnTo>
                    <a:pt x="262509" y="3417125"/>
                  </a:lnTo>
                  <a:lnTo>
                    <a:pt x="262509" y="3438461"/>
                  </a:lnTo>
                  <a:lnTo>
                    <a:pt x="208051" y="3438461"/>
                  </a:lnTo>
                  <a:lnTo>
                    <a:pt x="208051" y="3495967"/>
                  </a:lnTo>
                  <a:lnTo>
                    <a:pt x="333425" y="3495967"/>
                  </a:lnTo>
                  <a:lnTo>
                    <a:pt x="333425" y="3482352"/>
                  </a:lnTo>
                  <a:lnTo>
                    <a:pt x="333425" y="3451872"/>
                  </a:lnTo>
                  <a:lnTo>
                    <a:pt x="333425" y="3443948"/>
                  </a:lnTo>
                  <a:lnTo>
                    <a:pt x="333425" y="3438461"/>
                  </a:lnTo>
                  <a:lnTo>
                    <a:pt x="316966" y="3438461"/>
                  </a:lnTo>
                  <a:lnTo>
                    <a:pt x="316966" y="3451872"/>
                  </a:lnTo>
                  <a:lnTo>
                    <a:pt x="316966" y="3482352"/>
                  </a:lnTo>
                  <a:lnTo>
                    <a:pt x="224713" y="3482352"/>
                  </a:lnTo>
                  <a:lnTo>
                    <a:pt x="224713" y="3451872"/>
                  </a:lnTo>
                  <a:lnTo>
                    <a:pt x="316966" y="3451872"/>
                  </a:lnTo>
                  <a:lnTo>
                    <a:pt x="316966" y="3438461"/>
                  </a:lnTo>
                  <a:lnTo>
                    <a:pt x="279171" y="3438461"/>
                  </a:lnTo>
                  <a:lnTo>
                    <a:pt x="279171" y="3417125"/>
                  </a:lnTo>
                  <a:lnTo>
                    <a:pt x="353745" y="3417125"/>
                  </a:lnTo>
                  <a:lnTo>
                    <a:pt x="353745" y="3412248"/>
                  </a:lnTo>
                  <a:lnTo>
                    <a:pt x="353745" y="3403308"/>
                  </a:lnTo>
                  <a:close/>
                </a:path>
                <a:path w="552450" h="3498215">
                  <a:moveTo>
                    <a:pt x="400494" y="20066"/>
                  </a:moveTo>
                  <a:lnTo>
                    <a:pt x="382600" y="20066"/>
                  </a:lnTo>
                  <a:lnTo>
                    <a:pt x="382600" y="167843"/>
                  </a:lnTo>
                  <a:lnTo>
                    <a:pt x="400494" y="167843"/>
                  </a:lnTo>
                  <a:lnTo>
                    <a:pt x="400494" y="20066"/>
                  </a:lnTo>
                  <a:close/>
                </a:path>
                <a:path w="552450" h="3498215">
                  <a:moveTo>
                    <a:pt x="525843" y="3314712"/>
                  </a:moveTo>
                  <a:lnTo>
                    <a:pt x="508977" y="3314712"/>
                  </a:lnTo>
                  <a:lnTo>
                    <a:pt x="508977" y="3344380"/>
                  </a:lnTo>
                  <a:lnTo>
                    <a:pt x="508977" y="3358184"/>
                  </a:lnTo>
                  <a:lnTo>
                    <a:pt x="508977" y="3380956"/>
                  </a:lnTo>
                  <a:lnTo>
                    <a:pt x="467118" y="3380956"/>
                  </a:lnTo>
                  <a:lnTo>
                    <a:pt x="467118" y="3358184"/>
                  </a:lnTo>
                  <a:lnTo>
                    <a:pt x="508977" y="3358184"/>
                  </a:lnTo>
                  <a:lnTo>
                    <a:pt x="508977" y="3344380"/>
                  </a:lnTo>
                  <a:lnTo>
                    <a:pt x="467118" y="3344380"/>
                  </a:lnTo>
                  <a:lnTo>
                    <a:pt x="467118" y="3342132"/>
                  </a:lnTo>
                  <a:lnTo>
                    <a:pt x="467118" y="3328530"/>
                  </a:lnTo>
                  <a:lnTo>
                    <a:pt x="450456" y="3328530"/>
                  </a:lnTo>
                  <a:lnTo>
                    <a:pt x="450456" y="3342132"/>
                  </a:lnTo>
                  <a:lnTo>
                    <a:pt x="450456" y="3396792"/>
                  </a:lnTo>
                  <a:lnTo>
                    <a:pt x="399656" y="3396792"/>
                  </a:lnTo>
                  <a:lnTo>
                    <a:pt x="399656" y="3342132"/>
                  </a:lnTo>
                  <a:lnTo>
                    <a:pt x="450456" y="3342132"/>
                  </a:lnTo>
                  <a:lnTo>
                    <a:pt x="450456" y="3328530"/>
                  </a:lnTo>
                  <a:lnTo>
                    <a:pt x="383197" y="3328530"/>
                  </a:lnTo>
                  <a:lnTo>
                    <a:pt x="383197" y="3410216"/>
                  </a:lnTo>
                  <a:lnTo>
                    <a:pt x="467118" y="3410216"/>
                  </a:lnTo>
                  <a:lnTo>
                    <a:pt x="467118" y="3396792"/>
                  </a:lnTo>
                  <a:lnTo>
                    <a:pt x="467118" y="3394570"/>
                  </a:lnTo>
                  <a:lnTo>
                    <a:pt x="508977" y="3394570"/>
                  </a:lnTo>
                  <a:lnTo>
                    <a:pt x="508977" y="3423424"/>
                  </a:lnTo>
                  <a:lnTo>
                    <a:pt x="525843" y="3423424"/>
                  </a:lnTo>
                  <a:lnTo>
                    <a:pt x="525843" y="3394570"/>
                  </a:lnTo>
                  <a:lnTo>
                    <a:pt x="525843" y="3380956"/>
                  </a:lnTo>
                  <a:lnTo>
                    <a:pt x="525843" y="3358184"/>
                  </a:lnTo>
                  <a:lnTo>
                    <a:pt x="525843" y="3344380"/>
                  </a:lnTo>
                  <a:lnTo>
                    <a:pt x="525843" y="3314712"/>
                  </a:lnTo>
                  <a:close/>
                </a:path>
                <a:path w="552450" h="3498215">
                  <a:moveTo>
                    <a:pt x="526656" y="3463455"/>
                  </a:moveTo>
                  <a:lnTo>
                    <a:pt x="522414" y="3448761"/>
                  </a:lnTo>
                  <a:lnTo>
                    <a:pt x="515010" y="3442119"/>
                  </a:lnTo>
                  <a:lnTo>
                    <a:pt x="510247" y="3437852"/>
                  </a:lnTo>
                  <a:lnTo>
                    <a:pt x="509993" y="3437763"/>
                  </a:lnTo>
                  <a:lnTo>
                    <a:pt x="509993" y="3463455"/>
                  </a:lnTo>
                  <a:lnTo>
                    <a:pt x="506933" y="3472446"/>
                  </a:lnTo>
                  <a:lnTo>
                    <a:pt x="498106" y="3479152"/>
                  </a:lnTo>
                  <a:lnTo>
                    <a:pt x="484111" y="3483343"/>
                  </a:lnTo>
                  <a:lnTo>
                    <a:pt x="465493" y="3484791"/>
                  </a:lnTo>
                  <a:lnTo>
                    <a:pt x="446887" y="3483343"/>
                  </a:lnTo>
                  <a:lnTo>
                    <a:pt x="432879" y="3479152"/>
                  </a:lnTo>
                  <a:lnTo>
                    <a:pt x="424053" y="3472446"/>
                  </a:lnTo>
                  <a:lnTo>
                    <a:pt x="420992" y="3463455"/>
                  </a:lnTo>
                  <a:lnTo>
                    <a:pt x="424053" y="3454463"/>
                  </a:lnTo>
                  <a:lnTo>
                    <a:pt x="432879" y="3447758"/>
                  </a:lnTo>
                  <a:lnTo>
                    <a:pt x="446887" y="3443567"/>
                  </a:lnTo>
                  <a:lnTo>
                    <a:pt x="465493" y="3442119"/>
                  </a:lnTo>
                  <a:lnTo>
                    <a:pt x="484111" y="3443567"/>
                  </a:lnTo>
                  <a:lnTo>
                    <a:pt x="498106" y="3447758"/>
                  </a:lnTo>
                  <a:lnTo>
                    <a:pt x="506933" y="3454463"/>
                  </a:lnTo>
                  <a:lnTo>
                    <a:pt x="509993" y="3463455"/>
                  </a:lnTo>
                  <a:lnTo>
                    <a:pt x="509993" y="3437763"/>
                  </a:lnTo>
                  <a:lnTo>
                    <a:pt x="490994" y="3431044"/>
                  </a:lnTo>
                  <a:lnTo>
                    <a:pt x="465493" y="3428708"/>
                  </a:lnTo>
                  <a:lnTo>
                    <a:pt x="439877" y="3431044"/>
                  </a:lnTo>
                  <a:lnTo>
                    <a:pt x="420560" y="3437852"/>
                  </a:lnTo>
                  <a:lnTo>
                    <a:pt x="408368" y="3448761"/>
                  </a:lnTo>
                  <a:lnTo>
                    <a:pt x="404126" y="3463455"/>
                  </a:lnTo>
                  <a:lnTo>
                    <a:pt x="408368" y="3478111"/>
                  </a:lnTo>
                  <a:lnTo>
                    <a:pt x="420560" y="3488956"/>
                  </a:lnTo>
                  <a:lnTo>
                    <a:pt x="439877" y="3495687"/>
                  </a:lnTo>
                  <a:lnTo>
                    <a:pt x="465493" y="3497999"/>
                  </a:lnTo>
                  <a:lnTo>
                    <a:pt x="490994" y="3495687"/>
                  </a:lnTo>
                  <a:lnTo>
                    <a:pt x="510247" y="3488956"/>
                  </a:lnTo>
                  <a:lnTo>
                    <a:pt x="514921" y="3484791"/>
                  </a:lnTo>
                  <a:lnTo>
                    <a:pt x="522414" y="3478111"/>
                  </a:lnTo>
                  <a:lnTo>
                    <a:pt x="526656" y="3463455"/>
                  </a:lnTo>
                  <a:close/>
                </a:path>
                <a:path w="552450" h="3498215">
                  <a:moveTo>
                    <a:pt x="552411" y="93675"/>
                  </a:moveTo>
                  <a:lnTo>
                    <a:pt x="544258" y="54267"/>
                  </a:lnTo>
                  <a:lnTo>
                    <a:pt x="535089" y="40652"/>
                  </a:lnTo>
                  <a:lnTo>
                    <a:pt x="535089" y="93675"/>
                  </a:lnTo>
                  <a:lnTo>
                    <a:pt x="534720" y="102374"/>
                  </a:lnTo>
                  <a:lnTo>
                    <a:pt x="516851" y="140995"/>
                  </a:lnTo>
                  <a:lnTo>
                    <a:pt x="480822" y="151968"/>
                  </a:lnTo>
                  <a:lnTo>
                    <a:pt x="454279" y="151968"/>
                  </a:lnTo>
                  <a:lnTo>
                    <a:pt x="454279" y="35941"/>
                  </a:lnTo>
                  <a:lnTo>
                    <a:pt x="482854" y="35941"/>
                  </a:lnTo>
                  <a:lnTo>
                    <a:pt x="521957" y="51384"/>
                  </a:lnTo>
                  <a:lnTo>
                    <a:pt x="535089" y="93675"/>
                  </a:lnTo>
                  <a:lnTo>
                    <a:pt x="535089" y="40652"/>
                  </a:lnTo>
                  <a:lnTo>
                    <a:pt x="494372" y="20624"/>
                  </a:lnTo>
                  <a:lnTo>
                    <a:pt x="483997" y="20066"/>
                  </a:lnTo>
                  <a:lnTo>
                    <a:pt x="436372" y="20066"/>
                  </a:lnTo>
                  <a:lnTo>
                    <a:pt x="436372" y="167843"/>
                  </a:lnTo>
                  <a:lnTo>
                    <a:pt x="481977" y="167843"/>
                  </a:lnTo>
                  <a:lnTo>
                    <a:pt x="520230" y="158978"/>
                  </a:lnTo>
                  <a:lnTo>
                    <a:pt x="529856" y="151968"/>
                  </a:lnTo>
                  <a:lnTo>
                    <a:pt x="534085" y="148120"/>
                  </a:lnTo>
                  <a:lnTo>
                    <a:pt x="551891" y="104813"/>
                  </a:lnTo>
                  <a:lnTo>
                    <a:pt x="552411" y="93675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3300" y="8242300"/>
              <a:ext cx="1790700" cy="175260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7362011" y="7953426"/>
              <a:ext cx="709930" cy="165735"/>
            </a:xfrm>
            <a:custGeom>
              <a:avLst/>
              <a:gdLst/>
              <a:ahLst/>
              <a:cxnLst/>
              <a:rect l="l" t="t" r="r" b="b"/>
              <a:pathLst>
                <a:path w="709929" h="165734">
                  <a:moveTo>
                    <a:pt x="127482" y="115036"/>
                  </a:moveTo>
                  <a:lnTo>
                    <a:pt x="17779" y="115036"/>
                  </a:lnTo>
                  <a:lnTo>
                    <a:pt x="17779" y="160909"/>
                  </a:lnTo>
                  <a:lnTo>
                    <a:pt x="127482" y="160909"/>
                  </a:lnTo>
                  <a:lnTo>
                    <a:pt x="127482" y="149707"/>
                  </a:lnTo>
                  <a:lnTo>
                    <a:pt x="32359" y="149707"/>
                  </a:lnTo>
                  <a:lnTo>
                    <a:pt x="32359" y="126415"/>
                  </a:lnTo>
                  <a:lnTo>
                    <a:pt x="127482" y="126415"/>
                  </a:lnTo>
                  <a:lnTo>
                    <a:pt x="127482" y="115036"/>
                  </a:lnTo>
                  <a:close/>
                </a:path>
                <a:path w="709929" h="165734">
                  <a:moveTo>
                    <a:pt x="127482" y="126415"/>
                  </a:moveTo>
                  <a:lnTo>
                    <a:pt x="113080" y="126415"/>
                  </a:lnTo>
                  <a:lnTo>
                    <a:pt x="113080" y="149707"/>
                  </a:lnTo>
                  <a:lnTo>
                    <a:pt x="127482" y="149707"/>
                  </a:lnTo>
                  <a:lnTo>
                    <a:pt x="127482" y="126415"/>
                  </a:lnTo>
                  <a:close/>
                </a:path>
                <a:path w="709929" h="165734">
                  <a:moveTo>
                    <a:pt x="65430" y="15468"/>
                  </a:moveTo>
                  <a:lnTo>
                    <a:pt x="7645" y="15468"/>
                  </a:lnTo>
                  <a:lnTo>
                    <a:pt x="7645" y="27025"/>
                  </a:lnTo>
                  <a:lnTo>
                    <a:pt x="136906" y="27025"/>
                  </a:lnTo>
                  <a:lnTo>
                    <a:pt x="136906" y="22936"/>
                  </a:lnTo>
                  <a:lnTo>
                    <a:pt x="65430" y="22936"/>
                  </a:lnTo>
                  <a:lnTo>
                    <a:pt x="65430" y="15468"/>
                  </a:lnTo>
                  <a:close/>
                </a:path>
                <a:path w="709929" h="165734">
                  <a:moveTo>
                    <a:pt x="80009" y="0"/>
                  </a:moveTo>
                  <a:lnTo>
                    <a:pt x="65430" y="0"/>
                  </a:lnTo>
                  <a:lnTo>
                    <a:pt x="65430" y="22936"/>
                  </a:lnTo>
                  <a:lnTo>
                    <a:pt x="80009" y="22936"/>
                  </a:lnTo>
                  <a:lnTo>
                    <a:pt x="80009" y="0"/>
                  </a:lnTo>
                  <a:close/>
                </a:path>
                <a:path w="709929" h="165734">
                  <a:moveTo>
                    <a:pt x="136906" y="15468"/>
                  </a:moveTo>
                  <a:lnTo>
                    <a:pt x="80009" y="15468"/>
                  </a:lnTo>
                  <a:lnTo>
                    <a:pt x="80009" y="22936"/>
                  </a:lnTo>
                  <a:lnTo>
                    <a:pt x="136906" y="22936"/>
                  </a:lnTo>
                  <a:lnTo>
                    <a:pt x="136906" y="15468"/>
                  </a:lnTo>
                  <a:close/>
                </a:path>
                <a:path w="709929" h="165734">
                  <a:moveTo>
                    <a:pt x="65430" y="91211"/>
                  </a:moveTo>
                  <a:lnTo>
                    <a:pt x="0" y="91211"/>
                  </a:lnTo>
                  <a:lnTo>
                    <a:pt x="0" y="102768"/>
                  </a:lnTo>
                  <a:lnTo>
                    <a:pt x="145262" y="102768"/>
                  </a:lnTo>
                  <a:lnTo>
                    <a:pt x="145262" y="97612"/>
                  </a:lnTo>
                  <a:lnTo>
                    <a:pt x="65430" y="97612"/>
                  </a:lnTo>
                  <a:lnTo>
                    <a:pt x="65430" y="91211"/>
                  </a:lnTo>
                  <a:close/>
                </a:path>
                <a:path w="709929" h="165734">
                  <a:moveTo>
                    <a:pt x="65430" y="78463"/>
                  </a:moveTo>
                  <a:lnTo>
                    <a:pt x="65430" y="97612"/>
                  </a:lnTo>
                  <a:lnTo>
                    <a:pt x="80009" y="97612"/>
                  </a:lnTo>
                  <a:lnTo>
                    <a:pt x="80009" y="78943"/>
                  </a:lnTo>
                  <a:lnTo>
                    <a:pt x="72720" y="78943"/>
                  </a:lnTo>
                  <a:lnTo>
                    <a:pt x="65430" y="78463"/>
                  </a:lnTo>
                  <a:close/>
                </a:path>
                <a:path w="709929" h="165734">
                  <a:moveTo>
                    <a:pt x="145262" y="91211"/>
                  </a:moveTo>
                  <a:lnTo>
                    <a:pt x="80009" y="91211"/>
                  </a:lnTo>
                  <a:lnTo>
                    <a:pt x="80009" y="97612"/>
                  </a:lnTo>
                  <a:lnTo>
                    <a:pt x="145262" y="97612"/>
                  </a:lnTo>
                  <a:lnTo>
                    <a:pt x="145262" y="91211"/>
                  </a:lnTo>
                  <a:close/>
                </a:path>
                <a:path w="709929" h="165734">
                  <a:moveTo>
                    <a:pt x="80009" y="75387"/>
                  </a:moveTo>
                  <a:lnTo>
                    <a:pt x="65430" y="75387"/>
                  </a:lnTo>
                  <a:lnTo>
                    <a:pt x="65430" y="78463"/>
                  </a:lnTo>
                  <a:lnTo>
                    <a:pt x="72720" y="78943"/>
                  </a:lnTo>
                  <a:lnTo>
                    <a:pt x="79985" y="78463"/>
                  </a:lnTo>
                  <a:lnTo>
                    <a:pt x="80009" y="75387"/>
                  </a:lnTo>
                  <a:close/>
                </a:path>
                <a:path w="709929" h="165734">
                  <a:moveTo>
                    <a:pt x="80009" y="78462"/>
                  </a:moveTo>
                  <a:lnTo>
                    <a:pt x="72720" y="78943"/>
                  </a:lnTo>
                  <a:lnTo>
                    <a:pt x="80009" y="78943"/>
                  </a:lnTo>
                  <a:lnTo>
                    <a:pt x="80009" y="78462"/>
                  </a:lnTo>
                  <a:close/>
                </a:path>
                <a:path w="709929" h="165734">
                  <a:moveTo>
                    <a:pt x="72720" y="33426"/>
                  </a:moveTo>
                  <a:lnTo>
                    <a:pt x="50581" y="34882"/>
                  </a:lnTo>
                  <a:lnTo>
                    <a:pt x="34293" y="39204"/>
                  </a:lnTo>
                  <a:lnTo>
                    <a:pt x="24239" y="46328"/>
                  </a:lnTo>
                  <a:lnTo>
                    <a:pt x="20802" y="56184"/>
                  </a:lnTo>
                  <a:lnTo>
                    <a:pt x="24239" y="66041"/>
                  </a:lnTo>
                  <a:lnTo>
                    <a:pt x="34293" y="73164"/>
                  </a:lnTo>
                  <a:lnTo>
                    <a:pt x="50581" y="77487"/>
                  </a:lnTo>
                  <a:lnTo>
                    <a:pt x="65430" y="78463"/>
                  </a:lnTo>
                  <a:lnTo>
                    <a:pt x="65430" y="75387"/>
                  </a:lnTo>
                  <a:lnTo>
                    <a:pt x="102701" y="75387"/>
                  </a:lnTo>
                  <a:lnTo>
                    <a:pt x="111080" y="73164"/>
                  </a:lnTo>
                  <a:lnTo>
                    <a:pt x="117506" y="68630"/>
                  </a:lnTo>
                  <a:lnTo>
                    <a:pt x="72720" y="68630"/>
                  </a:lnTo>
                  <a:lnTo>
                    <a:pt x="57226" y="67811"/>
                  </a:lnTo>
                  <a:lnTo>
                    <a:pt x="45850" y="65408"/>
                  </a:lnTo>
                  <a:lnTo>
                    <a:pt x="38840" y="61504"/>
                  </a:lnTo>
                  <a:lnTo>
                    <a:pt x="36448" y="56184"/>
                  </a:lnTo>
                  <a:lnTo>
                    <a:pt x="38840" y="50864"/>
                  </a:lnTo>
                  <a:lnTo>
                    <a:pt x="45850" y="46961"/>
                  </a:lnTo>
                  <a:lnTo>
                    <a:pt x="57226" y="44558"/>
                  </a:lnTo>
                  <a:lnTo>
                    <a:pt x="72720" y="43738"/>
                  </a:lnTo>
                  <a:lnTo>
                    <a:pt x="117506" y="43738"/>
                  </a:lnTo>
                  <a:lnTo>
                    <a:pt x="111080" y="39204"/>
                  </a:lnTo>
                  <a:lnTo>
                    <a:pt x="94784" y="34882"/>
                  </a:lnTo>
                  <a:lnTo>
                    <a:pt x="72720" y="33426"/>
                  </a:lnTo>
                  <a:close/>
                </a:path>
                <a:path w="709929" h="165734">
                  <a:moveTo>
                    <a:pt x="102701" y="75387"/>
                  </a:moveTo>
                  <a:lnTo>
                    <a:pt x="80009" y="75387"/>
                  </a:lnTo>
                  <a:lnTo>
                    <a:pt x="80009" y="78462"/>
                  </a:lnTo>
                  <a:lnTo>
                    <a:pt x="94784" y="77487"/>
                  </a:lnTo>
                  <a:lnTo>
                    <a:pt x="102701" y="75387"/>
                  </a:lnTo>
                  <a:close/>
                </a:path>
                <a:path w="709929" h="165734">
                  <a:moveTo>
                    <a:pt x="117506" y="43738"/>
                  </a:moveTo>
                  <a:lnTo>
                    <a:pt x="72720" y="43738"/>
                  </a:lnTo>
                  <a:lnTo>
                    <a:pt x="88111" y="44558"/>
                  </a:lnTo>
                  <a:lnTo>
                    <a:pt x="99434" y="46961"/>
                  </a:lnTo>
                  <a:lnTo>
                    <a:pt x="106424" y="50864"/>
                  </a:lnTo>
                  <a:lnTo>
                    <a:pt x="108813" y="56184"/>
                  </a:lnTo>
                  <a:lnTo>
                    <a:pt x="106424" y="61504"/>
                  </a:lnTo>
                  <a:lnTo>
                    <a:pt x="99434" y="65408"/>
                  </a:lnTo>
                  <a:lnTo>
                    <a:pt x="88111" y="67811"/>
                  </a:lnTo>
                  <a:lnTo>
                    <a:pt x="72720" y="68630"/>
                  </a:lnTo>
                  <a:lnTo>
                    <a:pt x="117506" y="68630"/>
                  </a:lnTo>
                  <a:lnTo>
                    <a:pt x="121176" y="66041"/>
                  </a:lnTo>
                  <a:lnTo>
                    <a:pt x="124637" y="56184"/>
                  </a:lnTo>
                  <a:lnTo>
                    <a:pt x="121176" y="46328"/>
                  </a:lnTo>
                  <a:lnTo>
                    <a:pt x="117506" y="43738"/>
                  </a:lnTo>
                  <a:close/>
                </a:path>
                <a:path w="709929" h="165734">
                  <a:moveTo>
                    <a:pt x="236804" y="149174"/>
                  </a:moveTo>
                  <a:lnTo>
                    <a:pt x="154660" y="149174"/>
                  </a:lnTo>
                  <a:lnTo>
                    <a:pt x="154660" y="165211"/>
                  </a:lnTo>
                  <a:lnTo>
                    <a:pt x="236804" y="165211"/>
                  </a:lnTo>
                  <a:lnTo>
                    <a:pt x="236804" y="149174"/>
                  </a:lnTo>
                  <a:close/>
                </a:path>
                <a:path w="709929" h="165734">
                  <a:moveTo>
                    <a:pt x="380115" y="2311"/>
                  </a:moveTo>
                  <a:lnTo>
                    <a:pt x="365358" y="2311"/>
                  </a:lnTo>
                  <a:lnTo>
                    <a:pt x="365358" y="96189"/>
                  </a:lnTo>
                  <a:lnTo>
                    <a:pt x="380115" y="96189"/>
                  </a:lnTo>
                  <a:lnTo>
                    <a:pt x="380115" y="48717"/>
                  </a:lnTo>
                  <a:lnTo>
                    <a:pt x="373359" y="48717"/>
                  </a:lnTo>
                  <a:lnTo>
                    <a:pt x="373359" y="36626"/>
                  </a:lnTo>
                  <a:lnTo>
                    <a:pt x="380115" y="36626"/>
                  </a:lnTo>
                  <a:lnTo>
                    <a:pt x="380115" y="2311"/>
                  </a:lnTo>
                  <a:close/>
                </a:path>
                <a:path w="709929" h="165734">
                  <a:moveTo>
                    <a:pt x="283036" y="11379"/>
                  </a:moveTo>
                  <a:lnTo>
                    <a:pt x="279836" y="11379"/>
                  </a:lnTo>
                  <a:lnTo>
                    <a:pt x="279836" y="26847"/>
                  </a:lnTo>
                  <a:lnTo>
                    <a:pt x="278405" y="43319"/>
                  </a:lnTo>
                  <a:lnTo>
                    <a:pt x="275732" y="52963"/>
                  </a:lnTo>
                  <a:lnTo>
                    <a:pt x="277324" y="60007"/>
                  </a:lnTo>
                  <a:lnTo>
                    <a:pt x="285195" y="76203"/>
                  </a:lnTo>
                  <a:lnTo>
                    <a:pt x="298149" y="88900"/>
                  </a:lnTo>
                  <a:lnTo>
                    <a:pt x="290859" y="77698"/>
                  </a:lnTo>
                  <a:lnTo>
                    <a:pt x="298151" y="70590"/>
                  </a:lnTo>
                  <a:lnTo>
                    <a:pt x="294213" y="66652"/>
                  </a:lnTo>
                  <a:lnTo>
                    <a:pt x="287415" y="53206"/>
                  </a:lnTo>
                  <a:lnTo>
                    <a:pt x="283984" y="39293"/>
                  </a:lnTo>
                  <a:lnTo>
                    <a:pt x="283036" y="26847"/>
                  </a:lnTo>
                  <a:lnTo>
                    <a:pt x="283036" y="11379"/>
                  </a:lnTo>
                  <a:close/>
                </a:path>
                <a:path w="709929" h="165734">
                  <a:moveTo>
                    <a:pt x="298151" y="70590"/>
                  </a:moveTo>
                  <a:lnTo>
                    <a:pt x="290859" y="77698"/>
                  </a:lnTo>
                  <a:lnTo>
                    <a:pt x="298149" y="88900"/>
                  </a:lnTo>
                  <a:lnTo>
                    <a:pt x="305261" y="77698"/>
                  </a:lnTo>
                  <a:lnTo>
                    <a:pt x="298151" y="70590"/>
                  </a:lnTo>
                  <a:close/>
                </a:path>
                <a:path w="709929" h="165734">
                  <a:moveTo>
                    <a:pt x="316285" y="11379"/>
                  </a:moveTo>
                  <a:lnTo>
                    <a:pt x="313084" y="11379"/>
                  </a:lnTo>
                  <a:lnTo>
                    <a:pt x="313084" y="26847"/>
                  </a:lnTo>
                  <a:lnTo>
                    <a:pt x="312168" y="39293"/>
                  </a:lnTo>
                  <a:lnTo>
                    <a:pt x="298151" y="70590"/>
                  </a:lnTo>
                  <a:lnTo>
                    <a:pt x="305261" y="77698"/>
                  </a:lnTo>
                  <a:lnTo>
                    <a:pt x="298149" y="88900"/>
                  </a:lnTo>
                  <a:lnTo>
                    <a:pt x="310926" y="76504"/>
                  </a:lnTo>
                  <a:lnTo>
                    <a:pt x="318752" y="60540"/>
                  </a:lnTo>
                  <a:lnTo>
                    <a:pt x="320298" y="53728"/>
                  </a:lnTo>
                  <a:lnTo>
                    <a:pt x="317691" y="44219"/>
                  </a:lnTo>
                  <a:lnTo>
                    <a:pt x="316285" y="26847"/>
                  </a:lnTo>
                  <a:lnTo>
                    <a:pt x="316285" y="11379"/>
                  </a:lnTo>
                  <a:close/>
                </a:path>
                <a:path w="709929" h="165734">
                  <a:moveTo>
                    <a:pt x="272368" y="11379"/>
                  </a:moveTo>
                  <a:lnTo>
                    <a:pt x="268990" y="11379"/>
                  </a:lnTo>
                  <a:lnTo>
                    <a:pt x="268990" y="26847"/>
                  </a:lnTo>
                  <a:lnTo>
                    <a:pt x="267673" y="39802"/>
                  </a:lnTo>
                  <a:lnTo>
                    <a:pt x="263389" y="53540"/>
                  </a:lnTo>
                  <a:lnTo>
                    <a:pt x="255638" y="66377"/>
                  </a:lnTo>
                  <a:lnTo>
                    <a:pt x="243920" y="76631"/>
                  </a:lnTo>
                  <a:lnTo>
                    <a:pt x="252277" y="87299"/>
                  </a:lnTo>
                  <a:lnTo>
                    <a:pt x="265209" y="75528"/>
                  </a:lnTo>
                  <a:lnTo>
                    <a:pt x="273724" y="60207"/>
                  </a:lnTo>
                  <a:lnTo>
                    <a:pt x="275732" y="52963"/>
                  </a:lnTo>
                  <a:lnTo>
                    <a:pt x="273421" y="42744"/>
                  </a:lnTo>
                  <a:lnTo>
                    <a:pt x="272368" y="26847"/>
                  </a:lnTo>
                  <a:lnTo>
                    <a:pt x="272368" y="11379"/>
                  </a:lnTo>
                  <a:close/>
                </a:path>
                <a:path w="709929" h="165734">
                  <a:moveTo>
                    <a:pt x="327131" y="11379"/>
                  </a:moveTo>
                  <a:lnTo>
                    <a:pt x="323752" y="11379"/>
                  </a:lnTo>
                  <a:lnTo>
                    <a:pt x="323752" y="26847"/>
                  </a:lnTo>
                  <a:lnTo>
                    <a:pt x="322660" y="43319"/>
                  </a:lnTo>
                  <a:lnTo>
                    <a:pt x="320298" y="53728"/>
                  </a:lnTo>
                  <a:lnTo>
                    <a:pt x="322330" y="61140"/>
                  </a:lnTo>
                  <a:lnTo>
                    <a:pt x="330837" y="76028"/>
                  </a:lnTo>
                  <a:lnTo>
                    <a:pt x="343844" y="87299"/>
                  </a:lnTo>
                  <a:lnTo>
                    <a:pt x="352023" y="76631"/>
                  </a:lnTo>
                  <a:lnTo>
                    <a:pt x="340317" y="66927"/>
                  </a:lnTo>
                  <a:lnTo>
                    <a:pt x="332642" y="54540"/>
                  </a:lnTo>
                  <a:lnTo>
                    <a:pt x="328420" y="40727"/>
                  </a:lnTo>
                  <a:lnTo>
                    <a:pt x="327131" y="26847"/>
                  </a:lnTo>
                  <a:lnTo>
                    <a:pt x="327131" y="11379"/>
                  </a:lnTo>
                  <a:close/>
                </a:path>
                <a:path w="709929" h="165734">
                  <a:moveTo>
                    <a:pt x="323752" y="11379"/>
                  </a:moveTo>
                  <a:lnTo>
                    <a:pt x="316285" y="11379"/>
                  </a:lnTo>
                  <a:lnTo>
                    <a:pt x="316285" y="26847"/>
                  </a:lnTo>
                  <a:lnTo>
                    <a:pt x="317691" y="44219"/>
                  </a:lnTo>
                  <a:lnTo>
                    <a:pt x="320298" y="53728"/>
                  </a:lnTo>
                  <a:lnTo>
                    <a:pt x="322660" y="43319"/>
                  </a:lnTo>
                  <a:lnTo>
                    <a:pt x="323752" y="26847"/>
                  </a:lnTo>
                  <a:lnTo>
                    <a:pt x="323752" y="11379"/>
                  </a:lnTo>
                  <a:close/>
                </a:path>
                <a:path w="709929" h="165734">
                  <a:moveTo>
                    <a:pt x="279836" y="11379"/>
                  </a:moveTo>
                  <a:lnTo>
                    <a:pt x="272368" y="11379"/>
                  </a:lnTo>
                  <a:lnTo>
                    <a:pt x="272368" y="26847"/>
                  </a:lnTo>
                  <a:lnTo>
                    <a:pt x="273421" y="42744"/>
                  </a:lnTo>
                  <a:lnTo>
                    <a:pt x="275732" y="52963"/>
                  </a:lnTo>
                  <a:lnTo>
                    <a:pt x="278405" y="43319"/>
                  </a:lnTo>
                  <a:lnTo>
                    <a:pt x="279836" y="26847"/>
                  </a:lnTo>
                  <a:lnTo>
                    <a:pt x="279836" y="11379"/>
                  </a:lnTo>
                  <a:close/>
                </a:path>
                <a:path w="709929" h="165734">
                  <a:moveTo>
                    <a:pt x="365358" y="36626"/>
                  </a:moveTo>
                  <a:lnTo>
                    <a:pt x="340643" y="36626"/>
                  </a:lnTo>
                  <a:lnTo>
                    <a:pt x="340643" y="48717"/>
                  </a:lnTo>
                  <a:lnTo>
                    <a:pt x="365358" y="48717"/>
                  </a:lnTo>
                  <a:lnTo>
                    <a:pt x="365358" y="36626"/>
                  </a:lnTo>
                  <a:close/>
                </a:path>
                <a:path w="709929" h="165734">
                  <a:moveTo>
                    <a:pt x="380115" y="36626"/>
                  </a:moveTo>
                  <a:lnTo>
                    <a:pt x="373359" y="36626"/>
                  </a:lnTo>
                  <a:lnTo>
                    <a:pt x="373359" y="48717"/>
                  </a:lnTo>
                  <a:lnTo>
                    <a:pt x="380115" y="48717"/>
                  </a:lnTo>
                  <a:lnTo>
                    <a:pt x="380115" y="36626"/>
                  </a:lnTo>
                  <a:close/>
                </a:path>
                <a:path w="709929" h="165734">
                  <a:moveTo>
                    <a:pt x="380115" y="103835"/>
                  </a:moveTo>
                  <a:lnTo>
                    <a:pt x="272724" y="103835"/>
                  </a:lnTo>
                  <a:lnTo>
                    <a:pt x="272724" y="160909"/>
                  </a:lnTo>
                  <a:lnTo>
                    <a:pt x="380115" y="160909"/>
                  </a:lnTo>
                  <a:lnTo>
                    <a:pt x="380115" y="148818"/>
                  </a:lnTo>
                  <a:lnTo>
                    <a:pt x="287126" y="148818"/>
                  </a:lnTo>
                  <a:lnTo>
                    <a:pt x="287126" y="115570"/>
                  </a:lnTo>
                  <a:lnTo>
                    <a:pt x="380115" y="115570"/>
                  </a:lnTo>
                  <a:lnTo>
                    <a:pt x="380115" y="103835"/>
                  </a:lnTo>
                  <a:close/>
                </a:path>
                <a:path w="709929" h="165734">
                  <a:moveTo>
                    <a:pt x="380115" y="115570"/>
                  </a:moveTo>
                  <a:lnTo>
                    <a:pt x="365535" y="115570"/>
                  </a:lnTo>
                  <a:lnTo>
                    <a:pt x="365535" y="148818"/>
                  </a:lnTo>
                  <a:lnTo>
                    <a:pt x="380115" y="148818"/>
                  </a:lnTo>
                  <a:lnTo>
                    <a:pt x="380115" y="115570"/>
                  </a:lnTo>
                  <a:close/>
                </a:path>
                <a:path w="709929" h="165734">
                  <a:moveTo>
                    <a:pt x="511318" y="6045"/>
                  </a:moveTo>
                  <a:lnTo>
                    <a:pt x="497449" y="6045"/>
                  </a:lnTo>
                  <a:lnTo>
                    <a:pt x="497449" y="154863"/>
                  </a:lnTo>
                  <a:lnTo>
                    <a:pt x="511318" y="154863"/>
                  </a:lnTo>
                  <a:lnTo>
                    <a:pt x="511318" y="68453"/>
                  </a:lnTo>
                  <a:lnTo>
                    <a:pt x="501539" y="68453"/>
                  </a:lnTo>
                  <a:lnTo>
                    <a:pt x="501539" y="56184"/>
                  </a:lnTo>
                  <a:lnTo>
                    <a:pt x="511318" y="56184"/>
                  </a:lnTo>
                  <a:lnTo>
                    <a:pt x="511318" y="6045"/>
                  </a:lnTo>
                  <a:close/>
                </a:path>
                <a:path w="709929" h="165734">
                  <a:moveTo>
                    <a:pt x="431308" y="19558"/>
                  </a:moveTo>
                  <a:lnTo>
                    <a:pt x="416728" y="19558"/>
                  </a:lnTo>
                  <a:lnTo>
                    <a:pt x="416728" y="122326"/>
                  </a:lnTo>
                  <a:lnTo>
                    <a:pt x="427040" y="122326"/>
                  </a:lnTo>
                  <a:lnTo>
                    <a:pt x="441378" y="122120"/>
                  </a:lnTo>
                  <a:lnTo>
                    <a:pt x="455599" y="121348"/>
                  </a:lnTo>
                  <a:lnTo>
                    <a:pt x="470121" y="119776"/>
                  </a:lnTo>
                  <a:lnTo>
                    <a:pt x="485359" y="117170"/>
                  </a:lnTo>
                  <a:lnTo>
                    <a:pt x="484835" y="113792"/>
                  </a:lnTo>
                  <a:lnTo>
                    <a:pt x="431308" y="113792"/>
                  </a:lnTo>
                  <a:lnTo>
                    <a:pt x="431308" y="109524"/>
                  </a:lnTo>
                  <a:lnTo>
                    <a:pt x="427040" y="109524"/>
                  </a:lnTo>
                  <a:lnTo>
                    <a:pt x="431308" y="109462"/>
                  </a:lnTo>
                  <a:lnTo>
                    <a:pt x="431308" y="19558"/>
                  </a:lnTo>
                  <a:close/>
                </a:path>
                <a:path w="709929" h="165734">
                  <a:moveTo>
                    <a:pt x="483403" y="104546"/>
                  </a:moveTo>
                  <a:lnTo>
                    <a:pt x="468671" y="107049"/>
                  </a:lnTo>
                  <a:lnTo>
                    <a:pt x="454622" y="108569"/>
                  </a:lnTo>
                  <a:lnTo>
                    <a:pt x="440873" y="109321"/>
                  </a:lnTo>
                  <a:lnTo>
                    <a:pt x="431308" y="109462"/>
                  </a:lnTo>
                  <a:lnTo>
                    <a:pt x="431308" y="113792"/>
                  </a:lnTo>
                  <a:lnTo>
                    <a:pt x="484835" y="113792"/>
                  </a:lnTo>
                  <a:lnTo>
                    <a:pt x="483403" y="104546"/>
                  </a:lnTo>
                  <a:close/>
                </a:path>
                <a:path w="709929" h="165734">
                  <a:moveTo>
                    <a:pt x="431308" y="109462"/>
                  </a:moveTo>
                  <a:lnTo>
                    <a:pt x="427040" y="109524"/>
                  </a:lnTo>
                  <a:lnTo>
                    <a:pt x="431308" y="109524"/>
                  </a:lnTo>
                  <a:close/>
                </a:path>
                <a:path w="709929" h="165734">
                  <a:moveTo>
                    <a:pt x="497449" y="56184"/>
                  </a:moveTo>
                  <a:lnTo>
                    <a:pt x="461356" y="56184"/>
                  </a:lnTo>
                  <a:lnTo>
                    <a:pt x="461356" y="68453"/>
                  </a:lnTo>
                  <a:lnTo>
                    <a:pt x="497449" y="68453"/>
                  </a:lnTo>
                  <a:lnTo>
                    <a:pt x="497449" y="56184"/>
                  </a:lnTo>
                  <a:close/>
                </a:path>
                <a:path w="709929" h="165734">
                  <a:moveTo>
                    <a:pt x="511318" y="56184"/>
                  </a:moveTo>
                  <a:lnTo>
                    <a:pt x="501539" y="56184"/>
                  </a:lnTo>
                  <a:lnTo>
                    <a:pt x="501539" y="68453"/>
                  </a:lnTo>
                  <a:lnTo>
                    <a:pt x="511318" y="68453"/>
                  </a:lnTo>
                  <a:lnTo>
                    <a:pt x="511318" y="56184"/>
                  </a:lnTo>
                  <a:close/>
                </a:path>
                <a:path w="709929" h="165734">
                  <a:moveTo>
                    <a:pt x="545633" y="2311"/>
                  </a:moveTo>
                  <a:lnTo>
                    <a:pt x="531409" y="2311"/>
                  </a:lnTo>
                  <a:lnTo>
                    <a:pt x="531409" y="163042"/>
                  </a:lnTo>
                  <a:lnTo>
                    <a:pt x="545633" y="163042"/>
                  </a:lnTo>
                  <a:lnTo>
                    <a:pt x="545633" y="2311"/>
                  </a:lnTo>
                  <a:close/>
                </a:path>
                <a:path w="709929" h="165734">
                  <a:moveTo>
                    <a:pt x="617628" y="8178"/>
                  </a:moveTo>
                  <a:lnTo>
                    <a:pt x="601104" y="10787"/>
                  </a:lnTo>
                  <a:lnTo>
                    <a:pt x="587980" y="18113"/>
                  </a:lnTo>
                  <a:lnTo>
                    <a:pt x="579323" y="29406"/>
                  </a:lnTo>
                  <a:lnTo>
                    <a:pt x="576201" y="43916"/>
                  </a:lnTo>
                  <a:lnTo>
                    <a:pt x="579323" y="58323"/>
                  </a:lnTo>
                  <a:lnTo>
                    <a:pt x="587980" y="69564"/>
                  </a:lnTo>
                  <a:lnTo>
                    <a:pt x="601104" y="76870"/>
                  </a:lnTo>
                  <a:lnTo>
                    <a:pt x="617628" y="79476"/>
                  </a:lnTo>
                  <a:lnTo>
                    <a:pt x="634255" y="76870"/>
                  </a:lnTo>
                  <a:lnTo>
                    <a:pt x="647432" y="69564"/>
                  </a:lnTo>
                  <a:lnTo>
                    <a:pt x="649113" y="67386"/>
                  </a:lnTo>
                  <a:lnTo>
                    <a:pt x="617628" y="67386"/>
                  </a:lnTo>
                  <a:lnTo>
                    <a:pt x="606852" y="65669"/>
                  </a:lnTo>
                  <a:lnTo>
                    <a:pt x="598226" y="60852"/>
                  </a:lnTo>
                  <a:lnTo>
                    <a:pt x="592500" y="53434"/>
                  </a:lnTo>
                  <a:lnTo>
                    <a:pt x="590425" y="43916"/>
                  </a:lnTo>
                  <a:lnTo>
                    <a:pt x="592500" y="34370"/>
                  </a:lnTo>
                  <a:lnTo>
                    <a:pt x="598226" y="26892"/>
                  </a:lnTo>
                  <a:lnTo>
                    <a:pt x="606852" y="22013"/>
                  </a:lnTo>
                  <a:lnTo>
                    <a:pt x="617628" y="20269"/>
                  </a:lnTo>
                  <a:lnTo>
                    <a:pt x="649088" y="20269"/>
                  </a:lnTo>
                  <a:lnTo>
                    <a:pt x="647432" y="18113"/>
                  </a:lnTo>
                  <a:lnTo>
                    <a:pt x="634255" y="10787"/>
                  </a:lnTo>
                  <a:lnTo>
                    <a:pt x="617628" y="8178"/>
                  </a:lnTo>
                  <a:close/>
                </a:path>
                <a:path w="709929" h="165734">
                  <a:moveTo>
                    <a:pt x="649088" y="20269"/>
                  </a:moveTo>
                  <a:lnTo>
                    <a:pt x="617628" y="20269"/>
                  </a:lnTo>
                  <a:lnTo>
                    <a:pt x="628479" y="22013"/>
                  </a:lnTo>
                  <a:lnTo>
                    <a:pt x="637097" y="26892"/>
                  </a:lnTo>
                  <a:lnTo>
                    <a:pt x="642781" y="34370"/>
                  </a:lnTo>
                  <a:lnTo>
                    <a:pt x="644831" y="43916"/>
                  </a:lnTo>
                  <a:lnTo>
                    <a:pt x="642781" y="53434"/>
                  </a:lnTo>
                  <a:lnTo>
                    <a:pt x="637097" y="60852"/>
                  </a:lnTo>
                  <a:lnTo>
                    <a:pt x="628479" y="65669"/>
                  </a:lnTo>
                  <a:lnTo>
                    <a:pt x="617628" y="67386"/>
                  </a:lnTo>
                  <a:lnTo>
                    <a:pt x="649113" y="67386"/>
                  </a:lnTo>
                  <a:lnTo>
                    <a:pt x="656108" y="58323"/>
                  </a:lnTo>
                  <a:lnTo>
                    <a:pt x="659233" y="43916"/>
                  </a:lnTo>
                  <a:lnTo>
                    <a:pt x="656108" y="29406"/>
                  </a:lnTo>
                  <a:lnTo>
                    <a:pt x="649088" y="20269"/>
                  </a:lnTo>
                  <a:close/>
                </a:path>
                <a:path w="709929" h="165734">
                  <a:moveTo>
                    <a:pt x="704394" y="2311"/>
                  </a:moveTo>
                  <a:lnTo>
                    <a:pt x="689459" y="2311"/>
                  </a:lnTo>
                  <a:lnTo>
                    <a:pt x="689459" y="84632"/>
                  </a:lnTo>
                  <a:lnTo>
                    <a:pt x="704394" y="84632"/>
                  </a:lnTo>
                  <a:lnTo>
                    <a:pt x="704394" y="2311"/>
                  </a:lnTo>
                  <a:close/>
                </a:path>
                <a:path w="709929" h="165734">
                  <a:moveTo>
                    <a:pt x="704394" y="92456"/>
                  </a:moveTo>
                  <a:lnTo>
                    <a:pt x="600381" y="92456"/>
                  </a:lnTo>
                  <a:lnTo>
                    <a:pt x="600381" y="104368"/>
                  </a:lnTo>
                  <a:lnTo>
                    <a:pt x="689815" y="104368"/>
                  </a:lnTo>
                  <a:lnTo>
                    <a:pt x="689815" y="120548"/>
                  </a:lnTo>
                  <a:lnTo>
                    <a:pt x="600737" y="120548"/>
                  </a:lnTo>
                  <a:lnTo>
                    <a:pt x="600737" y="160909"/>
                  </a:lnTo>
                  <a:lnTo>
                    <a:pt x="709728" y="160909"/>
                  </a:lnTo>
                  <a:lnTo>
                    <a:pt x="709728" y="155752"/>
                  </a:lnTo>
                  <a:lnTo>
                    <a:pt x="615139" y="155752"/>
                  </a:lnTo>
                  <a:lnTo>
                    <a:pt x="615139" y="131572"/>
                  </a:lnTo>
                  <a:lnTo>
                    <a:pt x="704394" y="131572"/>
                  </a:lnTo>
                  <a:lnTo>
                    <a:pt x="704394" y="92456"/>
                  </a:lnTo>
                  <a:close/>
                </a:path>
                <a:path w="709929" h="165734">
                  <a:moveTo>
                    <a:pt x="709728" y="149174"/>
                  </a:moveTo>
                  <a:lnTo>
                    <a:pt x="615139" y="149174"/>
                  </a:lnTo>
                  <a:lnTo>
                    <a:pt x="615139" y="155752"/>
                  </a:lnTo>
                  <a:lnTo>
                    <a:pt x="709728" y="155752"/>
                  </a:lnTo>
                  <a:lnTo>
                    <a:pt x="709728" y="14917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902200" y="12103100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902200" y="12103100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900" y="101600"/>
                  </a:ln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787034" y="12252553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5"/>
                  </a:lnTo>
                  <a:lnTo>
                    <a:pt x="152603" y="67055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5"/>
                  </a:moveTo>
                  <a:lnTo>
                    <a:pt x="48158" y="26415"/>
                  </a:lnTo>
                  <a:lnTo>
                    <a:pt x="48158" y="53847"/>
                  </a:lnTo>
                  <a:lnTo>
                    <a:pt x="44348" y="78393"/>
                  </a:lnTo>
                  <a:lnTo>
                    <a:pt x="33985" y="101472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7"/>
                  </a:lnTo>
                  <a:lnTo>
                    <a:pt x="51612" y="26415"/>
                  </a:lnTo>
                  <a:close/>
                </a:path>
                <a:path w="358775" h="184150">
                  <a:moveTo>
                    <a:pt x="65023" y="26415"/>
                  </a:moveTo>
                  <a:lnTo>
                    <a:pt x="61772" y="26415"/>
                  </a:lnTo>
                  <a:lnTo>
                    <a:pt x="61772" y="53847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7"/>
                  </a:lnTo>
                  <a:lnTo>
                    <a:pt x="65023" y="26415"/>
                  </a:lnTo>
                  <a:close/>
                </a:path>
                <a:path w="358775" h="184150">
                  <a:moveTo>
                    <a:pt x="61772" y="26415"/>
                  </a:moveTo>
                  <a:lnTo>
                    <a:pt x="51612" y="26415"/>
                  </a:lnTo>
                  <a:lnTo>
                    <a:pt x="51612" y="53847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7"/>
                  </a:lnTo>
                  <a:lnTo>
                    <a:pt x="61772" y="26415"/>
                  </a:lnTo>
                  <a:close/>
                </a:path>
                <a:path w="358775" h="184150">
                  <a:moveTo>
                    <a:pt x="135940" y="67055"/>
                  </a:moveTo>
                  <a:lnTo>
                    <a:pt x="96316" y="67055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5"/>
                  </a:lnTo>
                  <a:close/>
                </a:path>
                <a:path w="358775" h="184150">
                  <a:moveTo>
                    <a:pt x="152603" y="67055"/>
                  </a:moveTo>
                  <a:lnTo>
                    <a:pt x="140817" y="67055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5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5"/>
                  </a:lnTo>
                  <a:lnTo>
                    <a:pt x="106680" y="26415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5"/>
                  </a:moveTo>
                  <a:lnTo>
                    <a:pt x="65023" y="26415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5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59"/>
                  </a:lnTo>
                  <a:lnTo>
                    <a:pt x="326323" y="60959"/>
                  </a:lnTo>
                  <a:lnTo>
                    <a:pt x="326323" y="46735"/>
                  </a:lnTo>
                  <a:lnTo>
                    <a:pt x="330996" y="46735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5"/>
                  </a:moveTo>
                  <a:lnTo>
                    <a:pt x="326323" y="46735"/>
                  </a:lnTo>
                  <a:lnTo>
                    <a:pt x="326323" y="60959"/>
                  </a:lnTo>
                  <a:lnTo>
                    <a:pt x="330996" y="60959"/>
                  </a:lnTo>
                  <a:lnTo>
                    <a:pt x="330996" y="46735"/>
                  </a:lnTo>
                  <a:close/>
                </a:path>
                <a:path w="358775" h="184150">
                  <a:moveTo>
                    <a:pt x="358225" y="46735"/>
                  </a:moveTo>
                  <a:lnTo>
                    <a:pt x="330996" y="46735"/>
                  </a:lnTo>
                  <a:lnTo>
                    <a:pt x="330996" y="60959"/>
                  </a:lnTo>
                  <a:lnTo>
                    <a:pt x="358225" y="60959"/>
                  </a:lnTo>
                  <a:lnTo>
                    <a:pt x="358225" y="46735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353300" y="12103100"/>
              <a:ext cx="2032000" cy="495300"/>
            </a:xfrm>
            <a:custGeom>
              <a:avLst/>
              <a:gdLst/>
              <a:ahLst/>
              <a:cxnLst/>
              <a:rect l="l" t="t" r="r" b="b"/>
              <a:pathLst>
                <a:path w="2032000" h="495300">
                  <a:moveTo>
                    <a:pt x="948436" y="224231"/>
                  </a:moveTo>
                  <a:lnTo>
                    <a:pt x="930630" y="218097"/>
                  </a:lnTo>
                  <a:lnTo>
                    <a:pt x="916838" y="208940"/>
                  </a:lnTo>
                  <a:lnTo>
                    <a:pt x="907910" y="197434"/>
                  </a:lnTo>
                  <a:lnTo>
                    <a:pt x="904748" y="184200"/>
                  </a:lnTo>
                  <a:lnTo>
                    <a:pt x="904748" y="183794"/>
                  </a:lnTo>
                  <a:lnTo>
                    <a:pt x="944981" y="183794"/>
                  </a:lnTo>
                  <a:lnTo>
                    <a:pt x="944981" y="181762"/>
                  </a:lnTo>
                  <a:lnTo>
                    <a:pt x="944981" y="179324"/>
                  </a:lnTo>
                  <a:lnTo>
                    <a:pt x="944981" y="170383"/>
                  </a:lnTo>
                  <a:lnTo>
                    <a:pt x="904748" y="170383"/>
                  </a:lnTo>
                  <a:lnTo>
                    <a:pt x="904748" y="150063"/>
                  </a:lnTo>
                  <a:lnTo>
                    <a:pt x="887679" y="150063"/>
                  </a:lnTo>
                  <a:lnTo>
                    <a:pt x="887679" y="170383"/>
                  </a:lnTo>
                  <a:lnTo>
                    <a:pt x="847648" y="170383"/>
                  </a:lnTo>
                  <a:lnTo>
                    <a:pt x="847648" y="183794"/>
                  </a:lnTo>
                  <a:lnTo>
                    <a:pt x="887882" y="183794"/>
                  </a:lnTo>
                  <a:lnTo>
                    <a:pt x="887882" y="184200"/>
                  </a:lnTo>
                  <a:lnTo>
                    <a:pt x="884669" y="198247"/>
                  </a:lnTo>
                  <a:lnTo>
                    <a:pt x="875665" y="210540"/>
                  </a:lnTo>
                  <a:lnTo>
                    <a:pt x="861733" y="220294"/>
                  </a:lnTo>
                  <a:lnTo>
                    <a:pt x="843788" y="226669"/>
                  </a:lnTo>
                  <a:lnTo>
                    <a:pt x="850696" y="240080"/>
                  </a:lnTo>
                  <a:lnTo>
                    <a:pt x="871778" y="231902"/>
                  </a:lnTo>
                  <a:lnTo>
                    <a:pt x="887857" y="219379"/>
                  </a:lnTo>
                  <a:lnTo>
                    <a:pt x="896632" y="205562"/>
                  </a:lnTo>
                  <a:lnTo>
                    <a:pt x="904722" y="217754"/>
                  </a:lnTo>
                  <a:lnTo>
                    <a:pt x="920673" y="229666"/>
                  </a:lnTo>
                  <a:lnTo>
                    <a:pt x="941527" y="237439"/>
                  </a:lnTo>
                  <a:lnTo>
                    <a:pt x="948436" y="224231"/>
                  </a:lnTo>
                  <a:close/>
                </a:path>
                <a:path w="2032000" h="495300">
                  <a:moveTo>
                    <a:pt x="957580" y="259384"/>
                  </a:moveTo>
                  <a:lnTo>
                    <a:pt x="957110" y="254711"/>
                  </a:lnTo>
                  <a:lnTo>
                    <a:pt x="956360" y="246989"/>
                  </a:lnTo>
                  <a:lnTo>
                    <a:pt x="925347" y="250317"/>
                  </a:lnTo>
                  <a:lnTo>
                    <a:pt x="893749" y="252069"/>
                  </a:lnTo>
                  <a:lnTo>
                    <a:pt x="863168" y="252768"/>
                  </a:lnTo>
                  <a:lnTo>
                    <a:pt x="835253" y="252882"/>
                  </a:lnTo>
                  <a:lnTo>
                    <a:pt x="837488" y="267106"/>
                  </a:lnTo>
                  <a:lnTo>
                    <a:pt x="864844" y="266903"/>
                  </a:lnTo>
                  <a:lnTo>
                    <a:pt x="888085" y="266141"/>
                  </a:lnTo>
                  <a:lnTo>
                    <a:pt x="888085" y="328066"/>
                  </a:lnTo>
                  <a:lnTo>
                    <a:pt x="904951" y="328066"/>
                  </a:lnTo>
                  <a:lnTo>
                    <a:pt x="904951" y="265176"/>
                  </a:lnTo>
                  <a:lnTo>
                    <a:pt x="926211" y="263601"/>
                  </a:lnTo>
                  <a:lnTo>
                    <a:pt x="957580" y="259384"/>
                  </a:lnTo>
                  <a:close/>
                </a:path>
                <a:path w="2032000" h="495300">
                  <a:moveTo>
                    <a:pt x="986028" y="149656"/>
                  </a:moveTo>
                  <a:lnTo>
                    <a:pt x="969365" y="149656"/>
                  </a:lnTo>
                  <a:lnTo>
                    <a:pt x="969365" y="333552"/>
                  </a:lnTo>
                  <a:lnTo>
                    <a:pt x="986028" y="333552"/>
                  </a:lnTo>
                  <a:lnTo>
                    <a:pt x="986028" y="149656"/>
                  </a:lnTo>
                  <a:close/>
                </a:path>
                <a:path w="2032000" h="495300">
                  <a:moveTo>
                    <a:pt x="1181074" y="239268"/>
                  </a:moveTo>
                  <a:lnTo>
                    <a:pt x="1156944" y="231203"/>
                  </a:lnTo>
                  <a:lnTo>
                    <a:pt x="1135329" y="216890"/>
                  </a:lnTo>
                  <a:lnTo>
                    <a:pt x="1119784" y="197980"/>
                  </a:lnTo>
                  <a:lnTo>
                    <a:pt x="1113815" y="176072"/>
                  </a:lnTo>
                  <a:lnTo>
                    <a:pt x="1113815" y="161848"/>
                  </a:lnTo>
                  <a:lnTo>
                    <a:pt x="1110767" y="161848"/>
                  </a:lnTo>
                  <a:lnTo>
                    <a:pt x="1099185" y="161848"/>
                  </a:lnTo>
                  <a:lnTo>
                    <a:pt x="1096137" y="161848"/>
                  </a:lnTo>
                  <a:lnTo>
                    <a:pt x="1096137" y="176072"/>
                  </a:lnTo>
                  <a:lnTo>
                    <a:pt x="1090206" y="197891"/>
                  </a:lnTo>
                  <a:lnTo>
                    <a:pt x="1074724" y="216814"/>
                  </a:lnTo>
                  <a:lnTo>
                    <a:pt x="1053198" y="231165"/>
                  </a:lnTo>
                  <a:lnTo>
                    <a:pt x="1029081" y="239268"/>
                  </a:lnTo>
                  <a:lnTo>
                    <a:pt x="1036193" y="253288"/>
                  </a:lnTo>
                  <a:lnTo>
                    <a:pt x="1063447" y="243484"/>
                  </a:lnTo>
                  <a:lnTo>
                    <a:pt x="1087348" y="226491"/>
                  </a:lnTo>
                  <a:lnTo>
                    <a:pt x="1104315" y="203606"/>
                  </a:lnTo>
                  <a:lnTo>
                    <a:pt x="1104976" y="200787"/>
                  </a:lnTo>
                  <a:lnTo>
                    <a:pt x="1105636" y="203606"/>
                  </a:lnTo>
                  <a:lnTo>
                    <a:pt x="1122603" y="226491"/>
                  </a:lnTo>
                  <a:lnTo>
                    <a:pt x="1146505" y="243484"/>
                  </a:lnTo>
                  <a:lnTo>
                    <a:pt x="1173759" y="253288"/>
                  </a:lnTo>
                  <a:lnTo>
                    <a:pt x="1181074" y="239268"/>
                  </a:lnTo>
                  <a:close/>
                </a:path>
                <a:path w="2032000" h="495300">
                  <a:moveTo>
                    <a:pt x="1188999" y="295554"/>
                  </a:moveTo>
                  <a:lnTo>
                    <a:pt x="1113205" y="295554"/>
                  </a:lnTo>
                  <a:lnTo>
                    <a:pt x="1113205" y="251053"/>
                  </a:lnTo>
                  <a:lnTo>
                    <a:pt x="1096543" y="251053"/>
                  </a:lnTo>
                  <a:lnTo>
                    <a:pt x="1096543" y="295554"/>
                  </a:lnTo>
                  <a:lnTo>
                    <a:pt x="1022578" y="295554"/>
                  </a:lnTo>
                  <a:lnTo>
                    <a:pt x="1022578" y="309575"/>
                  </a:lnTo>
                  <a:lnTo>
                    <a:pt x="1188999" y="309575"/>
                  </a:lnTo>
                  <a:lnTo>
                    <a:pt x="1188999" y="300228"/>
                  </a:lnTo>
                  <a:lnTo>
                    <a:pt x="1188999" y="295554"/>
                  </a:lnTo>
                  <a:close/>
                </a:path>
                <a:path w="2032000" h="495300">
                  <a:moveTo>
                    <a:pt x="2032000" y="101600"/>
                  </a:moveTo>
                  <a:lnTo>
                    <a:pt x="2024011" y="62064"/>
                  </a:lnTo>
                  <a:lnTo>
                    <a:pt x="2019300" y="55079"/>
                  </a:lnTo>
                  <a:lnTo>
                    <a:pt x="2019300" y="101600"/>
                  </a:lnTo>
                  <a:lnTo>
                    <a:pt x="2019300" y="393700"/>
                  </a:lnTo>
                  <a:lnTo>
                    <a:pt x="2012302" y="428307"/>
                  </a:lnTo>
                  <a:lnTo>
                    <a:pt x="1993252" y="456565"/>
                  </a:lnTo>
                  <a:lnTo>
                    <a:pt x="1964994" y="475615"/>
                  </a:lnTo>
                  <a:lnTo>
                    <a:pt x="1930400" y="482600"/>
                  </a:lnTo>
                  <a:lnTo>
                    <a:pt x="101600" y="482600"/>
                  </a:lnTo>
                  <a:lnTo>
                    <a:pt x="66992" y="475615"/>
                  </a:lnTo>
                  <a:lnTo>
                    <a:pt x="38735" y="456565"/>
                  </a:lnTo>
                  <a:lnTo>
                    <a:pt x="19685" y="428307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64994" y="19697"/>
                  </a:lnTo>
                  <a:lnTo>
                    <a:pt x="1993252" y="38747"/>
                  </a:lnTo>
                  <a:lnTo>
                    <a:pt x="2012302" y="67005"/>
                  </a:lnTo>
                  <a:lnTo>
                    <a:pt x="2019300" y="101600"/>
                  </a:lnTo>
                  <a:lnTo>
                    <a:pt x="2019300" y="55079"/>
                  </a:lnTo>
                  <a:lnTo>
                    <a:pt x="2002231" y="29768"/>
                  </a:lnTo>
                  <a:lnTo>
                    <a:pt x="1969935" y="7988"/>
                  </a:lnTo>
                  <a:lnTo>
                    <a:pt x="19304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64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75" y="433247"/>
                  </a:lnTo>
                  <a:lnTo>
                    <a:pt x="29756" y="465543"/>
                  </a:lnTo>
                  <a:lnTo>
                    <a:pt x="62052" y="487324"/>
                  </a:lnTo>
                  <a:lnTo>
                    <a:pt x="101600" y="495300"/>
                  </a:lnTo>
                  <a:lnTo>
                    <a:pt x="1930400" y="495300"/>
                  </a:lnTo>
                  <a:lnTo>
                    <a:pt x="1969935" y="487324"/>
                  </a:lnTo>
                  <a:lnTo>
                    <a:pt x="2002231" y="465543"/>
                  </a:lnTo>
                  <a:lnTo>
                    <a:pt x="2024011" y="433247"/>
                  </a:lnTo>
                  <a:lnTo>
                    <a:pt x="2032000" y="393700"/>
                  </a:lnTo>
                  <a:lnTo>
                    <a:pt x="2032000" y="10160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555744" y="987652"/>
              <a:ext cx="5398770" cy="269875"/>
            </a:xfrm>
            <a:custGeom>
              <a:avLst/>
              <a:gdLst/>
              <a:ahLst/>
              <a:cxnLst/>
              <a:rect l="l" t="t" r="r" b="b"/>
              <a:pathLst>
                <a:path w="5398770" h="269875">
                  <a:moveTo>
                    <a:pt x="107086" y="86563"/>
                  </a:moveTo>
                  <a:lnTo>
                    <a:pt x="88950" y="77304"/>
                  </a:lnTo>
                  <a:lnTo>
                    <a:pt x="74828" y="63982"/>
                  </a:lnTo>
                  <a:lnTo>
                    <a:pt x="65646" y="47739"/>
                  </a:lnTo>
                  <a:lnTo>
                    <a:pt x="62382" y="29667"/>
                  </a:lnTo>
                  <a:lnTo>
                    <a:pt x="62382" y="9753"/>
                  </a:lnTo>
                  <a:lnTo>
                    <a:pt x="59537" y="9753"/>
                  </a:lnTo>
                  <a:lnTo>
                    <a:pt x="48564" y="9753"/>
                  </a:lnTo>
                  <a:lnTo>
                    <a:pt x="45516" y="9753"/>
                  </a:lnTo>
                  <a:lnTo>
                    <a:pt x="45516" y="28448"/>
                  </a:lnTo>
                  <a:lnTo>
                    <a:pt x="42291" y="48691"/>
                  </a:lnTo>
                  <a:lnTo>
                    <a:pt x="33121" y="66649"/>
                  </a:lnTo>
                  <a:lnTo>
                    <a:pt x="18770" y="81254"/>
                  </a:lnTo>
                  <a:lnTo>
                    <a:pt x="0" y="91440"/>
                  </a:lnTo>
                  <a:lnTo>
                    <a:pt x="8940" y="105054"/>
                  </a:lnTo>
                  <a:lnTo>
                    <a:pt x="29781" y="93002"/>
                  </a:lnTo>
                  <a:lnTo>
                    <a:pt x="45745" y="75514"/>
                  </a:lnTo>
                  <a:lnTo>
                    <a:pt x="54394" y="56959"/>
                  </a:lnTo>
                  <a:lnTo>
                    <a:pt x="62306" y="72567"/>
                  </a:lnTo>
                  <a:lnTo>
                    <a:pt x="77965" y="88684"/>
                  </a:lnTo>
                  <a:lnTo>
                    <a:pt x="98145" y="99771"/>
                  </a:lnTo>
                  <a:lnTo>
                    <a:pt x="107086" y="86563"/>
                  </a:lnTo>
                  <a:close/>
                </a:path>
                <a:path w="5398770" h="269875">
                  <a:moveTo>
                    <a:pt x="145288" y="150164"/>
                  </a:moveTo>
                  <a:lnTo>
                    <a:pt x="141135" y="136017"/>
                  </a:lnTo>
                  <a:lnTo>
                    <a:pt x="134378" y="130048"/>
                  </a:lnTo>
                  <a:lnTo>
                    <a:pt x="129209" y="125476"/>
                  </a:lnTo>
                  <a:lnTo>
                    <a:pt x="128828" y="125349"/>
                  </a:lnTo>
                  <a:lnTo>
                    <a:pt x="128828" y="150164"/>
                  </a:lnTo>
                  <a:lnTo>
                    <a:pt x="125793" y="158711"/>
                  </a:lnTo>
                  <a:lnTo>
                    <a:pt x="117094" y="165023"/>
                  </a:lnTo>
                  <a:lnTo>
                    <a:pt x="103276" y="168948"/>
                  </a:lnTo>
                  <a:lnTo>
                    <a:pt x="84937" y="170281"/>
                  </a:lnTo>
                  <a:lnTo>
                    <a:pt x="66586" y="168948"/>
                  </a:lnTo>
                  <a:lnTo>
                    <a:pt x="52781" y="165023"/>
                  </a:lnTo>
                  <a:lnTo>
                    <a:pt x="44069" y="158711"/>
                  </a:lnTo>
                  <a:lnTo>
                    <a:pt x="41046" y="150164"/>
                  </a:lnTo>
                  <a:lnTo>
                    <a:pt x="44069" y="141630"/>
                  </a:lnTo>
                  <a:lnTo>
                    <a:pt x="52781" y="135305"/>
                  </a:lnTo>
                  <a:lnTo>
                    <a:pt x="66586" y="131394"/>
                  </a:lnTo>
                  <a:lnTo>
                    <a:pt x="84937" y="130048"/>
                  </a:lnTo>
                  <a:lnTo>
                    <a:pt x="103276" y="131394"/>
                  </a:lnTo>
                  <a:lnTo>
                    <a:pt x="117094" y="135305"/>
                  </a:lnTo>
                  <a:lnTo>
                    <a:pt x="125793" y="141630"/>
                  </a:lnTo>
                  <a:lnTo>
                    <a:pt x="128828" y="150164"/>
                  </a:lnTo>
                  <a:lnTo>
                    <a:pt x="128828" y="125349"/>
                  </a:lnTo>
                  <a:lnTo>
                    <a:pt x="110223" y="118910"/>
                  </a:lnTo>
                  <a:lnTo>
                    <a:pt x="84937" y="116636"/>
                  </a:lnTo>
                  <a:lnTo>
                    <a:pt x="59639" y="118910"/>
                  </a:lnTo>
                  <a:lnTo>
                    <a:pt x="40665" y="125476"/>
                  </a:lnTo>
                  <a:lnTo>
                    <a:pt x="28727" y="136017"/>
                  </a:lnTo>
                  <a:lnTo>
                    <a:pt x="24587" y="150164"/>
                  </a:lnTo>
                  <a:lnTo>
                    <a:pt x="28727" y="164287"/>
                  </a:lnTo>
                  <a:lnTo>
                    <a:pt x="40665" y="174752"/>
                  </a:lnTo>
                  <a:lnTo>
                    <a:pt x="59639" y="181254"/>
                  </a:lnTo>
                  <a:lnTo>
                    <a:pt x="84937" y="183489"/>
                  </a:lnTo>
                  <a:lnTo>
                    <a:pt x="110223" y="181254"/>
                  </a:lnTo>
                  <a:lnTo>
                    <a:pt x="129209" y="174752"/>
                  </a:lnTo>
                  <a:lnTo>
                    <a:pt x="134302" y="170281"/>
                  </a:lnTo>
                  <a:lnTo>
                    <a:pt x="141135" y="164287"/>
                  </a:lnTo>
                  <a:lnTo>
                    <a:pt x="145288" y="150164"/>
                  </a:lnTo>
                  <a:close/>
                </a:path>
                <a:path w="5398770" h="269875">
                  <a:moveTo>
                    <a:pt x="170688" y="47548"/>
                  </a:moveTo>
                  <a:lnTo>
                    <a:pt x="143459" y="47548"/>
                  </a:lnTo>
                  <a:lnTo>
                    <a:pt x="143459" y="203"/>
                  </a:lnTo>
                  <a:lnTo>
                    <a:pt x="126593" y="203"/>
                  </a:lnTo>
                  <a:lnTo>
                    <a:pt x="126593" y="111556"/>
                  </a:lnTo>
                  <a:lnTo>
                    <a:pt x="143459" y="111556"/>
                  </a:lnTo>
                  <a:lnTo>
                    <a:pt x="143459" y="61772"/>
                  </a:lnTo>
                  <a:lnTo>
                    <a:pt x="170688" y="61772"/>
                  </a:lnTo>
                  <a:lnTo>
                    <a:pt x="170688" y="47548"/>
                  </a:lnTo>
                  <a:close/>
                </a:path>
                <a:path w="5398770" h="269875">
                  <a:moveTo>
                    <a:pt x="338099" y="5892"/>
                  </a:moveTo>
                  <a:lnTo>
                    <a:pt x="293598" y="5892"/>
                  </a:lnTo>
                  <a:lnTo>
                    <a:pt x="293598" y="19710"/>
                  </a:lnTo>
                  <a:lnTo>
                    <a:pt x="293598" y="58115"/>
                  </a:lnTo>
                  <a:lnTo>
                    <a:pt x="247878" y="58115"/>
                  </a:lnTo>
                  <a:lnTo>
                    <a:pt x="247878" y="19710"/>
                  </a:lnTo>
                  <a:lnTo>
                    <a:pt x="293598" y="19710"/>
                  </a:lnTo>
                  <a:lnTo>
                    <a:pt x="293598" y="5892"/>
                  </a:lnTo>
                  <a:lnTo>
                    <a:pt x="203174" y="5892"/>
                  </a:lnTo>
                  <a:lnTo>
                    <a:pt x="203174" y="19710"/>
                  </a:lnTo>
                  <a:lnTo>
                    <a:pt x="231013" y="19710"/>
                  </a:lnTo>
                  <a:lnTo>
                    <a:pt x="231013" y="58115"/>
                  </a:lnTo>
                  <a:lnTo>
                    <a:pt x="203987" y="58115"/>
                  </a:lnTo>
                  <a:lnTo>
                    <a:pt x="203987" y="71932"/>
                  </a:lnTo>
                  <a:lnTo>
                    <a:pt x="337286" y="71932"/>
                  </a:lnTo>
                  <a:lnTo>
                    <a:pt x="337286" y="67056"/>
                  </a:lnTo>
                  <a:lnTo>
                    <a:pt x="337286" y="58115"/>
                  </a:lnTo>
                  <a:lnTo>
                    <a:pt x="310261" y="58115"/>
                  </a:lnTo>
                  <a:lnTo>
                    <a:pt x="310261" y="19710"/>
                  </a:lnTo>
                  <a:lnTo>
                    <a:pt x="338099" y="19710"/>
                  </a:lnTo>
                  <a:lnTo>
                    <a:pt x="338099" y="11988"/>
                  </a:lnTo>
                  <a:lnTo>
                    <a:pt x="338099" y="5892"/>
                  </a:lnTo>
                  <a:close/>
                </a:path>
                <a:path w="5398770" h="269875">
                  <a:moveTo>
                    <a:pt x="353745" y="88798"/>
                  </a:moveTo>
                  <a:lnTo>
                    <a:pt x="187731" y="88798"/>
                  </a:lnTo>
                  <a:lnTo>
                    <a:pt x="187731" y="102616"/>
                  </a:lnTo>
                  <a:lnTo>
                    <a:pt x="262509" y="102616"/>
                  </a:lnTo>
                  <a:lnTo>
                    <a:pt x="262509" y="123952"/>
                  </a:lnTo>
                  <a:lnTo>
                    <a:pt x="208051" y="123952"/>
                  </a:lnTo>
                  <a:lnTo>
                    <a:pt x="208051" y="181457"/>
                  </a:lnTo>
                  <a:lnTo>
                    <a:pt x="333425" y="181457"/>
                  </a:lnTo>
                  <a:lnTo>
                    <a:pt x="333425" y="167843"/>
                  </a:lnTo>
                  <a:lnTo>
                    <a:pt x="333425" y="137363"/>
                  </a:lnTo>
                  <a:lnTo>
                    <a:pt x="333425" y="129438"/>
                  </a:lnTo>
                  <a:lnTo>
                    <a:pt x="333425" y="123952"/>
                  </a:lnTo>
                  <a:lnTo>
                    <a:pt x="316966" y="123952"/>
                  </a:lnTo>
                  <a:lnTo>
                    <a:pt x="316966" y="137363"/>
                  </a:lnTo>
                  <a:lnTo>
                    <a:pt x="316966" y="167843"/>
                  </a:lnTo>
                  <a:lnTo>
                    <a:pt x="224713" y="167843"/>
                  </a:lnTo>
                  <a:lnTo>
                    <a:pt x="224713" y="137363"/>
                  </a:lnTo>
                  <a:lnTo>
                    <a:pt x="316966" y="137363"/>
                  </a:lnTo>
                  <a:lnTo>
                    <a:pt x="316966" y="123952"/>
                  </a:lnTo>
                  <a:lnTo>
                    <a:pt x="279171" y="123952"/>
                  </a:lnTo>
                  <a:lnTo>
                    <a:pt x="279171" y="102616"/>
                  </a:lnTo>
                  <a:lnTo>
                    <a:pt x="353745" y="102616"/>
                  </a:lnTo>
                  <a:lnTo>
                    <a:pt x="353745" y="97739"/>
                  </a:lnTo>
                  <a:lnTo>
                    <a:pt x="353745" y="88798"/>
                  </a:lnTo>
                  <a:close/>
                </a:path>
                <a:path w="5398770" h="269875">
                  <a:moveTo>
                    <a:pt x="468337" y="126593"/>
                  </a:moveTo>
                  <a:lnTo>
                    <a:pt x="451294" y="113766"/>
                  </a:lnTo>
                  <a:lnTo>
                    <a:pt x="438950" y="95885"/>
                  </a:lnTo>
                  <a:lnTo>
                    <a:pt x="431444" y="74168"/>
                  </a:lnTo>
                  <a:lnTo>
                    <a:pt x="428917" y="49784"/>
                  </a:lnTo>
                  <a:lnTo>
                    <a:pt x="428917" y="35763"/>
                  </a:lnTo>
                  <a:lnTo>
                    <a:pt x="462445" y="35763"/>
                  </a:lnTo>
                  <a:lnTo>
                    <a:pt x="462445" y="28651"/>
                  </a:lnTo>
                  <a:lnTo>
                    <a:pt x="462445" y="21742"/>
                  </a:lnTo>
                  <a:lnTo>
                    <a:pt x="377101" y="21742"/>
                  </a:lnTo>
                  <a:lnTo>
                    <a:pt x="377101" y="35763"/>
                  </a:lnTo>
                  <a:lnTo>
                    <a:pt x="412661" y="35763"/>
                  </a:lnTo>
                  <a:lnTo>
                    <a:pt x="412661" y="49784"/>
                  </a:lnTo>
                  <a:lnTo>
                    <a:pt x="410159" y="76517"/>
                  </a:lnTo>
                  <a:lnTo>
                    <a:pt x="402653" y="99974"/>
                  </a:lnTo>
                  <a:lnTo>
                    <a:pt x="390207" y="119164"/>
                  </a:lnTo>
                  <a:lnTo>
                    <a:pt x="372833" y="133096"/>
                  </a:lnTo>
                  <a:lnTo>
                    <a:pt x="383197" y="146100"/>
                  </a:lnTo>
                  <a:lnTo>
                    <a:pt x="401777" y="130136"/>
                  </a:lnTo>
                  <a:lnTo>
                    <a:pt x="415124" y="108153"/>
                  </a:lnTo>
                  <a:lnTo>
                    <a:pt x="421246" y="87541"/>
                  </a:lnTo>
                  <a:lnTo>
                    <a:pt x="426529" y="104063"/>
                  </a:lnTo>
                  <a:lnTo>
                    <a:pt x="439877" y="124739"/>
                  </a:lnTo>
                  <a:lnTo>
                    <a:pt x="458381" y="139598"/>
                  </a:lnTo>
                  <a:lnTo>
                    <a:pt x="468337" y="126593"/>
                  </a:lnTo>
                  <a:close/>
                </a:path>
                <a:path w="5398770" h="269875">
                  <a:moveTo>
                    <a:pt x="531329" y="203"/>
                  </a:moveTo>
                  <a:lnTo>
                    <a:pt x="515277" y="203"/>
                  </a:lnTo>
                  <a:lnTo>
                    <a:pt x="515277" y="74168"/>
                  </a:lnTo>
                  <a:lnTo>
                    <a:pt x="491096" y="74168"/>
                  </a:lnTo>
                  <a:lnTo>
                    <a:pt x="491096" y="4064"/>
                  </a:lnTo>
                  <a:lnTo>
                    <a:pt x="475246" y="4064"/>
                  </a:lnTo>
                  <a:lnTo>
                    <a:pt x="475246" y="174752"/>
                  </a:lnTo>
                  <a:lnTo>
                    <a:pt x="491096" y="174752"/>
                  </a:lnTo>
                  <a:lnTo>
                    <a:pt x="491096" y="88392"/>
                  </a:lnTo>
                  <a:lnTo>
                    <a:pt x="515277" y="88392"/>
                  </a:lnTo>
                  <a:lnTo>
                    <a:pt x="515277" y="183896"/>
                  </a:lnTo>
                  <a:lnTo>
                    <a:pt x="531329" y="183896"/>
                  </a:lnTo>
                  <a:lnTo>
                    <a:pt x="531329" y="88392"/>
                  </a:lnTo>
                  <a:lnTo>
                    <a:pt x="531329" y="74168"/>
                  </a:lnTo>
                  <a:lnTo>
                    <a:pt x="531329" y="203"/>
                  </a:lnTo>
                  <a:close/>
                </a:path>
                <a:path w="5398770" h="269875">
                  <a:moveTo>
                    <a:pt x="707898" y="18491"/>
                  </a:moveTo>
                  <a:lnTo>
                    <a:pt x="697534" y="18491"/>
                  </a:lnTo>
                  <a:lnTo>
                    <a:pt x="691235" y="18491"/>
                  </a:lnTo>
                  <a:lnTo>
                    <a:pt x="579272" y="18491"/>
                  </a:lnTo>
                  <a:lnTo>
                    <a:pt x="579272" y="32512"/>
                  </a:lnTo>
                  <a:lnTo>
                    <a:pt x="691184" y="32512"/>
                  </a:lnTo>
                  <a:lnTo>
                    <a:pt x="691108" y="54457"/>
                  </a:lnTo>
                  <a:lnTo>
                    <a:pt x="690372" y="73279"/>
                  </a:lnTo>
                  <a:lnTo>
                    <a:pt x="688314" y="94996"/>
                  </a:lnTo>
                  <a:lnTo>
                    <a:pt x="684326" y="119684"/>
                  </a:lnTo>
                  <a:lnTo>
                    <a:pt x="701192" y="121920"/>
                  </a:lnTo>
                  <a:lnTo>
                    <a:pt x="705065" y="96139"/>
                  </a:lnTo>
                  <a:lnTo>
                    <a:pt x="707059" y="73939"/>
                  </a:lnTo>
                  <a:lnTo>
                    <a:pt x="707796" y="54457"/>
                  </a:lnTo>
                  <a:lnTo>
                    <a:pt x="707898" y="32512"/>
                  </a:lnTo>
                  <a:lnTo>
                    <a:pt x="707898" y="18491"/>
                  </a:lnTo>
                  <a:close/>
                </a:path>
                <a:path w="5398770" h="269875">
                  <a:moveTo>
                    <a:pt x="727811" y="144272"/>
                  </a:moveTo>
                  <a:lnTo>
                    <a:pt x="643077" y="144272"/>
                  </a:lnTo>
                  <a:lnTo>
                    <a:pt x="643077" y="78638"/>
                  </a:lnTo>
                  <a:lnTo>
                    <a:pt x="626211" y="78638"/>
                  </a:lnTo>
                  <a:lnTo>
                    <a:pt x="626211" y="144272"/>
                  </a:lnTo>
                  <a:lnTo>
                    <a:pt x="561797" y="144272"/>
                  </a:lnTo>
                  <a:lnTo>
                    <a:pt x="561797" y="158292"/>
                  </a:lnTo>
                  <a:lnTo>
                    <a:pt x="727811" y="158292"/>
                  </a:lnTo>
                  <a:lnTo>
                    <a:pt x="727811" y="151180"/>
                  </a:lnTo>
                  <a:lnTo>
                    <a:pt x="727811" y="144272"/>
                  </a:lnTo>
                  <a:close/>
                </a:path>
                <a:path w="5398770" h="269875">
                  <a:moveTo>
                    <a:pt x="894003" y="125780"/>
                  </a:moveTo>
                  <a:lnTo>
                    <a:pt x="767016" y="125780"/>
                  </a:lnTo>
                  <a:lnTo>
                    <a:pt x="767016" y="139598"/>
                  </a:lnTo>
                  <a:lnTo>
                    <a:pt x="877150" y="139598"/>
                  </a:lnTo>
                  <a:lnTo>
                    <a:pt x="877150" y="183896"/>
                  </a:lnTo>
                  <a:lnTo>
                    <a:pt x="894003" y="183896"/>
                  </a:lnTo>
                  <a:lnTo>
                    <a:pt x="894003" y="125780"/>
                  </a:lnTo>
                  <a:close/>
                </a:path>
                <a:path w="5398770" h="269875">
                  <a:moveTo>
                    <a:pt x="914539" y="93268"/>
                  </a:moveTo>
                  <a:lnTo>
                    <a:pt x="839965" y="93268"/>
                  </a:lnTo>
                  <a:lnTo>
                    <a:pt x="839965" y="70307"/>
                  </a:lnTo>
                  <a:lnTo>
                    <a:pt x="893406" y="70307"/>
                  </a:lnTo>
                  <a:lnTo>
                    <a:pt x="893406" y="66649"/>
                  </a:lnTo>
                  <a:lnTo>
                    <a:pt x="893406" y="56692"/>
                  </a:lnTo>
                  <a:lnTo>
                    <a:pt x="893406" y="21336"/>
                  </a:lnTo>
                  <a:lnTo>
                    <a:pt x="893406" y="7721"/>
                  </a:lnTo>
                  <a:lnTo>
                    <a:pt x="876731" y="7721"/>
                  </a:lnTo>
                  <a:lnTo>
                    <a:pt x="876731" y="21336"/>
                  </a:lnTo>
                  <a:lnTo>
                    <a:pt x="876731" y="56692"/>
                  </a:lnTo>
                  <a:lnTo>
                    <a:pt x="786320" y="56692"/>
                  </a:lnTo>
                  <a:lnTo>
                    <a:pt x="786320" y="21336"/>
                  </a:lnTo>
                  <a:lnTo>
                    <a:pt x="876731" y="21336"/>
                  </a:lnTo>
                  <a:lnTo>
                    <a:pt x="876731" y="7721"/>
                  </a:lnTo>
                  <a:lnTo>
                    <a:pt x="769861" y="7721"/>
                  </a:lnTo>
                  <a:lnTo>
                    <a:pt x="769861" y="70307"/>
                  </a:lnTo>
                  <a:lnTo>
                    <a:pt x="823290" y="70307"/>
                  </a:lnTo>
                  <a:lnTo>
                    <a:pt x="823290" y="93268"/>
                  </a:lnTo>
                  <a:lnTo>
                    <a:pt x="748525" y="93268"/>
                  </a:lnTo>
                  <a:lnTo>
                    <a:pt x="748525" y="106883"/>
                  </a:lnTo>
                  <a:lnTo>
                    <a:pt x="914539" y="106883"/>
                  </a:lnTo>
                  <a:lnTo>
                    <a:pt x="914539" y="98348"/>
                  </a:lnTo>
                  <a:lnTo>
                    <a:pt x="914539" y="93268"/>
                  </a:lnTo>
                  <a:close/>
                </a:path>
                <a:path w="5398770" h="269875">
                  <a:moveTo>
                    <a:pt x="1081747" y="129032"/>
                  </a:moveTo>
                  <a:lnTo>
                    <a:pt x="953935" y="129032"/>
                  </a:lnTo>
                  <a:lnTo>
                    <a:pt x="953935" y="142849"/>
                  </a:lnTo>
                  <a:lnTo>
                    <a:pt x="1064882" y="142849"/>
                  </a:lnTo>
                  <a:lnTo>
                    <a:pt x="1064882" y="182283"/>
                  </a:lnTo>
                  <a:lnTo>
                    <a:pt x="1081747" y="182283"/>
                  </a:lnTo>
                  <a:lnTo>
                    <a:pt x="1081747" y="129032"/>
                  </a:lnTo>
                  <a:close/>
                </a:path>
                <a:path w="5398770" h="269875">
                  <a:moveTo>
                    <a:pt x="1102067" y="101193"/>
                  </a:moveTo>
                  <a:lnTo>
                    <a:pt x="1027087" y="101193"/>
                  </a:lnTo>
                  <a:lnTo>
                    <a:pt x="1027087" y="81889"/>
                  </a:lnTo>
                  <a:lnTo>
                    <a:pt x="1084592" y="81889"/>
                  </a:lnTo>
                  <a:lnTo>
                    <a:pt x="1084592" y="75590"/>
                  </a:lnTo>
                  <a:lnTo>
                    <a:pt x="1084592" y="74168"/>
                  </a:lnTo>
                  <a:lnTo>
                    <a:pt x="1084592" y="68681"/>
                  </a:lnTo>
                  <a:lnTo>
                    <a:pt x="973645" y="68681"/>
                  </a:lnTo>
                  <a:lnTo>
                    <a:pt x="973645" y="49377"/>
                  </a:lnTo>
                  <a:lnTo>
                    <a:pt x="1080528" y="49377"/>
                  </a:lnTo>
                  <a:lnTo>
                    <a:pt x="1080528" y="4876"/>
                  </a:lnTo>
                  <a:lnTo>
                    <a:pt x="956576" y="4876"/>
                  </a:lnTo>
                  <a:lnTo>
                    <a:pt x="956576" y="18084"/>
                  </a:lnTo>
                  <a:lnTo>
                    <a:pt x="1064069" y="18084"/>
                  </a:lnTo>
                  <a:lnTo>
                    <a:pt x="1064069" y="36982"/>
                  </a:lnTo>
                  <a:lnTo>
                    <a:pt x="956983" y="36982"/>
                  </a:lnTo>
                  <a:lnTo>
                    <a:pt x="956983" y="81889"/>
                  </a:lnTo>
                  <a:lnTo>
                    <a:pt x="1010221" y="81889"/>
                  </a:lnTo>
                  <a:lnTo>
                    <a:pt x="1010221" y="101193"/>
                  </a:lnTo>
                  <a:lnTo>
                    <a:pt x="935443" y="101193"/>
                  </a:lnTo>
                  <a:lnTo>
                    <a:pt x="935443" y="115011"/>
                  </a:lnTo>
                  <a:lnTo>
                    <a:pt x="1102067" y="115011"/>
                  </a:lnTo>
                  <a:lnTo>
                    <a:pt x="1102067" y="108102"/>
                  </a:lnTo>
                  <a:lnTo>
                    <a:pt x="1102067" y="101193"/>
                  </a:lnTo>
                  <a:close/>
                </a:path>
                <a:path w="5398770" h="269875">
                  <a:moveTo>
                    <a:pt x="1835200" y="7518"/>
                  </a:moveTo>
                  <a:lnTo>
                    <a:pt x="1818538" y="7518"/>
                  </a:lnTo>
                  <a:lnTo>
                    <a:pt x="1818538" y="32715"/>
                  </a:lnTo>
                  <a:lnTo>
                    <a:pt x="1818538" y="46329"/>
                  </a:lnTo>
                  <a:lnTo>
                    <a:pt x="1818538" y="73355"/>
                  </a:lnTo>
                  <a:lnTo>
                    <a:pt x="1727708" y="73355"/>
                  </a:lnTo>
                  <a:lnTo>
                    <a:pt x="1727708" y="46329"/>
                  </a:lnTo>
                  <a:lnTo>
                    <a:pt x="1818538" y="46329"/>
                  </a:lnTo>
                  <a:lnTo>
                    <a:pt x="1818538" y="32715"/>
                  </a:lnTo>
                  <a:lnTo>
                    <a:pt x="1727708" y="32715"/>
                  </a:lnTo>
                  <a:lnTo>
                    <a:pt x="1727708" y="7518"/>
                  </a:lnTo>
                  <a:lnTo>
                    <a:pt x="1710842" y="7518"/>
                  </a:lnTo>
                  <a:lnTo>
                    <a:pt x="1710842" y="86969"/>
                  </a:lnTo>
                  <a:lnTo>
                    <a:pt x="1835200" y="86969"/>
                  </a:lnTo>
                  <a:lnTo>
                    <a:pt x="1835200" y="73355"/>
                  </a:lnTo>
                  <a:lnTo>
                    <a:pt x="1835200" y="46329"/>
                  </a:lnTo>
                  <a:lnTo>
                    <a:pt x="1835200" y="32715"/>
                  </a:lnTo>
                  <a:lnTo>
                    <a:pt x="1835200" y="7518"/>
                  </a:lnTo>
                  <a:close/>
                </a:path>
                <a:path w="5398770" h="269875">
                  <a:moveTo>
                    <a:pt x="1856536" y="108915"/>
                  </a:moveTo>
                  <a:lnTo>
                    <a:pt x="1689912" y="108915"/>
                  </a:lnTo>
                  <a:lnTo>
                    <a:pt x="1689912" y="122732"/>
                  </a:lnTo>
                  <a:lnTo>
                    <a:pt x="1764284" y="122732"/>
                  </a:lnTo>
                  <a:lnTo>
                    <a:pt x="1764284" y="183896"/>
                  </a:lnTo>
                  <a:lnTo>
                    <a:pt x="1780946" y="183896"/>
                  </a:lnTo>
                  <a:lnTo>
                    <a:pt x="1780946" y="122732"/>
                  </a:lnTo>
                  <a:lnTo>
                    <a:pt x="1856536" y="122732"/>
                  </a:lnTo>
                  <a:lnTo>
                    <a:pt x="1856536" y="115417"/>
                  </a:lnTo>
                  <a:lnTo>
                    <a:pt x="1856536" y="108915"/>
                  </a:lnTo>
                  <a:close/>
                </a:path>
                <a:path w="5398770" h="269875">
                  <a:moveTo>
                    <a:pt x="2027199" y="5892"/>
                  </a:moveTo>
                  <a:lnTo>
                    <a:pt x="1982698" y="5892"/>
                  </a:lnTo>
                  <a:lnTo>
                    <a:pt x="1982698" y="19710"/>
                  </a:lnTo>
                  <a:lnTo>
                    <a:pt x="1982698" y="58115"/>
                  </a:lnTo>
                  <a:lnTo>
                    <a:pt x="1936978" y="58115"/>
                  </a:lnTo>
                  <a:lnTo>
                    <a:pt x="1936978" y="19710"/>
                  </a:lnTo>
                  <a:lnTo>
                    <a:pt x="1982698" y="19710"/>
                  </a:lnTo>
                  <a:lnTo>
                    <a:pt x="1982698" y="5892"/>
                  </a:lnTo>
                  <a:lnTo>
                    <a:pt x="1892274" y="5892"/>
                  </a:lnTo>
                  <a:lnTo>
                    <a:pt x="1892274" y="19710"/>
                  </a:lnTo>
                  <a:lnTo>
                    <a:pt x="1920113" y="19710"/>
                  </a:lnTo>
                  <a:lnTo>
                    <a:pt x="1920113" y="58115"/>
                  </a:lnTo>
                  <a:lnTo>
                    <a:pt x="1893087" y="58115"/>
                  </a:lnTo>
                  <a:lnTo>
                    <a:pt x="1893087" y="71932"/>
                  </a:lnTo>
                  <a:lnTo>
                    <a:pt x="2026386" y="71932"/>
                  </a:lnTo>
                  <a:lnTo>
                    <a:pt x="2026386" y="67056"/>
                  </a:lnTo>
                  <a:lnTo>
                    <a:pt x="2026386" y="58115"/>
                  </a:lnTo>
                  <a:lnTo>
                    <a:pt x="1999361" y="58115"/>
                  </a:lnTo>
                  <a:lnTo>
                    <a:pt x="1999361" y="19710"/>
                  </a:lnTo>
                  <a:lnTo>
                    <a:pt x="2027199" y="19710"/>
                  </a:lnTo>
                  <a:lnTo>
                    <a:pt x="2027199" y="11988"/>
                  </a:lnTo>
                  <a:lnTo>
                    <a:pt x="2027199" y="5892"/>
                  </a:lnTo>
                  <a:close/>
                </a:path>
                <a:path w="5398770" h="269875">
                  <a:moveTo>
                    <a:pt x="2042845" y="88798"/>
                  </a:moveTo>
                  <a:lnTo>
                    <a:pt x="1876831" y="88798"/>
                  </a:lnTo>
                  <a:lnTo>
                    <a:pt x="1876831" y="102616"/>
                  </a:lnTo>
                  <a:lnTo>
                    <a:pt x="1951609" y="102616"/>
                  </a:lnTo>
                  <a:lnTo>
                    <a:pt x="1951609" y="123952"/>
                  </a:lnTo>
                  <a:lnTo>
                    <a:pt x="1897151" y="123952"/>
                  </a:lnTo>
                  <a:lnTo>
                    <a:pt x="1897151" y="181457"/>
                  </a:lnTo>
                  <a:lnTo>
                    <a:pt x="2022525" y="181457"/>
                  </a:lnTo>
                  <a:lnTo>
                    <a:pt x="2022525" y="167843"/>
                  </a:lnTo>
                  <a:lnTo>
                    <a:pt x="2022525" y="137363"/>
                  </a:lnTo>
                  <a:lnTo>
                    <a:pt x="2022525" y="129438"/>
                  </a:lnTo>
                  <a:lnTo>
                    <a:pt x="2022525" y="123952"/>
                  </a:lnTo>
                  <a:lnTo>
                    <a:pt x="2006066" y="123952"/>
                  </a:lnTo>
                  <a:lnTo>
                    <a:pt x="2006066" y="137363"/>
                  </a:lnTo>
                  <a:lnTo>
                    <a:pt x="2006066" y="167843"/>
                  </a:lnTo>
                  <a:lnTo>
                    <a:pt x="1913813" y="167843"/>
                  </a:lnTo>
                  <a:lnTo>
                    <a:pt x="1913813" y="137363"/>
                  </a:lnTo>
                  <a:lnTo>
                    <a:pt x="2006066" y="137363"/>
                  </a:lnTo>
                  <a:lnTo>
                    <a:pt x="2006066" y="123952"/>
                  </a:lnTo>
                  <a:lnTo>
                    <a:pt x="1968271" y="123952"/>
                  </a:lnTo>
                  <a:lnTo>
                    <a:pt x="1968271" y="102616"/>
                  </a:lnTo>
                  <a:lnTo>
                    <a:pt x="2042845" y="102616"/>
                  </a:lnTo>
                  <a:lnTo>
                    <a:pt x="2042845" y="97739"/>
                  </a:lnTo>
                  <a:lnTo>
                    <a:pt x="2042845" y="88798"/>
                  </a:lnTo>
                  <a:close/>
                </a:path>
                <a:path w="5398770" h="269875">
                  <a:moveTo>
                    <a:pt x="2157438" y="126593"/>
                  </a:moveTo>
                  <a:lnTo>
                    <a:pt x="2140394" y="113766"/>
                  </a:lnTo>
                  <a:lnTo>
                    <a:pt x="2128050" y="95885"/>
                  </a:lnTo>
                  <a:lnTo>
                    <a:pt x="2120544" y="74168"/>
                  </a:lnTo>
                  <a:lnTo>
                    <a:pt x="2118017" y="49784"/>
                  </a:lnTo>
                  <a:lnTo>
                    <a:pt x="2118017" y="35763"/>
                  </a:lnTo>
                  <a:lnTo>
                    <a:pt x="2151545" y="35763"/>
                  </a:lnTo>
                  <a:lnTo>
                    <a:pt x="2151545" y="28651"/>
                  </a:lnTo>
                  <a:lnTo>
                    <a:pt x="2151545" y="21742"/>
                  </a:lnTo>
                  <a:lnTo>
                    <a:pt x="2066201" y="21742"/>
                  </a:lnTo>
                  <a:lnTo>
                    <a:pt x="2066201" y="35763"/>
                  </a:lnTo>
                  <a:lnTo>
                    <a:pt x="2101761" y="35763"/>
                  </a:lnTo>
                  <a:lnTo>
                    <a:pt x="2101761" y="49784"/>
                  </a:lnTo>
                  <a:lnTo>
                    <a:pt x="2099259" y="76517"/>
                  </a:lnTo>
                  <a:lnTo>
                    <a:pt x="2091753" y="99974"/>
                  </a:lnTo>
                  <a:lnTo>
                    <a:pt x="2079307" y="119164"/>
                  </a:lnTo>
                  <a:lnTo>
                    <a:pt x="2061933" y="133096"/>
                  </a:lnTo>
                  <a:lnTo>
                    <a:pt x="2072297" y="146100"/>
                  </a:lnTo>
                  <a:lnTo>
                    <a:pt x="2090877" y="130136"/>
                  </a:lnTo>
                  <a:lnTo>
                    <a:pt x="2104224" y="108153"/>
                  </a:lnTo>
                  <a:lnTo>
                    <a:pt x="2110346" y="87541"/>
                  </a:lnTo>
                  <a:lnTo>
                    <a:pt x="2115629" y="104063"/>
                  </a:lnTo>
                  <a:lnTo>
                    <a:pt x="2128977" y="124739"/>
                  </a:lnTo>
                  <a:lnTo>
                    <a:pt x="2147481" y="139598"/>
                  </a:lnTo>
                  <a:lnTo>
                    <a:pt x="2157438" y="126593"/>
                  </a:lnTo>
                  <a:close/>
                </a:path>
                <a:path w="5398770" h="269875">
                  <a:moveTo>
                    <a:pt x="2220430" y="203"/>
                  </a:moveTo>
                  <a:lnTo>
                    <a:pt x="2204377" y="203"/>
                  </a:lnTo>
                  <a:lnTo>
                    <a:pt x="2204377" y="74168"/>
                  </a:lnTo>
                  <a:lnTo>
                    <a:pt x="2180196" y="74168"/>
                  </a:lnTo>
                  <a:lnTo>
                    <a:pt x="2180196" y="4064"/>
                  </a:lnTo>
                  <a:lnTo>
                    <a:pt x="2164346" y="4064"/>
                  </a:lnTo>
                  <a:lnTo>
                    <a:pt x="2164346" y="174752"/>
                  </a:lnTo>
                  <a:lnTo>
                    <a:pt x="2180196" y="174752"/>
                  </a:lnTo>
                  <a:lnTo>
                    <a:pt x="2180196" y="88392"/>
                  </a:lnTo>
                  <a:lnTo>
                    <a:pt x="2204377" y="88392"/>
                  </a:lnTo>
                  <a:lnTo>
                    <a:pt x="2204377" y="183896"/>
                  </a:lnTo>
                  <a:lnTo>
                    <a:pt x="2220430" y="183896"/>
                  </a:lnTo>
                  <a:lnTo>
                    <a:pt x="2220430" y="88392"/>
                  </a:lnTo>
                  <a:lnTo>
                    <a:pt x="2220430" y="74168"/>
                  </a:lnTo>
                  <a:lnTo>
                    <a:pt x="2220430" y="203"/>
                  </a:lnTo>
                  <a:close/>
                </a:path>
                <a:path w="5398770" h="269875">
                  <a:moveTo>
                    <a:pt x="2396998" y="18491"/>
                  </a:moveTo>
                  <a:lnTo>
                    <a:pt x="2386634" y="18491"/>
                  </a:lnTo>
                  <a:lnTo>
                    <a:pt x="2380335" y="18491"/>
                  </a:lnTo>
                  <a:lnTo>
                    <a:pt x="2268372" y="18491"/>
                  </a:lnTo>
                  <a:lnTo>
                    <a:pt x="2268372" y="32512"/>
                  </a:lnTo>
                  <a:lnTo>
                    <a:pt x="2380284" y="32512"/>
                  </a:lnTo>
                  <a:lnTo>
                    <a:pt x="2380208" y="54457"/>
                  </a:lnTo>
                  <a:lnTo>
                    <a:pt x="2379472" y="73279"/>
                  </a:lnTo>
                  <a:lnTo>
                    <a:pt x="2377414" y="94996"/>
                  </a:lnTo>
                  <a:lnTo>
                    <a:pt x="2373426" y="119684"/>
                  </a:lnTo>
                  <a:lnTo>
                    <a:pt x="2390292" y="121920"/>
                  </a:lnTo>
                  <a:lnTo>
                    <a:pt x="2394166" y="96139"/>
                  </a:lnTo>
                  <a:lnTo>
                    <a:pt x="2396159" y="73939"/>
                  </a:lnTo>
                  <a:lnTo>
                    <a:pt x="2396896" y="54457"/>
                  </a:lnTo>
                  <a:lnTo>
                    <a:pt x="2396998" y="32512"/>
                  </a:lnTo>
                  <a:lnTo>
                    <a:pt x="2396998" y="18491"/>
                  </a:lnTo>
                  <a:close/>
                </a:path>
                <a:path w="5398770" h="269875">
                  <a:moveTo>
                    <a:pt x="2416911" y="144272"/>
                  </a:moveTo>
                  <a:lnTo>
                    <a:pt x="2332177" y="144272"/>
                  </a:lnTo>
                  <a:lnTo>
                    <a:pt x="2332177" y="78638"/>
                  </a:lnTo>
                  <a:lnTo>
                    <a:pt x="2315311" y="78638"/>
                  </a:lnTo>
                  <a:lnTo>
                    <a:pt x="2315311" y="144272"/>
                  </a:lnTo>
                  <a:lnTo>
                    <a:pt x="2250897" y="144272"/>
                  </a:lnTo>
                  <a:lnTo>
                    <a:pt x="2250897" y="158292"/>
                  </a:lnTo>
                  <a:lnTo>
                    <a:pt x="2416911" y="158292"/>
                  </a:lnTo>
                  <a:lnTo>
                    <a:pt x="2416911" y="151180"/>
                  </a:lnTo>
                  <a:lnTo>
                    <a:pt x="2416911" y="144272"/>
                  </a:lnTo>
                  <a:close/>
                </a:path>
                <a:path w="5398770" h="269875">
                  <a:moveTo>
                    <a:pt x="2583103" y="125780"/>
                  </a:moveTo>
                  <a:lnTo>
                    <a:pt x="2456116" y="125780"/>
                  </a:lnTo>
                  <a:lnTo>
                    <a:pt x="2456116" y="139598"/>
                  </a:lnTo>
                  <a:lnTo>
                    <a:pt x="2566251" y="139598"/>
                  </a:lnTo>
                  <a:lnTo>
                    <a:pt x="2566251" y="183896"/>
                  </a:lnTo>
                  <a:lnTo>
                    <a:pt x="2583103" y="183896"/>
                  </a:lnTo>
                  <a:lnTo>
                    <a:pt x="2583103" y="125780"/>
                  </a:lnTo>
                  <a:close/>
                </a:path>
                <a:path w="5398770" h="269875">
                  <a:moveTo>
                    <a:pt x="2603639" y="93268"/>
                  </a:moveTo>
                  <a:lnTo>
                    <a:pt x="2529065" y="93268"/>
                  </a:lnTo>
                  <a:lnTo>
                    <a:pt x="2529065" y="70307"/>
                  </a:lnTo>
                  <a:lnTo>
                    <a:pt x="2582507" y="70307"/>
                  </a:lnTo>
                  <a:lnTo>
                    <a:pt x="2582507" y="66649"/>
                  </a:lnTo>
                  <a:lnTo>
                    <a:pt x="2582507" y="56692"/>
                  </a:lnTo>
                  <a:lnTo>
                    <a:pt x="2582507" y="21336"/>
                  </a:lnTo>
                  <a:lnTo>
                    <a:pt x="2582507" y="7721"/>
                  </a:lnTo>
                  <a:lnTo>
                    <a:pt x="2565831" y="7721"/>
                  </a:lnTo>
                  <a:lnTo>
                    <a:pt x="2565831" y="21336"/>
                  </a:lnTo>
                  <a:lnTo>
                    <a:pt x="2565831" y="56692"/>
                  </a:lnTo>
                  <a:lnTo>
                    <a:pt x="2475420" y="56692"/>
                  </a:lnTo>
                  <a:lnTo>
                    <a:pt x="2475420" y="21336"/>
                  </a:lnTo>
                  <a:lnTo>
                    <a:pt x="2565831" y="21336"/>
                  </a:lnTo>
                  <a:lnTo>
                    <a:pt x="2565831" y="7721"/>
                  </a:lnTo>
                  <a:lnTo>
                    <a:pt x="2458961" y="7721"/>
                  </a:lnTo>
                  <a:lnTo>
                    <a:pt x="2458961" y="70307"/>
                  </a:lnTo>
                  <a:lnTo>
                    <a:pt x="2512390" y="70307"/>
                  </a:lnTo>
                  <a:lnTo>
                    <a:pt x="2512390" y="93268"/>
                  </a:lnTo>
                  <a:lnTo>
                    <a:pt x="2437625" y="93268"/>
                  </a:lnTo>
                  <a:lnTo>
                    <a:pt x="2437625" y="106883"/>
                  </a:lnTo>
                  <a:lnTo>
                    <a:pt x="2603639" y="106883"/>
                  </a:lnTo>
                  <a:lnTo>
                    <a:pt x="2603639" y="98348"/>
                  </a:lnTo>
                  <a:lnTo>
                    <a:pt x="2603639" y="93268"/>
                  </a:lnTo>
                  <a:close/>
                </a:path>
                <a:path w="5398770" h="269875">
                  <a:moveTo>
                    <a:pt x="2770848" y="129032"/>
                  </a:moveTo>
                  <a:lnTo>
                    <a:pt x="2643035" y="129032"/>
                  </a:lnTo>
                  <a:lnTo>
                    <a:pt x="2643035" y="142849"/>
                  </a:lnTo>
                  <a:lnTo>
                    <a:pt x="2753982" y="142849"/>
                  </a:lnTo>
                  <a:lnTo>
                    <a:pt x="2753982" y="182283"/>
                  </a:lnTo>
                  <a:lnTo>
                    <a:pt x="2770848" y="182283"/>
                  </a:lnTo>
                  <a:lnTo>
                    <a:pt x="2770848" y="129032"/>
                  </a:lnTo>
                  <a:close/>
                </a:path>
                <a:path w="5398770" h="269875">
                  <a:moveTo>
                    <a:pt x="2791168" y="101193"/>
                  </a:moveTo>
                  <a:lnTo>
                    <a:pt x="2716187" y="101193"/>
                  </a:lnTo>
                  <a:lnTo>
                    <a:pt x="2716187" y="81889"/>
                  </a:lnTo>
                  <a:lnTo>
                    <a:pt x="2773692" y="81889"/>
                  </a:lnTo>
                  <a:lnTo>
                    <a:pt x="2773692" y="75590"/>
                  </a:lnTo>
                  <a:lnTo>
                    <a:pt x="2773692" y="74168"/>
                  </a:lnTo>
                  <a:lnTo>
                    <a:pt x="2773692" y="68681"/>
                  </a:lnTo>
                  <a:lnTo>
                    <a:pt x="2662745" y="68681"/>
                  </a:lnTo>
                  <a:lnTo>
                    <a:pt x="2662745" y="49377"/>
                  </a:lnTo>
                  <a:lnTo>
                    <a:pt x="2769628" y="49377"/>
                  </a:lnTo>
                  <a:lnTo>
                    <a:pt x="2769628" y="4876"/>
                  </a:lnTo>
                  <a:lnTo>
                    <a:pt x="2645676" y="4876"/>
                  </a:lnTo>
                  <a:lnTo>
                    <a:pt x="2645676" y="18084"/>
                  </a:lnTo>
                  <a:lnTo>
                    <a:pt x="2753169" y="18084"/>
                  </a:lnTo>
                  <a:lnTo>
                    <a:pt x="2753169" y="36982"/>
                  </a:lnTo>
                  <a:lnTo>
                    <a:pt x="2646083" y="36982"/>
                  </a:lnTo>
                  <a:lnTo>
                    <a:pt x="2646083" y="81889"/>
                  </a:lnTo>
                  <a:lnTo>
                    <a:pt x="2699321" y="81889"/>
                  </a:lnTo>
                  <a:lnTo>
                    <a:pt x="2699321" y="101193"/>
                  </a:lnTo>
                  <a:lnTo>
                    <a:pt x="2624544" y="101193"/>
                  </a:lnTo>
                  <a:lnTo>
                    <a:pt x="2624544" y="115011"/>
                  </a:lnTo>
                  <a:lnTo>
                    <a:pt x="2791168" y="115011"/>
                  </a:lnTo>
                  <a:lnTo>
                    <a:pt x="2791168" y="108102"/>
                  </a:lnTo>
                  <a:lnTo>
                    <a:pt x="2791168" y="101193"/>
                  </a:lnTo>
                  <a:close/>
                </a:path>
                <a:path w="5398770" h="269875">
                  <a:moveTo>
                    <a:pt x="3485286" y="86563"/>
                  </a:moveTo>
                  <a:lnTo>
                    <a:pt x="3467150" y="77304"/>
                  </a:lnTo>
                  <a:lnTo>
                    <a:pt x="3453028" y="63982"/>
                  </a:lnTo>
                  <a:lnTo>
                    <a:pt x="3443846" y="47739"/>
                  </a:lnTo>
                  <a:lnTo>
                    <a:pt x="3440582" y="29667"/>
                  </a:lnTo>
                  <a:lnTo>
                    <a:pt x="3440582" y="9753"/>
                  </a:lnTo>
                  <a:lnTo>
                    <a:pt x="3437737" y="9753"/>
                  </a:lnTo>
                  <a:lnTo>
                    <a:pt x="3426764" y="9753"/>
                  </a:lnTo>
                  <a:lnTo>
                    <a:pt x="3423716" y="9753"/>
                  </a:lnTo>
                  <a:lnTo>
                    <a:pt x="3423716" y="28448"/>
                  </a:lnTo>
                  <a:lnTo>
                    <a:pt x="3420491" y="48704"/>
                  </a:lnTo>
                  <a:lnTo>
                    <a:pt x="3411321" y="66662"/>
                  </a:lnTo>
                  <a:lnTo>
                    <a:pt x="3396970" y="81267"/>
                  </a:lnTo>
                  <a:lnTo>
                    <a:pt x="3378200" y="91452"/>
                  </a:lnTo>
                  <a:lnTo>
                    <a:pt x="3387140" y="105054"/>
                  </a:lnTo>
                  <a:lnTo>
                    <a:pt x="3407981" y="93002"/>
                  </a:lnTo>
                  <a:lnTo>
                    <a:pt x="3423945" y="75514"/>
                  </a:lnTo>
                  <a:lnTo>
                    <a:pt x="3432594" y="56959"/>
                  </a:lnTo>
                  <a:lnTo>
                    <a:pt x="3440506" y="72580"/>
                  </a:lnTo>
                  <a:lnTo>
                    <a:pt x="3456165" y="88684"/>
                  </a:lnTo>
                  <a:lnTo>
                    <a:pt x="3476345" y="99771"/>
                  </a:lnTo>
                  <a:lnTo>
                    <a:pt x="3485286" y="86563"/>
                  </a:lnTo>
                  <a:close/>
                </a:path>
                <a:path w="5398770" h="269875">
                  <a:moveTo>
                    <a:pt x="3523488" y="150164"/>
                  </a:moveTo>
                  <a:lnTo>
                    <a:pt x="3519335" y="136017"/>
                  </a:lnTo>
                  <a:lnTo>
                    <a:pt x="3512578" y="130048"/>
                  </a:lnTo>
                  <a:lnTo>
                    <a:pt x="3507409" y="125476"/>
                  </a:lnTo>
                  <a:lnTo>
                    <a:pt x="3507028" y="125349"/>
                  </a:lnTo>
                  <a:lnTo>
                    <a:pt x="3507028" y="150164"/>
                  </a:lnTo>
                  <a:lnTo>
                    <a:pt x="3503993" y="158711"/>
                  </a:lnTo>
                  <a:lnTo>
                    <a:pt x="3495294" y="165036"/>
                  </a:lnTo>
                  <a:lnTo>
                    <a:pt x="3481476" y="168948"/>
                  </a:lnTo>
                  <a:lnTo>
                    <a:pt x="3463137" y="170281"/>
                  </a:lnTo>
                  <a:lnTo>
                    <a:pt x="3444786" y="168948"/>
                  </a:lnTo>
                  <a:lnTo>
                    <a:pt x="3430981" y="165036"/>
                  </a:lnTo>
                  <a:lnTo>
                    <a:pt x="3422269" y="158711"/>
                  </a:lnTo>
                  <a:lnTo>
                    <a:pt x="3419246" y="150164"/>
                  </a:lnTo>
                  <a:lnTo>
                    <a:pt x="3422269" y="141630"/>
                  </a:lnTo>
                  <a:lnTo>
                    <a:pt x="3430981" y="135305"/>
                  </a:lnTo>
                  <a:lnTo>
                    <a:pt x="3444786" y="131394"/>
                  </a:lnTo>
                  <a:lnTo>
                    <a:pt x="3463137" y="130048"/>
                  </a:lnTo>
                  <a:lnTo>
                    <a:pt x="3481476" y="131394"/>
                  </a:lnTo>
                  <a:lnTo>
                    <a:pt x="3495294" y="135305"/>
                  </a:lnTo>
                  <a:lnTo>
                    <a:pt x="3503993" y="141630"/>
                  </a:lnTo>
                  <a:lnTo>
                    <a:pt x="3507028" y="150164"/>
                  </a:lnTo>
                  <a:lnTo>
                    <a:pt x="3507028" y="125349"/>
                  </a:lnTo>
                  <a:lnTo>
                    <a:pt x="3488423" y="118910"/>
                  </a:lnTo>
                  <a:lnTo>
                    <a:pt x="3463137" y="116636"/>
                  </a:lnTo>
                  <a:lnTo>
                    <a:pt x="3437839" y="118910"/>
                  </a:lnTo>
                  <a:lnTo>
                    <a:pt x="3418865" y="125476"/>
                  </a:lnTo>
                  <a:lnTo>
                    <a:pt x="3406927" y="136017"/>
                  </a:lnTo>
                  <a:lnTo>
                    <a:pt x="3402787" y="150164"/>
                  </a:lnTo>
                  <a:lnTo>
                    <a:pt x="3406927" y="164287"/>
                  </a:lnTo>
                  <a:lnTo>
                    <a:pt x="3418865" y="174752"/>
                  </a:lnTo>
                  <a:lnTo>
                    <a:pt x="3437839" y="181254"/>
                  </a:lnTo>
                  <a:lnTo>
                    <a:pt x="3463137" y="183489"/>
                  </a:lnTo>
                  <a:lnTo>
                    <a:pt x="3488423" y="181254"/>
                  </a:lnTo>
                  <a:lnTo>
                    <a:pt x="3507409" y="174752"/>
                  </a:lnTo>
                  <a:lnTo>
                    <a:pt x="3512502" y="170281"/>
                  </a:lnTo>
                  <a:lnTo>
                    <a:pt x="3519335" y="164287"/>
                  </a:lnTo>
                  <a:lnTo>
                    <a:pt x="3523488" y="150164"/>
                  </a:lnTo>
                  <a:close/>
                </a:path>
                <a:path w="5398770" h="269875">
                  <a:moveTo>
                    <a:pt x="3548888" y="47548"/>
                  </a:moveTo>
                  <a:lnTo>
                    <a:pt x="3521659" y="47548"/>
                  </a:lnTo>
                  <a:lnTo>
                    <a:pt x="3521659" y="203"/>
                  </a:lnTo>
                  <a:lnTo>
                    <a:pt x="3504793" y="203"/>
                  </a:lnTo>
                  <a:lnTo>
                    <a:pt x="3504793" y="111556"/>
                  </a:lnTo>
                  <a:lnTo>
                    <a:pt x="3521659" y="111556"/>
                  </a:lnTo>
                  <a:lnTo>
                    <a:pt x="3521659" y="61772"/>
                  </a:lnTo>
                  <a:lnTo>
                    <a:pt x="3548888" y="61772"/>
                  </a:lnTo>
                  <a:lnTo>
                    <a:pt x="3548888" y="47548"/>
                  </a:lnTo>
                  <a:close/>
                </a:path>
                <a:path w="5398770" h="269875">
                  <a:moveTo>
                    <a:pt x="3716299" y="5892"/>
                  </a:moveTo>
                  <a:lnTo>
                    <a:pt x="3671798" y="5892"/>
                  </a:lnTo>
                  <a:lnTo>
                    <a:pt x="3671798" y="19710"/>
                  </a:lnTo>
                  <a:lnTo>
                    <a:pt x="3671798" y="58115"/>
                  </a:lnTo>
                  <a:lnTo>
                    <a:pt x="3626078" y="58115"/>
                  </a:lnTo>
                  <a:lnTo>
                    <a:pt x="3626078" y="19710"/>
                  </a:lnTo>
                  <a:lnTo>
                    <a:pt x="3671798" y="19710"/>
                  </a:lnTo>
                  <a:lnTo>
                    <a:pt x="3671798" y="5892"/>
                  </a:lnTo>
                  <a:lnTo>
                    <a:pt x="3581374" y="5892"/>
                  </a:lnTo>
                  <a:lnTo>
                    <a:pt x="3581374" y="19710"/>
                  </a:lnTo>
                  <a:lnTo>
                    <a:pt x="3609213" y="19710"/>
                  </a:lnTo>
                  <a:lnTo>
                    <a:pt x="3609213" y="58115"/>
                  </a:lnTo>
                  <a:lnTo>
                    <a:pt x="3582187" y="58115"/>
                  </a:lnTo>
                  <a:lnTo>
                    <a:pt x="3582187" y="71932"/>
                  </a:lnTo>
                  <a:lnTo>
                    <a:pt x="3715486" y="71932"/>
                  </a:lnTo>
                  <a:lnTo>
                    <a:pt x="3715486" y="67056"/>
                  </a:lnTo>
                  <a:lnTo>
                    <a:pt x="3715486" y="58115"/>
                  </a:lnTo>
                  <a:lnTo>
                    <a:pt x="3688461" y="58115"/>
                  </a:lnTo>
                  <a:lnTo>
                    <a:pt x="3688461" y="19710"/>
                  </a:lnTo>
                  <a:lnTo>
                    <a:pt x="3716299" y="19710"/>
                  </a:lnTo>
                  <a:lnTo>
                    <a:pt x="3716299" y="11988"/>
                  </a:lnTo>
                  <a:lnTo>
                    <a:pt x="3716299" y="5892"/>
                  </a:lnTo>
                  <a:close/>
                </a:path>
                <a:path w="5398770" h="269875">
                  <a:moveTo>
                    <a:pt x="3731945" y="88811"/>
                  </a:moveTo>
                  <a:lnTo>
                    <a:pt x="3565931" y="88811"/>
                  </a:lnTo>
                  <a:lnTo>
                    <a:pt x="3565931" y="102616"/>
                  </a:lnTo>
                  <a:lnTo>
                    <a:pt x="3640709" y="102616"/>
                  </a:lnTo>
                  <a:lnTo>
                    <a:pt x="3640709" y="123952"/>
                  </a:lnTo>
                  <a:lnTo>
                    <a:pt x="3586251" y="123952"/>
                  </a:lnTo>
                  <a:lnTo>
                    <a:pt x="3586251" y="181457"/>
                  </a:lnTo>
                  <a:lnTo>
                    <a:pt x="3711625" y="181457"/>
                  </a:lnTo>
                  <a:lnTo>
                    <a:pt x="3711625" y="167855"/>
                  </a:lnTo>
                  <a:lnTo>
                    <a:pt x="3711625" y="137363"/>
                  </a:lnTo>
                  <a:lnTo>
                    <a:pt x="3711625" y="129438"/>
                  </a:lnTo>
                  <a:lnTo>
                    <a:pt x="3711625" y="123952"/>
                  </a:lnTo>
                  <a:lnTo>
                    <a:pt x="3695166" y="123952"/>
                  </a:lnTo>
                  <a:lnTo>
                    <a:pt x="3695166" y="137363"/>
                  </a:lnTo>
                  <a:lnTo>
                    <a:pt x="3695166" y="167855"/>
                  </a:lnTo>
                  <a:lnTo>
                    <a:pt x="3602913" y="167855"/>
                  </a:lnTo>
                  <a:lnTo>
                    <a:pt x="3602913" y="137363"/>
                  </a:lnTo>
                  <a:lnTo>
                    <a:pt x="3695166" y="137363"/>
                  </a:lnTo>
                  <a:lnTo>
                    <a:pt x="3695166" y="123952"/>
                  </a:lnTo>
                  <a:lnTo>
                    <a:pt x="3657371" y="123952"/>
                  </a:lnTo>
                  <a:lnTo>
                    <a:pt x="3657371" y="102616"/>
                  </a:lnTo>
                  <a:lnTo>
                    <a:pt x="3731945" y="102616"/>
                  </a:lnTo>
                  <a:lnTo>
                    <a:pt x="3731945" y="97739"/>
                  </a:lnTo>
                  <a:lnTo>
                    <a:pt x="3731945" y="88811"/>
                  </a:lnTo>
                  <a:close/>
                </a:path>
                <a:path w="5398770" h="269875">
                  <a:moveTo>
                    <a:pt x="3854056" y="14427"/>
                  </a:moveTo>
                  <a:lnTo>
                    <a:pt x="3844099" y="14427"/>
                  </a:lnTo>
                  <a:lnTo>
                    <a:pt x="3837394" y="14427"/>
                  </a:lnTo>
                  <a:lnTo>
                    <a:pt x="3762819" y="14427"/>
                  </a:lnTo>
                  <a:lnTo>
                    <a:pt x="3762819" y="28244"/>
                  </a:lnTo>
                  <a:lnTo>
                    <a:pt x="3837330" y="28244"/>
                  </a:lnTo>
                  <a:lnTo>
                    <a:pt x="3837305" y="34353"/>
                  </a:lnTo>
                  <a:lnTo>
                    <a:pt x="3836809" y="45847"/>
                  </a:lnTo>
                  <a:lnTo>
                    <a:pt x="3835425" y="60045"/>
                  </a:lnTo>
                  <a:lnTo>
                    <a:pt x="3832720" y="76809"/>
                  </a:lnTo>
                  <a:lnTo>
                    <a:pt x="3849179" y="78638"/>
                  </a:lnTo>
                  <a:lnTo>
                    <a:pt x="3851999" y="61620"/>
                  </a:lnTo>
                  <a:lnTo>
                    <a:pt x="3853446" y="46837"/>
                  </a:lnTo>
                  <a:lnTo>
                    <a:pt x="3853980" y="34353"/>
                  </a:lnTo>
                  <a:lnTo>
                    <a:pt x="3854031" y="28244"/>
                  </a:lnTo>
                  <a:lnTo>
                    <a:pt x="3854056" y="14427"/>
                  </a:lnTo>
                  <a:close/>
                </a:path>
                <a:path w="5398770" h="269875">
                  <a:moveTo>
                    <a:pt x="3867874" y="101815"/>
                  </a:moveTo>
                  <a:lnTo>
                    <a:pt x="3867835" y="101396"/>
                  </a:lnTo>
                  <a:lnTo>
                    <a:pt x="3866654" y="89611"/>
                  </a:lnTo>
                  <a:lnTo>
                    <a:pt x="3837597" y="92684"/>
                  </a:lnTo>
                  <a:lnTo>
                    <a:pt x="3807117" y="94475"/>
                  </a:lnTo>
                  <a:lnTo>
                    <a:pt x="3807117" y="55473"/>
                  </a:lnTo>
                  <a:lnTo>
                    <a:pt x="3790454" y="55473"/>
                  </a:lnTo>
                  <a:lnTo>
                    <a:pt x="3790454" y="94957"/>
                  </a:lnTo>
                  <a:lnTo>
                    <a:pt x="3778186" y="95300"/>
                  </a:lnTo>
                  <a:lnTo>
                    <a:pt x="3751643" y="95504"/>
                  </a:lnTo>
                  <a:lnTo>
                    <a:pt x="3753472" y="109321"/>
                  </a:lnTo>
                  <a:lnTo>
                    <a:pt x="3779609" y="109093"/>
                  </a:lnTo>
                  <a:lnTo>
                    <a:pt x="3808463" y="108089"/>
                  </a:lnTo>
                  <a:lnTo>
                    <a:pt x="3838422" y="105816"/>
                  </a:lnTo>
                  <a:lnTo>
                    <a:pt x="3867874" y="101815"/>
                  </a:lnTo>
                  <a:close/>
                </a:path>
                <a:path w="5398770" h="269875">
                  <a:moveTo>
                    <a:pt x="3901808" y="166027"/>
                  </a:moveTo>
                  <a:lnTo>
                    <a:pt x="3796550" y="166027"/>
                  </a:lnTo>
                  <a:lnTo>
                    <a:pt x="3796550" y="125780"/>
                  </a:lnTo>
                  <a:lnTo>
                    <a:pt x="3779888" y="125780"/>
                  </a:lnTo>
                  <a:lnTo>
                    <a:pt x="3779888" y="179844"/>
                  </a:lnTo>
                  <a:lnTo>
                    <a:pt x="3901808" y="179844"/>
                  </a:lnTo>
                  <a:lnTo>
                    <a:pt x="3901808" y="170281"/>
                  </a:lnTo>
                  <a:lnTo>
                    <a:pt x="3901808" y="166027"/>
                  </a:lnTo>
                  <a:close/>
                </a:path>
                <a:path w="5398770" h="269875">
                  <a:moveTo>
                    <a:pt x="3922128" y="59944"/>
                  </a:moveTo>
                  <a:lnTo>
                    <a:pt x="3895915" y="59944"/>
                  </a:lnTo>
                  <a:lnTo>
                    <a:pt x="3895915" y="203"/>
                  </a:lnTo>
                  <a:lnTo>
                    <a:pt x="3879050" y="203"/>
                  </a:lnTo>
                  <a:lnTo>
                    <a:pt x="3879050" y="138595"/>
                  </a:lnTo>
                  <a:lnTo>
                    <a:pt x="3895915" y="138595"/>
                  </a:lnTo>
                  <a:lnTo>
                    <a:pt x="3895915" y="73964"/>
                  </a:lnTo>
                  <a:lnTo>
                    <a:pt x="3922128" y="73964"/>
                  </a:lnTo>
                  <a:lnTo>
                    <a:pt x="3922128" y="59944"/>
                  </a:lnTo>
                  <a:close/>
                </a:path>
                <a:path w="5398770" h="269875">
                  <a:moveTo>
                    <a:pt x="4058259" y="133108"/>
                  </a:moveTo>
                  <a:lnTo>
                    <a:pt x="4057993" y="131064"/>
                  </a:lnTo>
                  <a:lnTo>
                    <a:pt x="4056430" y="119278"/>
                  </a:lnTo>
                  <a:lnTo>
                    <a:pt x="4032872" y="122529"/>
                  </a:lnTo>
                  <a:lnTo>
                    <a:pt x="4010431" y="124523"/>
                  </a:lnTo>
                  <a:lnTo>
                    <a:pt x="3988333" y="125514"/>
                  </a:lnTo>
                  <a:lnTo>
                    <a:pt x="3967429" y="125768"/>
                  </a:lnTo>
                  <a:lnTo>
                    <a:pt x="3967429" y="82905"/>
                  </a:lnTo>
                  <a:lnTo>
                    <a:pt x="4035094" y="82905"/>
                  </a:lnTo>
                  <a:lnTo>
                    <a:pt x="4035094" y="17272"/>
                  </a:lnTo>
                  <a:lnTo>
                    <a:pt x="3950157" y="17272"/>
                  </a:lnTo>
                  <a:lnTo>
                    <a:pt x="3950157" y="31089"/>
                  </a:lnTo>
                  <a:lnTo>
                    <a:pt x="4018026" y="31089"/>
                  </a:lnTo>
                  <a:lnTo>
                    <a:pt x="4018026" y="69088"/>
                  </a:lnTo>
                  <a:lnTo>
                    <a:pt x="3950563" y="69088"/>
                  </a:lnTo>
                  <a:lnTo>
                    <a:pt x="3950563" y="139801"/>
                  </a:lnTo>
                  <a:lnTo>
                    <a:pt x="3965803" y="139801"/>
                  </a:lnTo>
                  <a:lnTo>
                    <a:pt x="3988854" y="139534"/>
                  </a:lnTo>
                  <a:lnTo>
                    <a:pt x="4011345" y="138518"/>
                  </a:lnTo>
                  <a:lnTo>
                    <a:pt x="4034180" y="136461"/>
                  </a:lnTo>
                  <a:lnTo>
                    <a:pt x="4058259" y="133108"/>
                  </a:lnTo>
                  <a:close/>
                </a:path>
                <a:path w="5398770" h="269875">
                  <a:moveTo>
                    <a:pt x="4090568" y="0"/>
                  </a:moveTo>
                  <a:lnTo>
                    <a:pt x="4073702" y="0"/>
                  </a:lnTo>
                  <a:lnTo>
                    <a:pt x="4073702" y="184099"/>
                  </a:lnTo>
                  <a:lnTo>
                    <a:pt x="4090568" y="184099"/>
                  </a:lnTo>
                  <a:lnTo>
                    <a:pt x="4090568" y="0"/>
                  </a:lnTo>
                  <a:close/>
                </a:path>
                <a:path w="5398770" h="269875">
                  <a:moveTo>
                    <a:pt x="4385056" y="256946"/>
                  </a:moveTo>
                  <a:lnTo>
                    <a:pt x="3102356" y="256946"/>
                  </a:lnTo>
                  <a:lnTo>
                    <a:pt x="3102356" y="269646"/>
                  </a:lnTo>
                  <a:lnTo>
                    <a:pt x="4385056" y="269646"/>
                  </a:lnTo>
                  <a:lnTo>
                    <a:pt x="4385056" y="256946"/>
                  </a:lnTo>
                  <a:close/>
                </a:path>
                <a:path w="5398770" h="269875">
                  <a:moveTo>
                    <a:pt x="4780178" y="130454"/>
                  </a:moveTo>
                  <a:lnTo>
                    <a:pt x="4763452" y="116522"/>
                  </a:lnTo>
                  <a:lnTo>
                    <a:pt x="4751222" y="97726"/>
                  </a:lnTo>
                  <a:lnTo>
                    <a:pt x="4743716" y="75679"/>
                  </a:lnTo>
                  <a:lnTo>
                    <a:pt x="4741164" y="52019"/>
                  </a:lnTo>
                  <a:lnTo>
                    <a:pt x="4741164" y="35560"/>
                  </a:lnTo>
                  <a:lnTo>
                    <a:pt x="4773879" y="35560"/>
                  </a:lnTo>
                  <a:lnTo>
                    <a:pt x="4773879" y="28651"/>
                  </a:lnTo>
                  <a:lnTo>
                    <a:pt x="4773879" y="21539"/>
                  </a:lnTo>
                  <a:lnTo>
                    <a:pt x="4689957" y="21539"/>
                  </a:lnTo>
                  <a:lnTo>
                    <a:pt x="4689957" y="35560"/>
                  </a:lnTo>
                  <a:lnTo>
                    <a:pt x="4724705" y="35560"/>
                  </a:lnTo>
                  <a:lnTo>
                    <a:pt x="4724705" y="52019"/>
                  </a:lnTo>
                  <a:lnTo>
                    <a:pt x="4722076" y="77000"/>
                  </a:lnTo>
                  <a:lnTo>
                    <a:pt x="4714392" y="100228"/>
                  </a:lnTo>
                  <a:lnTo>
                    <a:pt x="4701895" y="120027"/>
                  </a:lnTo>
                  <a:lnTo>
                    <a:pt x="4684877" y="134721"/>
                  </a:lnTo>
                  <a:lnTo>
                    <a:pt x="4695241" y="147320"/>
                  </a:lnTo>
                  <a:lnTo>
                    <a:pt x="4713275" y="130898"/>
                  </a:lnTo>
                  <a:lnTo>
                    <a:pt x="4726610" y="108369"/>
                  </a:lnTo>
                  <a:lnTo>
                    <a:pt x="4733112" y="87210"/>
                  </a:lnTo>
                  <a:lnTo>
                    <a:pt x="4738929" y="105740"/>
                  </a:lnTo>
                  <a:lnTo>
                    <a:pt x="4751984" y="127203"/>
                  </a:lnTo>
                  <a:lnTo>
                    <a:pt x="4769815" y="142849"/>
                  </a:lnTo>
                  <a:lnTo>
                    <a:pt x="4780178" y="130454"/>
                  </a:lnTo>
                  <a:close/>
                </a:path>
                <a:path w="5398770" h="269875">
                  <a:moveTo>
                    <a:pt x="4805985" y="4470"/>
                  </a:moveTo>
                  <a:lnTo>
                    <a:pt x="4790135" y="4470"/>
                  </a:lnTo>
                  <a:lnTo>
                    <a:pt x="4790135" y="66040"/>
                  </a:lnTo>
                  <a:lnTo>
                    <a:pt x="4760061" y="66040"/>
                  </a:lnTo>
                  <a:lnTo>
                    <a:pt x="4760061" y="80060"/>
                  </a:lnTo>
                  <a:lnTo>
                    <a:pt x="4790135" y="80060"/>
                  </a:lnTo>
                  <a:lnTo>
                    <a:pt x="4790135" y="174548"/>
                  </a:lnTo>
                  <a:lnTo>
                    <a:pt x="4805985" y="174548"/>
                  </a:lnTo>
                  <a:lnTo>
                    <a:pt x="4805985" y="80060"/>
                  </a:lnTo>
                  <a:lnTo>
                    <a:pt x="4805985" y="66040"/>
                  </a:lnTo>
                  <a:lnTo>
                    <a:pt x="4805985" y="4470"/>
                  </a:lnTo>
                  <a:close/>
                </a:path>
                <a:path w="5398770" h="269875">
                  <a:moveTo>
                    <a:pt x="4843170" y="203"/>
                  </a:moveTo>
                  <a:lnTo>
                    <a:pt x="4826914" y="203"/>
                  </a:lnTo>
                  <a:lnTo>
                    <a:pt x="4826914" y="183896"/>
                  </a:lnTo>
                  <a:lnTo>
                    <a:pt x="4843170" y="183896"/>
                  </a:lnTo>
                  <a:lnTo>
                    <a:pt x="4843170" y="203"/>
                  </a:lnTo>
                  <a:close/>
                </a:path>
                <a:path w="5398770" h="269875">
                  <a:moveTo>
                    <a:pt x="5024399" y="5892"/>
                  </a:moveTo>
                  <a:lnTo>
                    <a:pt x="4979898" y="5892"/>
                  </a:lnTo>
                  <a:lnTo>
                    <a:pt x="4979898" y="19710"/>
                  </a:lnTo>
                  <a:lnTo>
                    <a:pt x="4979898" y="58115"/>
                  </a:lnTo>
                  <a:lnTo>
                    <a:pt x="4934178" y="58115"/>
                  </a:lnTo>
                  <a:lnTo>
                    <a:pt x="4934178" y="19710"/>
                  </a:lnTo>
                  <a:lnTo>
                    <a:pt x="4979898" y="19710"/>
                  </a:lnTo>
                  <a:lnTo>
                    <a:pt x="4979898" y="5892"/>
                  </a:lnTo>
                  <a:lnTo>
                    <a:pt x="4889474" y="5892"/>
                  </a:lnTo>
                  <a:lnTo>
                    <a:pt x="4889474" y="19710"/>
                  </a:lnTo>
                  <a:lnTo>
                    <a:pt x="4917313" y="19710"/>
                  </a:lnTo>
                  <a:lnTo>
                    <a:pt x="4917313" y="58115"/>
                  </a:lnTo>
                  <a:lnTo>
                    <a:pt x="4890287" y="58115"/>
                  </a:lnTo>
                  <a:lnTo>
                    <a:pt x="4890287" y="71932"/>
                  </a:lnTo>
                  <a:lnTo>
                    <a:pt x="5023586" y="71932"/>
                  </a:lnTo>
                  <a:lnTo>
                    <a:pt x="5023586" y="67056"/>
                  </a:lnTo>
                  <a:lnTo>
                    <a:pt x="5023586" y="58115"/>
                  </a:lnTo>
                  <a:lnTo>
                    <a:pt x="4996561" y="58115"/>
                  </a:lnTo>
                  <a:lnTo>
                    <a:pt x="4996561" y="19710"/>
                  </a:lnTo>
                  <a:lnTo>
                    <a:pt x="5024399" y="19710"/>
                  </a:lnTo>
                  <a:lnTo>
                    <a:pt x="5024399" y="11988"/>
                  </a:lnTo>
                  <a:lnTo>
                    <a:pt x="5024399" y="5892"/>
                  </a:lnTo>
                  <a:close/>
                </a:path>
                <a:path w="5398770" h="269875">
                  <a:moveTo>
                    <a:pt x="5040046" y="88811"/>
                  </a:moveTo>
                  <a:lnTo>
                    <a:pt x="4874031" y="88811"/>
                  </a:lnTo>
                  <a:lnTo>
                    <a:pt x="4874031" y="102616"/>
                  </a:lnTo>
                  <a:lnTo>
                    <a:pt x="4948809" y="102616"/>
                  </a:lnTo>
                  <a:lnTo>
                    <a:pt x="4948809" y="123952"/>
                  </a:lnTo>
                  <a:lnTo>
                    <a:pt x="4894351" y="123952"/>
                  </a:lnTo>
                  <a:lnTo>
                    <a:pt x="4894351" y="181457"/>
                  </a:lnTo>
                  <a:lnTo>
                    <a:pt x="5019726" y="181457"/>
                  </a:lnTo>
                  <a:lnTo>
                    <a:pt x="5019726" y="167855"/>
                  </a:lnTo>
                  <a:lnTo>
                    <a:pt x="5019726" y="137363"/>
                  </a:lnTo>
                  <a:lnTo>
                    <a:pt x="5019726" y="129438"/>
                  </a:lnTo>
                  <a:lnTo>
                    <a:pt x="5019726" y="123952"/>
                  </a:lnTo>
                  <a:lnTo>
                    <a:pt x="5003266" y="123952"/>
                  </a:lnTo>
                  <a:lnTo>
                    <a:pt x="5003266" y="137363"/>
                  </a:lnTo>
                  <a:lnTo>
                    <a:pt x="5003266" y="167855"/>
                  </a:lnTo>
                  <a:lnTo>
                    <a:pt x="4911014" y="167855"/>
                  </a:lnTo>
                  <a:lnTo>
                    <a:pt x="4911014" y="137363"/>
                  </a:lnTo>
                  <a:lnTo>
                    <a:pt x="5003266" y="137363"/>
                  </a:lnTo>
                  <a:lnTo>
                    <a:pt x="5003266" y="123952"/>
                  </a:lnTo>
                  <a:lnTo>
                    <a:pt x="4965471" y="123952"/>
                  </a:lnTo>
                  <a:lnTo>
                    <a:pt x="4965471" y="102616"/>
                  </a:lnTo>
                  <a:lnTo>
                    <a:pt x="5040046" y="102616"/>
                  </a:lnTo>
                  <a:lnTo>
                    <a:pt x="5040046" y="97739"/>
                  </a:lnTo>
                  <a:lnTo>
                    <a:pt x="5040046" y="88811"/>
                  </a:lnTo>
                  <a:close/>
                </a:path>
                <a:path w="5398770" h="269875">
                  <a:moveTo>
                    <a:pt x="5162156" y="14427"/>
                  </a:moveTo>
                  <a:lnTo>
                    <a:pt x="5152199" y="14427"/>
                  </a:lnTo>
                  <a:lnTo>
                    <a:pt x="5145494" y="14427"/>
                  </a:lnTo>
                  <a:lnTo>
                    <a:pt x="5070919" y="14427"/>
                  </a:lnTo>
                  <a:lnTo>
                    <a:pt x="5070919" y="28244"/>
                  </a:lnTo>
                  <a:lnTo>
                    <a:pt x="5145430" y="28244"/>
                  </a:lnTo>
                  <a:lnTo>
                    <a:pt x="5145405" y="34353"/>
                  </a:lnTo>
                  <a:lnTo>
                    <a:pt x="5144909" y="45847"/>
                  </a:lnTo>
                  <a:lnTo>
                    <a:pt x="5143525" y="60045"/>
                  </a:lnTo>
                  <a:lnTo>
                    <a:pt x="5140820" y="76809"/>
                  </a:lnTo>
                  <a:lnTo>
                    <a:pt x="5157279" y="78638"/>
                  </a:lnTo>
                  <a:lnTo>
                    <a:pt x="5160099" y="61620"/>
                  </a:lnTo>
                  <a:lnTo>
                    <a:pt x="5161546" y="46837"/>
                  </a:lnTo>
                  <a:lnTo>
                    <a:pt x="5162080" y="34353"/>
                  </a:lnTo>
                  <a:lnTo>
                    <a:pt x="5162131" y="28244"/>
                  </a:lnTo>
                  <a:lnTo>
                    <a:pt x="5162156" y="14427"/>
                  </a:lnTo>
                  <a:close/>
                </a:path>
                <a:path w="5398770" h="269875">
                  <a:moveTo>
                    <a:pt x="5175974" y="101815"/>
                  </a:moveTo>
                  <a:lnTo>
                    <a:pt x="5175936" y="101396"/>
                  </a:lnTo>
                  <a:lnTo>
                    <a:pt x="5174754" y="89611"/>
                  </a:lnTo>
                  <a:lnTo>
                    <a:pt x="5145697" y="92684"/>
                  </a:lnTo>
                  <a:lnTo>
                    <a:pt x="5115217" y="94475"/>
                  </a:lnTo>
                  <a:lnTo>
                    <a:pt x="5115217" y="55473"/>
                  </a:lnTo>
                  <a:lnTo>
                    <a:pt x="5098554" y="55473"/>
                  </a:lnTo>
                  <a:lnTo>
                    <a:pt x="5098554" y="94957"/>
                  </a:lnTo>
                  <a:lnTo>
                    <a:pt x="5086286" y="95300"/>
                  </a:lnTo>
                  <a:lnTo>
                    <a:pt x="5059743" y="95504"/>
                  </a:lnTo>
                  <a:lnTo>
                    <a:pt x="5061572" y="109321"/>
                  </a:lnTo>
                  <a:lnTo>
                    <a:pt x="5087709" y="109093"/>
                  </a:lnTo>
                  <a:lnTo>
                    <a:pt x="5116563" y="108089"/>
                  </a:lnTo>
                  <a:lnTo>
                    <a:pt x="5146522" y="105816"/>
                  </a:lnTo>
                  <a:lnTo>
                    <a:pt x="5175974" y="101815"/>
                  </a:lnTo>
                  <a:close/>
                </a:path>
                <a:path w="5398770" h="269875">
                  <a:moveTo>
                    <a:pt x="5209908" y="166027"/>
                  </a:moveTo>
                  <a:lnTo>
                    <a:pt x="5104650" y="166027"/>
                  </a:lnTo>
                  <a:lnTo>
                    <a:pt x="5104650" y="125780"/>
                  </a:lnTo>
                  <a:lnTo>
                    <a:pt x="5087988" y="125780"/>
                  </a:lnTo>
                  <a:lnTo>
                    <a:pt x="5087988" y="179844"/>
                  </a:lnTo>
                  <a:lnTo>
                    <a:pt x="5209908" y="179844"/>
                  </a:lnTo>
                  <a:lnTo>
                    <a:pt x="5209908" y="170281"/>
                  </a:lnTo>
                  <a:lnTo>
                    <a:pt x="5209908" y="166027"/>
                  </a:lnTo>
                  <a:close/>
                </a:path>
                <a:path w="5398770" h="269875">
                  <a:moveTo>
                    <a:pt x="5230228" y="59944"/>
                  </a:moveTo>
                  <a:lnTo>
                    <a:pt x="5204015" y="59944"/>
                  </a:lnTo>
                  <a:lnTo>
                    <a:pt x="5204015" y="203"/>
                  </a:lnTo>
                  <a:lnTo>
                    <a:pt x="5187150" y="203"/>
                  </a:lnTo>
                  <a:lnTo>
                    <a:pt x="5187150" y="138595"/>
                  </a:lnTo>
                  <a:lnTo>
                    <a:pt x="5204015" y="138595"/>
                  </a:lnTo>
                  <a:lnTo>
                    <a:pt x="5204015" y="73964"/>
                  </a:lnTo>
                  <a:lnTo>
                    <a:pt x="5230228" y="73964"/>
                  </a:lnTo>
                  <a:lnTo>
                    <a:pt x="5230228" y="59944"/>
                  </a:lnTo>
                  <a:close/>
                </a:path>
                <a:path w="5398770" h="269875">
                  <a:moveTo>
                    <a:pt x="5366359" y="133108"/>
                  </a:moveTo>
                  <a:lnTo>
                    <a:pt x="5366093" y="131064"/>
                  </a:lnTo>
                  <a:lnTo>
                    <a:pt x="5364531" y="119278"/>
                  </a:lnTo>
                  <a:lnTo>
                    <a:pt x="5340972" y="122529"/>
                  </a:lnTo>
                  <a:lnTo>
                    <a:pt x="5318531" y="124523"/>
                  </a:lnTo>
                  <a:lnTo>
                    <a:pt x="5296433" y="125514"/>
                  </a:lnTo>
                  <a:lnTo>
                    <a:pt x="5275529" y="125768"/>
                  </a:lnTo>
                  <a:lnTo>
                    <a:pt x="5275529" y="82905"/>
                  </a:lnTo>
                  <a:lnTo>
                    <a:pt x="5343195" y="82905"/>
                  </a:lnTo>
                  <a:lnTo>
                    <a:pt x="5343195" y="17272"/>
                  </a:lnTo>
                  <a:lnTo>
                    <a:pt x="5258257" y="17272"/>
                  </a:lnTo>
                  <a:lnTo>
                    <a:pt x="5258257" y="31089"/>
                  </a:lnTo>
                  <a:lnTo>
                    <a:pt x="5326126" y="31089"/>
                  </a:lnTo>
                  <a:lnTo>
                    <a:pt x="5326126" y="69088"/>
                  </a:lnTo>
                  <a:lnTo>
                    <a:pt x="5258663" y="69088"/>
                  </a:lnTo>
                  <a:lnTo>
                    <a:pt x="5258663" y="139801"/>
                  </a:lnTo>
                  <a:lnTo>
                    <a:pt x="5273903" y="139801"/>
                  </a:lnTo>
                  <a:lnTo>
                    <a:pt x="5296954" y="139534"/>
                  </a:lnTo>
                  <a:lnTo>
                    <a:pt x="5319446" y="138518"/>
                  </a:lnTo>
                  <a:lnTo>
                    <a:pt x="5342280" y="136461"/>
                  </a:lnTo>
                  <a:lnTo>
                    <a:pt x="5366359" y="133108"/>
                  </a:lnTo>
                  <a:close/>
                </a:path>
                <a:path w="5398770" h="269875">
                  <a:moveTo>
                    <a:pt x="5398668" y="0"/>
                  </a:moveTo>
                  <a:lnTo>
                    <a:pt x="5381803" y="0"/>
                  </a:lnTo>
                  <a:lnTo>
                    <a:pt x="5381803" y="184099"/>
                  </a:lnTo>
                  <a:lnTo>
                    <a:pt x="5398668" y="184099"/>
                  </a:lnTo>
                  <a:lnTo>
                    <a:pt x="5398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906" y="969962"/>
              <a:ext cx="1944642" cy="250392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60400" y="190500"/>
              <a:ext cx="1348740" cy="381000"/>
            </a:xfrm>
            <a:custGeom>
              <a:avLst/>
              <a:gdLst/>
              <a:ahLst/>
              <a:cxnLst/>
              <a:rect l="l" t="t" r="r" b="b"/>
              <a:pathLst>
                <a:path w="1348739" h="381000">
                  <a:moveTo>
                    <a:pt x="1310282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1310282" y="381000"/>
                  </a:lnTo>
                  <a:lnTo>
                    <a:pt x="1325113" y="378005"/>
                  </a:lnTo>
                  <a:lnTo>
                    <a:pt x="1337223" y="369840"/>
                  </a:lnTo>
                  <a:lnTo>
                    <a:pt x="1345388" y="357730"/>
                  </a:lnTo>
                  <a:lnTo>
                    <a:pt x="1348382" y="342900"/>
                  </a:lnTo>
                  <a:lnTo>
                    <a:pt x="1348382" y="38100"/>
                  </a:lnTo>
                  <a:lnTo>
                    <a:pt x="1345388" y="23269"/>
                  </a:lnTo>
                  <a:lnTo>
                    <a:pt x="1337223" y="11159"/>
                  </a:lnTo>
                  <a:lnTo>
                    <a:pt x="1325113" y="2994"/>
                  </a:lnTo>
                  <a:lnTo>
                    <a:pt x="1310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60400" y="190500"/>
              <a:ext cx="1348740" cy="381000"/>
            </a:xfrm>
            <a:custGeom>
              <a:avLst/>
              <a:gdLst/>
              <a:ahLst/>
              <a:cxnLst/>
              <a:rect l="l" t="t" r="r" b="b"/>
              <a:pathLst>
                <a:path w="1348739" h="381000">
                  <a:moveTo>
                    <a:pt x="1310282" y="368300"/>
                  </a:moveTo>
                  <a:lnTo>
                    <a:pt x="38099" y="368300"/>
                  </a:lnTo>
                  <a:lnTo>
                    <a:pt x="38100" y="381000"/>
                  </a:lnTo>
                  <a:lnTo>
                    <a:pt x="1310282" y="381000"/>
                  </a:lnTo>
                  <a:lnTo>
                    <a:pt x="1310282" y="36830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1310282" y="12700"/>
                  </a:lnTo>
                  <a:lnTo>
                    <a:pt x="1320169" y="14696"/>
                  </a:lnTo>
                  <a:lnTo>
                    <a:pt x="1328243" y="20139"/>
                  </a:lnTo>
                  <a:lnTo>
                    <a:pt x="1333686" y="28213"/>
                  </a:lnTo>
                  <a:lnTo>
                    <a:pt x="1335682" y="38100"/>
                  </a:lnTo>
                  <a:lnTo>
                    <a:pt x="1335682" y="342900"/>
                  </a:lnTo>
                  <a:lnTo>
                    <a:pt x="1333686" y="352786"/>
                  </a:lnTo>
                  <a:lnTo>
                    <a:pt x="1328243" y="360860"/>
                  </a:lnTo>
                  <a:lnTo>
                    <a:pt x="1320169" y="366303"/>
                  </a:lnTo>
                  <a:lnTo>
                    <a:pt x="1310282" y="368300"/>
                  </a:lnTo>
                  <a:lnTo>
                    <a:pt x="1310282" y="381000"/>
                  </a:lnTo>
                  <a:lnTo>
                    <a:pt x="1325113" y="378005"/>
                  </a:lnTo>
                  <a:lnTo>
                    <a:pt x="1337223" y="369840"/>
                  </a:lnTo>
                  <a:lnTo>
                    <a:pt x="1345388" y="357730"/>
                  </a:lnTo>
                  <a:lnTo>
                    <a:pt x="1348382" y="342900"/>
                  </a:lnTo>
                  <a:lnTo>
                    <a:pt x="1348382" y="38100"/>
                  </a:lnTo>
                  <a:lnTo>
                    <a:pt x="1345388" y="23269"/>
                  </a:lnTo>
                  <a:lnTo>
                    <a:pt x="1337223" y="11159"/>
                  </a:lnTo>
                  <a:lnTo>
                    <a:pt x="1325113" y="2994"/>
                  </a:lnTo>
                  <a:lnTo>
                    <a:pt x="1310282" y="0"/>
                  </a:lnTo>
                  <a:close/>
                </a:path>
                <a:path w="1348739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0999"/>
                  </a:lnTo>
                  <a:lnTo>
                    <a:pt x="38099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310282" y="12700"/>
                  </a:lnTo>
                  <a:lnTo>
                    <a:pt x="1310282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42886" y="303707"/>
              <a:ext cx="1082675" cy="140335"/>
            </a:xfrm>
            <a:custGeom>
              <a:avLst/>
              <a:gdLst/>
              <a:ahLst/>
              <a:cxnLst/>
              <a:rect l="l" t="t" r="r" b="b"/>
              <a:pathLst>
                <a:path w="1082675" h="140334">
                  <a:moveTo>
                    <a:pt x="33388" y="6565"/>
                  </a:moveTo>
                  <a:lnTo>
                    <a:pt x="31292" y="6565"/>
                  </a:lnTo>
                  <a:lnTo>
                    <a:pt x="31292" y="19418"/>
                  </a:lnTo>
                  <a:lnTo>
                    <a:pt x="29075" y="33335"/>
                  </a:lnTo>
                  <a:lnTo>
                    <a:pt x="22771" y="45681"/>
                  </a:lnTo>
                  <a:lnTo>
                    <a:pt x="12904" y="55722"/>
                  </a:lnTo>
                  <a:lnTo>
                    <a:pt x="0" y="62725"/>
                  </a:lnTo>
                  <a:lnTo>
                    <a:pt x="6146" y="72085"/>
                  </a:lnTo>
                  <a:lnTo>
                    <a:pt x="20481" y="63797"/>
                  </a:lnTo>
                  <a:lnTo>
                    <a:pt x="31449" y="51776"/>
                  </a:lnTo>
                  <a:lnTo>
                    <a:pt x="37402" y="39016"/>
                  </a:lnTo>
                  <a:lnTo>
                    <a:pt x="35865" y="35979"/>
                  </a:lnTo>
                  <a:lnTo>
                    <a:pt x="33388" y="20256"/>
                  </a:lnTo>
                  <a:lnTo>
                    <a:pt x="33388" y="6565"/>
                  </a:lnTo>
                  <a:close/>
                </a:path>
                <a:path w="1082675" h="140334">
                  <a:moveTo>
                    <a:pt x="42887" y="6565"/>
                  </a:moveTo>
                  <a:lnTo>
                    <a:pt x="40932" y="6565"/>
                  </a:lnTo>
                  <a:lnTo>
                    <a:pt x="40812" y="20256"/>
                  </a:lnTo>
                  <a:lnTo>
                    <a:pt x="38463" y="36743"/>
                  </a:lnTo>
                  <a:lnTo>
                    <a:pt x="37402" y="39016"/>
                  </a:lnTo>
                  <a:lnTo>
                    <a:pt x="42835" y="49750"/>
                  </a:lnTo>
                  <a:lnTo>
                    <a:pt x="53603" y="60824"/>
                  </a:lnTo>
                  <a:lnTo>
                    <a:pt x="67475" y="68452"/>
                  </a:lnTo>
                  <a:lnTo>
                    <a:pt x="73621" y="59372"/>
                  </a:lnTo>
                  <a:lnTo>
                    <a:pt x="61158" y="53005"/>
                  </a:lnTo>
                  <a:lnTo>
                    <a:pt x="51444" y="43848"/>
                  </a:lnTo>
                  <a:lnTo>
                    <a:pt x="45136" y="32674"/>
                  </a:lnTo>
                  <a:lnTo>
                    <a:pt x="42887" y="20256"/>
                  </a:lnTo>
                  <a:lnTo>
                    <a:pt x="42887" y="6565"/>
                  </a:lnTo>
                  <a:close/>
                </a:path>
                <a:path w="1082675" h="140334">
                  <a:moveTo>
                    <a:pt x="40932" y="6565"/>
                  </a:moveTo>
                  <a:lnTo>
                    <a:pt x="33388" y="6565"/>
                  </a:lnTo>
                  <a:lnTo>
                    <a:pt x="33388" y="20256"/>
                  </a:lnTo>
                  <a:lnTo>
                    <a:pt x="35865" y="35979"/>
                  </a:lnTo>
                  <a:lnTo>
                    <a:pt x="37402" y="39016"/>
                  </a:lnTo>
                  <a:lnTo>
                    <a:pt x="38463" y="36743"/>
                  </a:lnTo>
                  <a:lnTo>
                    <a:pt x="40812" y="20256"/>
                  </a:lnTo>
                  <a:lnTo>
                    <a:pt x="40932" y="6565"/>
                  </a:lnTo>
                  <a:close/>
                </a:path>
                <a:path w="1082675" h="140334">
                  <a:moveTo>
                    <a:pt x="98628" y="0"/>
                  </a:moveTo>
                  <a:lnTo>
                    <a:pt x="87033" y="0"/>
                  </a:lnTo>
                  <a:lnTo>
                    <a:pt x="87033" y="76555"/>
                  </a:lnTo>
                  <a:lnTo>
                    <a:pt x="98628" y="76555"/>
                  </a:lnTo>
                  <a:lnTo>
                    <a:pt x="98628" y="42329"/>
                  </a:lnTo>
                  <a:lnTo>
                    <a:pt x="95415" y="42329"/>
                  </a:lnTo>
                  <a:lnTo>
                    <a:pt x="95415" y="32550"/>
                  </a:lnTo>
                  <a:lnTo>
                    <a:pt x="98628" y="32550"/>
                  </a:lnTo>
                  <a:lnTo>
                    <a:pt x="98628" y="0"/>
                  </a:lnTo>
                  <a:close/>
                </a:path>
                <a:path w="1082675" h="140334">
                  <a:moveTo>
                    <a:pt x="98628" y="32550"/>
                  </a:moveTo>
                  <a:lnTo>
                    <a:pt x="95415" y="32550"/>
                  </a:lnTo>
                  <a:lnTo>
                    <a:pt x="95415" y="42329"/>
                  </a:lnTo>
                  <a:lnTo>
                    <a:pt x="98628" y="42329"/>
                  </a:lnTo>
                  <a:lnTo>
                    <a:pt x="98628" y="32550"/>
                  </a:lnTo>
                  <a:close/>
                </a:path>
                <a:path w="1082675" h="140334">
                  <a:moveTo>
                    <a:pt x="117348" y="32550"/>
                  </a:moveTo>
                  <a:lnTo>
                    <a:pt x="98628" y="32550"/>
                  </a:lnTo>
                  <a:lnTo>
                    <a:pt x="98628" y="42329"/>
                  </a:lnTo>
                  <a:lnTo>
                    <a:pt x="117348" y="42329"/>
                  </a:lnTo>
                  <a:lnTo>
                    <a:pt x="117348" y="32550"/>
                  </a:lnTo>
                  <a:close/>
                </a:path>
                <a:path w="1082675" h="140334">
                  <a:moveTo>
                    <a:pt x="58394" y="80048"/>
                  </a:moveTo>
                  <a:lnTo>
                    <a:pt x="41008" y="81606"/>
                  </a:lnTo>
                  <a:lnTo>
                    <a:pt x="27957" y="86125"/>
                  </a:lnTo>
                  <a:lnTo>
                    <a:pt x="19752" y="93367"/>
                  </a:lnTo>
                  <a:lnTo>
                    <a:pt x="16903" y="103098"/>
                  </a:lnTo>
                  <a:lnTo>
                    <a:pt x="19752" y="112807"/>
                  </a:lnTo>
                  <a:lnTo>
                    <a:pt x="27957" y="120002"/>
                  </a:lnTo>
                  <a:lnTo>
                    <a:pt x="41008" y="124472"/>
                  </a:lnTo>
                  <a:lnTo>
                    <a:pt x="58394" y="126009"/>
                  </a:lnTo>
                  <a:lnTo>
                    <a:pt x="75780" y="124472"/>
                  </a:lnTo>
                  <a:lnTo>
                    <a:pt x="88831" y="120002"/>
                  </a:lnTo>
                  <a:lnTo>
                    <a:pt x="92336" y="116928"/>
                  </a:lnTo>
                  <a:lnTo>
                    <a:pt x="58394" y="116928"/>
                  </a:lnTo>
                  <a:lnTo>
                    <a:pt x="45782" y="116005"/>
                  </a:lnTo>
                  <a:lnTo>
                    <a:pt x="36287" y="113314"/>
                  </a:lnTo>
                  <a:lnTo>
                    <a:pt x="30301" y="108972"/>
                  </a:lnTo>
                  <a:lnTo>
                    <a:pt x="28219" y="103098"/>
                  </a:lnTo>
                  <a:lnTo>
                    <a:pt x="30301" y="97224"/>
                  </a:lnTo>
                  <a:lnTo>
                    <a:pt x="36287" y="92883"/>
                  </a:lnTo>
                  <a:lnTo>
                    <a:pt x="45782" y="90191"/>
                  </a:lnTo>
                  <a:lnTo>
                    <a:pt x="58394" y="89268"/>
                  </a:lnTo>
                  <a:lnTo>
                    <a:pt x="92392" y="89268"/>
                  </a:lnTo>
                  <a:lnTo>
                    <a:pt x="88831" y="86125"/>
                  </a:lnTo>
                  <a:lnTo>
                    <a:pt x="75780" y="81606"/>
                  </a:lnTo>
                  <a:lnTo>
                    <a:pt x="58394" y="80048"/>
                  </a:lnTo>
                  <a:close/>
                </a:path>
                <a:path w="1082675" h="140334">
                  <a:moveTo>
                    <a:pt x="92392" y="89268"/>
                  </a:moveTo>
                  <a:lnTo>
                    <a:pt x="58394" y="89268"/>
                  </a:lnTo>
                  <a:lnTo>
                    <a:pt x="71006" y="90191"/>
                  </a:lnTo>
                  <a:lnTo>
                    <a:pt x="80502" y="92883"/>
                  </a:lnTo>
                  <a:lnTo>
                    <a:pt x="86487" y="97224"/>
                  </a:lnTo>
                  <a:lnTo>
                    <a:pt x="88569" y="103098"/>
                  </a:lnTo>
                  <a:lnTo>
                    <a:pt x="86487" y="108972"/>
                  </a:lnTo>
                  <a:lnTo>
                    <a:pt x="80502" y="113314"/>
                  </a:lnTo>
                  <a:lnTo>
                    <a:pt x="71006" y="116005"/>
                  </a:lnTo>
                  <a:lnTo>
                    <a:pt x="58394" y="116928"/>
                  </a:lnTo>
                  <a:lnTo>
                    <a:pt x="92336" y="116928"/>
                  </a:lnTo>
                  <a:lnTo>
                    <a:pt x="97036" y="112807"/>
                  </a:lnTo>
                  <a:lnTo>
                    <a:pt x="99885" y="103098"/>
                  </a:lnTo>
                  <a:lnTo>
                    <a:pt x="97036" y="93367"/>
                  </a:lnTo>
                  <a:lnTo>
                    <a:pt x="92392" y="89268"/>
                  </a:lnTo>
                  <a:close/>
                </a:path>
                <a:path w="1082675" h="140334">
                  <a:moveTo>
                    <a:pt x="180481" y="85077"/>
                  </a:moveTo>
                  <a:lnTo>
                    <a:pt x="143041" y="85077"/>
                  </a:lnTo>
                  <a:lnTo>
                    <a:pt x="143041" y="124612"/>
                  </a:lnTo>
                  <a:lnTo>
                    <a:pt x="229236" y="124612"/>
                  </a:lnTo>
                  <a:lnTo>
                    <a:pt x="229236" y="115252"/>
                  </a:lnTo>
                  <a:lnTo>
                    <a:pt x="154497" y="115252"/>
                  </a:lnTo>
                  <a:lnTo>
                    <a:pt x="154497" y="94297"/>
                  </a:lnTo>
                  <a:lnTo>
                    <a:pt x="229236" y="94297"/>
                  </a:lnTo>
                  <a:lnTo>
                    <a:pt x="229236" y="88849"/>
                  </a:lnTo>
                  <a:lnTo>
                    <a:pt x="180481" y="88849"/>
                  </a:lnTo>
                  <a:lnTo>
                    <a:pt x="180481" y="85077"/>
                  </a:lnTo>
                  <a:close/>
                </a:path>
                <a:path w="1082675" h="140334">
                  <a:moveTo>
                    <a:pt x="229236" y="94297"/>
                  </a:moveTo>
                  <a:lnTo>
                    <a:pt x="217921" y="94297"/>
                  </a:lnTo>
                  <a:lnTo>
                    <a:pt x="217921" y="115252"/>
                  </a:lnTo>
                  <a:lnTo>
                    <a:pt x="229236" y="115252"/>
                  </a:lnTo>
                  <a:lnTo>
                    <a:pt x="229236" y="94297"/>
                  </a:lnTo>
                  <a:close/>
                </a:path>
                <a:path w="1082675" h="140334">
                  <a:moveTo>
                    <a:pt x="191936" y="67055"/>
                  </a:moveTo>
                  <a:lnTo>
                    <a:pt x="180481" y="67055"/>
                  </a:lnTo>
                  <a:lnTo>
                    <a:pt x="180481" y="88849"/>
                  </a:lnTo>
                  <a:lnTo>
                    <a:pt x="191936" y="88849"/>
                  </a:lnTo>
                  <a:lnTo>
                    <a:pt x="191936" y="67055"/>
                  </a:lnTo>
                  <a:close/>
                </a:path>
                <a:path w="1082675" h="140334">
                  <a:moveTo>
                    <a:pt x="229236" y="85077"/>
                  </a:moveTo>
                  <a:lnTo>
                    <a:pt x="191936" y="85077"/>
                  </a:lnTo>
                  <a:lnTo>
                    <a:pt x="191936" y="88849"/>
                  </a:lnTo>
                  <a:lnTo>
                    <a:pt x="229236" y="88849"/>
                  </a:lnTo>
                  <a:lnTo>
                    <a:pt x="229236" y="85077"/>
                  </a:lnTo>
                  <a:close/>
                </a:path>
                <a:path w="1082675" h="140334">
                  <a:moveTo>
                    <a:pt x="243206" y="60909"/>
                  </a:moveTo>
                  <a:lnTo>
                    <a:pt x="129071" y="60909"/>
                  </a:lnTo>
                  <a:lnTo>
                    <a:pt x="129071" y="70408"/>
                  </a:lnTo>
                  <a:lnTo>
                    <a:pt x="180481" y="70408"/>
                  </a:lnTo>
                  <a:lnTo>
                    <a:pt x="180481" y="67055"/>
                  </a:lnTo>
                  <a:lnTo>
                    <a:pt x="243206" y="67055"/>
                  </a:lnTo>
                  <a:lnTo>
                    <a:pt x="243206" y="60909"/>
                  </a:lnTo>
                  <a:close/>
                </a:path>
                <a:path w="1082675" h="140334">
                  <a:moveTo>
                    <a:pt x="243206" y="67055"/>
                  </a:moveTo>
                  <a:lnTo>
                    <a:pt x="191936" y="67055"/>
                  </a:lnTo>
                  <a:lnTo>
                    <a:pt x="191936" y="70408"/>
                  </a:lnTo>
                  <a:lnTo>
                    <a:pt x="243206" y="70408"/>
                  </a:lnTo>
                  <a:lnTo>
                    <a:pt x="243206" y="67055"/>
                  </a:lnTo>
                  <a:close/>
                </a:path>
                <a:path w="1082675" h="140334">
                  <a:moveTo>
                    <a:pt x="158827" y="39814"/>
                  </a:moveTo>
                  <a:lnTo>
                    <a:pt x="140247" y="39814"/>
                  </a:lnTo>
                  <a:lnTo>
                    <a:pt x="140247" y="49314"/>
                  </a:lnTo>
                  <a:lnTo>
                    <a:pt x="231891" y="49314"/>
                  </a:lnTo>
                  <a:lnTo>
                    <a:pt x="231891" y="45961"/>
                  </a:lnTo>
                  <a:lnTo>
                    <a:pt x="158827" y="45961"/>
                  </a:lnTo>
                  <a:lnTo>
                    <a:pt x="158827" y="39814"/>
                  </a:lnTo>
                  <a:close/>
                </a:path>
                <a:path w="1082675" h="140334">
                  <a:moveTo>
                    <a:pt x="170423" y="8102"/>
                  </a:moveTo>
                  <a:lnTo>
                    <a:pt x="158827" y="8102"/>
                  </a:lnTo>
                  <a:lnTo>
                    <a:pt x="158827" y="45961"/>
                  </a:lnTo>
                  <a:lnTo>
                    <a:pt x="170423" y="45961"/>
                  </a:lnTo>
                  <a:lnTo>
                    <a:pt x="170423" y="8102"/>
                  </a:lnTo>
                  <a:close/>
                </a:path>
                <a:path w="1082675" h="140334">
                  <a:moveTo>
                    <a:pt x="201855" y="39814"/>
                  </a:moveTo>
                  <a:lnTo>
                    <a:pt x="170423" y="39814"/>
                  </a:lnTo>
                  <a:lnTo>
                    <a:pt x="170423" y="45961"/>
                  </a:lnTo>
                  <a:lnTo>
                    <a:pt x="201855" y="45961"/>
                  </a:lnTo>
                  <a:lnTo>
                    <a:pt x="201855" y="39814"/>
                  </a:lnTo>
                  <a:close/>
                </a:path>
                <a:path w="1082675" h="140334">
                  <a:moveTo>
                    <a:pt x="213311" y="8102"/>
                  </a:moveTo>
                  <a:lnTo>
                    <a:pt x="201855" y="8102"/>
                  </a:lnTo>
                  <a:lnTo>
                    <a:pt x="201855" y="45961"/>
                  </a:lnTo>
                  <a:lnTo>
                    <a:pt x="213311" y="45961"/>
                  </a:lnTo>
                  <a:lnTo>
                    <a:pt x="213311" y="8102"/>
                  </a:lnTo>
                  <a:close/>
                </a:path>
                <a:path w="1082675" h="140334">
                  <a:moveTo>
                    <a:pt x="231891" y="39814"/>
                  </a:moveTo>
                  <a:lnTo>
                    <a:pt x="213311" y="39814"/>
                  </a:lnTo>
                  <a:lnTo>
                    <a:pt x="213311" y="45961"/>
                  </a:lnTo>
                  <a:lnTo>
                    <a:pt x="231891" y="45961"/>
                  </a:lnTo>
                  <a:lnTo>
                    <a:pt x="231891" y="39814"/>
                  </a:lnTo>
                  <a:close/>
                </a:path>
                <a:path w="1082675" h="140334">
                  <a:moveTo>
                    <a:pt x="232449" y="3911"/>
                  </a:moveTo>
                  <a:lnTo>
                    <a:pt x="139689" y="3911"/>
                  </a:lnTo>
                  <a:lnTo>
                    <a:pt x="139689" y="13411"/>
                  </a:lnTo>
                  <a:lnTo>
                    <a:pt x="158827" y="13411"/>
                  </a:lnTo>
                  <a:lnTo>
                    <a:pt x="158827" y="8102"/>
                  </a:lnTo>
                  <a:lnTo>
                    <a:pt x="232449" y="8102"/>
                  </a:lnTo>
                  <a:lnTo>
                    <a:pt x="232449" y="3911"/>
                  </a:lnTo>
                  <a:close/>
                </a:path>
                <a:path w="1082675" h="140334">
                  <a:moveTo>
                    <a:pt x="201855" y="8102"/>
                  </a:moveTo>
                  <a:lnTo>
                    <a:pt x="170423" y="8102"/>
                  </a:lnTo>
                  <a:lnTo>
                    <a:pt x="170423" y="13411"/>
                  </a:lnTo>
                  <a:lnTo>
                    <a:pt x="201855" y="13411"/>
                  </a:lnTo>
                  <a:lnTo>
                    <a:pt x="201855" y="8102"/>
                  </a:lnTo>
                  <a:close/>
                </a:path>
                <a:path w="1082675" h="140334">
                  <a:moveTo>
                    <a:pt x="232449" y="8102"/>
                  </a:moveTo>
                  <a:lnTo>
                    <a:pt x="213311" y="8102"/>
                  </a:lnTo>
                  <a:lnTo>
                    <a:pt x="213311" y="13411"/>
                  </a:lnTo>
                  <a:lnTo>
                    <a:pt x="232449" y="13411"/>
                  </a:lnTo>
                  <a:lnTo>
                    <a:pt x="232449" y="8102"/>
                  </a:lnTo>
                  <a:close/>
                </a:path>
                <a:path w="1082675" h="140334">
                  <a:moveTo>
                    <a:pt x="371859" y="60070"/>
                  </a:moveTo>
                  <a:lnTo>
                    <a:pt x="257724" y="60070"/>
                  </a:lnTo>
                  <a:lnTo>
                    <a:pt x="257724" y="69710"/>
                  </a:lnTo>
                  <a:lnTo>
                    <a:pt x="371859" y="69710"/>
                  </a:lnTo>
                  <a:lnTo>
                    <a:pt x="371859" y="60070"/>
                  </a:lnTo>
                  <a:close/>
                </a:path>
                <a:path w="1082675" h="140334">
                  <a:moveTo>
                    <a:pt x="357610" y="5029"/>
                  </a:moveTo>
                  <a:lnTo>
                    <a:pt x="272113" y="5029"/>
                  </a:lnTo>
                  <a:lnTo>
                    <a:pt x="272113" y="48056"/>
                  </a:lnTo>
                  <a:lnTo>
                    <a:pt x="358588" y="48056"/>
                  </a:lnTo>
                  <a:lnTo>
                    <a:pt x="358588" y="43167"/>
                  </a:lnTo>
                  <a:lnTo>
                    <a:pt x="283569" y="43167"/>
                  </a:lnTo>
                  <a:lnTo>
                    <a:pt x="283569" y="14528"/>
                  </a:lnTo>
                  <a:lnTo>
                    <a:pt x="357610" y="14528"/>
                  </a:lnTo>
                  <a:lnTo>
                    <a:pt x="357610" y="5029"/>
                  </a:lnTo>
                  <a:close/>
                </a:path>
                <a:path w="1082675" h="140334">
                  <a:moveTo>
                    <a:pt x="358588" y="38696"/>
                  </a:moveTo>
                  <a:lnTo>
                    <a:pt x="283569" y="38696"/>
                  </a:lnTo>
                  <a:lnTo>
                    <a:pt x="283569" y="43167"/>
                  </a:lnTo>
                  <a:lnTo>
                    <a:pt x="358588" y="43167"/>
                  </a:lnTo>
                  <a:lnTo>
                    <a:pt x="358588" y="38696"/>
                  </a:lnTo>
                  <a:close/>
                </a:path>
                <a:path w="1082675" h="140334">
                  <a:moveTo>
                    <a:pt x="314582" y="80606"/>
                  </a:moveTo>
                  <a:lnTo>
                    <a:pt x="296441" y="82121"/>
                  </a:lnTo>
                  <a:lnTo>
                    <a:pt x="282818" y="86544"/>
                  </a:lnTo>
                  <a:lnTo>
                    <a:pt x="274250" y="93690"/>
                  </a:lnTo>
                  <a:lnTo>
                    <a:pt x="271275" y="103377"/>
                  </a:lnTo>
                  <a:lnTo>
                    <a:pt x="274250" y="113043"/>
                  </a:lnTo>
                  <a:lnTo>
                    <a:pt x="282818" y="120142"/>
                  </a:lnTo>
                  <a:lnTo>
                    <a:pt x="296441" y="124516"/>
                  </a:lnTo>
                  <a:lnTo>
                    <a:pt x="314582" y="126009"/>
                  </a:lnTo>
                  <a:lnTo>
                    <a:pt x="332723" y="124516"/>
                  </a:lnTo>
                  <a:lnTo>
                    <a:pt x="346346" y="120142"/>
                  </a:lnTo>
                  <a:lnTo>
                    <a:pt x="350224" y="116928"/>
                  </a:lnTo>
                  <a:lnTo>
                    <a:pt x="314582" y="116928"/>
                  </a:lnTo>
                  <a:lnTo>
                    <a:pt x="301339" y="116029"/>
                  </a:lnTo>
                  <a:lnTo>
                    <a:pt x="291409" y="113401"/>
                  </a:lnTo>
                  <a:lnTo>
                    <a:pt x="285173" y="109149"/>
                  </a:lnTo>
                  <a:lnTo>
                    <a:pt x="283010" y="103377"/>
                  </a:lnTo>
                  <a:lnTo>
                    <a:pt x="285173" y="97504"/>
                  </a:lnTo>
                  <a:lnTo>
                    <a:pt x="291409" y="93162"/>
                  </a:lnTo>
                  <a:lnTo>
                    <a:pt x="301339" y="90471"/>
                  </a:lnTo>
                  <a:lnTo>
                    <a:pt x="314582" y="89547"/>
                  </a:lnTo>
                  <a:lnTo>
                    <a:pt x="349947" y="89547"/>
                  </a:lnTo>
                  <a:lnTo>
                    <a:pt x="346346" y="86544"/>
                  </a:lnTo>
                  <a:lnTo>
                    <a:pt x="332723" y="82121"/>
                  </a:lnTo>
                  <a:lnTo>
                    <a:pt x="314582" y="80606"/>
                  </a:lnTo>
                  <a:close/>
                </a:path>
                <a:path w="1082675" h="140334">
                  <a:moveTo>
                    <a:pt x="349947" y="89547"/>
                  </a:moveTo>
                  <a:lnTo>
                    <a:pt x="314582" y="89547"/>
                  </a:lnTo>
                  <a:lnTo>
                    <a:pt x="327884" y="90471"/>
                  </a:lnTo>
                  <a:lnTo>
                    <a:pt x="337807" y="93162"/>
                  </a:lnTo>
                  <a:lnTo>
                    <a:pt x="344011" y="97504"/>
                  </a:lnTo>
                  <a:lnTo>
                    <a:pt x="346154" y="103377"/>
                  </a:lnTo>
                  <a:lnTo>
                    <a:pt x="344011" y="109149"/>
                  </a:lnTo>
                  <a:lnTo>
                    <a:pt x="337807" y="113401"/>
                  </a:lnTo>
                  <a:lnTo>
                    <a:pt x="327884" y="116029"/>
                  </a:lnTo>
                  <a:lnTo>
                    <a:pt x="314582" y="116928"/>
                  </a:lnTo>
                  <a:lnTo>
                    <a:pt x="350224" y="116928"/>
                  </a:lnTo>
                  <a:lnTo>
                    <a:pt x="354914" y="113043"/>
                  </a:lnTo>
                  <a:lnTo>
                    <a:pt x="357889" y="103377"/>
                  </a:lnTo>
                  <a:lnTo>
                    <a:pt x="354914" y="93690"/>
                  </a:lnTo>
                  <a:lnTo>
                    <a:pt x="349947" y="89547"/>
                  </a:lnTo>
                  <a:close/>
                </a:path>
                <a:path w="1082675" h="140334">
                  <a:moveTo>
                    <a:pt x="437507" y="69430"/>
                  </a:moveTo>
                  <a:lnTo>
                    <a:pt x="386098" y="69430"/>
                  </a:lnTo>
                  <a:lnTo>
                    <a:pt x="386098" y="78930"/>
                  </a:lnTo>
                  <a:lnTo>
                    <a:pt x="500652" y="78930"/>
                  </a:lnTo>
                  <a:lnTo>
                    <a:pt x="500652" y="74180"/>
                  </a:lnTo>
                  <a:lnTo>
                    <a:pt x="437507" y="74180"/>
                  </a:lnTo>
                  <a:lnTo>
                    <a:pt x="437507" y="69430"/>
                  </a:lnTo>
                  <a:close/>
                </a:path>
                <a:path w="1082675" h="140334">
                  <a:moveTo>
                    <a:pt x="449102" y="51828"/>
                  </a:moveTo>
                  <a:lnTo>
                    <a:pt x="437507" y="51828"/>
                  </a:lnTo>
                  <a:lnTo>
                    <a:pt x="437507" y="74180"/>
                  </a:lnTo>
                  <a:lnTo>
                    <a:pt x="449102" y="74180"/>
                  </a:lnTo>
                  <a:lnTo>
                    <a:pt x="449102" y="51828"/>
                  </a:lnTo>
                  <a:close/>
                </a:path>
                <a:path w="1082675" h="140334">
                  <a:moveTo>
                    <a:pt x="500652" y="69430"/>
                  </a:moveTo>
                  <a:lnTo>
                    <a:pt x="449102" y="69430"/>
                  </a:lnTo>
                  <a:lnTo>
                    <a:pt x="449102" y="74180"/>
                  </a:lnTo>
                  <a:lnTo>
                    <a:pt x="500652" y="74180"/>
                  </a:lnTo>
                  <a:lnTo>
                    <a:pt x="500652" y="69430"/>
                  </a:lnTo>
                  <a:close/>
                </a:path>
                <a:path w="1082675" h="140334">
                  <a:moveTo>
                    <a:pt x="485843" y="3213"/>
                  </a:moveTo>
                  <a:lnTo>
                    <a:pt x="400626" y="3213"/>
                  </a:lnTo>
                  <a:lnTo>
                    <a:pt x="400626" y="12293"/>
                  </a:lnTo>
                  <a:lnTo>
                    <a:pt x="474528" y="12293"/>
                  </a:lnTo>
                  <a:lnTo>
                    <a:pt x="474528" y="25285"/>
                  </a:lnTo>
                  <a:lnTo>
                    <a:pt x="400906" y="25285"/>
                  </a:lnTo>
                  <a:lnTo>
                    <a:pt x="400906" y="56159"/>
                  </a:lnTo>
                  <a:lnTo>
                    <a:pt x="437507" y="56159"/>
                  </a:lnTo>
                  <a:lnTo>
                    <a:pt x="437507" y="51828"/>
                  </a:lnTo>
                  <a:lnTo>
                    <a:pt x="488637" y="51828"/>
                  </a:lnTo>
                  <a:lnTo>
                    <a:pt x="488637" y="50850"/>
                  </a:lnTo>
                  <a:lnTo>
                    <a:pt x="412361" y="50850"/>
                  </a:lnTo>
                  <a:lnTo>
                    <a:pt x="412361" y="33807"/>
                  </a:lnTo>
                  <a:lnTo>
                    <a:pt x="485843" y="33807"/>
                  </a:lnTo>
                  <a:lnTo>
                    <a:pt x="485843" y="3213"/>
                  </a:lnTo>
                  <a:close/>
                </a:path>
                <a:path w="1082675" h="140334">
                  <a:moveTo>
                    <a:pt x="488637" y="51828"/>
                  </a:moveTo>
                  <a:lnTo>
                    <a:pt x="449102" y="51828"/>
                  </a:lnTo>
                  <a:lnTo>
                    <a:pt x="449102" y="56159"/>
                  </a:lnTo>
                  <a:lnTo>
                    <a:pt x="488637" y="56159"/>
                  </a:lnTo>
                  <a:lnTo>
                    <a:pt x="488637" y="51828"/>
                  </a:lnTo>
                  <a:close/>
                </a:path>
                <a:path w="1082675" h="140334">
                  <a:moveTo>
                    <a:pt x="488637" y="47078"/>
                  </a:moveTo>
                  <a:lnTo>
                    <a:pt x="412361" y="47078"/>
                  </a:lnTo>
                  <a:lnTo>
                    <a:pt x="412361" y="50850"/>
                  </a:lnTo>
                  <a:lnTo>
                    <a:pt x="488637" y="50850"/>
                  </a:lnTo>
                  <a:lnTo>
                    <a:pt x="488637" y="47078"/>
                  </a:lnTo>
                  <a:close/>
                </a:path>
                <a:path w="1082675" h="140334">
                  <a:moveTo>
                    <a:pt x="486682" y="88569"/>
                  </a:moveTo>
                  <a:lnTo>
                    <a:pt x="398810" y="88569"/>
                  </a:lnTo>
                  <a:lnTo>
                    <a:pt x="398810" y="98069"/>
                  </a:lnTo>
                  <a:lnTo>
                    <a:pt x="475086" y="98069"/>
                  </a:lnTo>
                  <a:lnTo>
                    <a:pt x="475086" y="125171"/>
                  </a:lnTo>
                  <a:lnTo>
                    <a:pt x="486682" y="125171"/>
                  </a:lnTo>
                  <a:lnTo>
                    <a:pt x="486682" y="88569"/>
                  </a:lnTo>
                  <a:close/>
                </a:path>
                <a:path w="1082675" h="140334">
                  <a:moveTo>
                    <a:pt x="535943" y="101501"/>
                  </a:moveTo>
                  <a:lnTo>
                    <a:pt x="523243" y="101501"/>
                  </a:lnTo>
                  <a:lnTo>
                    <a:pt x="522185" y="111522"/>
                  </a:lnTo>
                  <a:lnTo>
                    <a:pt x="521590" y="115888"/>
                  </a:lnTo>
                  <a:lnTo>
                    <a:pt x="520862" y="120154"/>
                  </a:lnTo>
                  <a:lnTo>
                    <a:pt x="520168" y="124454"/>
                  </a:lnTo>
                  <a:lnTo>
                    <a:pt x="519473" y="128340"/>
                  </a:lnTo>
                  <a:lnTo>
                    <a:pt x="517092" y="140196"/>
                  </a:lnTo>
                  <a:lnTo>
                    <a:pt x="526022" y="140196"/>
                  </a:lnTo>
                  <a:lnTo>
                    <a:pt x="532570" y="118964"/>
                  </a:lnTo>
                  <a:lnTo>
                    <a:pt x="533728" y="114664"/>
                  </a:lnTo>
                  <a:lnTo>
                    <a:pt x="534587" y="110629"/>
                  </a:lnTo>
                  <a:lnTo>
                    <a:pt x="535943" y="101501"/>
                  </a:lnTo>
                  <a:close/>
                </a:path>
                <a:path w="1082675" h="140334">
                  <a:moveTo>
                    <a:pt x="625885" y="6565"/>
                  </a:moveTo>
                  <a:lnTo>
                    <a:pt x="623789" y="6565"/>
                  </a:lnTo>
                  <a:lnTo>
                    <a:pt x="623789" y="19418"/>
                  </a:lnTo>
                  <a:lnTo>
                    <a:pt x="621572" y="33335"/>
                  </a:lnTo>
                  <a:lnTo>
                    <a:pt x="615268" y="45681"/>
                  </a:lnTo>
                  <a:lnTo>
                    <a:pt x="605401" y="55722"/>
                  </a:lnTo>
                  <a:lnTo>
                    <a:pt x="592497" y="62725"/>
                  </a:lnTo>
                  <a:lnTo>
                    <a:pt x="598643" y="72085"/>
                  </a:lnTo>
                  <a:lnTo>
                    <a:pt x="612978" y="63797"/>
                  </a:lnTo>
                  <a:lnTo>
                    <a:pt x="623947" y="51776"/>
                  </a:lnTo>
                  <a:lnTo>
                    <a:pt x="629900" y="39016"/>
                  </a:lnTo>
                  <a:lnTo>
                    <a:pt x="628362" y="35979"/>
                  </a:lnTo>
                  <a:lnTo>
                    <a:pt x="625885" y="20256"/>
                  </a:lnTo>
                  <a:lnTo>
                    <a:pt x="625885" y="6565"/>
                  </a:lnTo>
                  <a:close/>
                </a:path>
                <a:path w="1082675" h="140334">
                  <a:moveTo>
                    <a:pt x="635385" y="6565"/>
                  </a:moveTo>
                  <a:lnTo>
                    <a:pt x="633429" y="6565"/>
                  </a:lnTo>
                  <a:lnTo>
                    <a:pt x="633309" y="20256"/>
                  </a:lnTo>
                  <a:lnTo>
                    <a:pt x="630960" y="36743"/>
                  </a:lnTo>
                  <a:lnTo>
                    <a:pt x="629900" y="39016"/>
                  </a:lnTo>
                  <a:lnTo>
                    <a:pt x="635332" y="49750"/>
                  </a:lnTo>
                  <a:lnTo>
                    <a:pt x="646100" y="60824"/>
                  </a:lnTo>
                  <a:lnTo>
                    <a:pt x="659972" y="68452"/>
                  </a:lnTo>
                  <a:lnTo>
                    <a:pt x="666119" y="59372"/>
                  </a:lnTo>
                  <a:lnTo>
                    <a:pt x="653655" y="53005"/>
                  </a:lnTo>
                  <a:lnTo>
                    <a:pt x="643941" y="43848"/>
                  </a:lnTo>
                  <a:lnTo>
                    <a:pt x="637633" y="32674"/>
                  </a:lnTo>
                  <a:lnTo>
                    <a:pt x="635385" y="20256"/>
                  </a:lnTo>
                  <a:lnTo>
                    <a:pt x="635385" y="6565"/>
                  </a:lnTo>
                  <a:close/>
                </a:path>
                <a:path w="1082675" h="140334">
                  <a:moveTo>
                    <a:pt x="633429" y="6565"/>
                  </a:moveTo>
                  <a:lnTo>
                    <a:pt x="625885" y="6565"/>
                  </a:lnTo>
                  <a:lnTo>
                    <a:pt x="625885" y="20256"/>
                  </a:lnTo>
                  <a:lnTo>
                    <a:pt x="628362" y="35979"/>
                  </a:lnTo>
                  <a:lnTo>
                    <a:pt x="629900" y="39016"/>
                  </a:lnTo>
                  <a:lnTo>
                    <a:pt x="630960" y="36743"/>
                  </a:lnTo>
                  <a:lnTo>
                    <a:pt x="633309" y="20256"/>
                  </a:lnTo>
                  <a:lnTo>
                    <a:pt x="633429" y="6565"/>
                  </a:lnTo>
                  <a:close/>
                </a:path>
                <a:path w="1082675" h="140334">
                  <a:moveTo>
                    <a:pt x="691125" y="0"/>
                  </a:moveTo>
                  <a:lnTo>
                    <a:pt x="679530" y="0"/>
                  </a:lnTo>
                  <a:lnTo>
                    <a:pt x="679530" y="76555"/>
                  </a:lnTo>
                  <a:lnTo>
                    <a:pt x="691125" y="76555"/>
                  </a:lnTo>
                  <a:lnTo>
                    <a:pt x="691125" y="42329"/>
                  </a:lnTo>
                  <a:lnTo>
                    <a:pt x="687912" y="42329"/>
                  </a:lnTo>
                  <a:lnTo>
                    <a:pt x="687912" y="32550"/>
                  </a:lnTo>
                  <a:lnTo>
                    <a:pt x="691125" y="32550"/>
                  </a:lnTo>
                  <a:lnTo>
                    <a:pt x="691125" y="0"/>
                  </a:lnTo>
                  <a:close/>
                </a:path>
                <a:path w="1082675" h="140334">
                  <a:moveTo>
                    <a:pt x="691125" y="32550"/>
                  </a:moveTo>
                  <a:lnTo>
                    <a:pt x="687912" y="32550"/>
                  </a:lnTo>
                  <a:lnTo>
                    <a:pt x="687912" y="42329"/>
                  </a:lnTo>
                  <a:lnTo>
                    <a:pt x="691125" y="42329"/>
                  </a:lnTo>
                  <a:lnTo>
                    <a:pt x="691125" y="32550"/>
                  </a:lnTo>
                  <a:close/>
                </a:path>
                <a:path w="1082675" h="140334">
                  <a:moveTo>
                    <a:pt x="709845" y="32550"/>
                  </a:moveTo>
                  <a:lnTo>
                    <a:pt x="691125" y="32550"/>
                  </a:lnTo>
                  <a:lnTo>
                    <a:pt x="691125" y="42329"/>
                  </a:lnTo>
                  <a:lnTo>
                    <a:pt x="709845" y="42329"/>
                  </a:lnTo>
                  <a:lnTo>
                    <a:pt x="709845" y="32550"/>
                  </a:lnTo>
                  <a:close/>
                </a:path>
                <a:path w="1082675" h="140334">
                  <a:moveTo>
                    <a:pt x="650891" y="80048"/>
                  </a:moveTo>
                  <a:lnTo>
                    <a:pt x="633505" y="81606"/>
                  </a:lnTo>
                  <a:lnTo>
                    <a:pt x="620454" y="86125"/>
                  </a:lnTo>
                  <a:lnTo>
                    <a:pt x="612249" y="93367"/>
                  </a:lnTo>
                  <a:lnTo>
                    <a:pt x="609400" y="103098"/>
                  </a:lnTo>
                  <a:lnTo>
                    <a:pt x="612249" y="112807"/>
                  </a:lnTo>
                  <a:lnTo>
                    <a:pt x="620454" y="120002"/>
                  </a:lnTo>
                  <a:lnTo>
                    <a:pt x="633505" y="124472"/>
                  </a:lnTo>
                  <a:lnTo>
                    <a:pt x="650891" y="126009"/>
                  </a:lnTo>
                  <a:lnTo>
                    <a:pt x="668277" y="124472"/>
                  </a:lnTo>
                  <a:lnTo>
                    <a:pt x="681328" y="120002"/>
                  </a:lnTo>
                  <a:lnTo>
                    <a:pt x="684834" y="116928"/>
                  </a:lnTo>
                  <a:lnTo>
                    <a:pt x="650891" y="116928"/>
                  </a:lnTo>
                  <a:lnTo>
                    <a:pt x="638279" y="116005"/>
                  </a:lnTo>
                  <a:lnTo>
                    <a:pt x="628784" y="113314"/>
                  </a:lnTo>
                  <a:lnTo>
                    <a:pt x="622798" y="108972"/>
                  </a:lnTo>
                  <a:lnTo>
                    <a:pt x="620716" y="103098"/>
                  </a:lnTo>
                  <a:lnTo>
                    <a:pt x="622798" y="97224"/>
                  </a:lnTo>
                  <a:lnTo>
                    <a:pt x="628784" y="92883"/>
                  </a:lnTo>
                  <a:lnTo>
                    <a:pt x="638279" y="90191"/>
                  </a:lnTo>
                  <a:lnTo>
                    <a:pt x="650891" y="89268"/>
                  </a:lnTo>
                  <a:lnTo>
                    <a:pt x="684889" y="89268"/>
                  </a:lnTo>
                  <a:lnTo>
                    <a:pt x="681328" y="86125"/>
                  </a:lnTo>
                  <a:lnTo>
                    <a:pt x="668277" y="81606"/>
                  </a:lnTo>
                  <a:lnTo>
                    <a:pt x="650891" y="80048"/>
                  </a:lnTo>
                  <a:close/>
                </a:path>
                <a:path w="1082675" h="140334">
                  <a:moveTo>
                    <a:pt x="684889" y="89268"/>
                  </a:moveTo>
                  <a:lnTo>
                    <a:pt x="650891" y="89268"/>
                  </a:lnTo>
                  <a:lnTo>
                    <a:pt x="663504" y="90191"/>
                  </a:lnTo>
                  <a:lnTo>
                    <a:pt x="672999" y="92883"/>
                  </a:lnTo>
                  <a:lnTo>
                    <a:pt x="678984" y="97224"/>
                  </a:lnTo>
                  <a:lnTo>
                    <a:pt x="681066" y="103098"/>
                  </a:lnTo>
                  <a:lnTo>
                    <a:pt x="678984" y="108972"/>
                  </a:lnTo>
                  <a:lnTo>
                    <a:pt x="672999" y="113314"/>
                  </a:lnTo>
                  <a:lnTo>
                    <a:pt x="663504" y="116005"/>
                  </a:lnTo>
                  <a:lnTo>
                    <a:pt x="650891" y="116928"/>
                  </a:lnTo>
                  <a:lnTo>
                    <a:pt x="684834" y="116928"/>
                  </a:lnTo>
                  <a:lnTo>
                    <a:pt x="689534" y="112807"/>
                  </a:lnTo>
                  <a:lnTo>
                    <a:pt x="692382" y="103098"/>
                  </a:lnTo>
                  <a:lnTo>
                    <a:pt x="689534" y="93367"/>
                  </a:lnTo>
                  <a:lnTo>
                    <a:pt x="684889" y="89268"/>
                  </a:lnTo>
                  <a:close/>
                </a:path>
                <a:path w="1082675" h="140334">
                  <a:moveTo>
                    <a:pt x="803153" y="2654"/>
                  </a:moveTo>
                  <a:lnTo>
                    <a:pt x="792257" y="2654"/>
                  </a:lnTo>
                  <a:lnTo>
                    <a:pt x="792257" y="120002"/>
                  </a:lnTo>
                  <a:lnTo>
                    <a:pt x="803153" y="120002"/>
                  </a:lnTo>
                  <a:lnTo>
                    <a:pt x="803153" y="54762"/>
                  </a:lnTo>
                  <a:lnTo>
                    <a:pt x="795610" y="54762"/>
                  </a:lnTo>
                  <a:lnTo>
                    <a:pt x="795610" y="45123"/>
                  </a:lnTo>
                  <a:lnTo>
                    <a:pt x="803153" y="45123"/>
                  </a:lnTo>
                  <a:lnTo>
                    <a:pt x="803153" y="2654"/>
                  </a:lnTo>
                  <a:close/>
                </a:path>
                <a:path w="1082675" h="140334">
                  <a:moveTo>
                    <a:pt x="750067" y="11874"/>
                  </a:moveTo>
                  <a:lnTo>
                    <a:pt x="747832" y="11874"/>
                  </a:lnTo>
                  <a:lnTo>
                    <a:pt x="747832" y="35902"/>
                  </a:lnTo>
                  <a:lnTo>
                    <a:pt x="745946" y="52116"/>
                  </a:lnTo>
                  <a:lnTo>
                    <a:pt x="740498" y="67440"/>
                  </a:lnTo>
                  <a:lnTo>
                    <a:pt x="731802" y="80615"/>
                  </a:lnTo>
                  <a:lnTo>
                    <a:pt x="720172" y="90385"/>
                  </a:lnTo>
                  <a:lnTo>
                    <a:pt x="727436" y="99186"/>
                  </a:lnTo>
                  <a:lnTo>
                    <a:pt x="739821" y="88238"/>
                  </a:lnTo>
                  <a:lnTo>
                    <a:pt x="749089" y="73202"/>
                  </a:lnTo>
                  <a:lnTo>
                    <a:pt x="753658" y="59157"/>
                  </a:lnTo>
                  <a:lnTo>
                    <a:pt x="751945" y="53801"/>
                  </a:lnTo>
                  <a:lnTo>
                    <a:pt x="750110" y="35902"/>
                  </a:lnTo>
                  <a:lnTo>
                    <a:pt x="750067" y="11874"/>
                  </a:lnTo>
                  <a:close/>
                </a:path>
                <a:path w="1082675" h="140334">
                  <a:moveTo>
                    <a:pt x="759008" y="11874"/>
                  </a:moveTo>
                  <a:lnTo>
                    <a:pt x="756913" y="11874"/>
                  </a:lnTo>
                  <a:lnTo>
                    <a:pt x="756913" y="35902"/>
                  </a:lnTo>
                  <a:lnTo>
                    <a:pt x="754900" y="55338"/>
                  </a:lnTo>
                  <a:lnTo>
                    <a:pt x="753658" y="59157"/>
                  </a:lnTo>
                  <a:lnTo>
                    <a:pt x="757437" y="70967"/>
                  </a:lnTo>
                  <a:lnTo>
                    <a:pt x="766334" y="85618"/>
                  </a:lnTo>
                  <a:lnTo>
                    <a:pt x="778426" y="96392"/>
                  </a:lnTo>
                  <a:lnTo>
                    <a:pt x="785132" y="87312"/>
                  </a:lnTo>
                  <a:lnTo>
                    <a:pt x="774037" y="77819"/>
                  </a:lnTo>
                  <a:lnTo>
                    <a:pt x="765836" y="65222"/>
                  </a:lnTo>
                  <a:lnTo>
                    <a:pt x="760752" y="50713"/>
                  </a:lnTo>
                  <a:lnTo>
                    <a:pt x="759056" y="35902"/>
                  </a:lnTo>
                  <a:lnTo>
                    <a:pt x="759008" y="11874"/>
                  </a:lnTo>
                  <a:close/>
                </a:path>
                <a:path w="1082675" h="140334">
                  <a:moveTo>
                    <a:pt x="756913" y="11874"/>
                  </a:moveTo>
                  <a:lnTo>
                    <a:pt x="750067" y="11874"/>
                  </a:lnTo>
                  <a:lnTo>
                    <a:pt x="750110" y="35902"/>
                  </a:lnTo>
                  <a:lnTo>
                    <a:pt x="751945" y="53801"/>
                  </a:lnTo>
                  <a:lnTo>
                    <a:pt x="753658" y="59157"/>
                  </a:lnTo>
                  <a:lnTo>
                    <a:pt x="754900" y="55338"/>
                  </a:lnTo>
                  <a:lnTo>
                    <a:pt x="756913" y="35902"/>
                  </a:lnTo>
                  <a:lnTo>
                    <a:pt x="756913" y="11874"/>
                  </a:lnTo>
                  <a:close/>
                </a:path>
                <a:path w="1082675" h="140334">
                  <a:moveTo>
                    <a:pt x="792257" y="45123"/>
                  </a:moveTo>
                  <a:lnTo>
                    <a:pt x="771441" y="45123"/>
                  </a:lnTo>
                  <a:lnTo>
                    <a:pt x="771441" y="54762"/>
                  </a:lnTo>
                  <a:lnTo>
                    <a:pt x="792257" y="54762"/>
                  </a:lnTo>
                  <a:lnTo>
                    <a:pt x="792257" y="45123"/>
                  </a:lnTo>
                  <a:close/>
                </a:path>
                <a:path w="1082675" h="140334">
                  <a:moveTo>
                    <a:pt x="803153" y="45123"/>
                  </a:moveTo>
                  <a:lnTo>
                    <a:pt x="795610" y="45123"/>
                  </a:lnTo>
                  <a:lnTo>
                    <a:pt x="795610" y="54762"/>
                  </a:lnTo>
                  <a:lnTo>
                    <a:pt x="803153" y="54762"/>
                  </a:lnTo>
                  <a:lnTo>
                    <a:pt x="803153" y="45123"/>
                  </a:lnTo>
                  <a:close/>
                </a:path>
                <a:path w="1082675" h="140334">
                  <a:moveTo>
                    <a:pt x="828998" y="0"/>
                  </a:moveTo>
                  <a:lnTo>
                    <a:pt x="817822" y="0"/>
                  </a:lnTo>
                  <a:lnTo>
                    <a:pt x="817822" y="126288"/>
                  </a:lnTo>
                  <a:lnTo>
                    <a:pt x="828998" y="126288"/>
                  </a:lnTo>
                  <a:lnTo>
                    <a:pt x="828998" y="0"/>
                  </a:lnTo>
                  <a:close/>
                </a:path>
                <a:path w="1082675" h="140334">
                  <a:moveTo>
                    <a:pt x="901351" y="100583"/>
                  </a:moveTo>
                  <a:lnTo>
                    <a:pt x="850221" y="100583"/>
                  </a:lnTo>
                  <a:lnTo>
                    <a:pt x="850221" y="110223"/>
                  </a:lnTo>
                  <a:lnTo>
                    <a:pt x="964636" y="110223"/>
                  </a:lnTo>
                  <a:lnTo>
                    <a:pt x="964636" y="103377"/>
                  </a:lnTo>
                  <a:lnTo>
                    <a:pt x="901351" y="103377"/>
                  </a:lnTo>
                  <a:lnTo>
                    <a:pt x="901351" y="100583"/>
                  </a:lnTo>
                  <a:close/>
                </a:path>
                <a:path w="1082675" h="140334">
                  <a:moveTo>
                    <a:pt x="912947" y="70408"/>
                  </a:moveTo>
                  <a:lnTo>
                    <a:pt x="901351" y="70408"/>
                  </a:lnTo>
                  <a:lnTo>
                    <a:pt x="901351" y="103377"/>
                  </a:lnTo>
                  <a:lnTo>
                    <a:pt x="912947" y="103377"/>
                  </a:lnTo>
                  <a:lnTo>
                    <a:pt x="912947" y="70408"/>
                  </a:lnTo>
                  <a:close/>
                </a:path>
                <a:path w="1082675" h="140334">
                  <a:moveTo>
                    <a:pt x="964636" y="100583"/>
                  </a:moveTo>
                  <a:lnTo>
                    <a:pt x="912947" y="100583"/>
                  </a:lnTo>
                  <a:lnTo>
                    <a:pt x="912947" y="103377"/>
                  </a:lnTo>
                  <a:lnTo>
                    <a:pt x="964636" y="103377"/>
                  </a:lnTo>
                  <a:lnTo>
                    <a:pt x="964636" y="100583"/>
                  </a:lnTo>
                  <a:close/>
                </a:path>
                <a:path w="1082675" h="140334">
                  <a:moveTo>
                    <a:pt x="875088" y="8940"/>
                  </a:moveTo>
                  <a:lnTo>
                    <a:pt x="863633" y="8940"/>
                  </a:lnTo>
                  <a:lnTo>
                    <a:pt x="863633" y="73482"/>
                  </a:lnTo>
                  <a:lnTo>
                    <a:pt x="901351" y="73482"/>
                  </a:lnTo>
                  <a:lnTo>
                    <a:pt x="901351" y="70408"/>
                  </a:lnTo>
                  <a:lnTo>
                    <a:pt x="950945" y="70408"/>
                  </a:lnTo>
                  <a:lnTo>
                    <a:pt x="950945" y="63982"/>
                  </a:lnTo>
                  <a:lnTo>
                    <a:pt x="875088" y="63982"/>
                  </a:lnTo>
                  <a:lnTo>
                    <a:pt x="875088" y="40792"/>
                  </a:lnTo>
                  <a:lnTo>
                    <a:pt x="950945" y="40792"/>
                  </a:lnTo>
                  <a:lnTo>
                    <a:pt x="950945" y="31432"/>
                  </a:lnTo>
                  <a:lnTo>
                    <a:pt x="875088" y="31432"/>
                  </a:lnTo>
                  <a:lnTo>
                    <a:pt x="875088" y="8940"/>
                  </a:lnTo>
                  <a:close/>
                </a:path>
                <a:path w="1082675" h="140334">
                  <a:moveTo>
                    <a:pt x="950945" y="70408"/>
                  </a:moveTo>
                  <a:lnTo>
                    <a:pt x="912947" y="70408"/>
                  </a:lnTo>
                  <a:lnTo>
                    <a:pt x="912947" y="73482"/>
                  </a:lnTo>
                  <a:lnTo>
                    <a:pt x="950945" y="73482"/>
                  </a:lnTo>
                  <a:lnTo>
                    <a:pt x="950945" y="70408"/>
                  </a:lnTo>
                  <a:close/>
                </a:path>
                <a:path w="1082675" h="140334">
                  <a:moveTo>
                    <a:pt x="950945" y="40792"/>
                  </a:moveTo>
                  <a:lnTo>
                    <a:pt x="939490" y="40792"/>
                  </a:lnTo>
                  <a:lnTo>
                    <a:pt x="939490" y="63982"/>
                  </a:lnTo>
                  <a:lnTo>
                    <a:pt x="950945" y="63982"/>
                  </a:lnTo>
                  <a:lnTo>
                    <a:pt x="950945" y="40792"/>
                  </a:lnTo>
                  <a:close/>
                </a:path>
                <a:path w="1082675" h="140334">
                  <a:moveTo>
                    <a:pt x="950945" y="8940"/>
                  </a:moveTo>
                  <a:lnTo>
                    <a:pt x="939490" y="8940"/>
                  </a:lnTo>
                  <a:lnTo>
                    <a:pt x="939490" y="31432"/>
                  </a:lnTo>
                  <a:lnTo>
                    <a:pt x="950945" y="31432"/>
                  </a:lnTo>
                  <a:lnTo>
                    <a:pt x="950945" y="8940"/>
                  </a:lnTo>
                  <a:close/>
                </a:path>
                <a:path w="1082675" h="140334">
                  <a:moveTo>
                    <a:pt x="1082252" y="0"/>
                  </a:moveTo>
                  <a:lnTo>
                    <a:pt x="1070657" y="0"/>
                  </a:lnTo>
                  <a:lnTo>
                    <a:pt x="1070657" y="126288"/>
                  </a:lnTo>
                  <a:lnTo>
                    <a:pt x="1082252" y="126288"/>
                  </a:lnTo>
                  <a:lnTo>
                    <a:pt x="1082252" y="0"/>
                  </a:lnTo>
                  <a:close/>
                </a:path>
                <a:path w="1082675" h="140334">
                  <a:moveTo>
                    <a:pt x="1038666" y="13550"/>
                  </a:moveTo>
                  <a:lnTo>
                    <a:pt x="1033637" y="13550"/>
                  </a:lnTo>
                  <a:lnTo>
                    <a:pt x="1033637" y="15506"/>
                  </a:lnTo>
                  <a:lnTo>
                    <a:pt x="1030426" y="39356"/>
                  </a:lnTo>
                  <a:lnTo>
                    <a:pt x="1020627" y="60455"/>
                  </a:lnTo>
                  <a:lnTo>
                    <a:pt x="1003992" y="78568"/>
                  </a:lnTo>
                  <a:lnTo>
                    <a:pt x="980271" y="93459"/>
                  </a:lnTo>
                  <a:lnTo>
                    <a:pt x="986418" y="102819"/>
                  </a:lnTo>
                  <a:lnTo>
                    <a:pt x="1013384" y="85295"/>
                  </a:lnTo>
                  <a:lnTo>
                    <a:pt x="1031576" y="64157"/>
                  </a:lnTo>
                  <a:lnTo>
                    <a:pt x="1041857" y="40032"/>
                  </a:lnTo>
                  <a:lnTo>
                    <a:pt x="1043932" y="23050"/>
                  </a:lnTo>
                  <a:lnTo>
                    <a:pt x="1038666" y="23050"/>
                  </a:lnTo>
                  <a:lnTo>
                    <a:pt x="1038666" y="13550"/>
                  </a:lnTo>
                  <a:close/>
                </a:path>
                <a:path w="1082675" h="140334">
                  <a:moveTo>
                    <a:pt x="1033637" y="13550"/>
                  </a:moveTo>
                  <a:lnTo>
                    <a:pt x="985999" y="13550"/>
                  </a:lnTo>
                  <a:lnTo>
                    <a:pt x="985999" y="23050"/>
                  </a:lnTo>
                  <a:lnTo>
                    <a:pt x="1032621" y="23050"/>
                  </a:lnTo>
                  <a:lnTo>
                    <a:pt x="1033637" y="15506"/>
                  </a:lnTo>
                  <a:lnTo>
                    <a:pt x="1033637" y="13550"/>
                  </a:lnTo>
                  <a:close/>
                </a:path>
                <a:path w="1082675" h="140334">
                  <a:moveTo>
                    <a:pt x="1045092" y="13550"/>
                  </a:moveTo>
                  <a:lnTo>
                    <a:pt x="1038666" y="13550"/>
                  </a:lnTo>
                  <a:lnTo>
                    <a:pt x="1038666" y="23050"/>
                  </a:lnTo>
                  <a:lnTo>
                    <a:pt x="1043932" y="23050"/>
                  </a:lnTo>
                  <a:lnTo>
                    <a:pt x="1045092" y="13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90500"/>
            <a:ext cx="13423900" cy="13220700"/>
            <a:chOff x="508000" y="190500"/>
            <a:chExt cx="13423900" cy="13220700"/>
          </a:xfrm>
        </p:grpSpPr>
        <p:sp>
          <p:nvSpPr>
            <p:cNvPr id="3" name="object 3" descr=""/>
            <p:cNvSpPr/>
            <p:nvPr/>
          </p:nvSpPr>
          <p:spPr>
            <a:xfrm>
              <a:off x="660400" y="647700"/>
              <a:ext cx="13093700" cy="12763500"/>
            </a:xfrm>
            <a:custGeom>
              <a:avLst/>
              <a:gdLst/>
              <a:ahLst/>
              <a:cxnLst/>
              <a:rect l="l" t="t" r="r" b="b"/>
              <a:pathLst>
                <a:path w="13093700" h="12763500">
                  <a:moveTo>
                    <a:pt x="13068300" y="12750800"/>
                  </a:moveTo>
                  <a:lnTo>
                    <a:pt x="25400" y="12750800"/>
                  </a:lnTo>
                  <a:lnTo>
                    <a:pt x="25400" y="12763500"/>
                  </a:lnTo>
                  <a:lnTo>
                    <a:pt x="13068300" y="12763500"/>
                  </a:lnTo>
                  <a:lnTo>
                    <a:pt x="13068300" y="1275080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13068300" y="12700"/>
                  </a:lnTo>
                  <a:lnTo>
                    <a:pt x="13075313" y="12700"/>
                  </a:lnTo>
                  <a:lnTo>
                    <a:pt x="13081000" y="18386"/>
                  </a:lnTo>
                  <a:lnTo>
                    <a:pt x="13081000" y="12745113"/>
                  </a:lnTo>
                  <a:lnTo>
                    <a:pt x="13075313" y="12750800"/>
                  </a:lnTo>
                  <a:lnTo>
                    <a:pt x="13068300" y="12750800"/>
                  </a:lnTo>
                  <a:lnTo>
                    <a:pt x="13068300" y="12763500"/>
                  </a:lnTo>
                  <a:lnTo>
                    <a:pt x="13078187" y="12761503"/>
                  </a:lnTo>
                  <a:lnTo>
                    <a:pt x="13086260" y="12756060"/>
                  </a:lnTo>
                  <a:lnTo>
                    <a:pt x="13091704" y="12747986"/>
                  </a:lnTo>
                  <a:lnTo>
                    <a:pt x="13093700" y="12738100"/>
                  </a:lnTo>
                  <a:lnTo>
                    <a:pt x="13093700" y="25400"/>
                  </a:lnTo>
                  <a:lnTo>
                    <a:pt x="13091703" y="15512"/>
                  </a:lnTo>
                  <a:lnTo>
                    <a:pt x="13086260" y="7439"/>
                  </a:lnTo>
                  <a:lnTo>
                    <a:pt x="13078186" y="1995"/>
                  </a:lnTo>
                  <a:lnTo>
                    <a:pt x="13068300" y="0"/>
                  </a:lnTo>
                  <a:close/>
                </a:path>
                <a:path w="13093700" h="127635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100"/>
                  </a:lnTo>
                  <a:lnTo>
                    <a:pt x="1996" y="12747986"/>
                  </a:lnTo>
                  <a:lnTo>
                    <a:pt x="7439" y="12756060"/>
                  </a:lnTo>
                  <a:lnTo>
                    <a:pt x="15513" y="12761503"/>
                  </a:lnTo>
                  <a:lnTo>
                    <a:pt x="25400" y="12763499"/>
                  </a:lnTo>
                  <a:lnTo>
                    <a:pt x="25400" y="12750800"/>
                  </a:lnTo>
                  <a:lnTo>
                    <a:pt x="18386" y="12750800"/>
                  </a:lnTo>
                  <a:lnTo>
                    <a:pt x="12700" y="12745113"/>
                  </a:lnTo>
                  <a:lnTo>
                    <a:pt x="12700" y="18386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68300" y="12700"/>
                  </a:lnTo>
                  <a:lnTo>
                    <a:pt x="130683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632690" y="958037"/>
              <a:ext cx="636905" cy="161290"/>
            </a:xfrm>
            <a:custGeom>
              <a:avLst/>
              <a:gdLst/>
              <a:ahLst/>
              <a:cxnLst/>
              <a:rect l="l" t="t" r="r" b="b"/>
              <a:pathLst>
                <a:path w="636905" h="161290">
                  <a:moveTo>
                    <a:pt x="65074" y="128727"/>
                  </a:moveTo>
                  <a:lnTo>
                    <a:pt x="0" y="128727"/>
                  </a:lnTo>
                  <a:lnTo>
                    <a:pt x="0" y="140995"/>
                  </a:lnTo>
                  <a:lnTo>
                    <a:pt x="145618" y="140995"/>
                  </a:lnTo>
                  <a:lnTo>
                    <a:pt x="145618" y="133883"/>
                  </a:lnTo>
                  <a:lnTo>
                    <a:pt x="65074" y="133883"/>
                  </a:lnTo>
                  <a:lnTo>
                    <a:pt x="65074" y="128727"/>
                  </a:lnTo>
                  <a:close/>
                </a:path>
                <a:path w="636905" h="161290">
                  <a:moveTo>
                    <a:pt x="79832" y="94234"/>
                  </a:moveTo>
                  <a:lnTo>
                    <a:pt x="65074" y="94234"/>
                  </a:lnTo>
                  <a:lnTo>
                    <a:pt x="65074" y="133883"/>
                  </a:lnTo>
                  <a:lnTo>
                    <a:pt x="79832" y="133883"/>
                  </a:lnTo>
                  <a:lnTo>
                    <a:pt x="79832" y="94234"/>
                  </a:lnTo>
                  <a:close/>
                </a:path>
                <a:path w="636905" h="161290">
                  <a:moveTo>
                    <a:pt x="145618" y="128727"/>
                  </a:moveTo>
                  <a:lnTo>
                    <a:pt x="79832" y="128727"/>
                  </a:lnTo>
                  <a:lnTo>
                    <a:pt x="79832" y="133883"/>
                  </a:lnTo>
                  <a:lnTo>
                    <a:pt x="145618" y="133883"/>
                  </a:lnTo>
                  <a:lnTo>
                    <a:pt x="145618" y="128727"/>
                  </a:lnTo>
                  <a:close/>
                </a:path>
                <a:path w="636905" h="161290">
                  <a:moveTo>
                    <a:pt x="127660" y="11912"/>
                  </a:moveTo>
                  <a:lnTo>
                    <a:pt x="17602" y="11912"/>
                  </a:lnTo>
                  <a:lnTo>
                    <a:pt x="17602" y="23825"/>
                  </a:lnTo>
                  <a:lnTo>
                    <a:pt x="113080" y="23825"/>
                  </a:lnTo>
                  <a:lnTo>
                    <a:pt x="113080" y="48717"/>
                  </a:lnTo>
                  <a:lnTo>
                    <a:pt x="18135" y="48717"/>
                  </a:lnTo>
                  <a:lnTo>
                    <a:pt x="18135" y="98679"/>
                  </a:lnTo>
                  <a:lnTo>
                    <a:pt x="65074" y="98679"/>
                  </a:lnTo>
                  <a:lnTo>
                    <a:pt x="65074" y="94234"/>
                  </a:lnTo>
                  <a:lnTo>
                    <a:pt x="131394" y="94234"/>
                  </a:lnTo>
                  <a:lnTo>
                    <a:pt x="131394" y="92811"/>
                  </a:lnTo>
                  <a:lnTo>
                    <a:pt x="32715" y="92811"/>
                  </a:lnTo>
                  <a:lnTo>
                    <a:pt x="32715" y="60629"/>
                  </a:lnTo>
                  <a:lnTo>
                    <a:pt x="127660" y="60629"/>
                  </a:lnTo>
                  <a:lnTo>
                    <a:pt x="127660" y="11912"/>
                  </a:lnTo>
                  <a:close/>
                </a:path>
                <a:path w="636905" h="161290">
                  <a:moveTo>
                    <a:pt x="131394" y="94234"/>
                  </a:moveTo>
                  <a:lnTo>
                    <a:pt x="79832" y="94234"/>
                  </a:lnTo>
                  <a:lnTo>
                    <a:pt x="79832" y="98679"/>
                  </a:lnTo>
                  <a:lnTo>
                    <a:pt x="131394" y="98679"/>
                  </a:lnTo>
                  <a:lnTo>
                    <a:pt x="131394" y="94234"/>
                  </a:lnTo>
                  <a:close/>
                </a:path>
                <a:path w="636905" h="161290">
                  <a:moveTo>
                    <a:pt x="131394" y="86588"/>
                  </a:moveTo>
                  <a:lnTo>
                    <a:pt x="32715" y="86588"/>
                  </a:lnTo>
                  <a:lnTo>
                    <a:pt x="32715" y="92811"/>
                  </a:lnTo>
                  <a:lnTo>
                    <a:pt x="131394" y="92811"/>
                  </a:lnTo>
                  <a:lnTo>
                    <a:pt x="131394" y="86588"/>
                  </a:lnTo>
                  <a:close/>
                </a:path>
                <a:path w="636905" h="161290">
                  <a:moveTo>
                    <a:pt x="282688" y="17068"/>
                  </a:moveTo>
                  <a:lnTo>
                    <a:pt x="274864" y="17068"/>
                  </a:lnTo>
                  <a:lnTo>
                    <a:pt x="274754" y="49120"/>
                  </a:lnTo>
                  <a:lnTo>
                    <a:pt x="274064" y="66608"/>
                  </a:lnTo>
                  <a:lnTo>
                    <a:pt x="272164" y="86802"/>
                  </a:lnTo>
                  <a:lnTo>
                    <a:pt x="268464" y="109880"/>
                  </a:lnTo>
                  <a:lnTo>
                    <a:pt x="283221" y="111302"/>
                  </a:lnTo>
                  <a:lnTo>
                    <a:pt x="286716" y="87352"/>
                  </a:lnTo>
                  <a:lnTo>
                    <a:pt x="288511" y="66919"/>
                  </a:lnTo>
                  <a:lnTo>
                    <a:pt x="289172" y="49120"/>
                  </a:lnTo>
                  <a:lnTo>
                    <a:pt x="289266" y="28981"/>
                  </a:lnTo>
                  <a:lnTo>
                    <a:pt x="282688" y="28981"/>
                  </a:lnTo>
                  <a:lnTo>
                    <a:pt x="282688" y="17068"/>
                  </a:lnTo>
                  <a:close/>
                </a:path>
                <a:path w="636905" h="161290">
                  <a:moveTo>
                    <a:pt x="274864" y="17068"/>
                  </a:moveTo>
                  <a:lnTo>
                    <a:pt x="179208" y="17068"/>
                  </a:lnTo>
                  <a:lnTo>
                    <a:pt x="179208" y="28981"/>
                  </a:lnTo>
                  <a:lnTo>
                    <a:pt x="274864" y="28981"/>
                  </a:lnTo>
                  <a:lnTo>
                    <a:pt x="274864" y="17068"/>
                  </a:lnTo>
                  <a:close/>
                </a:path>
                <a:path w="636905" h="161290">
                  <a:moveTo>
                    <a:pt x="289266" y="17068"/>
                  </a:moveTo>
                  <a:lnTo>
                    <a:pt x="282688" y="17068"/>
                  </a:lnTo>
                  <a:lnTo>
                    <a:pt x="282688" y="28981"/>
                  </a:lnTo>
                  <a:lnTo>
                    <a:pt x="289266" y="28981"/>
                  </a:lnTo>
                  <a:lnTo>
                    <a:pt x="289266" y="17068"/>
                  </a:lnTo>
                  <a:close/>
                </a:path>
                <a:path w="636905" h="161290">
                  <a:moveTo>
                    <a:pt x="308824" y="124993"/>
                  </a:moveTo>
                  <a:lnTo>
                    <a:pt x="163562" y="124993"/>
                  </a:lnTo>
                  <a:lnTo>
                    <a:pt x="163562" y="137261"/>
                  </a:lnTo>
                  <a:lnTo>
                    <a:pt x="308824" y="137261"/>
                  </a:lnTo>
                  <a:lnTo>
                    <a:pt x="308824" y="124993"/>
                  </a:lnTo>
                  <a:close/>
                </a:path>
                <a:path w="636905" h="161290">
                  <a:moveTo>
                    <a:pt x="369796" y="12268"/>
                  </a:moveTo>
                  <a:lnTo>
                    <a:pt x="353513" y="16218"/>
                  </a:lnTo>
                  <a:lnTo>
                    <a:pt x="340748" y="27470"/>
                  </a:lnTo>
                  <a:lnTo>
                    <a:pt x="332416" y="45122"/>
                  </a:lnTo>
                  <a:lnTo>
                    <a:pt x="329435" y="68275"/>
                  </a:lnTo>
                  <a:lnTo>
                    <a:pt x="332416" y="91530"/>
                  </a:lnTo>
                  <a:lnTo>
                    <a:pt x="340748" y="109235"/>
                  </a:lnTo>
                  <a:lnTo>
                    <a:pt x="353513" y="120506"/>
                  </a:lnTo>
                  <a:lnTo>
                    <a:pt x="369796" y="124460"/>
                  </a:lnTo>
                  <a:lnTo>
                    <a:pt x="386078" y="120506"/>
                  </a:lnTo>
                  <a:lnTo>
                    <a:pt x="396301" y="111480"/>
                  </a:lnTo>
                  <a:lnTo>
                    <a:pt x="369796" y="111480"/>
                  </a:lnTo>
                  <a:lnTo>
                    <a:pt x="359083" y="108405"/>
                  </a:lnTo>
                  <a:lnTo>
                    <a:pt x="350771" y="99679"/>
                  </a:lnTo>
                  <a:lnTo>
                    <a:pt x="345393" y="86052"/>
                  </a:lnTo>
                  <a:lnTo>
                    <a:pt x="343481" y="68275"/>
                  </a:lnTo>
                  <a:lnTo>
                    <a:pt x="345393" y="50656"/>
                  </a:lnTo>
                  <a:lnTo>
                    <a:pt x="350771" y="37204"/>
                  </a:lnTo>
                  <a:lnTo>
                    <a:pt x="359083" y="28620"/>
                  </a:lnTo>
                  <a:lnTo>
                    <a:pt x="369796" y="25603"/>
                  </a:lnTo>
                  <a:lnTo>
                    <a:pt x="396726" y="25603"/>
                  </a:lnTo>
                  <a:lnTo>
                    <a:pt x="386078" y="16218"/>
                  </a:lnTo>
                  <a:lnTo>
                    <a:pt x="369796" y="12268"/>
                  </a:lnTo>
                  <a:close/>
                </a:path>
                <a:path w="636905" h="161290">
                  <a:moveTo>
                    <a:pt x="396726" y="25603"/>
                  </a:moveTo>
                  <a:lnTo>
                    <a:pt x="369796" y="25603"/>
                  </a:lnTo>
                  <a:lnTo>
                    <a:pt x="380433" y="28620"/>
                  </a:lnTo>
                  <a:lnTo>
                    <a:pt x="388754" y="37204"/>
                  </a:lnTo>
                  <a:lnTo>
                    <a:pt x="394174" y="50656"/>
                  </a:lnTo>
                  <a:lnTo>
                    <a:pt x="396110" y="68275"/>
                  </a:lnTo>
                  <a:lnTo>
                    <a:pt x="394174" y="86052"/>
                  </a:lnTo>
                  <a:lnTo>
                    <a:pt x="388754" y="99679"/>
                  </a:lnTo>
                  <a:lnTo>
                    <a:pt x="380433" y="108405"/>
                  </a:lnTo>
                  <a:lnTo>
                    <a:pt x="369796" y="111480"/>
                  </a:lnTo>
                  <a:lnTo>
                    <a:pt x="396301" y="111480"/>
                  </a:lnTo>
                  <a:lnTo>
                    <a:pt x="398844" y="109235"/>
                  </a:lnTo>
                  <a:lnTo>
                    <a:pt x="407175" y="91530"/>
                  </a:lnTo>
                  <a:lnTo>
                    <a:pt x="410156" y="68275"/>
                  </a:lnTo>
                  <a:lnTo>
                    <a:pt x="407175" y="45122"/>
                  </a:lnTo>
                  <a:lnTo>
                    <a:pt x="398844" y="27470"/>
                  </a:lnTo>
                  <a:lnTo>
                    <a:pt x="396726" y="25603"/>
                  </a:lnTo>
                  <a:close/>
                </a:path>
                <a:path w="636905" h="161290">
                  <a:moveTo>
                    <a:pt x="450695" y="0"/>
                  </a:moveTo>
                  <a:lnTo>
                    <a:pt x="435760" y="0"/>
                  </a:lnTo>
                  <a:lnTo>
                    <a:pt x="435760" y="160731"/>
                  </a:lnTo>
                  <a:lnTo>
                    <a:pt x="450695" y="160731"/>
                  </a:lnTo>
                  <a:lnTo>
                    <a:pt x="450695" y="76631"/>
                  </a:lnTo>
                  <a:lnTo>
                    <a:pt x="447139" y="76631"/>
                  </a:lnTo>
                  <a:lnTo>
                    <a:pt x="447139" y="64185"/>
                  </a:lnTo>
                  <a:lnTo>
                    <a:pt x="450695" y="64185"/>
                  </a:lnTo>
                  <a:lnTo>
                    <a:pt x="450695" y="0"/>
                  </a:lnTo>
                  <a:close/>
                </a:path>
                <a:path w="636905" h="161290">
                  <a:moveTo>
                    <a:pt x="450695" y="64185"/>
                  </a:moveTo>
                  <a:lnTo>
                    <a:pt x="447139" y="64185"/>
                  </a:lnTo>
                  <a:lnTo>
                    <a:pt x="447139" y="76631"/>
                  </a:lnTo>
                  <a:lnTo>
                    <a:pt x="450695" y="76631"/>
                  </a:lnTo>
                  <a:lnTo>
                    <a:pt x="450695" y="64185"/>
                  </a:lnTo>
                  <a:close/>
                </a:path>
                <a:path w="636905" h="161290">
                  <a:moveTo>
                    <a:pt x="477009" y="64185"/>
                  </a:moveTo>
                  <a:lnTo>
                    <a:pt x="450695" y="64185"/>
                  </a:lnTo>
                  <a:lnTo>
                    <a:pt x="450695" y="76631"/>
                  </a:lnTo>
                  <a:lnTo>
                    <a:pt x="477009" y="76631"/>
                  </a:lnTo>
                  <a:lnTo>
                    <a:pt x="477009" y="64185"/>
                  </a:lnTo>
                  <a:close/>
                </a:path>
                <a:path w="636905" h="161290">
                  <a:moveTo>
                    <a:pt x="570162" y="78587"/>
                  </a:moveTo>
                  <a:lnTo>
                    <a:pt x="555761" y="78587"/>
                  </a:lnTo>
                  <a:lnTo>
                    <a:pt x="555761" y="103124"/>
                  </a:lnTo>
                  <a:lnTo>
                    <a:pt x="570162" y="103124"/>
                  </a:lnTo>
                  <a:lnTo>
                    <a:pt x="570162" y="78587"/>
                  </a:lnTo>
                  <a:close/>
                </a:path>
                <a:path w="636905" h="161290">
                  <a:moveTo>
                    <a:pt x="636304" y="73431"/>
                  </a:moveTo>
                  <a:lnTo>
                    <a:pt x="490508" y="73431"/>
                  </a:lnTo>
                  <a:lnTo>
                    <a:pt x="490508" y="85521"/>
                  </a:lnTo>
                  <a:lnTo>
                    <a:pt x="555761" y="85521"/>
                  </a:lnTo>
                  <a:lnTo>
                    <a:pt x="555761" y="78587"/>
                  </a:lnTo>
                  <a:lnTo>
                    <a:pt x="636304" y="78587"/>
                  </a:lnTo>
                  <a:lnTo>
                    <a:pt x="636304" y="73431"/>
                  </a:lnTo>
                  <a:close/>
                </a:path>
                <a:path w="636905" h="161290">
                  <a:moveTo>
                    <a:pt x="636304" y="78587"/>
                  </a:moveTo>
                  <a:lnTo>
                    <a:pt x="570162" y="78587"/>
                  </a:lnTo>
                  <a:lnTo>
                    <a:pt x="570162" y="85521"/>
                  </a:lnTo>
                  <a:lnTo>
                    <a:pt x="636304" y="85521"/>
                  </a:lnTo>
                  <a:lnTo>
                    <a:pt x="636304" y="78587"/>
                  </a:lnTo>
                  <a:close/>
                </a:path>
                <a:path w="636905" h="161290">
                  <a:moveTo>
                    <a:pt x="557894" y="110591"/>
                  </a:moveTo>
                  <a:lnTo>
                    <a:pt x="555405" y="110591"/>
                  </a:lnTo>
                  <a:lnTo>
                    <a:pt x="555405" y="115570"/>
                  </a:lnTo>
                  <a:lnTo>
                    <a:pt x="551007" y="127540"/>
                  </a:lnTo>
                  <a:lnTo>
                    <a:pt x="539159" y="137461"/>
                  </a:lnTo>
                  <a:lnTo>
                    <a:pt x="521876" y="144748"/>
                  </a:lnTo>
                  <a:lnTo>
                    <a:pt x="501176" y="148818"/>
                  </a:lnTo>
                  <a:lnTo>
                    <a:pt x="505977" y="160197"/>
                  </a:lnTo>
                  <a:lnTo>
                    <a:pt x="529849" y="155024"/>
                  </a:lnTo>
                  <a:lnTo>
                    <a:pt x="549604" y="145618"/>
                  </a:lnTo>
                  <a:lnTo>
                    <a:pt x="562831" y="132569"/>
                  </a:lnTo>
                  <a:lnTo>
                    <a:pt x="562823" y="132344"/>
                  </a:lnTo>
                  <a:lnTo>
                    <a:pt x="557894" y="115570"/>
                  </a:lnTo>
                  <a:lnTo>
                    <a:pt x="557894" y="110591"/>
                  </a:lnTo>
                  <a:close/>
                </a:path>
                <a:path w="636905" h="161290">
                  <a:moveTo>
                    <a:pt x="570518" y="110591"/>
                  </a:moveTo>
                  <a:lnTo>
                    <a:pt x="568029" y="110591"/>
                  </a:lnTo>
                  <a:lnTo>
                    <a:pt x="568029" y="115570"/>
                  </a:lnTo>
                  <a:lnTo>
                    <a:pt x="563059" y="132344"/>
                  </a:lnTo>
                  <a:lnTo>
                    <a:pt x="562876" y="132524"/>
                  </a:lnTo>
                  <a:lnTo>
                    <a:pt x="576385" y="145818"/>
                  </a:lnTo>
                  <a:lnTo>
                    <a:pt x="596149" y="155099"/>
                  </a:lnTo>
                  <a:lnTo>
                    <a:pt x="619946" y="160197"/>
                  </a:lnTo>
                  <a:lnTo>
                    <a:pt x="624747" y="148818"/>
                  </a:lnTo>
                  <a:lnTo>
                    <a:pt x="603972" y="144898"/>
                  </a:lnTo>
                  <a:lnTo>
                    <a:pt x="586698" y="137728"/>
                  </a:lnTo>
                  <a:lnTo>
                    <a:pt x="574891" y="127790"/>
                  </a:lnTo>
                  <a:lnTo>
                    <a:pt x="570518" y="115570"/>
                  </a:lnTo>
                  <a:lnTo>
                    <a:pt x="570518" y="110591"/>
                  </a:lnTo>
                  <a:close/>
                </a:path>
                <a:path w="636905" h="161290">
                  <a:moveTo>
                    <a:pt x="568029" y="110591"/>
                  </a:moveTo>
                  <a:lnTo>
                    <a:pt x="557894" y="110591"/>
                  </a:lnTo>
                  <a:lnTo>
                    <a:pt x="557894" y="115570"/>
                  </a:lnTo>
                  <a:lnTo>
                    <a:pt x="562876" y="132524"/>
                  </a:lnTo>
                  <a:lnTo>
                    <a:pt x="563059" y="132344"/>
                  </a:lnTo>
                  <a:lnTo>
                    <a:pt x="568029" y="115570"/>
                  </a:lnTo>
                  <a:lnTo>
                    <a:pt x="568029" y="110591"/>
                  </a:lnTo>
                  <a:close/>
                </a:path>
                <a:path w="636905" h="161290">
                  <a:moveTo>
                    <a:pt x="563228" y="2311"/>
                  </a:moveTo>
                  <a:lnTo>
                    <a:pt x="539617" y="4297"/>
                  </a:lnTo>
                  <a:lnTo>
                    <a:pt x="521823" y="10067"/>
                  </a:lnTo>
                  <a:lnTo>
                    <a:pt x="510597" y="19338"/>
                  </a:lnTo>
                  <a:lnTo>
                    <a:pt x="506688" y="31826"/>
                  </a:lnTo>
                  <a:lnTo>
                    <a:pt x="510597" y="44313"/>
                  </a:lnTo>
                  <a:lnTo>
                    <a:pt x="521823" y="53584"/>
                  </a:lnTo>
                  <a:lnTo>
                    <a:pt x="539617" y="59354"/>
                  </a:lnTo>
                  <a:lnTo>
                    <a:pt x="563228" y="61341"/>
                  </a:lnTo>
                  <a:lnTo>
                    <a:pt x="586765" y="59354"/>
                  </a:lnTo>
                  <a:lnTo>
                    <a:pt x="604567" y="53584"/>
                  </a:lnTo>
                  <a:lnTo>
                    <a:pt x="608970" y="49961"/>
                  </a:lnTo>
                  <a:lnTo>
                    <a:pt x="563228" y="49961"/>
                  </a:lnTo>
                  <a:lnTo>
                    <a:pt x="545879" y="48728"/>
                  </a:lnTo>
                  <a:lnTo>
                    <a:pt x="532847" y="45161"/>
                  </a:lnTo>
                  <a:lnTo>
                    <a:pt x="524648" y="39460"/>
                  </a:lnTo>
                  <a:lnTo>
                    <a:pt x="521801" y="31826"/>
                  </a:lnTo>
                  <a:lnTo>
                    <a:pt x="524648" y="24116"/>
                  </a:lnTo>
                  <a:lnTo>
                    <a:pt x="532847" y="18424"/>
                  </a:lnTo>
                  <a:lnTo>
                    <a:pt x="545879" y="14899"/>
                  </a:lnTo>
                  <a:lnTo>
                    <a:pt x="563228" y="13690"/>
                  </a:lnTo>
                  <a:lnTo>
                    <a:pt x="608970" y="13690"/>
                  </a:lnTo>
                  <a:lnTo>
                    <a:pt x="604567" y="10067"/>
                  </a:lnTo>
                  <a:lnTo>
                    <a:pt x="586765" y="4297"/>
                  </a:lnTo>
                  <a:lnTo>
                    <a:pt x="563228" y="2311"/>
                  </a:lnTo>
                  <a:close/>
                </a:path>
                <a:path w="636905" h="161290">
                  <a:moveTo>
                    <a:pt x="608970" y="13690"/>
                  </a:moveTo>
                  <a:lnTo>
                    <a:pt x="563228" y="13690"/>
                  </a:lnTo>
                  <a:lnTo>
                    <a:pt x="580503" y="14899"/>
                  </a:lnTo>
                  <a:lnTo>
                    <a:pt x="593543" y="18424"/>
                  </a:lnTo>
                  <a:lnTo>
                    <a:pt x="601783" y="24116"/>
                  </a:lnTo>
                  <a:lnTo>
                    <a:pt x="604656" y="31826"/>
                  </a:lnTo>
                  <a:lnTo>
                    <a:pt x="601783" y="39460"/>
                  </a:lnTo>
                  <a:lnTo>
                    <a:pt x="593543" y="45161"/>
                  </a:lnTo>
                  <a:lnTo>
                    <a:pt x="580503" y="48728"/>
                  </a:lnTo>
                  <a:lnTo>
                    <a:pt x="563228" y="49961"/>
                  </a:lnTo>
                  <a:lnTo>
                    <a:pt x="608970" y="49961"/>
                  </a:lnTo>
                  <a:lnTo>
                    <a:pt x="615835" y="44313"/>
                  </a:lnTo>
                  <a:lnTo>
                    <a:pt x="619769" y="31826"/>
                  </a:lnTo>
                  <a:lnTo>
                    <a:pt x="615835" y="19338"/>
                  </a:lnTo>
                  <a:lnTo>
                    <a:pt x="608970" y="13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03601" y="2068702"/>
              <a:ext cx="5236210" cy="1213485"/>
            </a:xfrm>
            <a:custGeom>
              <a:avLst/>
              <a:gdLst/>
              <a:ahLst/>
              <a:cxnLst/>
              <a:rect l="l" t="t" r="r" b="b"/>
              <a:pathLst>
                <a:path w="5236209" h="1213485">
                  <a:moveTo>
                    <a:pt x="187452" y="241554"/>
                  </a:moveTo>
                  <a:lnTo>
                    <a:pt x="155194" y="214172"/>
                  </a:lnTo>
                  <a:lnTo>
                    <a:pt x="134010" y="178498"/>
                  </a:lnTo>
                  <a:lnTo>
                    <a:pt x="122402" y="137401"/>
                  </a:lnTo>
                  <a:lnTo>
                    <a:pt x="118872" y="93726"/>
                  </a:lnTo>
                  <a:lnTo>
                    <a:pt x="118872" y="76200"/>
                  </a:lnTo>
                  <a:lnTo>
                    <a:pt x="170688" y="76200"/>
                  </a:lnTo>
                  <a:lnTo>
                    <a:pt x="170688" y="57531"/>
                  </a:lnTo>
                  <a:lnTo>
                    <a:pt x="170688" y="35433"/>
                  </a:lnTo>
                  <a:lnTo>
                    <a:pt x="13335" y="35433"/>
                  </a:lnTo>
                  <a:lnTo>
                    <a:pt x="13335" y="76200"/>
                  </a:lnTo>
                  <a:lnTo>
                    <a:pt x="69723" y="76200"/>
                  </a:lnTo>
                  <a:lnTo>
                    <a:pt x="69723" y="93726"/>
                  </a:lnTo>
                  <a:lnTo>
                    <a:pt x="66103" y="138925"/>
                  </a:lnTo>
                  <a:lnTo>
                    <a:pt x="54292" y="182079"/>
                  </a:lnTo>
                  <a:lnTo>
                    <a:pt x="32753" y="220014"/>
                  </a:lnTo>
                  <a:lnTo>
                    <a:pt x="0" y="249555"/>
                  </a:lnTo>
                  <a:lnTo>
                    <a:pt x="30099" y="286893"/>
                  </a:lnTo>
                  <a:lnTo>
                    <a:pt x="65862" y="253072"/>
                  </a:lnTo>
                  <a:lnTo>
                    <a:pt x="89954" y="206883"/>
                  </a:lnTo>
                  <a:lnTo>
                    <a:pt x="94678" y="187985"/>
                  </a:lnTo>
                  <a:lnTo>
                    <a:pt x="98437" y="202844"/>
                  </a:lnTo>
                  <a:lnTo>
                    <a:pt x="122135" y="246595"/>
                  </a:lnTo>
                  <a:lnTo>
                    <a:pt x="157734" y="278511"/>
                  </a:lnTo>
                  <a:lnTo>
                    <a:pt x="187452" y="241554"/>
                  </a:lnTo>
                  <a:close/>
                </a:path>
                <a:path w="5236209" h="1213485">
                  <a:moveTo>
                    <a:pt x="238125" y="5715"/>
                  </a:moveTo>
                  <a:lnTo>
                    <a:pt x="190881" y="5715"/>
                  </a:lnTo>
                  <a:lnTo>
                    <a:pt x="190881" y="120396"/>
                  </a:lnTo>
                  <a:lnTo>
                    <a:pt x="145923" y="120396"/>
                  </a:lnTo>
                  <a:lnTo>
                    <a:pt x="145923" y="161544"/>
                  </a:lnTo>
                  <a:lnTo>
                    <a:pt x="190881" y="161544"/>
                  </a:lnTo>
                  <a:lnTo>
                    <a:pt x="190881" y="336804"/>
                  </a:lnTo>
                  <a:lnTo>
                    <a:pt x="238125" y="336804"/>
                  </a:lnTo>
                  <a:lnTo>
                    <a:pt x="238125" y="161544"/>
                  </a:lnTo>
                  <a:lnTo>
                    <a:pt x="238125" y="120396"/>
                  </a:lnTo>
                  <a:lnTo>
                    <a:pt x="238125" y="5715"/>
                  </a:lnTo>
                  <a:close/>
                </a:path>
                <a:path w="5236209" h="1213485">
                  <a:moveTo>
                    <a:pt x="310134" y="0"/>
                  </a:moveTo>
                  <a:lnTo>
                    <a:pt x="262128" y="0"/>
                  </a:lnTo>
                  <a:lnTo>
                    <a:pt x="262128" y="352806"/>
                  </a:lnTo>
                  <a:lnTo>
                    <a:pt x="310134" y="352806"/>
                  </a:lnTo>
                  <a:lnTo>
                    <a:pt x="310134" y="0"/>
                  </a:lnTo>
                  <a:close/>
                </a:path>
                <a:path w="5236209" h="1213485">
                  <a:moveTo>
                    <a:pt x="648423" y="9525"/>
                  </a:moveTo>
                  <a:lnTo>
                    <a:pt x="552792" y="9525"/>
                  </a:lnTo>
                  <a:lnTo>
                    <a:pt x="552792" y="49911"/>
                  </a:lnTo>
                  <a:lnTo>
                    <a:pt x="552792" y="102870"/>
                  </a:lnTo>
                  <a:lnTo>
                    <a:pt x="481164" y="102870"/>
                  </a:lnTo>
                  <a:lnTo>
                    <a:pt x="481164" y="49911"/>
                  </a:lnTo>
                  <a:lnTo>
                    <a:pt x="552792" y="49911"/>
                  </a:lnTo>
                  <a:lnTo>
                    <a:pt x="552792" y="9525"/>
                  </a:lnTo>
                  <a:lnTo>
                    <a:pt x="385533" y="9525"/>
                  </a:lnTo>
                  <a:lnTo>
                    <a:pt x="385533" y="49911"/>
                  </a:lnTo>
                  <a:lnTo>
                    <a:pt x="430491" y="49911"/>
                  </a:lnTo>
                  <a:lnTo>
                    <a:pt x="430491" y="102870"/>
                  </a:lnTo>
                  <a:lnTo>
                    <a:pt x="388200" y="102870"/>
                  </a:lnTo>
                  <a:lnTo>
                    <a:pt x="388200" y="143256"/>
                  </a:lnTo>
                  <a:lnTo>
                    <a:pt x="645756" y="143256"/>
                  </a:lnTo>
                  <a:lnTo>
                    <a:pt x="645756" y="129159"/>
                  </a:lnTo>
                  <a:lnTo>
                    <a:pt x="645756" y="102870"/>
                  </a:lnTo>
                  <a:lnTo>
                    <a:pt x="603465" y="102870"/>
                  </a:lnTo>
                  <a:lnTo>
                    <a:pt x="603465" y="49911"/>
                  </a:lnTo>
                  <a:lnTo>
                    <a:pt x="648423" y="49911"/>
                  </a:lnTo>
                  <a:lnTo>
                    <a:pt x="648423" y="24384"/>
                  </a:lnTo>
                  <a:lnTo>
                    <a:pt x="648423" y="9525"/>
                  </a:lnTo>
                  <a:close/>
                </a:path>
                <a:path w="5236209" h="1213485">
                  <a:moveTo>
                    <a:pt x="676617" y="164973"/>
                  </a:moveTo>
                  <a:lnTo>
                    <a:pt x="357720" y="164973"/>
                  </a:lnTo>
                  <a:lnTo>
                    <a:pt x="357720" y="204978"/>
                  </a:lnTo>
                  <a:lnTo>
                    <a:pt x="491832" y="204978"/>
                  </a:lnTo>
                  <a:lnTo>
                    <a:pt x="491832" y="234315"/>
                  </a:lnTo>
                  <a:lnTo>
                    <a:pt x="394677" y="234315"/>
                  </a:lnTo>
                  <a:lnTo>
                    <a:pt x="394677" y="349008"/>
                  </a:lnTo>
                  <a:lnTo>
                    <a:pt x="638517" y="349008"/>
                  </a:lnTo>
                  <a:lnTo>
                    <a:pt x="638517" y="308991"/>
                  </a:lnTo>
                  <a:lnTo>
                    <a:pt x="638517" y="273558"/>
                  </a:lnTo>
                  <a:lnTo>
                    <a:pt x="638517" y="247650"/>
                  </a:lnTo>
                  <a:lnTo>
                    <a:pt x="638517" y="234315"/>
                  </a:lnTo>
                  <a:lnTo>
                    <a:pt x="588987" y="234315"/>
                  </a:lnTo>
                  <a:lnTo>
                    <a:pt x="588987" y="273558"/>
                  </a:lnTo>
                  <a:lnTo>
                    <a:pt x="588987" y="308991"/>
                  </a:lnTo>
                  <a:lnTo>
                    <a:pt x="444588" y="308991"/>
                  </a:lnTo>
                  <a:lnTo>
                    <a:pt x="444588" y="273558"/>
                  </a:lnTo>
                  <a:lnTo>
                    <a:pt x="588987" y="273558"/>
                  </a:lnTo>
                  <a:lnTo>
                    <a:pt x="588987" y="234315"/>
                  </a:lnTo>
                  <a:lnTo>
                    <a:pt x="542505" y="234315"/>
                  </a:lnTo>
                  <a:lnTo>
                    <a:pt x="542505" y="204978"/>
                  </a:lnTo>
                  <a:lnTo>
                    <a:pt x="676617" y="204978"/>
                  </a:lnTo>
                  <a:lnTo>
                    <a:pt x="676617" y="193929"/>
                  </a:lnTo>
                  <a:lnTo>
                    <a:pt x="676617" y="164973"/>
                  </a:lnTo>
                  <a:close/>
                </a:path>
                <a:path w="5236209" h="1213485">
                  <a:moveTo>
                    <a:pt x="989393" y="288036"/>
                  </a:moveTo>
                  <a:lnTo>
                    <a:pt x="981290" y="261366"/>
                  </a:lnTo>
                  <a:lnTo>
                    <a:pt x="980998" y="260400"/>
                  </a:lnTo>
                  <a:lnTo>
                    <a:pt x="956818" y="240080"/>
                  </a:lnTo>
                  <a:lnTo>
                    <a:pt x="938339" y="234073"/>
                  </a:lnTo>
                  <a:lnTo>
                    <a:pt x="938339" y="288036"/>
                  </a:lnTo>
                  <a:lnTo>
                    <a:pt x="933843" y="299859"/>
                  </a:lnTo>
                  <a:lnTo>
                    <a:pt x="920432" y="308038"/>
                  </a:lnTo>
                  <a:lnTo>
                    <a:pt x="898156" y="312801"/>
                  </a:lnTo>
                  <a:lnTo>
                    <a:pt x="867092" y="314325"/>
                  </a:lnTo>
                  <a:lnTo>
                    <a:pt x="836028" y="312801"/>
                  </a:lnTo>
                  <a:lnTo>
                    <a:pt x="813752" y="308038"/>
                  </a:lnTo>
                  <a:lnTo>
                    <a:pt x="800328" y="299859"/>
                  </a:lnTo>
                  <a:lnTo>
                    <a:pt x="795845" y="288036"/>
                  </a:lnTo>
                  <a:lnTo>
                    <a:pt x="800328" y="276326"/>
                  </a:lnTo>
                  <a:lnTo>
                    <a:pt x="813752" y="267995"/>
                  </a:lnTo>
                  <a:lnTo>
                    <a:pt x="836028" y="263017"/>
                  </a:lnTo>
                  <a:lnTo>
                    <a:pt x="867092" y="261366"/>
                  </a:lnTo>
                  <a:lnTo>
                    <a:pt x="898156" y="263017"/>
                  </a:lnTo>
                  <a:lnTo>
                    <a:pt x="920432" y="267995"/>
                  </a:lnTo>
                  <a:lnTo>
                    <a:pt x="933843" y="276326"/>
                  </a:lnTo>
                  <a:lnTo>
                    <a:pt x="938339" y="288036"/>
                  </a:lnTo>
                  <a:lnTo>
                    <a:pt x="938339" y="234073"/>
                  </a:lnTo>
                  <a:lnTo>
                    <a:pt x="918349" y="227558"/>
                  </a:lnTo>
                  <a:lnTo>
                    <a:pt x="867092" y="223266"/>
                  </a:lnTo>
                  <a:lnTo>
                    <a:pt x="815771" y="227558"/>
                  </a:lnTo>
                  <a:lnTo>
                    <a:pt x="777176" y="240080"/>
                  </a:lnTo>
                  <a:lnTo>
                    <a:pt x="752856" y="260400"/>
                  </a:lnTo>
                  <a:lnTo>
                    <a:pt x="744410" y="288036"/>
                  </a:lnTo>
                  <a:lnTo>
                    <a:pt x="752856" y="315683"/>
                  </a:lnTo>
                  <a:lnTo>
                    <a:pt x="777176" y="336003"/>
                  </a:lnTo>
                  <a:lnTo>
                    <a:pt x="815771" y="348526"/>
                  </a:lnTo>
                  <a:lnTo>
                    <a:pt x="867092" y="352806"/>
                  </a:lnTo>
                  <a:lnTo>
                    <a:pt x="918349" y="348526"/>
                  </a:lnTo>
                  <a:lnTo>
                    <a:pt x="956818" y="336003"/>
                  </a:lnTo>
                  <a:lnTo>
                    <a:pt x="980998" y="315683"/>
                  </a:lnTo>
                  <a:lnTo>
                    <a:pt x="981405" y="314325"/>
                  </a:lnTo>
                  <a:lnTo>
                    <a:pt x="989393" y="288036"/>
                  </a:lnTo>
                  <a:close/>
                </a:path>
                <a:path w="5236209" h="1213485">
                  <a:moveTo>
                    <a:pt x="991679" y="96774"/>
                  </a:moveTo>
                  <a:lnTo>
                    <a:pt x="797369" y="96774"/>
                  </a:lnTo>
                  <a:lnTo>
                    <a:pt x="797369" y="49911"/>
                  </a:lnTo>
                  <a:lnTo>
                    <a:pt x="989774" y="49911"/>
                  </a:lnTo>
                  <a:lnTo>
                    <a:pt x="989774" y="9525"/>
                  </a:lnTo>
                  <a:lnTo>
                    <a:pt x="747077" y="9525"/>
                  </a:lnTo>
                  <a:lnTo>
                    <a:pt x="747077" y="136779"/>
                  </a:lnTo>
                  <a:lnTo>
                    <a:pt x="991679" y="136779"/>
                  </a:lnTo>
                  <a:lnTo>
                    <a:pt x="991679" y="116586"/>
                  </a:lnTo>
                  <a:lnTo>
                    <a:pt x="991679" y="96774"/>
                  </a:lnTo>
                  <a:close/>
                </a:path>
                <a:path w="5236209" h="1213485">
                  <a:moveTo>
                    <a:pt x="1027874" y="161163"/>
                  </a:moveTo>
                  <a:lnTo>
                    <a:pt x="708596" y="161163"/>
                  </a:lnTo>
                  <a:lnTo>
                    <a:pt x="708596" y="202311"/>
                  </a:lnTo>
                  <a:lnTo>
                    <a:pt x="1027874" y="202311"/>
                  </a:lnTo>
                  <a:lnTo>
                    <a:pt x="1027874" y="161163"/>
                  </a:lnTo>
                  <a:close/>
                </a:path>
                <a:path w="5236209" h="1213485">
                  <a:moveTo>
                    <a:pt x="1341780" y="249174"/>
                  </a:moveTo>
                  <a:lnTo>
                    <a:pt x="1094130" y="249174"/>
                  </a:lnTo>
                  <a:lnTo>
                    <a:pt x="1094130" y="289179"/>
                  </a:lnTo>
                  <a:lnTo>
                    <a:pt x="1291107" y="289179"/>
                  </a:lnTo>
                  <a:lnTo>
                    <a:pt x="1291107" y="351663"/>
                  </a:lnTo>
                  <a:lnTo>
                    <a:pt x="1341780" y="351663"/>
                  </a:lnTo>
                  <a:lnTo>
                    <a:pt x="1341780" y="249174"/>
                  </a:lnTo>
                  <a:close/>
                </a:path>
                <a:path w="5236209" h="1213485">
                  <a:moveTo>
                    <a:pt x="1378356" y="188976"/>
                  </a:moveTo>
                  <a:lnTo>
                    <a:pt x="1243863" y="188976"/>
                  </a:lnTo>
                  <a:lnTo>
                    <a:pt x="1243863" y="163830"/>
                  </a:lnTo>
                  <a:lnTo>
                    <a:pt x="1346352" y="163830"/>
                  </a:lnTo>
                  <a:lnTo>
                    <a:pt x="1346352" y="144018"/>
                  </a:lnTo>
                  <a:lnTo>
                    <a:pt x="1346352" y="140589"/>
                  </a:lnTo>
                  <a:lnTo>
                    <a:pt x="1346352" y="125349"/>
                  </a:lnTo>
                  <a:lnTo>
                    <a:pt x="1148613" y="125349"/>
                  </a:lnTo>
                  <a:lnTo>
                    <a:pt x="1148613" y="102489"/>
                  </a:lnTo>
                  <a:lnTo>
                    <a:pt x="1339494" y="102489"/>
                  </a:lnTo>
                  <a:lnTo>
                    <a:pt x="1339494" y="6858"/>
                  </a:lnTo>
                  <a:lnTo>
                    <a:pt x="1097940" y="6858"/>
                  </a:lnTo>
                  <a:lnTo>
                    <a:pt x="1097940" y="45339"/>
                  </a:lnTo>
                  <a:lnTo>
                    <a:pt x="1289583" y="45339"/>
                  </a:lnTo>
                  <a:lnTo>
                    <a:pt x="1289583" y="66675"/>
                  </a:lnTo>
                  <a:lnTo>
                    <a:pt x="1098321" y="66675"/>
                  </a:lnTo>
                  <a:lnTo>
                    <a:pt x="1098321" y="163830"/>
                  </a:lnTo>
                  <a:lnTo>
                    <a:pt x="1193190" y="163830"/>
                  </a:lnTo>
                  <a:lnTo>
                    <a:pt x="1193190" y="188976"/>
                  </a:lnTo>
                  <a:lnTo>
                    <a:pt x="1058697" y="188976"/>
                  </a:lnTo>
                  <a:lnTo>
                    <a:pt x="1058697" y="229362"/>
                  </a:lnTo>
                  <a:lnTo>
                    <a:pt x="1378356" y="229362"/>
                  </a:lnTo>
                  <a:lnTo>
                    <a:pt x="1378356" y="211074"/>
                  </a:lnTo>
                  <a:lnTo>
                    <a:pt x="1378356" y="188976"/>
                  </a:lnTo>
                  <a:close/>
                </a:path>
                <a:path w="5236209" h="1213485">
                  <a:moveTo>
                    <a:pt x="4570603" y="1149680"/>
                  </a:moveTo>
                  <a:lnTo>
                    <a:pt x="4551121" y="1135329"/>
                  </a:lnTo>
                  <a:lnTo>
                    <a:pt x="4537583" y="1115491"/>
                  </a:lnTo>
                  <a:lnTo>
                    <a:pt x="4529683" y="1092073"/>
                  </a:lnTo>
                  <a:lnTo>
                    <a:pt x="4527118" y="1066977"/>
                  </a:lnTo>
                  <a:lnTo>
                    <a:pt x="4527118" y="1039545"/>
                  </a:lnTo>
                  <a:lnTo>
                    <a:pt x="4522038" y="1039545"/>
                  </a:lnTo>
                  <a:lnTo>
                    <a:pt x="4505579" y="1039545"/>
                  </a:lnTo>
                  <a:lnTo>
                    <a:pt x="4500092" y="1039545"/>
                  </a:lnTo>
                  <a:lnTo>
                    <a:pt x="4500092" y="1066977"/>
                  </a:lnTo>
                  <a:lnTo>
                    <a:pt x="4497336" y="1093076"/>
                  </a:lnTo>
                  <a:lnTo>
                    <a:pt x="4488916" y="1117498"/>
                  </a:lnTo>
                  <a:lnTo>
                    <a:pt x="4474540" y="1138161"/>
                  </a:lnTo>
                  <a:lnTo>
                    <a:pt x="4453966" y="1152931"/>
                  </a:lnTo>
                  <a:lnTo>
                    <a:pt x="4470222" y="1174673"/>
                  </a:lnTo>
                  <a:lnTo>
                    <a:pt x="4493311" y="1157020"/>
                  </a:lnTo>
                  <a:lnTo>
                    <a:pt x="4509465" y="1131722"/>
                  </a:lnTo>
                  <a:lnTo>
                    <a:pt x="4513745" y="1117815"/>
                  </a:lnTo>
                  <a:lnTo>
                    <a:pt x="4517237" y="1129538"/>
                  </a:lnTo>
                  <a:lnTo>
                    <a:pt x="4532401" y="1153998"/>
                  </a:lnTo>
                  <a:lnTo>
                    <a:pt x="4554347" y="1171219"/>
                  </a:lnTo>
                  <a:lnTo>
                    <a:pt x="4570603" y="1149680"/>
                  </a:lnTo>
                  <a:close/>
                </a:path>
                <a:path w="5236209" h="1213485">
                  <a:moveTo>
                    <a:pt x="4632579" y="1097457"/>
                  </a:moveTo>
                  <a:lnTo>
                    <a:pt x="4605350" y="1097457"/>
                  </a:lnTo>
                  <a:lnTo>
                    <a:pt x="4605350" y="1025118"/>
                  </a:lnTo>
                  <a:lnTo>
                    <a:pt x="4578121" y="1025118"/>
                  </a:lnTo>
                  <a:lnTo>
                    <a:pt x="4578121" y="1213281"/>
                  </a:lnTo>
                  <a:lnTo>
                    <a:pt x="4605350" y="1213281"/>
                  </a:lnTo>
                  <a:lnTo>
                    <a:pt x="4605350" y="1120013"/>
                  </a:lnTo>
                  <a:lnTo>
                    <a:pt x="4632579" y="1120013"/>
                  </a:lnTo>
                  <a:lnTo>
                    <a:pt x="4632579" y="1097457"/>
                  </a:lnTo>
                  <a:close/>
                </a:path>
                <a:path w="5236209" h="1213485">
                  <a:moveTo>
                    <a:pt x="4762195" y="1116965"/>
                  </a:moveTo>
                  <a:lnTo>
                    <a:pt x="4742370" y="1107389"/>
                  </a:lnTo>
                  <a:lnTo>
                    <a:pt x="4728642" y="1094155"/>
                  </a:lnTo>
                  <a:lnTo>
                    <a:pt x="4720679" y="1078560"/>
                  </a:lnTo>
                  <a:lnTo>
                    <a:pt x="4718101" y="1061897"/>
                  </a:lnTo>
                  <a:lnTo>
                    <a:pt x="4718101" y="1059865"/>
                  </a:lnTo>
                  <a:lnTo>
                    <a:pt x="4755083" y="1059865"/>
                  </a:lnTo>
                  <a:lnTo>
                    <a:pt x="4755083" y="1046048"/>
                  </a:lnTo>
                  <a:lnTo>
                    <a:pt x="4755083" y="1038529"/>
                  </a:lnTo>
                  <a:lnTo>
                    <a:pt x="4652670" y="1038529"/>
                  </a:lnTo>
                  <a:lnTo>
                    <a:pt x="4652670" y="1059865"/>
                  </a:lnTo>
                  <a:lnTo>
                    <a:pt x="4690465" y="1059865"/>
                  </a:lnTo>
                  <a:lnTo>
                    <a:pt x="4690465" y="1061897"/>
                  </a:lnTo>
                  <a:lnTo>
                    <a:pt x="4687849" y="1079614"/>
                  </a:lnTo>
                  <a:lnTo>
                    <a:pt x="4679747" y="1096162"/>
                  </a:lnTo>
                  <a:lnTo>
                    <a:pt x="4665777" y="1110170"/>
                  </a:lnTo>
                  <a:lnTo>
                    <a:pt x="4645558" y="1120216"/>
                  </a:lnTo>
                  <a:lnTo>
                    <a:pt x="4659376" y="1141349"/>
                  </a:lnTo>
                  <a:lnTo>
                    <a:pt x="4682985" y="1128966"/>
                  </a:lnTo>
                  <a:lnTo>
                    <a:pt x="4699660" y="1110538"/>
                  </a:lnTo>
                  <a:lnTo>
                    <a:pt x="4704664" y="1098969"/>
                  </a:lnTo>
                  <a:lnTo>
                    <a:pt x="4708906" y="1108506"/>
                  </a:lnTo>
                  <a:lnTo>
                    <a:pt x="4725276" y="1126109"/>
                  </a:lnTo>
                  <a:lnTo>
                    <a:pt x="4748377" y="1137894"/>
                  </a:lnTo>
                  <a:lnTo>
                    <a:pt x="4762195" y="1116965"/>
                  </a:lnTo>
                  <a:close/>
                </a:path>
                <a:path w="5236209" h="1213485">
                  <a:moveTo>
                    <a:pt x="4801209" y="1025321"/>
                  </a:moveTo>
                  <a:lnTo>
                    <a:pt x="4773981" y="1025321"/>
                  </a:lnTo>
                  <a:lnTo>
                    <a:pt x="4773981" y="1161059"/>
                  </a:lnTo>
                  <a:lnTo>
                    <a:pt x="4801209" y="1161059"/>
                  </a:lnTo>
                  <a:lnTo>
                    <a:pt x="4801209" y="1025321"/>
                  </a:lnTo>
                  <a:close/>
                </a:path>
                <a:path w="5236209" h="1213485">
                  <a:moveTo>
                    <a:pt x="4805883" y="1188491"/>
                  </a:moveTo>
                  <a:lnTo>
                    <a:pt x="4702861" y="1188491"/>
                  </a:lnTo>
                  <a:lnTo>
                    <a:pt x="4702861" y="1148867"/>
                  </a:lnTo>
                  <a:lnTo>
                    <a:pt x="4675835" y="1148867"/>
                  </a:lnTo>
                  <a:lnTo>
                    <a:pt x="4675835" y="1210030"/>
                  </a:lnTo>
                  <a:lnTo>
                    <a:pt x="4805883" y="1210030"/>
                  </a:lnTo>
                  <a:lnTo>
                    <a:pt x="4805883" y="1199261"/>
                  </a:lnTo>
                  <a:lnTo>
                    <a:pt x="4805883" y="1188491"/>
                  </a:lnTo>
                  <a:close/>
                </a:path>
                <a:path w="5236209" h="1213485">
                  <a:moveTo>
                    <a:pt x="5028666" y="1178737"/>
                  </a:moveTo>
                  <a:lnTo>
                    <a:pt x="5024348" y="1164513"/>
                  </a:lnTo>
                  <a:lnTo>
                    <a:pt x="5024196" y="1164005"/>
                  </a:lnTo>
                  <a:lnTo>
                    <a:pt x="5011293" y="1153160"/>
                  </a:lnTo>
                  <a:lnTo>
                    <a:pt x="5001438" y="1149959"/>
                  </a:lnTo>
                  <a:lnTo>
                    <a:pt x="5001438" y="1178737"/>
                  </a:lnTo>
                  <a:lnTo>
                    <a:pt x="4999050" y="1185049"/>
                  </a:lnTo>
                  <a:lnTo>
                    <a:pt x="4991887" y="1189405"/>
                  </a:lnTo>
                  <a:lnTo>
                    <a:pt x="4980013" y="1191945"/>
                  </a:lnTo>
                  <a:lnTo>
                    <a:pt x="4963439" y="1192758"/>
                  </a:lnTo>
                  <a:lnTo>
                    <a:pt x="4946878" y="1191945"/>
                  </a:lnTo>
                  <a:lnTo>
                    <a:pt x="4934991" y="1189405"/>
                  </a:lnTo>
                  <a:lnTo>
                    <a:pt x="4927841" y="1185049"/>
                  </a:lnTo>
                  <a:lnTo>
                    <a:pt x="4925441" y="1178737"/>
                  </a:lnTo>
                  <a:lnTo>
                    <a:pt x="4927841" y="1172489"/>
                  </a:lnTo>
                  <a:lnTo>
                    <a:pt x="4934991" y="1168044"/>
                  </a:lnTo>
                  <a:lnTo>
                    <a:pt x="4946878" y="1165402"/>
                  </a:lnTo>
                  <a:lnTo>
                    <a:pt x="4963439" y="1164513"/>
                  </a:lnTo>
                  <a:lnTo>
                    <a:pt x="4980013" y="1165402"/>
                  </a:lnTo>
                  <a:lnTo>
                    <a:pt x="4991887" y="1168044"/>
                  </a:lnTo>
                  <a:lnTo>
                    <a:pt x="4999050" y="1172489"/>
                  </a:lnTo>
                  <a:lnTo>
                    <a:pt x="5001438" y="1178737"/>
                  </a:lnTo>
                  <a:lnTo>
                    <a:pt x="5001438" y="1149959"/>
                  </a:lnTo>
                  <a:lnTo>
                    <a:pt x="4990782" y="1146479"/>
                  </a:lnTo>
                  <a:lnTo>
                    <a:pt x="4963439" y="1144193"/>
                  </a:lnTo>
                  <a:lnTo>
                    <a:pt x="4936071" y="1146479"/>
                  </a:lnTo>
                  <a:lnTo>
                    <a:pt x="4915484" y="1153160"/>
                  </a:lnTo>
                  <a:lnTo>
                    <a:pt x="4902517" y="1164005"/>
                  </a:lnTo>
                  <a:lnTo>
                    <a:pt x="4898009" y="1178737"/>
                  </a:lnTo>
                  <a:lnTo>
                    <a:pt x="4902517" y="1193482"/>
                  </a:lnTo>
                  <a:lnTo>
                    <a:pt x="4915484" y="1204315"/>
                  </a:lnTo>
                  <a:lnTo>
                    <a:pt x="4936071" y="1211008"/>
                  </a:lnTo>
                  <a:lnTo>
                    <a:pt x="4963439" y="1213281"/>
                  </a:lnTo>
                  <a:lnTo>
                    <a:pt x="4990782" y="1211008"/>
                  </a:lnTo>
                  <a:lnTo>
                    <a:pt x="5011293" y="1204315"/>
                  </a:lnTo>
                  <a:lnTo>
                    <a:pt x="5024196" y="1193482"/>
                  </a:lnTo>
                  <a:lnTo>
                    <a:pt x="5024412" y="1192758"/>
                  </a:lnTo>
                  <a:lnTo>
                    <a:pt x="5028666" y="1178737"/>
                  </a:lnTo>
                  <a:close/>
                </a:path>
                <a:path w="5236209" h="1213485">
                  <a:moveTo>
                    <a:pt x="5029886" y="1076731"/>
                  </a:moveTo>
                  <a:lnTo>
                    <a:pt x="4926254" y="1076731"/>
                  </a:lnTo>
                  <a:lnTo>
                    <a:pt x="4926254" y="1051737"/>
                  </a:lnTo>
                  <a:lnTo>
                    <a:pt x="5028870" y="1051737"/>
                  </a:lnTo>
                  <a:lnTo>
                    <a:pt x="5028870" y="1030198"/>
                  </a:lnTo>
                  <a:lnTo>
                    <a:pt x="4899431" y="1030198"/>
                  </a:lnTo>
                  <a:lnTo>
                    <a:pt x="4899431" y="1098067"/>
                  </a:lnTo>
                  <a:lnTo>
                    <a:pt x="5029886" y="1098067"/>
                  </a:lnTo>
                  <a:lnTo>
                    <a:pt x="5029886" y="1087297"/>
                  </a:lnTo>
                  <a:lnTo>
                    <a:pt x="5029886" y="1076731"/>
                  </a:lnTo>
                  <a:close/>
                </a:path>
                <a:path w="5236209" h="1213485">
                  <a:moveTo>
                    <a:pt x="5049190" y="1111072"/>
                  </a:moveTo>
                  <a:lnTo>
                    <a:pt x="4878908" y="1111072"/>
                  </a:lnTo>
                  <a:lnTo>
                    <a:pt x="4878908" y="1133017"/>
                  </a:lnTo>
                  <a:lnTo>
                    <a:pt x="5049190" y="1133017"/>
                  </a:lnTo>
                  <a:lnTo>
                    <a:pt x="5049190" y="1111072"/>
                  </a:lnTo>
                  <a:close/>
                </a:path>
                <a:path w="5236209" h="1213485">
                  <a:moveTo>
                    <a:pt x="5216614" y="1158011"/>
                  </a:moveTo>
                  <a:lnTo>
                    <a:pt x="5084534" y="1158011"/>
                  </a:lnTo>
                  <a:lnTo>
                    <a:pt x="5084534" y="1179347"/>
                  </a:lnTo>
                  <a:lnTo>
                    <a:pt x="5189588" y="1179347"/>
                  </a:lnTo>
                  <a:lnTo>
                    <a:pt x="5189588" y="1212672"/>
                  </a:lnTo>
                  <a:lnTo>
                    <a:pt x="5216614" y="1212672"/>
                  </a:lnTo>
                  <a:lnTo>
                    <a:pt x="5216614" y="1158011"/>
                  </a:lnTo>
                  <a:close/>
                </a:path>
                <a:path w="5236209" h="1213485">
                  <a:moveTo>
                    <a:pt x="5236121" y="1125905"/>
                  </a:moveTo>
                  <a:lnTo>
                    <a:pt x="5164391" y="1125905"/>
                  </a:lnTo>
                  <a:lnTo>
                    <a:pt x="5164391" y="1112494"/>
                  </a:lnTo>
                  <a:lnTo>
                    <a:pt x="5219052" y="1112494"/>
                  </a:lnTo>
                  <a:lnTo>
                    <a:pt x="5219052" y="1101928"/>
                  </a:lnTo>
                  <a:lnTo>
                    <a:pt x="5219052" y="1100099"/>
                  </a:lnTo>
                  <a:lnTo>
                    <a:pt x="5219052" y="1091971"/>
                  </a:lnTo>
                  <a:lnTo>
                    <a:pt x="5113591" y="1091971"/>
                  </a:lnTo>
                  <a:lnTo>
                    <a:pt x="5113591" y="1079779"/>
                  </a:lnTo>
                  <a:lnTo>
                    <a:pt x="5215394" y="1079779"/>
                  </a:lnTo>
                  <a:lnTo>
                    <a:pt x="5215394" y="1028776"/>
                  </a:lnTo>
                  <a:lnTo>
                    <a:pt x="5086566" y="1028776"/>
                  </a:lnTo>
                  <a:lnTo>
                    <a:pt x="5086566" y="1049299"/>
                  </a:lnTo>
                  <a:lnTo>
                    <a:pt x="5188775" y="1049299"/>
                  </a:lnTo>
                  <a:lnTo>
                    <a:pt x="5188775" y="1060678"/>
                  </a:lnTo>
                  <a:lnTo>
                    <a:pt x="5086769" y="1060678"/>
                  </a:lnTo>
                  <a:lnTo>
                    <a:pt x="5086769" y="1112494"/>
                  </a:lnTo>
                  <a:lnTo>
                    <a:pt x="5137366" y="1112494"/>
                  </a:lnTo>
                  <a:lnTo>
                    <a:pt x="5137366" y="1125905"/>
                  </a:lnTo>
                  <a:lnTo>
                    <a:pt x="5065636" y="1125905"/>
                  </a:lnTo>
                  <a:lnTo>
                    <a:pt x="5065636" y="1147445"/>
                  </a:lnTo>
                  <a:lnTo>
                    <a:pt x="5236121" y="1147445"/>
                  </a:lnTo>
                  <a:lnTo>
                    <a:pt x="5236121" y="1137691"/>
                  </a:lnTo>
                  <a:lnTo>
                    <a:pt x="5236121" y="112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353300" y="3428999"/>
              <a:ext cx="4483100" cy="431800"/>
            </a:xfrm>
            <a:custGeom>
              <a:avLst/>
              <a:gdLst/>
              <a:ahLst/>
              <a:cxnLst/>
              <a:rect l="l" t="t" r="r" b="b"/>
              <a:pathLst>
                <a:path w="4483100" h="431800">
                  <a:moveTo>
                    <a:pt x="1270000" y="101600"/>
                  </a:moveTo>
                  <a:lnTo>
                    <a:pt x="1263002" y="67005"/>
                  </a:lnTo>
                  <a:lnTo>
                    <a:pt x="1257300" y="58547"/>
                  </a:lnTo>
                  <a:lnTo>
                    <a:pt x="1257300" y="101600"/>
                  </a:lnTo>
                  <a:lnTo>
                    <a:pt x="1257300" y="342900"/>
                  </a:lnTo>
                  <a:lnTo>
                    <a:pt x="1251305" y="372567"/>
                  </a:lnTo>
                  <a:lnTo>
                    <a:pt x="1234973" y="396786"/>
                  </a:lnTo>
                  <a:lnTo>
                    <a:pt x="1210754" y="413118"/>
                  </a:lnTo>
                  <a:lnTo>
                    <a:pt x="1181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101600"/>
                  </a:lnTo>
                  <a:lnTo>
                    <a:pt x="18681" y="71945"/>
                  </a:lnTo>
                  <a:lnTo>
                    <a:pt x="35013" y="47726"/>
                  </a:lnTo>
                  <a:lnTo>
                    <a:pt x="59232" y="31394"/>
                  </a:lnTo>
                  <a:lnTo>
                    <a:pt x="88900" y="25400"/>
                  </a:lnTo>
                  <a:lnTo>
                    <a:pt x="1181100" y="25400"/>
                  </a:lnTo>
                  <a:lnTo>
                    <a:pt x="1210754" y="31394"/>
                  </a:lnTo>
                  <a:lnTo>
                    <a:pt x="1234973" y="47726"/>
                  </a:lnTo>
                  <a:lnTo>
                    <a:pt x="1251305" y="71945"/>
                  </a:lnTo>
                  <a:lnTo>
                    <a:pt x="1257300" y="101600"/>
                  </a:lnTo>
                  <a:lnTo>
                    <a:pt x="1257300" y="58547"/>
                  </a:lnTo>
                  <a:lnTo>
                    <a:pt x="1243952" y="38747"/>
                  </a:lnTo>
                  <a:lnTo>
                    <a:pt x="1215694" y="19697"/>
                  </a:lnTo>
                  <a:lnTo>
                    <a:pt x="1181100" y="12700"/>
                  </a:lnTo>
                  <a:lnTo>
                    <a:pt x="88900" y="12700"/>
                  </a:lnTo>
                  <a:lnTo>
                    <a:pt x="54292" y="19697"/>
                  </a:lnTo>
                  <a:lnTo>
                    <a:pt x="26035" y="38747"/>
                  </a:lnTo>
                  <a:lnTo>
                    <a:pt x="6985" y="67005"/>
                  </a:lnTo>
                  <a:lnTo>
                    <a:pt x="0" y="1016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1181100" y="431800"/>
                  </a:lnTo>
                  <a:lnTo>
                    <a:pt x="1215694" y="424815"/>
                  </a:lnTo>
                  <a:lnTo>
                    <a:pt x="1243952" y="405765"/>
                  </a:lnTo>
                  <a:lnTo>
                    <a:pt x="1263002" y="377507"/>
                  </a:lnTo>
                  <a:lnTo>
                    <a:pt x="1270000" y="342900"/>
                  </a:lnTo>
                  <a:lnTo>
                    <a:pt x="1270000" y="101600"/>
                  </a:lnTo>
                  <a:close/>
                </a:path>
                <a:path w="4483100" h="431800">
                  <a:moveTo>
                    <a:pt x="4483100" y="88900"/>
                  </a:moveTo>
                  <a:lnTo>
                    <a:pt x="4476102" y="54305"/>
                  </a:lnTo>
                  <a:lnTo>
                    <a:pt x="4470400" y="45847"/>
                  </a:lnTo>
                  <a:lnTo>
                    <a:pt x="4470400" y="88900"/>
                  </a:lnTo>
                  <a:lnTo>
                    <a:pt x="4470400" y="330200"/>
                  </a:lnTo>
                  <a:lnTo>
                    <a:pt x="4464405" y="359867"/>
                  </a:lnTo>
                  <a:lnTo>
                    <a:pt x="4448073" y="384086"/>
                  </a:lnTo>
                  <a:lnTo>
                    <a:pt x="4423854" y="400418"/>
                  </a:lnTo>
                  <a:lnTo>
                    <a:pt x="4394200" y="406400"/>
                  </a:lnTo>
                  <a:lnTo>
                    <a:pt x="1498587" y="406400"/>
                  </a:lnTo>
                  <a:lnTo>
                    <a:pt x="1468932" y="400418"/>
                  </a:lnTo>
                  <a:lnTo>
                    <a:pt x="1444713" y="384086"/>
                  </a:lnTo>
                  <a:lnTo>
                    <a:pt x="1428381" y="359867"/>
                  </a:lnTo>
                  <a:lnTo>
                    <a:pt x="1422400" y="330200"/>
                  </a:lnTo>
                  <a:lnTo>
                    <a:pt x="1422400" y="88900"/>
                  </a:lnTo>
                  <a:lnTo>
                    <a:pt x="1428381" y="59245"/>
                  </a:lnTo>
                  <a:lnTo>
                    <a:pt x="1444713" y="35026"/>
                  </a:lnTo>
                  <a:lnTo>
                    <a:pt x="1468932" y="18694"/>
                  </a:lnTo>
                  <a:lnTo>
                    <a:pt x="1498600" y="12700"/>
                  </a:lnTo>
                  <a:lnTo>
                    <a:pt x="4394200" y="12700"/>
                  </a:lnTo>
                  <a:lnTo>
                    <a:pt x="4423854" y="18694"/>
                  </a:lnTo>
                  <a:lnTo>
                    <a:pt x="4448073" y="35026"/>
                  </a:lnTo>
                  <a:lnTo>
                    <a:pt x="4464405" y="59245"/>
                  </a:lnTo>
                  <a:lnTo>
                    <a:pt x="4470400" y="88900"/>
                  </a:lnTo>
                  <a:lnTo>
                    <a:pt x="4470400" y="45847"/>
                  </a:lnTo>
                  <a:lnTo>
                    <a:pt x="4457052" y="26047"/>
                  </a:lnTo>
                  <a:lnTo>
                    <a:pt x="4428795" y="6997"/>
                  </a:lnTo>
                  <a:lnTo>
                    <a:pt x="4394200" y="0"/>
                  </a:lnTo>
                  <a:lnTo>
                    <a:pt x="1498600" y="0"/>
                  </a:lnTo>
                  <a:lnTo>
                    <a:pt x="1463992" y="6997"/>
                  </a:lnTo>
                  <a:lnTo>
                    <a:pt x="1435735" y="26047"/>
                  </a:lnTo>
                  <a:lnTo>
                    <a:pt x="1416685" y="54305"/>
                  </a:lnTo>
                  <a:lnTo>
                    <a:pt x="1409700" y="88900"/>
                  </a:lnTo>
                  <a:lnTo>
                    <a:pt x="1409700" y="330200"/>
                  </a:lnTo>
                  <a:lnTo>
                    <a:pt x="1416685" y="364807"/>
                  </a:lnTo>
                  <a:lnTo>
                    <a:pt x="1435735" y="393065"/>
                  </a:lnTo>
                  <a:lnTo>
                    <a:pt x="1463992" y="412115"/>
                  </a:lnTo>
                  <a:lnTo>
                    <a:pt x="1498587" y="419100"/>
                  </a:lnTo>
                  <a:lnTo>
                    <a:pt x="4394200" y="419100"/>
                  </a:lnTo>
                  <a:lnTo>
                    <a:pt x="4428795" y="412115"/>
                  </a:lnTo>
                  <a:lnTo>
                    <a:pt x="4457052" y="393065"/>
                  </a:lnTo>
                  <a:lnTo>
                    <a:pt x="4476102" y="364807"/>
                  </a:lnTo>
                  <a:lnTo>
                    <a:pt x="4483100" y="330200"/>
                  </a:lnTo>
                  <a:lnTo>
                    <a:pt x="4483100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903931" y="3093821"/>
              <a:ext cx="5457825" cy="643255"/>
            </a:xfrm>
            <a:custGeom>
              <a:avLst/>
              <a:gdLst/>
              <a:ahLst/>
              <a:cxnLst/>
              <a:rect l="l" t="t" r="r" b="b"/>
              <a:pathLst>
                <a:path w="5457825" h="643254">
                  <a:moveTo>
                    <a:pt x="170281" y="144475"/>
                  </a:moveTo>
                  <a:lnTo>
                    <a:pt x="98348" y="144475"/>
                  </a:lnTo>
                  <a:lnTo>
                    <a:pt x="98348" y="106273"/>
                  </a:lnTo>
                  <a:lnTo>
                    <a:pt x="151587" y="106273"/>
                  </a:lnTo>
                  <a:lnTo>
                    <a:pt x="151587" y="102819"/>
                  </a:lnTo>
                  <a:lnTo>
                    <a:pt x="151587" y="84937"/>
                  </a:lnTo>
                  <a:lnTo>
                    <a:pt x="151587" y="35356"/>
                  </a:lnTo>
                  <a:lnTo>
                    <a:pt x="151587" y="13817"/>
                  </a:lnTo>
                  <a:lnTo>
                    <a:pt x="125171" y="13817"/>
                  </a:lnTo>
                  <a:lnTo>
                    <a:pt x="125171" y="35356"/>
                  </a:lnTo>
                  <a:lnTo>
                    <a:pt x="125171" y="84937"/>
                  </a:lnTo>
                  <a:lnTo>
                    <a:pt x="44297" y="84937"/>
                  </a:lnTo>
                  <a:lnTo>
                    <a:pt x="44297" y="35356"/>
                  </a:lnTo>
                  <a:lnTo>
                    <a:pt x="125171" y="35356"/>
                  </a:lnTo>
                  <a:lnTo>
                    <a:pt x="125171" y="13817"/>
                  </a:lnTo>
                  <a:lnTo>
                    <a:pt x="17678" y="13817"/>
                  </a:lnTo>
                  <a:lnTo>
                    <a:pt x="17678" y="106273"/>
                  </a:lnTo>
                  <a:lnTo>
                    <a:pt x="71323" y="106273"/>
                  </a:lnTo>
                  <a:lnTo>
                    <a:pt x="71323" y="144475"/>
                  </a:lnTo>
                  <a:lnTo>
                    <a:pt x="0" y="144475"/>
                  </a:lnTo>
                  <a:lnTo>
                    <a:pt x="0" y="166420"/>
                  </a:lnTo>
                  <a:lnTo>
                    <a:pt x="170281" y="166420"/>
                  </a:lnTo>
                  <a:lnTo>
                    <a:pt x="170281" y="149555"/>
                  </a:lnTo>
                  <a:lnTo>
                    <a:pt x="170281" y="144475"/>
                  </a:lnTo>
                  <a:close/>
                </a:path>
                <a:path w="5457825" h="643254">
                  <a:moveTo>
                    <a:pt x="274091" y="90220"/>
                  </a:moveTo>
                  <a:lnTo>
                    <a:pt x="273824" y="86766"/>
                  </a:lnTo>
                  <a:lnTo>
                    <a:pt x="272465" y="69088"/>
                  </a:lnTo>
                  <a:lnTo>
                    <a:pt x="257962" y="71005"/>
                  </a:lnTo>
                  <a:lnTo>
                    <a:pt x="243306" y="72034"/>
                  </a:lnTo>
                  <a:lnTo>
                    <a:pt x="226974" y="72466"/>
                  </a:lnTo>
                  <a:lnTo>
                    <a:pt x="221259" y="72491"/>
                  </a:lnTo>
                  <a:lnTo>
                    <a:pt x="221259" y="30073"/>
                  </a:lnTo>
                  <a:lnTo>
                    <a:pt x="267385" y="30073"/>
                  </a:lnTo>
                  <a:lnTo>
                    <a:pt x="267385" y="8940"/>
                  </a:lnTo>
                  <a:lnTo>
                    <a:pt x="194640" y="8940"/>
                  </a:lnTo>
                  <a:lnTo>
                    <a:pt x="194640" y="93878"/>
                  </a:lnTo>
                  <a:lnTo>
                    <a:pt x="207441" y="93878"/>
                  </a:lnTo>
                  <a:lnTo>
                    <a:pt x="227457" y="93802"/>
                  </a:lnTo>
                  <a:lnTo>
                    <a:pt x="244271" y="93345"/>
                  </a:lnTo>
                  <a:lnTo>
                    <a:pt x="259334" y="92252"/>
                  </a:lnTo>
                  <a:lnTo>
                    <a:pt x="274091" y="90220"/>
                  </a:lnTo>
                  <a:close/>
                </a:path>
                <a:path w="5457825" h="643254">
                  <a:moveTo>
                    <a:pt x="310464" y="3251"/>
                  </a:moveTo>
                  <a:lnTo>
                    <a:pt x="285267" y="3251"/>
                  </a:lnTo>
                  <a:lnTo>
                    <a:pt x="285267" y="39420"/>
                  </a:lnTo>
                  <a:lnTo>
                    <a:pt x="256819" y="39420"/>
                  </a:lnTo>
                  <a:lnTo>
                    <a:pt x="256819" y="59740"/>
                  </a:lnTo>
                  <a:lnTo>
                    <a:pt x="285267" y="59740"/>
                  </a:lnTo>
                  <a:lnTo>
                    <a:pt x="285267" y="97332"/>
                  </a:lnTo>
                  <a:lnTo>
                    <a:pt x="310464" y="97332"/>
                  </a:lnTo>
                  <a:lnTo>
                    <a:pt x="310464" y="59740"/>
                  </a:lnTo>
                  <a:lnTo>
                    <a:pt x="310464" y="39420"/>
                  </a:lnTo>
                  <a:lnTo>
                    <a:pt x="310464" y="3251"/>
                  </a:lnTo>
                  <a:close/>
                </a:path>
                <a:path w="5457825" h="643254">
                  <a:moveTo>
                    <a:pt x="348462" y="0"/>
                  </a:moveTo>
                  <a:lnTo>
                    <a:pt x="322656" y="0"/>
                  </a:lnTo>
                  <a:lnTo>
                    <a:pt x="322656" y="98348"/>
                  </a:lnTo>
                  <a:lnTo>
                    <a:pt x="348462" y="98348"/>
                  </a:lnTo>
                  <a:lnTo>
                    <a:pt x="348462" y="0"/>
                  </a:lnTo>
                  <a:close/>
                </a:path>
                <a:path w="5457825" h="643254">
                  <a:moveTo>
                    <a:pt x="353745" y="165201"/>
                  </a:moveTo>
                  <a:lnTo>
                    <a:pt x="246253" y="165201"/>
                  </a:lnTo>
                  <a:lnTo>
                    <a:pt x="246253" y="154647"/>
                  </a:lnTo>
                  <a:lnTo>
                    <a:pt x="348462" y="154647"/>
                  </a:lnTo>
                  <a:lnTo>
                    <a:pt x="348462" y="104648"/>
                  </a:lnTo>
                  <a:lnTo>
                    <a:pt x="219227" y="104648"/>
                  </a:lnTo>
                  <a:lnTo>
                    <a:pt x="219227" y="125374"/>
                  </a:lnTo>
                  <a:lnTo>
                    <a:pt x="321640" y="125374"/>
                  </a:lnTo>
                  <a:lnTo>
                    <a:pt x="321640" y="135128"/>
                  </a:lnTo>
                  <a:lnTo>
                    <a:pt x="219430" y="135128"/>
                  </a:lnTo>
                  <a:lnTo>
                    <a:pt x="219430" y="186131"/>
                  </a:lnTo>
                  <a:lnTo>
                    <a:pt x="353745" y="186131"/>
                  </a:lnTo>
                  <a:lnTo>
                    <a:pt x="353745" y="177800"/>
                  </a:lnTo>
                  <a:lnTo>
                    <a:pt x="353745" y="165201"/>
                  </a:lnTo>
                  <a:close/>
                </a:path>
                <a:path w="5457825" h="643254">
                  <a:moveTo>
                    <a:pt x="409613" y="22301"/>
                  </a:moveTo>
                  <a:lnTo>
                    <a:pt x="378358" y="22301"/>
                  </a:lnTo>
                  <a:lnTo>
                    <a:pt x="378358" y="170078"/>
                  </a:lnTo>
                  <a:lnTo>
                    <a:pt x="409613" y="170078"/>
                  </a:lnTo>
                  <a:lnTo>
                    <a:pt x="409613" y="22301"/>
                  </a:lnTo>
                  <a:close/>
                </a:path>
                <a:path w="5457825" h="643254">
                  <a:moveTo>
                    <a:pt x="560006" y="96050"/>
                  </a:moveTo>
                  <a:lnTo>
                    <a:pt x="551268" y="56502"/>
                  </a:lnTo>
                  <a:lnTo>
                    <a:pt x="528828" y="32664"/>
                  </a:lnTo>
                  <a:lnTo>
                    <a:pt x="528828" y="96050"/>
                  </a:lnTo>
                  <a:lnTo>
                    <a:pt x="528535" y="103936"/>
                  </a:lnTo>
                  <a:lnTo>
                    <a:pt x="503402" y="141681"/>
                  </a:lnTo>
                  <a:lnTo>
                    <a:pt x="495642" y="143319"/>
                  </a:lnTo>
                  <a:lnTo>
                    <a:pt x="466559" y="143319"/>
                  </a:lnTo>
                  <a:lnTo>
                    <a:pt x="466559" y="49072"/>
                  </a:lnTo>
                  <a:lnTo>
                    <a:pt x="495706" y="49072"/>
                  </a:lnTo>
                  <a:lnTo>
                    <a:pt x="526110" y="74853"/>
                  </a:lnTo>
                  <a:lnTo>
                    <a:pt x="528828" y="96050"/>
                  </a:lnTo>
                  <a:lnTo>
                    <a:pt x="528828" y="32664"/>
                  </a:lnTo>
                  <a:lnTo>
                    <a:pt x="488137" y="22301"/>
                  </a:lnTo>
                  <a:lnTo>
                    <a:pt x="435317" y="22301"/>
                  </a:lnTo>
                  <a:lnTo>
                    <a:pt x="435317" y="170078"/>
                  </a:lnTo>
                  <a:lnTo>
                    <a:pt x="487705" y="170078"/>
                  </a:lnTo>
                  <a:lnTo>
                    <a:pt x="526376" y="161213"/>
                  </a:lnTo>
                  <a:lnTo>
                    <a:pt x="555091" y="127038"/>
                  </a:lnTo>
                  <a:lnTo>
                    <a:pt x="559460" y="107188"/>
                  </a:lnTo>
                  <a:lnTo>
                    <a:pt x="560006" y="96050"/>
                  </a:lnTo>
                  <a:close/>
                </a:path>
                <a:path w="5457825" h="643254">
                  <a:moveTo>
                    <a:pt x="4802124" y="590905"/>
                  </a:moveTo>
                  <a:lnTo>
                    <a:pt x="4801819" y="587248"/>
                  </a:lnTo>
                  <a:lnTo>
                    <a:pt x="4801108" y="578307"/>
                  </a:lnTo>
                  <a:lnTo>
                    <a:pt x="4772863" y="580974"/>
                  </a:lnTo>
                  <a:lnTo>
                    <a:pt x="4772863" y="492963"/>
                  </a:lnTo>
                  <a:lnTo>
                    <a:pt x="4792573" y="492963"/>
                  </a:lnTo>
                  <a:lnTo>
                    <a:pt x="4792573" y="489508"/>
                  </a:lnTo>
                  <a:lnTo>
                    <a:pt x="4792573" y="479145"/>
                  </a:lnTo>
                  <a:lnTo>
                    <a:pt x="4756404" y="479145"/>
                  </a:lnTo>
                  <a:lnTo>
                    <a:pt x="4756404" y="492963"/>
                  </a:lnTo>
                  <a:lnTo>
                    <a:pt x="4756404" y="581863"/>
                  </a:lnTo>
                  <a:lnTo>
                    <a:pt x="4741646" y="582599"/>
                  </a:lnTo>
                  <a:lnTo>
                    <a:pt x="4726533" y="582942"/>
                  </a:lnTo>
                  <a:lnTo>
                    <a:pt x="4726533" y="492963"/>
                  </a:lnTo>
                  <a:lnTo>
                    <a:pt x="4756404" y="492963"/>
                  </a:lnTo>
                  <a:lnTo>
                    <a:pt x="4756404" y="479145"/>
                  </a:lnTo>
                  <a:lnTo>
                    <a:pt x="4690364" y="479145"/>
                  </a:lnTo>
                  <a:lnTo>
                    <a:pt x="4690364" y="492963"/>
                  </a:lnTo>
                  <a:lnTo>
                    <a:pt x="4710074" y="492963"/>
                  </a:lnTo>
                  <a:lnTo>
                    <a:pt x="4710074" y="583272"/>
                  </a:lnTo>
                  <a:lnTo>
                    <a:pt x="4685690" y="583387"/>
                  </a:lnTo>
                  <a:lnTo>
                    <a:pt x="4687722" y="597814"/>
                  </a:lnTo>
                  <a:lnTo>
                    <a:pt x="4713821" y="597623"/>
                  </a:lnTo>
                  <a:lnTo>
                    <a:pt x="4742637" y="596722"/>
                  </a:lnTo>
                  <a:lnTo>
                    <a:pt x="4772584" y="594652"/>
                  </a:lnTo>
                  <a:lnTo>
                    <a:pt x="4802124" y="590905"/>
                  </a:lnTo>
                  <a:close/>
                </a:path>
                <a:path w="5457825" h="643254">
                  <a:moveTo>
                    <a:pt x="4859426" y="532790"/>
                  </a:moveTo>
                  <a:lnTo>
                    <a:pt x="4829353" y="532790"/>
                  </a:lnTo>
                  <a:lnTo>
                    <a:pt x="4829353" y="459435"/>
                  </a:lnTo>
                  <a:lnTo>
                    <a:pt x="4812284" y="459435"/>
                  </a:lnTo>
                  <a:lnTo>
                    <a:pt x="4812284" y="643128"/>
                  </a:lnTo>
                  <a:lnTo>
                    <a:pt x="4829353" y="643128"/>
                  </a:lnTo>
                  <a:lnTo>
                    <a:pt x="4829353" y="547014"/>
                  </a:lnTo>
                  <a:lnTo>
                    <a:pt x="4859426" y="547014"/>
                  </a:lnTo>
                  <a:lnTo>
                    <a:pt x="4859426" y="532790"/>
                  </a:lnTo>
                  <a:close/>
                </a:path>
                <a:path w="5457825" h="643254">
                  <a:moveTo>
                    <a:pt x="4974006" y="506984"/>
                  </a:moveTo>
                  <a:lnTo>
                    <a:pt x="4970437" y="490410"/>
                  </a:lnTo>
                  <a:lnTo>
                    <a:pt x="4962410" y="479958"/>
                  </a:lnTo>
                  <a:lnTo>
                    <a:pt x="4960518" y="477494"/>
                  </a:lnTo>
                  <a:lnTo>
                    <a:pt x="4957546" y="475843"/>
                  </a:lnTo>
                  <a:lnTo>
                    <a:pt x="4957546" y="506984"/>
                  </a:lnTo>
                  <a:lnTo>
                    <a:pt x="4955210" y="517867"/>
                  </a:lnTo>
                  <a:lnTo>
                    <a:pt x="4948707" y="526338"/>
                  </a:lnTo>
                  <a:lnTo>
                    <a:pt x="4938865" y="531850"/>
                  </a:lnTo>
                  <a:lnTo>
                    <a:pt x="4926457" y="533806"/>
                  </a:lnTo>
                  <a:lnTo>
                    <a:pt x="4914138" y="531850"/>
                  </a:lnTo>
                  <a:lnTo>
                    <a:pt x="4904283" y="526338"/>
                  </a:lnTo>
                  <a:lnTo>
                    <a:pt x="4897742" y="517867"/>
                  </a:lnTo>
                  <a:lnTo>
                    <a:pt x="4895367" y="506984"/>
                  </a:lnTo>
                  <a:lnTo>
                    <a:pt x="4897742" y="496074"/>
                  </a:lnTo>
                  <a:lnTo>
                    <a:pt x="4904283" y="487527"/>
                  </a:lnTo>
                  <a:lnTo>
                    <a:pt x="4914138" y="481952"/>
                  </a:lnTo>
                  <a:lnTo>
                    <a:pt x="4926457" y="479958"/>
                  </a:lnTo>
                  <a:lnTo>
                    <a:pt x="4938865" y="481952"/>
                  </a:lnTo>
                  <a:lnTo>
                    <a:pt x="4948707" y="487527"/>
                  </a:lnTo>
                  <a:lnTo>
                    <a:pt x="4955210" y="496074"/>
                  </a:lnTo>
                  <a:lnTo>
                    <a:pt x="4957546" y="506984"/>
                  </a:lnTo>
                  <a:lnTo>
                    <a:pt x="4957546" y="475843"/>
                  </a:lnTo>
                  <a:lnTo>
                    <a:pt x="4945456" y="469125"/>
                  </a:lnTo>
                  <a:lnTo>
                    <a:pt x="4926457" y="466140"/>
                  </a:lnTo>
                  <a:lnTo>
                    <a:pt x="4907572" y="469125"/>
                  </a:lnTo>
                  <a:lnTo>
                    <a:pt x="4892573" y="477494"/>
                  </a:lnTo>
                  <a:lnTo>
                    <a:pt x="4882680" y="490410"/>
                  </a:lnTo>
                  <a:lnTo>
                    <a:pt x="4879111" y="506984"/>
                  </a:lnTo>
                  <a:lnTo>
                    <a:pt x="4882680" y="523455"/>
                  </a:lnTo>
                  <a:lnTo>
                    <a:pt x="4892573" y="536295"/>
                  </a:lnTo>
                  <a:lnTo>
                    <a:pt x="4907572" y="544652"/>
                  </a:lnTo>
                  <a:lnTo>
                    <a:pt x="4926457" y="547624"/>
                  </a:lnTo>
                  <a:lnTo>
                    <a:pt x="4945456" y="544652"/>
                  </a:lnTo>
                  <a:lnTo>
                    <a:pt x="4960518" y="536295"/>
                  </a:lnTo>
                  <a:lnTo>
                    <a:pt x="4962449" y="533806"/>
                  </a:lnTo>
                  <a:lnTo>
                    <a:pt x="4970437" y="523455"/>
                  </a:lnTo>
                  <a:lnTo>
                    <a:pt x="4974006" y="506984"/>
                  </a:lnTo>
                  <a:close/>
                </a:path>
                <a:path w="5457825" h="643254">
                  <a:moveTo>
                    <a:pt x="5025618" y="459435"/>
                  </a:moveTo>
                  <a:lnTo>
                    <a:pt x="5008550" y="459435"/>
                  </a:lnTo>
                  <a:lnTo>
                    <a:pt x="5008550" y="553516"/>
                  </a:lnTo>
                  <a:lnTo>
                    <a:pt x="5025618" y="553516"/>
                  </a:lnTo>
                  <a:lnTo>
                    <a:pt x="5025618" y="459435"/>
                  </a:lnTo>
                  <a:close/>
                </a:path>
                <a:path w="5457825" h="643254">
                  <a:moveTo>
                    <a:pt x="5031714" y="627278"/>
                  </a:moveTo>
                  <a:lnTo>
                    <a:pt x="4923612" y="627278"/>
                  </a:lnTo>
                  <a:lnTo>
                    <a:pt x="4923612" y="607161"/>
                  </a:lnTo>
                  <a:lnTo>
                    <a:pt x="5025618" y="607161"/>
                  </a:lnTo>
                  <a:lnTo>
                    <a:pt x="5025618" y="562457"/>
                  </a:lnTo>
                  <a:lnTo>
                    <a:pt x="4906746" y="562457"/>
                  </a:lnTo>
                  <a:lnTo>
                    <a:pt x="4906746" y="576072"/>
                  </a:lnTo>
                  <a:lnTo>
                    <a:pt x="5008956" y="576072"/>
                  </a:lnTo>
                  <a:lnTo>
                    <a:pt x="5008956" y="594563"/>
                  </a:lnTo>
                  <a:lnTo>
                    <a:pt x="4907153" y="594563"/>
                  </a:lnTo>
                  <a:lnTo>
                    <a:pt x="4907153" y="640689"/>
                  </a:lnTo>
                  <a:lnTo>
                    <a:pt x="5031714" y="640689"/>
                  </a:lnTo>
                  <a:lnTo>
                    <a:pt x="5031714" y="634796"/>
                  </a:lnTo>
                  <a:lnTo>
                    <a:pt x="5031714" y="627278"/>
                  </a:lnTo>
                  <a:close/>
                </a:path>
                <a:path w="5457825" h="643254">
                  <a:moveTo>
                    <a:pt x="5223040" y="553313"/>
                  </a:moveTo>
                  <a:lnTo>
                    <a:pt x="5204866" y="543496"/>
                  </a:lnTo>
                  <a:lnTo>
                    <a:pt x="5190807" y="529488"/>
                  </a:lnTo>
                  <a:lnTo>
                    <a:pt x="5181752" y="512508"/>
                  </a:lnTo>
                  <a:lnTo>
                    <a:pt x="5178539" y="493776"/>
                  </a:lnTo>
                  <a:lnTo>
                    <a:pt x="5178539" y="470611"/>
                  </a:lnTo>
                  <a:lnTo>
                    <a:pt x="5175288" y="470611"/>
                  </a:lnTo>
                  <a:lnTo>
                    <a:pt x="5164925" y="470611"/>
                  </a:lnTo>
                  <a:lnTo>
                    <a:pt x="5161673" y="470611"/>
                  </a:lnTo>
                  <a:lnTo>
                    <a:pt x="5161585" y="493776"/>
                  </a:lnTo>
                  <a:lnTo>
                    <a:pt x="5158359" y="513600"/>
                  </a:lnTo>
                  <a:lnTo>
                    <a:pt x="5149024" y="531977"/>
                  </a:lnTo>
                  <a:lnTo>
                    <a:pt x="5134584" y="547001"/>
                  </a:lnTo>
                  <a:lnTo>
                    <a:pt x="5115953" y="557377"/>
                  </a:lnTo>
                  <a:lnTo>
                    <a:pt x="5124691" y="570788"/>
                  </a:lnTo>
                  <a:lnTo>
                    <a:pt x="5145544" y="558431"/>
                  </a:lnTo>
                  <a:lnTo>
                    <a:pt x="5161496" y="540664"/>
                  </a:lnTo>
                  <a:lnTo>
                    <a:pt x="5170411" y="521360"/>
                  </a:lnTo>
                  <a:lnTo>
                    <a:pt x="5178437" y="538048"/>
                  </a:lnTo>
                  <a:lnTo>
                    <a:pt x="5193906" y="554786"/>
                  </a:lnTo>
                  <a:lnTo>
                    <a:pt x="5213896" y="566318"/>
                  </a:lnTo>
                  <a:lnTo>
                    <a:pt x="5223040" y="553313"/>
                  </a:lnTo>
                  <a:close/>
                </a:path>
                <a:path w="5457825" h="643254">
                  <a:moveTo>
                    <a:pt x="5266728" y="459638"/>
                  </a:moveTo>
                  <a:lnTo>
                    <a:pt x="5249862" y="459638"/>
                  </a:lnTo>
                  <a:lnTo>
                    <a:pt x="5249862" y="502716"/>
                  </a:lnTo>
                  <a:lnTo>
                    <a:pt x="5209832" y="502716"/>
                  </a:lnTo>
                  <a:lnTo>
                    <a:pt x="5209832" y="516737"/>
                  </a:lnTo>
                  <a:lnTo>
                    <a:pt x="5249862" y="516737"/>
                  </a:lnTo>
                  <a:lnTo>
                    <a:pt x="5249862" y="597001"/>
                  </a:lnTo>
                  <a:lnTo>
                    <a:pt x="5266728" y="597001"/>
                  </a:lnTo>
                  <a:lnTo>
                    <a:pt x="5266728" y="516737"/>
                  </a:lnTo>
                  <a:lnTo>
                    <a:pt x="5266728" y="502716"/>
                  </a:lnTo>
                  <a:lnTo>
                    <a:pt x="5266728" y="459638"/>
                  </a:lnTo>
                  <a:close/>
                </a:path>
                <a:path w="5457825" h="643254">
                  <a:moveTo>
                    <a:pt x="5271198" y="625246"/>
                  </a:moveTo>
                  <a:lnTo>
                    <a:pt x="5165534" y="625246"/>
                  </a:lnTo>
                  <a:lnTo>
                    <a:pt x="5165534" y="581761"/>
                  </a:lnTo>
                  <a:lnTo>
                    <a:pt x="5148669" y="581761"/>
                  </a:lnTo>
                  <a:lnTo>
                    <a:pt x="5148669" y="639064"/>
                  </a:lnTo>
                  <a:lnTo>
                    <a:pt x="5271198" y="639064"/>
                  </a:lnTo>
                  <a:lnTo>
                    <a:pt x="5271198" y="631748"/>
                  </a:lnTo>
                  <a:lnTo>
                    <a:pt x="5271198" y="625246"/>
                  </a:lnTo>
                  <a:close/>
                </a:path>
                <a:path w="5457825" h="643254">
                  <a:moveTo>
                    <a:pt x="5390261" y="556361"/>
                  </a:moveTo>
                  <a:lnTo>
                    <a:pt x="5390070" y="554736"/>
                  </a:lnTo>
                  <a:lnTo>
                    <a:pt x="5388635" y="542544"/>
                  </a:lnTo>
                  <a:lnTo>
                    <a:pt x="5373649" y="544995"/>
                  </a:lnTo>
                  <a:lnTo>
                    <a:pt x="5358536" y="546404"/>
                  </a:lnTo>
                  <a:lnTo>
                    <a:pt x="5341861" y="547065"/>
                  </a:lnTo>
                  <a:lnTo>
                    <a:pt x="5326659" y="547192"/>
                  </a:lnTo>
                  <a:lnTo>
                    <a:pt x="5326659" y="522630"/>
                  </a:lnTo>
                  <a:lnTo>
                    <a:pt x="5379288" y="522630"/>
                  </a:lnTo>
                  <a:lnTo>
                    <a:pt x="5379288" y="509422"/>
                  </a:lnTo>
                  <a:lnTo>
                    <a:pt x="5326659" y="509422"/>
                  </a:lnTo>
                  <a:lnTo>
                    <a:pt x="5326659" y="486664"/>
                  </a:lnTo>
                  <a:lnTo>
                    <a:pt x="5381523" y="486664"/>
                  </a:lnTo>
                  <a:lnTo>
                    <a:pt x="5381523" y="472846"/>
                  </a:lnTo>
                  <a:lnTo>
                    <a:pt x="5310403" y="472846"/>
                  </a:lnTo>
                  <a:lnTo>
                    <a:pt x="5310403" y="561238"/>
                  </a:lnTo>
                  <a:lnTo>
                    <a:pt x="5322189" y="561238"/>
                  </a:lnTo>
                  <a:lnTo>
                    <a:pt x="5342280" y="561047"/>
                  </a:lnTo>
                  <a:lnTo>
                    <a:pt x="5359349" y="560324"/>
                  </a:lnTo>
                  <a:lnTo>
                    <a:pt x="5374856" y="558838"/>
                  </a:lnTo>
                  <a:lnTo>
                    <a:pt x="5390261" y="556361"/>
                  </a:lnTo>
                  <a:close/>
                </a:path>
                <a:path w="5457825" h="643254">
                  <a:moveTo>
                    <a:pt x="5457317" y="580542"/>
                  </a:moveTo>
                  <a:lnTo>
                    <a:pt x="5334178" y="580542"/>
                  </a:lnTo>
                  <a:lnTo>
                    <a:pt x="5334178" y="594360"/>
                  </a:lnTo>
                  <a:lnTo>
                    <a:pt x="5440654" y="594360"/>
                  </a:lnTo>
                  <a:lnTo>
                    <a:pt x="5440654" y="643128"/>
                  </a:lnTo>
                  <a:lnTo>
                    <a:pt x="5457317" y="643128"/>
                  </a:lnTo>
                  <a:lnTo>
                    <a:pt x="5457317" y="580542"/>
                  </a:lnTo>
                  <a:close/>
                </a:path>
                <a:path w="5457825" h="643254">
                  <a:moveTo>
                    <a:pt x="5457317" y="459435"/>
                  </a:moveTo>
                  <a:lnTo>
                    <a:pt x="5441264" y="459435"/>
                  </a:lnTo>
                  <a:lnTo>
                    <a:pt x="5441264" y="507390"/>
                  </a:lnTo>
                  <a:lnTo>
                    <a:pt x="5416677" y="507390"/>
                  </a:lnTo>
                  <a:lnTo>
                    <a:pt x="5416677" y="462889"/>
                  </a:lnTo>
                  <a:lnTo>
                    <a:pt x="5400827" y="462889"/>
                  </a:lnTo>
                  <a:lnTo>
                    <a:pt x="5400827" y="569772"/>
                  </a:lnTo>
                  <a:lnTo>
                    <a:pt x="5416677" y="569772"/>
                  </a:lnTo>
                  <a:lnTo>
                    <a:pt x="5416677" y="521208"/>
                  </a:lnTo>
                  <a:lnTo>
                    <a:pt x="5441264" y="521208"/>
                  </a:lnTo>
                  <a:lnTo>
                    <a:pt x="5441264" y="570788"/>
                  </a:lnTo>
                  <a:lnTo>
                    <a:pt x="5457317" y="570788"/>
                  </a:lnTo>
                  <a:lnTo>
                    <a:pt x="5457317" y="521208"/>
                  </a:lnTo>
                  <a:lnTo>
                    <a:pt x="5457317" y="507390"/>
                  </a:lnTo>
                  <a:lnTo>
                    <a:pt x="5457317" y="459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95600" y="3441699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900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58654" y="18694"/>
                  </a:lnTo>
                  <a:lnTo>
                    <a:pt x="3482873" y="35026"/>
                  </a:lnTo>
                  <a:lnTo>
                    <a:pt x="3499205" y="59245"/>
                  </a:lnTo>
                  <a:lnTo>
                    <a:pt x="3505200" y="88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900" y="342900"/>
                  </a:lnTo>
                  <a:lnTo>
                    <a:pt x="3517900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324" y="3590925"/>
              <a:ext cx="171851" cy="15557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899867" y="4198721"/>
              <a:ext cx="564515" cy="188595"/>
            </a:xfrm>
            <a:custGeom>
              <a:avLst/>
              <a:gdLst/>
              <a:ahLst/>
              <a:cxnLst/>
              <a:rect l="l" t="t" r="r" b="b"/>
              <a:pathLst>
                <a:path w="564514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64514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64514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64514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64514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64514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64514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64514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64514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64514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64514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64514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64514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64514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64514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64514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64514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64514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64514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64514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64514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64514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64514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64514" h="188595">
                  <a:moveTo>
                    <a:pt x="413678" y="22296"/>
                  </a:moveTo>
                  <a:lnTo>
                    <a:pt x="382433" y="22296"/>
                  </a:lnTo>
                  <a:lnTo>
                    <a:pt x="382433" y="170078"/>
                  </a:lnTo>
                  <a:lnTo>
                    <a:pt x="413678" y="170078"/>
                  </a:lnTo>
                  <a:lnTo>
                    <a:pt x="413678" y="22296"/>
                  </a:lnTo>
                  <a:close/>
                </a:path>
                <a:path w="564514" h="188595">
                  <a:moveTo>
                    <a:pt x="492205" y="22296"/>
                  </a:moveTo>
                  <a:lnTo>
                    <a:pt x="439384" y="22296"/>
                  </a:lnTo>
                  <a:lnTo>
                    <a:pt x="439384" y="170078"/>
                  </a:lnTo>
                  <a:lnTo>
                    <a:pt x="491772" y="170078"/>
                  </a:lnTo>
                  <a:lnTo>
                    <a:pt x="502632" y="169523"/>
                  </a:lnTo>
                  <a:lnTo>
                    <a:pt x="544791" y="150397"/>
                  </a:lnTo>
                  <a:lnTo>
                    <a:pt x="550688" y="143307"/>
                  </a:lnTo>
                  <a:lnTo>
                    <a:pt x="470629" y="143307"/>
                  </a:lnTo>
                  <a:lnTo>
                    <a:pt x="470629" y="49067"/>
                  </a:lnTo>
                  <a:lnTo>
                    <a:pt x="550764" y="49067"/>
                  </a:lnTo>
                  <a:lnTo>
                    <a:pt x="550550" y="48720"/>
                  </a:lnTo>
                  <a:lnTo>
                    <a:pt x="512951" y="24515"/>
                  </a:lnTo>
                  <a:lnTo>
                    <a:pt x="502966" y="22851"/>
                  </a:lnTo>
                  <a:lnTo>
                    <a:pt x="492205" y="22296"/>
                  </a:lnTo>
                  <a:close/>
                </a:path>
                <a:path w="564514" h="188595">
                  <a:moveTo>
                    <a:pt x="550764" y="49067"/>
                  </a:moveTo>
                  <a:lnTo>
                    <a:pt x="499782" y="49067"/>
                  </a:lnTo>
                  <a:lnTo>
                    <a:pt x="507551" y="50703"/>
                  </a:lnTo>
                  <a:lnTo>
                    <a:pt x="520155" y="57245"/>
                  </a:lnTo>
                  <a:lnTo>
                    <a:pt x="532903" y="96043"/>
                  </a:lnTo>
                  <a:lnTo>
                    <a:pt x="532600" y="103926"/>
                  </a:lnTo>
                  <a:lnTo>
                    <a:pt x="507479" y="141671"/>
                  </a:lnTo>
                  <a:lnTo>
                    <a:pt x="499709" y="143307"/>
                  </a:lnTo>
                  <a:lnTo>
                    <a:pt x="550688" y="143307"/>
                  </a:lnTo>
                  <a:lnTo>
                    <a:pt x="563530" y="107182"/>
                  </a:lnTo>
                  <a:lnTo>
                    <a:pt x="564075" y="96043"/>
                  </a:lnTo>
                  <a:lnTo>
                    <a:pt x="563530" y="84939"/>
                  </a:lnTo>
                  <a:lnTo>
                    <a:pt x="561893" y="74647"/>
                  </a:lnTo>
                  <a:lnTo>
                    <a:pt x="559164" y="65168"/>
                  </a:lnTo>
                  <a:lnTo>
                    <a:pt x="555344" y="56499"/>
                  </a:lnTo>
                  <a:lnTo>
                    <a:pt x="550764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95600" y="4546599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900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58654" y="18694"/>
                  </a:lnTo>
                  <a:lnTo>
                    <a:pt x="3482873" y="35026"/>
                  </a:lnTo>
                  <a:lnTo>
                    <a:pt x="3499205" y="59245"/>
                  </a:lnTo>
                  <a:lnTo>
                    <a:pt x="3505200" y="88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900" y="342900"/>
                  </a:lnTo>
                  <a:lnTo>
                    <a:pt x="3517900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324" y="4695825"/>
              <a:ext cx="171851" cy="15557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3300" y="4051300"/>
              <a:ext cx="4483100" cy="42418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043021" y="4658156"/>
              <a:ext cx="554355" cy="184150"/>
            </a:xfrm>
            <a:custGeom>
              <a:avLst/>
              <a:gdLst/>
              <a:ahLst/>
              <a:cxnLst/>
              <a:rect l="l" t="t" r="r" b="b"/>
              <a:pathLst>
                <a:path w="55435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5435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5435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54354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54354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54354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5435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54354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5435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5435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5435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5435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5435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5435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5435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5435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5435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5435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5435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5435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5435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5435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5435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54354" h="184150">
                  <a:moveTo>
                    <a:pt x="401925" y="20061"/>
                  </a:moveTo>
                  <a:lnTo>
                    <a:pt x="384030" y="20061"/>
                  </a:lnTo>
                  <a:lnTo>
                    <a:pt x="384030" y="167843"/>
                  </a:lnTo>
                  <a:lnTo>
                    <a:pt x="401925" y="167843"/>
                  </a:lnTo>
                  <a:lnTo>
                    <a:pt x="401925" y="20061"/>
                  </a:lnTo>
                  <a:close/>
                </a:path>
                <a:path w="554354" h="184150">
                  <a:moveTo>
                    <a:pt x="485431" y="20061"/>
                  </a:moveTo>
                  <a:lnTo>
                    <a:pt x="437806" y="20061"/>
                  </a:lnTo>
                  <a:lnTo>
                    <a:pt x="437806" y="167843"/>
                  </a:lnTo>
                  <a:lnTo>
                    <a:pt x="483411" y="167843"/>
                  </a:lnTo>
                  <a:lnTo>
                    <a:pt x="494244" y="167288"/>
                  </a:lnTo>
                  <a:lnTo>
                    <a:pt x="531290" y="151968"/>
                  </a:lnTo>
                  <a:lnTo>
                    <a:pt x="455702" y="151968"/>
                  </a:lnTo>
                  <a:lnTo>
                    <a:pt x="455702" y="35936"/>
                  </a:lnTo>
                  <a:lnTo>
                    <a:pt x="531716" y="35936"/>
                  </a:lnTo>
                  <a:lnTo>
                    <a:pt x="529435" y="33821"/>
                  </a:lnTo>
                  <a:lnTo>
                    <a:pt x="522232" y="28936"/>
                  </a:lnTo>
                  <a:lnTo>
                    <a:pt x="514196" y="25053"/>
                  </a:lnTo>
                  <a:lnTo>
                    <a:pt x="505383" y="22280"/>
                  </a:lnTo>
                  <a:lnTo>
                    <a:pt x="495795" y="20616"/>
                  </a:lnTo>
                  <a:lnTo>
                    <a:pt x="485431" y="20061"/>
                  </a:lnTo>
                  <a:close/>
                </a:path>
                <a:path w="554354" h="184150">
                  <a:moveTo>
                    <a:pt x="531716" y="35936"/>
                  </a:moveTo>
                  <a:lnTo>
                    <a:pt x="484277" y="35936"/>
                  </a:lnTo>
                  <a:lnTo>
                    <a:pt x="492579" y="36373"/>
                  </a:lnTo>
                  <a:lnTo>
                    <a:pt x="500170" y="37686"/>
                  </a:lnTo>
                  <a:lnTo>
                    <a:pt x="530692" y="62896"/>
                  </a:lnTo>
                  <a:lnTo>
                    <a:pt x="536520" y="93663"/>
                  </a:lnTo>
                  <a:lnTo>
                    <a:pt x="536150" y="102372"/>
                  </a:lnTo>
                  <a:lnTo>
                    <a:pt x="518277" y="140986"/>
                  </a:lnTo>
                  <a:lnTo>
                    <a:pt x="482256" y="151968"/>
                  </a:lnTo>
                  <a:lnTo>
                    <a:pt x="531290" y="151968"/>
                  </a:lnTo>
                  <a:lnTo>
                    <a:pt x="551781" y="115149"/>
                  </a:lnTo>
                  <a:lnTo>
                    <a:pt x="553838" y="93663"/>
                  </a:lnTo>
                  <a:lnTo>
                    <a:pt x="553328" y="82596"/>
                  </a:lnTo>
                  <a:lnTo>
                    <a:pt x="541161" y="46485"/>
                  </a:lnTo>
                  <a:lnTo>
                    <a:pt x="535744" y="39670"/>
                  </a:lnTo>
                  <a:lnTo>
                    <a:pt x="531716" y="3593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899867" y="5303621"/>
              <a:ext cx="535940" cy="188595"/>
            </a:xfrm>
            <a:custGeom>
              <a:avLst/>
              <a:gdLst/>
              <a:ahLst/>
              <a:cxnLst/>
              <a:rect l="l" t="t" r="r" b="b"/>
              <a:pathLst>
                <a:path w="535939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35939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35939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35939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35939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35939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35939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35939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35939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35939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35939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35939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35939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35939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35939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35939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35939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35939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35939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35939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35939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35939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35939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35939" h="188595">
                  <a:moveTo>
                    <a:pt x="535197" y="0"/>
                  </a:moveTo>
                  <a:lnTo>
                    <a:pt x="508171" y="0"/>
                  </a:lnTo>
                  <a:lnTo>
                    <a:pt x="508171" y="110134"/>
                  </a:lnTo>
                  <a:lnTo>
                    <a:pt x="535197" y="110134"/>
                  </a:lnTo>
                  <a:lnTo>
                    <a:pt x="535197" y="86359"/>
                  </a:lnTo>
                  <a:lnTo>
                    <a:pt x="517518" y="86359"/>
                  </a:lnTo>
                  <a:lnTo>
                    <a:pt x="517518" y="64820"/>
                  </a:lnTo>
                  <a:lnTo>
                    <a:pt x="535197" y="64820"/>
                  </a:lnTo>
                  <a:lnTo>
                    <a:pt x="535197" y="48564"/>
                  </a:lnTo>
                  <a:lnTo>
                    <a:pt x="516705" y="48564"/>
                  </a:lnTo>
                  <a:lnTo>
                    <a:pt x="516705" y="27228"/>
                  </a:lnTo>
                  <a:lnTo>
                    <a:pt x="535197" y="27228"/>
                  </a:lnTo>
                  <a:lnTo>
                    <a:pt x="535197" y="0"/>
                  </a:lnTo>
                  <a:close/>
                </a:path>
                <a:path w="535939" h="188595">
                  <a:moveTo>
                    <a:pt x="474440" y="13614"/>
                  </a:moveTo>
                  <a:lnTo>
                    <a:pt x="385438" y="13614"/>
                  </a:lnTo>
                  <a:lnTo>
                    <a:pt x="385438" y="99974"/>
                  </a:lnTo>
                  <a:lnTo>
                    <a:pt x="474440" y="99974"/>
                  </a:lnTo>
                  <a:lnTo>
                    <a:pt x="474440" y="86359"/>
                  </a:lnTo>
                  <a:lnTo>
                    <a:pt x="468750" y="86359"/>
                  </a:lnTo>
                  <a:lnTo>
                    <a:pt x="468750" y="78841"/>
                  </a:lnTo>
                  <a:lnTo>
                    <a:pt x="412057" y="78841"/>
                  </a:lnTo>
                  <a:lnTo>
                    <a:pt x="412057" y="34950"/>
                  </a:lnTo>
                  <a:lnTo>
                    <a:pt x="468750" y="34950"/>
                  </a:lnTo>
                  <a:lnTo>
                    <a:pt x="468750" y="27228"/>
                  </a:lnTo>
                  <a:lnTo>
                    <a:pt x="474440" y="27228"/>
                  </a:lnTo>
                  <a:lnTo>
                    <a:pt x="474440" y="13614"/>
                  </a:lnTo>
                  <a:close/>
                </a:path>
                <a:path w="535939" h="188595">
                  <a:moveTo>
                    <a:pt x="474440" y="64820"/>
                  </a:moveTo>
                  <a:lnTo>
                    <a:pt x="468750" y="64820"/>
                  </a:lnTo>
                  <a:lnTo>
                    <a:pt x="468750" y="86359"/>
                  </a:lnTo>
                  <a:lnTo>
                    <a:pt x="474440" y="86359"/>
                  </a:lnTo>
                  <a:lnTo>
                    <a:pt x="474440" y="64820"/>
                  </a:lnTo>
                  <a:close/>
                </a:path>
                <a:path w="535939" h="188595">
                  <a:moveTo>
                    <a:pt x="508171" y="64820"/>
                  </a:moveTo>
                  <a:lnTo>
                    <a:pt x="474440" y="64820"/>
                  </a:lnTo>
                  <a:lnTo>
                    <a:pt x="474440" y="86359"/>
                  </a:lnTo>
                  <a:lnTo>
                    <a:pt x="508171" y="86359"/>
                  </a:lnTo>
                  <a:lnTo>
                    <a:pt x="508171" y="64820"/>
                  </a:lnTo>
                  <a:close/>
                </a:path>
                <a:path w="535939" h="188595">
                  <a:moveTo>
                    <a:pt x="535197" y="64820"/>
                  </a:moveTo>
                  <a:lnTo>
                    <a:pt x="517518" y="64820"/>
                  </a:lnTo>
                  <a:lnTo>
                    <a:pt x="517518" y="86359"/>
                  </a:lnTo>
                  <a:lnTo>
                    <a:pt x="535197" y="86359"/>
                  </a:lnTo>
                  <a:lnTo>
                    <a:pt x="535197" y="64820"/>
                  </a:lnTo>
                  <a:close/>
                </a:path>
                <a:path w="535939" h="188595">
                  <a:moveTo>
                    <a:pt x="468750" y="34950"/>
                  </a:moveTo>
                  <a:lnTo>
                    <a:pt x="447821" y="34950"/>
                  </a:lnTo>
                  <a:lnTo>
                    <a:pt x="447821" y="78841"/>
                  </a:lnTo>
                  <a:lnTo>
                    <a:pt x="468750" y="78841"/>
                  </a:lnTo>
                  <a:lnTo>
                    <a:pt x="468750" y="64820"/>
                  </a:lnTo>
                  <a:lnTo>
                    <a:pt x="474440" y="64820"/>
                  </a:lnTo>
                  <a:lnTo>
                    <a:pt x="474440" y="48564"/>
                  </a:lnTo>
                  <a:lnTo>
                    <a:pt x="468750" y="48564"/>
                  </a:lnTo>
                  <a:lnTo>
                    <a:pt x="468750" y="34950"/>
                  </a:lnTo>
                  <a:close/>
                </a:path>
                <a:path w="535939" h="188595">
                  <a:moveTo>
                    <a:pt x="474440" y="27228"/>
                  </a:moveTo>
                  <a:lnTo>
                    <a:pt x="468750" y="27228"/>
                  </a:lnTo>
                  <a:lnTo>
                    <a:pt x="468750" y="48564"/>
                  </a:lnTo>
                  <a:lnTo>
                    <a:pt x="474440" y="48564"/>
                  </a:lnTo>
                  <a:lnTo>
                    <a:pt x="474440" y="27228"/>
                  </a:lnTo>
                  <a:close/>
                </a:path>
                <a:path w="535939" h="188595">
                  <a:moveTo>
                    <a:pt x="508171" y="27228"/>
                  </a:moveTo>
                  <a:lnTo>
                    <a:pt x="474440" y="27228"/>
                  </a:lnTo>
                  <a:lnTo>
                    <a:pt x="474440" y="48564"/>
                  </a:lnTo>
                  <a:lnTo>
                    <a:pt x="508171" y="48564"/>
                  </a:lnTo>
                  <a:lnTo>
                    <a:pt x="508171" y="27228"/>
                  </a:lnTo>
                  <a:close/>
                </a:path>
                <a:path w="535939" h="188595">
                  <a:moveTo>
                    <a:pt x="535197" y="27228"/>
                  </a:moveTo>
                  <a:lnTo>
                    <a:pt x="516705" y="27228"/>
                  </a:lnTo>
                  <a:lnTo>
                    <a:pt x="516705" y="48564"/>
                  </a:lnTo>
                  <a:lnTo>
                    <a:pt x="535197" y="48564"/>
                  </a:lnTo>
                  <a:lnTo>
                    <a:pt x="535197" y="27228"/>
                  </a:lnTo>
                  <a:close/>
                </a:path>
                <a:path w="535939" h="188595">
                  <a:moveTo>
                    <a:pt x="471392" y="115011"/>
                  </a:moveTo>
                  <a:lnTo>
                    <a:pt x="444525" y="117497"/>
                  </a:lnTo>
                  <a:lnTo>
                    <a:pt x="424249" y="124688"/>
                  </a:lnTo>
                  <a:lnTo>
                    <a:pt x="411441" y="136185"/>
                  </a:lnTo>
                  <a:lnTo>
                    <a:pt x="406977" y="151587"/>
                  </a:lnTo>
                  <a:lnTo>
                    <a:pt x="411441" y="167074"/>
                  </a:lnTo>
                  <a:lnTo>
                    <a:pt x="424249" y="178562"/>
                  </a:lnTo>
                  <a:lnTo>
                    <a:pt x="444525" y="185705"/>
                  </a:lnTo>
                  <a:lnTo>
                    <a:pt x="471392" y="188163"/>
                  </a:lnTo>
                  <a:lnTo>
                    <a:pt x="498259" y="185705"/>
                  </a:lnTo>
                  <a:lnTo>
                    <a:pt x="518534" y="178562"/>
                  </a:lnTo>
                  <a:lnTo>
                    <a:pt x="530712" y="167640"/>
                  </a:lnTo>
                  <a:lnTo>
                    <a:pt x="471392" y="167640"/>
                  </a:lnTo>
                  <a:lnTo>
                    <a:pt x="455263" y="166646"/>
                  </a:lnTo>
                  <a:lnTo>
                    <a:pt x="443553" y="163652"/>
                  </a:lnTo>
                  <a:lnTo>
                    <a:pt x="436416" y="158638"/>
                  </a:lnTo>
                  <a:lnTo>
                    <a:pt x="434003" y="151587"/>
                  </a:lnTo>
                  <a:lnTo>
                    <a:pt x="436416" y="144567"/>
                  </a:lnTo>
                  <a:lnTo>
                    <a:pt x="443553" y="139623"/>
                  </a:lnTo>
                  <a:lnTo>
                    <a:pt x="455263" y="136699"/>
                  </a:lnTo>
                  <a:lnTo>
                    <a:pt x="471392" y="135737"/>
                  </a:lnTo>
                  <a:lnTo>
                    <a:pt x="530843" y="135737"/>
                  </a:lnTo>
                  <a:lnTo>
                    <a:pt x="518534" y="124688"/>
                  </a:lnTo>
                  <a:lnTo>
                    <a:pt x="498259" y="117497"/>
                  </a:lnTo>
                  <a:lnTo>
                    <a:pt x="471392" y="115011"/>
                  </a:lnTo>
                  <a:close/>
                </a:path>
                <a:path w="535939" h="188595">
                  <a:moveTo>
                    <a:pt x="530843" y="135737"/>
                  </a:moveTo>
                  <a:lnTo>
                    <a:pt x="471392" y="135737"/>
                  </a:lnTo>
                  <a:lnTo>
                    <a:pt x="487638" y="136699"/>
                  </a:lnTo>
                  <a:lnTo>
                    <a:pt x="499408" y="139623"/>
                  </a:lnTo>
                  <a:lnTo>
                    <a:pt x="506568" y="144567"/>
                  </a:lnTo>
                  <a:lnTo>
                    <a:pt x="508984" y="151587"/>
                  </a:lnTo>
                  <a:lnTo>
                    <a:pt x="506568" y="158638"/>
                  </a:lnTo>
                  <a:lnTo>
                    <a:pt x="499408" y="163652"/>
                  </a:lnTo>
                  <a:lnTo>
                    <a:pt x="487638" y="166646"/>
                  </a:lnTo>
                  <a:lnTo>
                    <a:pt x="471392" y="167640"/>
                  </a:lnTo>
                  <a:lnTo>
                    <a:pt x="530712" y="167640"/>
                  </a:lnTo>
                  <a:lnTo>
                    <a:pt x="531342" y="167074"/>
                  </a:lnTo>
                  <a:lnTo>
                    <a:pt x="535806" y="151587"/>
                  </a:lnTo>
                  <a:lnTo>
                    <a:pt x="531342" y="136185"/>
                  </a:lnTo>
                  <a:lnTo>
                    <a:pt x="530843" y="135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895600" y="56515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044444" y="5763056"/>
              <a:ext cx="527050" cy="183515"/>
            </a:xfrm>
            <a:custGeom>
              <a:avLst/>
              <a:gdLst/>
              <a:ahLst/>
              <a:cxnLst/>
              <a:rect l="l" t="t" r="r" b="b"/>
              <a:pathLst>
                <a:path w="527050" h="183514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527050" h="183514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527050" h="183514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527050" h="183514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527050" h="183514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527050" h="183514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527050" h="183514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527050" h="183514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527050" h="183514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527050" h="183514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527050" h="183514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527050" h="183514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527050" h="183514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527050" h="183514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527050" h="183514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527050" h="183514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527050" h="183514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527050" h="183514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527050" h="183514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527050" h="183514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527050" h="183514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527050" h="183514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527050" h="183514">
                  <a:moveTo>
                    <a:pt x="525849" y="0"/>
                  </a:moveTo>
                  <a:lnTo>
                    <a:pt x="508984" y="0"/>
                  </a:lnTo>
                  <a:lnTo>
                    <a:pt x="508984" y="108712"/>
                  </a:lnTo>
                  <a:lnTo>
                    <a:pt x="525849" y="108712"/>
                  </a:lnTo>
                  <a:lnTo>
                    <a:pt x="525849" y="79857"/>
                  </a:lnTo>
                  <a:lnTo>
                    <a:pt x="515893" y="79857"/>
                  </a:lnTo>
                  <a:lnTo>
                    <a:pt x="515893" y="66243"/>
                  </a:lnTo>
                  <a:lnTo>
                    <a:pt x="525849" y="66243"/>
                  </a:lnTo>
                  <a:lnTo>
                    <a:pt x="525849" y="43484"/>
                  </a:lnTo>
                  <a:lnTo>
                    <a:pt x="515486" y="43484"/>
                  </a:lnTo>
                  <a:lnTo>
                    <a:pt x="515486" y="29667"/>
                  </a:lnTo>
                  <a:lnTo>
                    <a:pt x="525849" y="29667"/>
                  </a:lnTo>
                  <a:lnTo>
                    <a:pt x="525849" y="0"/>
                  </a:lnTo>
                  <a:close/>
                </a:path>
                <a:path w="527050" h="183514">
                  <a:moveTo>
                    <a:pt x="467125" y="13817"/>
                  </a:moveTo>
                  <a:lnTo>
                    <a:pt x="383203" y="13817"/>
                  </a:lnTo>
                  <a:lnTo>
                    <a:pt x="383203" y="95504"/>
                  </a:lnTo>
                  <a:lnTo>
                    <a:pt x="467125" y="95504"/>
                  </a:lnTo>
                  <a:lnTo>
                    <a:pt x="467125" y="82092"/>
                  </a:lnTo>
                  <a:lnTo>
                    <a:pt x="399662" y="82092"/>
                  </a:lnTo>
                  <a:lnTo>
                    <a:pt x="399662" y="27431"/>
                  </a:lnTo>
                  <a:lnTo>
                    <a:pt x="467125" y="27431"/>
                  </a:lnTo>
                  <a:lnTo>
                    <a:pt x="467125" y="13817"/>
                  </a:lnTo>
                  <a:close/>
                </a:path>
                <a:path w="527050" h="183514">
                  <a:moveTo>
                    <a:pt x="467125" y="27431"/>
                  </a:moveTo>
                  <a:lnTo>
                    <a:pt x="450462" y="27431"/>
                  </a:lnTo>
                  <a:lnTo>
                    <a:pt x="450462" y="82092"/>
                  </a:lnTo>
                  <a:lnTo>
                    <a:pt x="467125" y="82092"/>
                  </a:lnTo>
                  <a:lnTo>
                    <a:pt x="467125" y="79857"/>
                  </a:lnTo>
                  <a:lnTo>
                    <a:pt x="462451" y="79857"/>
                  </a:lnTo>
                  <a:lnTo>
                    <a:pt x="462451" y="66243"/>
                  </a:lnTo>
                  <a:lnTo>
                    <a:pt x="467125" y="66243"/>
                  </a:lnTo>
                  <a:lnTo>
                    <a:pt x="467125" y="43484"/>
                  </a:lnTo>
                  <a:lnTo>
                    <a:pt x="462451" y="43484"/>
                  </a:lnTo>
                  <a:lnTo>
                    <a:pt x="462451" y="29667"/>
                  </a:lnTo>
                  <a:lnTo>
                    <a:pt x="467125" y="29667"/>
                  </a:lnTo>
                  <a:lnTo>
                    <a:pt x="467125" y="27431"/>
                  </a:lnTo>
                  <a:close/>
                </a:path>
                <a:path w="527050" h="183514">
                  <a:moveTo>
                    <a:pt x="467125" y="66243"/>
                  </a:moveTo>
                  <a:lnTo>
                    <a:pt x="462451" y="66243"/>
                  </a:lnTo>
                  <a:lnTo>
                    <a:pt x="462451" y="79857"/>
                  </a:lnTo>
                  <a:lnTo>
                    <a:pt x="467125" y="79857"/>
                  </a:lnTo>
                  <a:lnTo>
                    <a:pt x="467125" y="66243"/>
                  </a:lnTo>
                  <a:close/>
                </a:path>
                <a:path w="527050" h="183514">
                  <a:moveTo>
                    <a:pt x="508984" y="66243"/>
                  </a:moveTo>
                  <a:lnTo>
                    <a:pt x="467125" y="66243"/>
                  </a:lnTo>
                  <a:lnTo>
                    <a:pt x="467125" y="79857"/>
                  </a:lnTo>
                  <a:lnTo>
                    <a:pt x="508984" y="79857"/>
                  </a:lnTo>
                  <a:lnTo>
                    <a:pt x="508984" y="66243"/>
                  </a:lnTo>
                  <a:close/>
                </a:path>
                <a:path w="527050" h="183514">
                  <a:moveTo>
                    <a:pt x="525849" y="66243"/>
                  </a:moveTo>
                  <a:lnTo>
                    <a:pt x="515893" y="66243"/>
                  </a:lnTo>
                  <a:lnTo>
                    <a:pt x="515893" y="79857"/>
                  </a:lnTo>
                  <a:lnTo>
                    <a:pt x="525849" y="79857"/>
                  </a:lnTo>
                  <a:lnTo>
                    <a:pt x="525849" y="66243"/>
                  </a:lnTo>
                  <a:close/>
                </a:path>
                <a:path w="527050" h="183514">
                  <a:moveTo>
                    <a:pt x="467125" y="29667"/>
                  </a:moveTo>
                  <a:lnTo>
                    <a:pt x="462451" y="29667"/>
                  </a:lnTo>
                  <a:lnTo>
                    <a:pt x="462451" y="43484"/>
                  </a:lnTo>
                  <a:lnTo>
                    <a:pt x="467125" y="43484"/>
                  </a:lnTo>
                  <a:lnTo>
                    <a:pt x="467125" y="29667"/>
                  </a:lnTo>
                  <a:close/>
                </a:path>
                <a:path w="527050" h="183514">
                  <a:moveTo>
                    <a:pt x="508984" y="29667"/>
                  </a:moveTo>
                  <a:lnTo>
                    <a:pt x="467125" y="29667"/>
                  </a:lnTo>
                  <a:lnTo>
                    <a:pt x="467125" y="43484"/>
                  </a:lnTo>
                  <a:lnTo>
                    <a:pt x="508984" y="43484"/>
                  </a:lnTo>
                  <a:lnTo>
                    <a:pt x="508984" y="29667"/>
                  </a:lnTo>
                  <a:close/>
                </a:path>
                <a:path w="527050" h="183514">
                  <a:moveTo>
                    <a:pt x="525849" y="29667"/>
                  </a:moveTo>
                  <a:lnTo>
                    <a:pt x="515486" y="29667"/>
                  </a:lnTo>
                  <a:lnTo>
                    <a:pt x="515486" y="43484"/>
                  </a:lnTo>
                  <a:lnTo>
                    <a:pt x="525849" y="43484"/>
                  </a:lnTo>
                  <a:lnTo>
                    <a:pt x="525849" y="29667"/>
                  </a:lnTo>
                  <a:close/>
                </a:path>
                <a:path w="527050" h="183514">
                  <a:moveTo>
                    <a:pt x="465499" y="113995"/>
                  </a:moveTo>
                  <a:lnTo>
                    <a:pt x="439880" y="116338"/>
                  </a:lnTo>
                  <a:lnTo>
                    <a:pt x="420566" y="123139"/>
                  </a:lnTo>
                  <a:lnTo>
                    <a:pt x="408378" y="134054"/>
                  </a:lnTo>
                  <a:lnTo>
                    <a:pt x="404133" y="148742"/>
                  </a:lnTo>
                  <a:lnTo>
                    <a:pt x="408378" y="163398"/>
                  </a:lnTo>
                  <a:lnTo>
                    <a:pt x="420566" y="174244"/>
                  </a:lnTo>
                  <a:lnTo>
                    <a:pt x="439880" y="180975"/>
                  </a:lnTo>
                  <a:lnTo>
                    <a:pt x="465499" y="183286"/>
                  </a:lnTo>
                  <a:lnTo>
                    <a:pt x="491001" y="180975"/>
                  </a:lnTo>
                  <a:lnTo>
                    <a:pt x="510254" y="174244"/>
                  </a:lnTo>
                  <a:lnTo>
                    <a:pt x="514927" y="170078"/>
                  </a:lnTo>
                  <a:lnTo>
                    <a:pt x="465499" y="170078"/>
                  </a:lnTo>
                  <a:lnTo>
                    <a:pt x="446887" y="168630"/>
                  </a:lnTo>
                  <a:lnTo>
                    <a:pt x="432885" y="164439"/>
                  </a:lnTo>
                  <a:lnTo>
                    <a:pt x="424065" y="157734"/>
                  </a:lnTo>
                  <a:lnTo>
                    <a:pt x="420998" y="148742"/>
                  </a:lnTo>
                  <a:lnTo>
                    <a:pt x="424065" y="139750"/>
                  </a:lnTo>
                  <a:lnTo>
                    <a:pt x="432885" y="133045"/>
                  </a:lnTo>
                  <a:lnTo>
                    <a:pt x="446887" y="128854"/>
                  </a:lnTo>
                  <a:lnTo>
                    <a:pt x="465499" y="127406"/>
                  </a:lnTo>
                  <a:lnTo>
                    <a:pt x="515010" y="127406"/>
                  </a:lnTo>
                  <a:lnTo>
                    <a:pt x="510254" y="123139"/>
                  </a:lnTo>
                  <a:lnTo>
                    <a:pt x="491001" y="116338"/>
                  </a:lnTo>
                  <a:lnTo>
                    <a:pt x="465499" y="113995"/>
                  </a:lnTo>
                  <a:close/>
                </a:path>
                <a:path w="527050" h="183514">
                  <a:moveTo>
                    <a:pt x="515010" y="127406"/>
                  </a:moveTo>
                  <a:lnTo>
                    <a:pt x="465499" y="127406"/>
                  </a:lnTo>
                  <a:lnTo>
                    <a:pt x="484111" y="128854"/>
                  </a:lnTo>
                  <a:lnTo>
                    <a:pt x="498113" y="133045"/>
                  </a:lnTo>
                  <a:lnTo>
                    <a:pt x="506933" y="139750"/>
                  </a:lnTo>
                  <a:lnTo>
                    <a:pt x="510000" y="148742"/>
                  </a:lnTo>
                  <a:lnTo>
                    <a:pt x="506933" y="157734"/>
                  </a:lnTo>
                  <a:lnTo>
                    <a:pt x="498113" y="164439"/>
                  </a:lnTo>
                  <a:lnTo>
                    <a:pt x="484111" y="168630"/>
                  </a:lnTo>
                  <a:lnTo>
                    <a:pt x="465499" y="170078"/>
                  </a:lnTo>
                  <a:lnTo>
                    <a:pt x="514927" y="170078"/>
                  </a:lnTo>
                  <a:lnTo>
                    <a:pt x="522420" y="163398"/>
                  </a:lnTo>
                  <a:lnTo>
                    <a:pt x="526662" y="148742"/>
                  </a:lnTo>
                  <a:lnTo>
                    <a:pt x="522420" y="134054"/>
                  </a:lnTo>
                  <a:lnTo>
                    <a:pt x="515010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916427" y="7513421"/>
              <a:ext cx="349250" cy="188595"/>
            </a:xfrm>
            <a:custGeom>
              <a:avLst/>
              <a:gdLst/>
              <a:ahLst/>
              <a:cxnLst/>
              <a:rect l="l" t="t" r="r" b="b"/>
              <a:pathLst>
                <a:path w="349250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349250" h="188595">
                  <a:moveTo>
                    <a:pt x="170484" y="105257"/>
                  </a:moveTo>
                  <a:lnTo>
                    <a:pt x="0" y="105257"/>
                  </a:lnTo>
                  <a:lnTo>
                    <a:pt x="0" y="126796"/>
                  </a:lnTo>
                  <a:lnTo>
                    <a:pt x="71120" y="126796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5257"/>
                  </a:lnTo>
                  <a:close/>
                </a:path>
                <a:path w="349250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6796"/>
                  </a:lnTo>
                  <a:lnTo>
                    <a:pt x="170484" y="126796"/>
                  </a:lnTo>
                  <a:lnTo>
                    <a:pt x="170484" y="119075"/>
                  </a:lnTo>
                  <a:close/>
                </a:path>
                <a:path w="349250" h="188595">
                  <a:moveTo>
                    <a:pt x="150164" y="9143"/>
                  </a:moveTo>
                  <a:lnTo>
                    <a:pt x="19710" y="9143"/>
                  </a:lnTo>
                  <a:lnTo>
                    <a:pt x="19710" y="85140"/>
                  </a:lnTo>
                  <a:lnTo>
                    <a:pt x="150164" y="85140"/>
                  </a:lnTo>
                  <a:lnTo>
                    <a:pt x="150164" y="63804"/>
                  </a:lnTo>
                  <a:lnTo>
                    <a:pt x="46329" y="63804"/>
                  </a:lnTo>
                  <a:lnTo>
                    <a:pt x="46329" y="30479"/>
                  </a:lnTo>
                  <a:lnTo>
                    <a:pt x="150164" y="30479"/>
                  </a:lnTo>
                  <a:lnTo>
                    <a:pt x="150164" y="9143"/>
                  </a:lnTo>
                  <a:close/>
                </a:path>
                <a:path w="349250" h="188595">
                  <a:moveTo>
                    <a:pt x="150164" y="30479"/>
                  </a:moveTo>
                  <a:lnTo>
                    <a:pt x="123545" y="30479"/>
                  </a:lnTo>
                  <a:lnTo>
                    <a:pt x="123545" y="63804"/>
                  </a:lnTo>
                  <a:lnTo>
                    <a:pt x="150164" y="63804"/>
                  </a:lnTo>
                  <a:lnTo>
                    <a:pt x="150164" y="30479"/>
                  </a:lnTo>
                  <a:close/>
                </a:path>
                <a:path w="349250" h="188595">
                  <a:moveTo>
                    <a:pt x="349081" y="0"/>
                  </a:moveTo>
                  <a:lnTo>
                    <a:pt x="323275" y="0"/>
                  </a:lnTo>
                  <a:lnTo>
                    <a:pt x="323275" y="188163"/>
                  </a:lnTo>
                  <a:lnTo>
                    <a:pt x="349081" y="188163"/>
                  </a:lnTo>
                  <a:lnTo>
                    <a:pt x="349081" y="0"/>
                  </a:lnTo>
                  <a:close/>
                </a:path>
                <a:path w="349250" h="188595">
                  <a:moveTo>
                    <a:pt x="308848" y="4063"/>
                  </a:moveTo>
                  <a:lnTo>
                    <a:pt x="283651" y="4063"/>
                  </a:lnTo>
                  <a:lnTo>
                    <a:pt x="283651" y="179832"/>
                  </a:lnTo>
                  <a:lnTo>
                    <a:pt x="308848" y="179832"/>
                  </a:lnTo>
                  <a:lnTo>
                    <a:pt x="308848" y="93472"/>
                  </a:lnTo>
                  <a:lnTo>
                    <a:pt x="288934" y="93472"/>
                  </a:lnTo>
                  <a:lnTo>
                    <a:pt x="288934" y="72136"/>
                  </a:lnTo>
                  <a:lnTo>
                    <a:pt x="308848" y="72136"/>
                  </a:lnTo>
                  <a:lnTo>
                    <a:pt x="308848" y="4063"/>
                  </a:lnTo>
                  <a:close/>
                </a:path>
                <a:path w="349250" h="188595">
                  <a:moveTo>
                    <a:pt x="251139" y="22148"/>
                  </a:moveTo>
                  <a:lnTo>
                    <a:pt x="242604" y="22148"/>
                  </a:lnTo>
                  <a:lnTo>
                    <a:pt x="242604" y="27635"/>
                  </a:lnTo>
                  <a:lnTo>
                    <a:pt x="239553" y="59242"/>
                  </a:lnTo>
                  <a:lnTo>
                    <a:pt x="229625" y="86334"/>
                  </a:lnTo>
                  <a:lnTo>
                    <a:pt x="211658" y="109731"/>
                  </a:lnTo>
                  <a:lnTo>
                    <a:pt x="184489" y="130251"/>
                  </a:lnTo>
                  <a:lnTo>
                    <a:pt x="199729" y="149148"/>
                  </a:lnTo>
                  <a:lnTo>
                    <a:pt x="232781" y="123904"/>
                  </a:lnTo>
                  <a:lnTo>
                    <a:pt x="253984" y="94259"/>
                  </a:lnTo>
                  <a:lnTo>
                    <a:pt x="254246" y="93472"/>
                  </a:lnTo>
                  <a:lnTo>
                    <a:pt x="248700" y="93472"/>
                  </a:lnTo>
                  <a:lnTo>
                    <a:pt x="248700" y="72136"/>
                  </a:lnTo>
                  <a:lnTo>
                    <a:pt x="261345" y="72136"/>
                  </a:lnTo>
                  <a:lnTo>
                    <a:pt x="265280" y="60309"/>
                  </a:lnTo>
                  <a:lnTo>
                    <a:pt x="266732" y="43687"/>
                  </a:lnTo>
                  <a:lnTo>
                    <a:pt x="251139" y="43687"/>
                  </a:lnTo>
                  <a:lnTo>
                    <a:pt x="251139" y="22148"/>
                  </a:lnTo>
                  <a:close/>
                </a:path>
                <a:path w="349250" h="188595">
                  <a:moveTo>
                    <a:pt x="261345" y="72136"/>
                  </a:moveTo>
                  <a:lnTo>
                    <a:pt x="248700" y="72136"/>
                  </a:lnTo>
                  <a:lnTo>
                    <a:pt x="248700" y="93472"/>
                  </a:lnTo>
                  <a:lnTo>
                    <a:pt x="254246" y="93472"/>
                  </a:lnTo>
                  <a:lnTo>
                    <a:pt x="261345" y="72136"/>
                  </a:lnTo>
                  <a:close/>
                </a:path>
                <a:path w="349250" h="188595">
                  <a:moveTo>
                    <a:pt x="283651" y="72136"/>
                  </a:moveTo>
                  <a:lnTo>
                    <a:pt x="261345" y="72136"/>
                  </a:lnTo>
                  <a:lnTo>
                    <a:pt x="254246" y="93472"/>
                  </a:lnTo>
                  <a:lnTo>
                    <a:pt x="283651" y="93472"/>
                  </a:lnTo>
                  <a:lnTo>
                    <a:pt x="283651" y="72136"/>
                  </a:lnTo>
                  <a:close/>
                </a:path>
                <a:path w="349250" h="188595">
                  <a:moveTo>
                    <a:pt x="308848" y="72136"/>
                  </a:moveTo>
                  <a:lnTo>
                    <a:pt x="288934" y="72136"/>
                  </a:lnTo>
                  <a:lnTo>
                    <a:pt x="288934" y="93472"/>
                  </a:lnTo>
                  <a:lnTo>
                    <a:pt x="308848" y="93472"/>
                  </a:lnTo>
                  <a:lnTo>
                    <a:pt x="308848" y="72136"/>
                  </a:lnTo>
                  <a:close/>
                </a:path>
                <a:path w="349250" h="188595">
                  <a:moveTo>
                    <a:pt x="242604" y="22148"/>
                  </a:moveTo>
                  <a:lnTo>
                    <a:pt x="195056" y="22148"/>
                  </a:lnTo>
                  <a:lnTo>
                    <a:pt x="195056" y="43687"/>
                  </a:lnTo>
                  <a:lnTo>
                    <a:pt x="241055" y="43687"/>
                  </a:lnTo>
                  <a:lnTo>
                    <a:pt x="242604" y="27635"/>
                  </a:lnTo>
                  <a:lnTo>
                    <a:pt x="242604" y="22148"/>
                  </a:lnTo>
                  <a:close/>
                </a:path>
                <a:path w="349250" h="188595">
                  <a:moveTo>
                    <a:pt x="268614" y="22148"/>
                  </a:moveTo>
                  <a:lnTo>
                    <a:pt x="251139" y="22148"/>
                  </a:lnTo>
                  <a:lnTo>
                    <a:pt x="251139" y="43687"/>
                  </a:lnTo>
                  <a:lnTo>
                    <a:pt x="266732" y="43687"/>
                  </a:lnTo>
                  <a:lnTo>
                    <a:pt x="268614" y="22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895600" y="78613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045256" y="7972856"/>
              <a:ext cx="343535" cy="184150"/>
            </a:xfrm>
            <a:custGeom>
              <a:avLst/>
              <a:gdLst/>
              <a:ahLst/>
              <a:cxnLst/>
              <a:rect l="l" t="t" r="r" b="b"/>
              <a:pathLst>
                <a:path w="343535" h="184150">
                  <a:moveTo>
                    <a:pt x="91033" y="115011"/>
                  </a:moveTo>
                  <a:lnTo>
                    <a:pt x="74371" y="115011"/>
                  </a:lnTo>
                  <a:lnTo>
                    <a:pt x="74371" y="183692"/>
                  </a:lnTo>
                  <a:lnTo>
                    <a:pt x="91033" y="183692"/>
                  </a:lnTo>
                  <a:lnTo>
                    <a:pt x="91033" y="115011"/>
                  </a:lnTo>
                  <a:close/>
                </a:path>
                <a:path w="343535" h="184150">
                  <a:moveTo>
                    <a:pt x="166624" y="106680"/>
                  </a:moveTo>
                  <a:lnTo>
                    <a:pt x="0" y="106680"/>
                  </a:lnTo>
                  <a:lnTo>
                    <a:pt x="0" y="120497"/>
                  </a:lnTo>
                  <a:lnTo>
                    <a:pt x="74371" y="120497"/>
                  </a:lnTo>
                  <a:lnTo>
                    <a:pt x="74371" y="115011"/>
                  </a:lnTo>
                  <a:lnTo>
                    <a:pt x="166624" y="115011"/>
                  </a:lnTo>
                  <a:lnTo>
                    <a:pt x="166624" y="106680"/>
                  </a:lnTo>
                  <a:close/>
                </a:path>
                <a:path w="343535" h="184150">
                  <a:moveTo>
                    <a:pt x="166624" y="115011"/>
                  </a:moveTo>
                  <a:lnTo>
                    <a:pt x="91033" y="115011"/>
                  </a:lnTo>
                  <a:lnTo>
                    <a:pt x="91033" y="120497"/>
                  </a:lnTo>
                  <a:lnTo>
                    <a:pt x="166624" y="120497"/>
                  </a:lnTo>
                  <a:lnTo>
                    <a:pt x="166624" y="115011"/>
                  </a:lnTo>
                  <a:close/>
                </a:path>
                <a:path w="343535" h="184150">
                  <a:moveTo>
                    <a:pt x="145084" y="10160"/>
                  </a:moveTo>
                  <a:lnTo>
                    <a:pt x="21132" y="10160"/>
                  </a:lnTo>
                  <a:lnTo>
                    <a:pt x="21132" y="81889"/>
                  </a:lnTo>
                  <a:lnTo>
                    <a:pt x="145084" y="81889"/>
                  </a:lnTo>
                  <a:lnTo>
                    <a:pt x="145084" y="68275"/>
                  </a:lnTo>
                  <a:lnTo>
                    <a:pt x="37795" y="68275"/>
                  </a:lnTo>
                  <a:lnTo>
                    <a:pt x="37795" y="23774"/>
                  </a:lnTo>
                  <a:lnTo>
                    <a:pt x="145084" y="23774"/>
                  </a:lnTo>
                  <a:lnTo>
                    <a:pt x="145084" y="10160"/>
                  </a:lnTo>
                  <a:close/>
                </a:path>
                <a:path w="343535" h="184150">
                  <a:moveTo>
                    <a:pt x="145084" y="23774"/>
                  </a:moveTo>
                  <a:lnTo>
                    <a:pt x="128625" y="23774"/>
                  </a:lnTo>
                  <a:lnTo>
                    <a:pt x="128625" y="68275"/>
                  </a:lnTo>
                  <a:lnTo>
                    <a:pt x="145084" y="68275"/>
                  </a:lnTo>
                  <a:lnTo>
                    <a:pt x="145084" y="23774"/>
                  </a:lnTo>
                  <a:close/>
                </a:path>
                <a:path w="343535" h="184150">
                  <a:moveTo>
                    <a:pt x="343188" y="0"/>
                  </a:moveTo>
                  <a:lnTo>
                    <a:pt x="326932" y="0"/>
                  </a:lnTo>
                  <a:lnTo>
                    <a:pt x="326932" y="183692"/>
                  </a:lnTo>
                  <a:lnTo>
                    <a:pt x="343188" y="183692"/>
                  </a:lnTo>
                  <a:lnTo>
                    <a:pt x="343188" y="0"/>
                  </a:lnTo>
                  <a:close/>
                </a:path>
                <a:path w="343535" h="184150">
                  <a:moveTo>
                    <a:pt x="304580" y="4673"/>
                  </a:moveTo>
                  <a:lnTo>
                    <a:pt x="288731" y="4673"/>
                  </a:lnTo>
                  <a:lnTo>
                    <a:pt x="288731" y="174345"/>
                  </a:lnTo>
                  <a:lnTo>
                    <a:pt x="304580" y="174345"/>
                  </a:lnTo>
                  <a:lnTo>
                    <a:pt x="304580" y="88595"/>
                  </a:lnTo>
                  <a:lnTo>
                    <a:pt x="293608" y="88595"/>
                  </a:lnTo>
                  <a:lnTo>
                    <a:pt x="293608" y="74980"/>
                  </a:lnTo>
                  <a:lnTo>
                    <a:pt x="304580" y="74980"/>
                  </a:lnTo>
                  <a:lnTo>
                    <a:pt x="304580" y="4673"/>
                  </a:lnTo>
                  <a:close/>
                </a:path>
                <a:path w="343535" h="184150">
                  <a:moveTo>
                    <a:pt x="255812" y="23164"/>
                  </a:moveTo>
                  <a:lnTo>
                    <a:pt x="249513" y="23164"/>
                  </a:lnTo>
                  <a:lnTo>
                    <a:pt x="249513" y="26212"/>
                  </a:lnTo>
                  <a:lnTo>
                    <a:pt x="245821" y="57356"/>
                  </a:lnTo>
                  <a:lnTo>
                    <a:pt x="234451" y="85623"/>
                  </a:lnTo>
                  <a:lnTo>
                    <a:pt x="214966" y="110651"/>
                  </a:lnTo>
                  <a:lnTo>
                    <a:pt x="186928" y="132080"/>
                  </a:lnTo>
                  <a:lnTo>
                    <a:pt x="196884" y="144068"/>
                  </a:lnTo>
                  <a:lnTo>
                    <a:pt x="228565" y="119519"/>
                  </a:lnTo>
                  <a:lnTo>
                    <a:pt x="249920" y="90627"/>
                  </a:lnTo>
                  <a:lnTo>
                    <a:pt x="250676" y="88595"/>
                  </a:lnTo>
                  <a:lnTo>
                    <a:pt x="247278" y="88595"/>
                  </a:lnTo>
                  <a:lnTo>
                    <a:pt x="247278" y="74980"/>
                  </a:lnTo>
                  <a:lnTo>
                    <a:pt x="255743" y="74980"/>
                  </a:lnTo>
                  <a:lnTo>
                    <a:pt x="261978" y="58229"/>
                  </a:lnTo>
                  <a:lnTo>
                    <a:pt x="264275" y="36982"/>
                  </a:lnTo>
                  <a:lnTo>
                    <a:pt x="255812" y="36982"/>
                  </a:lnTo>
                  <a:lnTo>
                    <a:pt x="255812" y="23164"/>
                  </a:lnTo>
                  <a:close/>
                </a:path>
                <a:path w="343535" h="184150">
                  <a:moveTo>
                    <a:pt x="255743" y="74980"/>
                  </a:moveTo>
                  <a:lnTo>
                    <a:pt x="247278" y="74980"/>
                  </a:lnTo>
                  <a:lnTo>
                    <a:pt x="247278" y="88595"/>
                  </a:lnTo>
                  <a:lnTo>
                    <a:pt x="250676" y="88595"/>
                  </a:lnTo>
                  <a:lnTo>
                    <a:pt x="255743" y="74980"/>
                  </a:lnTo>
                  <a:close/>
                </a:path>
                <a:path w="343535" h="184150">
                  <a:moveTo>
                    <a:pt x="288731" y="74980"/>
                  </a:moveTo>
                  <a:lnTo>
                    <a:pt x="255743" y="74980"/>
                  </a:lnTo>
                  <a:lnTo>
                    <a:pt x="250676" y="88595"/>
                  </a:lnTo>
                  <a:lnTo>
                    <a:pt x="288731" y="88595"/>
                  </a:lnTo>
                  <a:lnTo>
                    <a:pt x="288731" y="74980"/>
                  </a:lnTo>
                  <a:close/>
                </a:path>
                <a:path w="343535" h="184150">
                  <a:moveTo>
                    <a:pt x="304580" y="74980"/>
                  </a:moveTo>
                  <a:lnTo>
                    <a:pt x="293608" y="74980"/>
                  </a:lnTo>
                  <a:lnTo>
                    <a:pt x="293608" y="88595"/>
                  </a:lnTo>
                  <a:lnTo>
                    <a:pt x="304580" y="88595"/>
                  </a:lnTo>
                  <a:lnTo>
                    <a:pt x="304580" y="74980"/>
                  </a:lnTo>
                  <a:close/>
                </a:path>
                <a:path w="343535" h="184150">
                  <a:moveTo>
                    <a:pt x="249513" y="23164"/>
                  </a:moveTo>
                  <a:lnTo>
                    <a:pt x="195056" y="23164"/>
                  </a:lnTo>
                  <a:lnTo>
                    <a:pt x="195056" y="36982"/>
                  </a:lnTo>
                  <a:lnTo>
                    <a:pt x="248236" y="36982"/>
                  </a:lnTo>
                  <a:lnTo>
                    <a:pt x="249513" y="26212"/>
                  </a:lnTo>
                  <a:lnTo>
                    <a:pt x="249513" y="23164"/>
                  </a:lnTo>
                  <a:close/>
                </a:path>
                <a:path w="343535" h="184150">
                  <a:moveTo>
                    <a:pt x="265769" y="23164"/>
                  </a:moveTo>
                  <a:lnTo>
                    <a:pt x="255812" y="23164"/>
                  </a:lnTo>
                  <a:lnTo>
                    <a:pt x="255812" y="36982"/>
                  </a:lnTo>
                  <a:lnTo>
                    <a:pt x="264275" y="36982"/>
                  </a:lnTo>
                  <a:lnTo>
                    <a:pt x="265769" y="231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926181" y="8605418"/>
              <a:ext cx="334010" cy="189230"/>
            </a:xfrm>
            <a:custGeom>
              <a:avLst/>
              <a:gdLst/>
              <a:ahLst/>
              <a:cxnLst/>
              <a:rect l="l" t="t" r="r" b="b"/>
              <a:pathLst>
                <a:path w="334010" h="189229">
                  <a:moveTo>
                    <a:pt x="148336" y="203"/>
                  </a:moveTo>
                  <a:lnTo>
                    <a:pt x="121310" y="203"/>
                  </a:lnTo>
                  <a:lnTo>
                    <a:pt x="121310" y="188976"/>
                  </a:lnTo>
                  <a:lnTo>
                    <a:pt x="148336" y="188976"/>
                  </a:lnTo>
                  <a:lnTo>
                    <a:pt x="148336" y="80060"/>
                  </a:lnTo>
                  <a:lnTo>
                    <a:pt x="129032" y="80060"/>
                  </a:lnTo>
                  <a:lnTo>
                    <a:pt x="129032" y="58318"/>
                  </a:lnTo>
                  <a:lnTo>
                    <a:pt x="148336" y="58318"/>
                  </a:lnTo>
                  <a:lnTo>
                    <a:pt x="148336" y="203"/>
                  </a:lnTo>
                  <a:close/>
                </a:path>
                <a:path w="334010" h="189229">
                  <a:moveTo>
                    <a:pt x="26822" y="20320"/>
                  </a:moveTo>
                  <a:lnTo>
                    <a:pt x="0" y="20320"/>
                  </a:lnTo>
                  <a:lnTo>
                    <a:pt x="0" y="144678"/>
                  </a:lnTo>
                  <a:lnTo>
                    <a:pt x="15849" y="144678"/>
                  </a:lnTo>
                  <a:lnTo>
                    <a:pt x="36807" y="144329"/>
                  </a:lnTo>
                  <a:lnTo>
                    <a:pt x="58242" y="143103"/>
                  </a:lnTo>
                  <a:lnTo>
                    <a:pt x="80171" y="140735"/>
                  </a:lnTo>
                  <a:lnTo>
                    <a:pt x="101408" y="137160"/>
                  </a:lnTo>
                  <a:lnTo>
                    <a:pt x="26822" y="137160"/>
                  </a:lnTo>
                  <a:lnTo>
                    <a:pt x="26822" y="122326"/>
                  </a:lnTo>
                  <a:lnTo>
                    <a:pt x="15849" y="122326"/>
                  </a:lnTo>
                  <a:lnTo>
                    <a:pt x="26822" y="122122"/>
                  </a:lnTo>
                  <a:lnTo>
                    <a:pt x="26822" y="20320"/>
                  </a:lnTo>
                  <a:close/>
                </a:path>
                <a:path w="334010" h="189229">
                  <a:moveTo>
                    <a:pt x="99771" y="114604"/>
                  </a:moveTo>
                  <a:lnTo>
                    <a:pt x="78085" y="118297"/>
                  </a:lnTo>
                  <a:lnTo>
                    <a:pt x="56896" y="120675"/>
                  </a:lnTo>
                  <a:lnTo>
                    <a:pt x="36163" y="121948"/>
                  </a:lnTo>
                  <a:lnTo>
                    <a:pt x="26822" y="122122"/>
                  </a:lnTo>
                  <a:lnTo>
                    <a:pt x="26822" y="137160"/>
                  </a:lnTo>
                  <a:lnTo>
                    <a:pt x="101408" y="137160"/>
                  </a:lnTo>
                  <a:lnTo>
                    <a:pt x="102616" y="136956"/>
                  </a:lnTo>
                  <a:lnTo>
                    <a:pt x="99771" y="114604"/>
                  </a:lnTo>
                  <a:close/>
                </a:path>
                <a:path w="334010" h="189229">
                  <a:moveTo>
                    <a:pt x="26822" y="122122"/>
                  </a:moveTo>
                  <a:lnTo>
                    <a:pt x="15849" y="122326"/>
                  </a:lnTo>
                  <a:lnTo>
                    <a:pt x="26822" y="122326"/>
                  </a:lnTo>
                  <a:lnTo>
                    <a:pt x="26822" y="122122"/>
                  </a:lnTo>
                  <a:close/>
                </a:path>
                <a:path w="334010" h="189229">
                  <a:moveTo>
                    <a:pt x="121310" y="58318"/>
                  </a:moveTo>
                  <a:lnTo>
                    <a:pt x="70713" y="58318"/>
                  </a:lnTo>
                  <a:lnTo>
                    <a:pt x="70713" y="80060"/>
                  </a:lnTo>
                  <a:lnTo>
                    <a:pt x="121310" y="80060"/>
                  </a:lnTo>
                  <a:lnTo>
                    <a:pt x="121310" y="58318"/>
                  </a:lnTo>
                  <a:close/>
                </a:path>
                <a:path w="334010" h="189229">
                  <a:moveTo>
                    <a:pt x="148336" y="58318"/>
                  </a:moveTo>
                  <a:lnTo>
                    <a:pt x="129032" y="58318"/>
                  </a:lnTo>
                  <a:lnTo>
                    <a:pt x="129032" y="80060"/>
                  </a:lnTo>
                  <a:lnTo>
                    <a:pt x="148336" y="80060"/>
                  </a:lnTo>
                  <a:lnTo>
                    <a:pt x="148336" y="58318"/>
                  </a:lnTo>
                  <a:close/>
                </a:path>
                <a:path w="334010" h="189229">
                  <a:moveTo>
                    <a:pt x="333435" y="0"/>
                  </a:moveTo>
                  <a:lnTo>
                    <a:pt x="306206" y="0"/>
                  </a:lnTo>
                  <a:lnTo>
                    <a:pt x="306206" y="188772"/>
                  </a:lnTo>
                  <a:lnTo>
                    <a:pt x="333435" y="188772"/>
                  </a:lnTo>
                  <a:lnTo>
                    <a:pt x="333435" y="0"/>
                  </a:lnTo>
                  <a:close/>
                </a:path>
                <a:path w="334010" h="189229">
                  <a:moveTo>
                    <a:pt x="213344" y="15036"/>
                  </a:moveTo>
                  <a:lnTo>
                    <a:pt x="186521" y="15036"/>
                  </a:lnTo>
                  <a:lnTo>
                    <a:pt x="186521" y="144881"/>
                  </a:lnTo>
                  <a:lnTo>
                    <a:pt x="278977" y="144881"/>
                  </a:lnTo>
                  <a:lnTo>
                    <a:pt x="278977" y="123139"/>
                  </a:lnTo>
                  <a:lnTo>
                    <a:pt x="213344" y="123139"/>
                  </a:lnTo>
                  <a:lnTo>
                    <a:pt x="213344" y="81686"/>
                  </a:lnTo>
                  <a:lnTo>
                    <a:pt x="278977" y="81686"/>
                  </a:lnTo>
                  <a:lnTo>
                    <a:pt x="278977" y="60756"/>
                  </a:lnTo>
                  <a:lnTo>
                    <a:pt x="213344" y="60756"/>
                  </a:lnTo>
                  <a:lnTo>
                    <a:pt x="213344" y="15036"/>
                  </a:lnTo>
                  <a:close/>
                </a:path>
                <a:path w="334010" h="189229">
                  <a:moveTo>
                    <a:pt x="278977" y="81686"/>
                  </a:moveTo>
                  <a:lnTo>
                    <a:pt x="252155" y="81686"/>
                  </a:lnTo>
                  <a:lnTo>
                    <a:pt x="252155" y="123139"/>
                  </a:lnTo>
                  <a:lnTo>
                    <a:pt x="278977" y="123139"/>
                  </a:lnTo>
                  <a:lnTo>
                    <a:pt x="278977" y="81686"/>
                  </a:lnTo>
                  <a:close/>
                </a:path>
                <a:path w="334010" h="189229">
                  <a:moveTo>
                    <a:pt x="278977" y="15036"/>
                  </a:moveTo>
                  <a:lnTo>
                    <a:pt x="252155" y="15036"/>
                  </a:lnTo>
                  <a:lnTo>
                    <a:pt x="252155" y="60756"/>
                  </a:lnTo>
                  <a:lnTo>
                    <a:pt x="278977" y="60756"/>
                  </a:lnTo>
                  <a:lnTo>
                    <a:pt x="278977" y="15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895600" y="89535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046476" y="9064853"/>
              <a:ext cx="710565" cy="184150"/>
            </a:xfrm>
            <a:custGeom>
              <a:avLst/>
              <a:gdLst/>
              <a:ahLst/>
              <a:cxnLst/>
              <a:rect l="l" t="t" r="r" b="b"/>
              <a:pathLst>
                <a:path w="710564" h="184150">
                  <a:moveTo>
                    <a:pt x="140208" y="0"/>
                  </a:moveTo>
                  <a:lnTo>
                    <a:pt x="123139" y="0"/>
                  </a:lnTo>
                  <a:lnTo>
                    <a:pt x="123139" y="183895"/>
                  </a:lnTo>
                  <a:lnTo>
                    <a:pt x="140208" y="183895"/>
                  </a:lnTo>
                  <a:lnTo>
                    <a:pt x="140208" y="88595"/>
                  </a:lnTo>
                  <a:lnTo>
                    <a:pt x="135534" y="88595"/>
                  </a:lnTo>
                  <a:lnTo>
                    <a:pt x="135534" y="74574"/>
                  </a:lnTo>
                  <a:lnTo>
                    <a:pt x="140208" y="74574"/>
                  </a:lnTo>
                  <a:lnTo>
                    <a:pt x="140208" y="0"/>
                  </a:lnTo>
                  <a:close/>
                </a:path>
                <a:path w="710564" h="184150">
                  <a:moveTo>
                    <a:pt x="140208" y="74574"/>
                  </a:moveTo>
                  <a:lnTo>
                    <a:pt x="135534" y="74574"/>
                  </a:lnTo>
                  <a:lnTo>
                    <a:pt x="135534" y="88595"/>
                  </a:lnTo>
                  <a:lnTo>
                    <a:pt x="140208" y="88595"/>
                  </a:lnTo>
                  <a:lnTo>
                    <a:pt x="140208" y="74574"/>
                  </a:lnTo>
                  <a:close/>
                </a:path>
                <a:path w="710564" h="184150">
                  <a:moveTo>
                    <a:pt x="169468" y="74574"/>
                  </a:moveTo>
                  <a:lnTo>
                    <a:pt x="140208" y="74574"/>
                  </a:lnTo>
                  <a:lnTo>
                    <a:pt x="140208" y="88595"/>
                  </a:lnTo>
                  <a:lnTo>
                    <a:pt x="169468" y="88595"/>
                  </a:lnTo>
                  <a:lnTo>
                    <a:pt x="169468" y="74574"/>
                  </a:lnTo>
                  <a:close/>
                </a:path>
                <a:path w="710564" h="184150">
                  <a:moveTo>
                    <a:pt x="84937" y="19913"/>
                  </a:moveTo>
                  <a:lnTo>
                    <a:pt x="76200" y="19913"/>
                  </a:lnTo>
                  <a:lnTo>
                    <a:pt x="76200" y="22555"/>
                  </a:lnTo>
                  <a:lnTo>
                    <a:pt x="71437" y="57162"/>
                  </a:lnTo>
                  <a:lnTo>
                    <a:pt x="57150" y="87883"/>
                  </a:lnTo>
                  <a:lnTo>
                    <a:pt x="33337" y="114338"/>
                  </a:lnTo>
                  <a:lnTo>
                    <a:pt x="0" y="136143"/>
                  </a:lnTo>
                  <a:lnTo>
                    <a:pt x="9347" y="149148"/>
                  </a:lnTo>
                  <a:lnTo>
                    <a:pt x="47396" y="123698"/>
                  </a:lnTo>
                  <a:lnTo>
                    <a:pt x="73253" y="92913"/>
                  </a:lnTo>
                  <a:lnTo>
                    <a:pt x="87985" y="57937"/>
                  </a:lnTo>
                  <a:lnTo>
                    <a:pt x="90960" y="33731"/>
                  </a:lnTo>
                  <a:lnTo>
                    <a:pt x="84937" y="33731"/>
                  </a:lnTo>
                  <a:lnTo>
                    <a:pt x="84937" y="19913"/>
                  </a:lnTo>
                  <a:close/>
                </a:path>
                <a:path w="710564" h="184150">
                  <a:moveTo>
                    <a:pt x="76200" y="19913"/>
                  </a:moveTo>
                  <a:lnTo>
                    <a:pt x="8534" y="19913"/>
                  </a:lnTo>
                  <a:lnTo>
                    <a:pt x="8534" y="33731"/>
                  </a:lnTo>
                  <a:lnTo>
                    <a:pt x="74662" y="33731"/>
                  </a:lnTo>
                  <a:lnTo>
                    <a:pt x="76200" y="22555"/>
                  </a:lnTo>
                  <a:lnTo>
                    <a:pt x="76200" y="19913"/>
                  </a:lnTo>
                  <a:close/>
                </a:path>
                <a:path w="710564" h="184150">
                  <a:moveTo>
                    <a:pt x="92659" y="19913"/>
                  </a:moveTo>
                  <a:lnTo>
                    <a:pt x="84937" y="19913"/>
                  </a:lnTo>
                  <a:lnTo>
                    <a:pt x="84937" y="33731"/>
                  </a:lnTo>
                  <a:lnTo>
                    <a:pt x="90960" y="33731"/>
                  </a:lnTo>
                  <a:lnTo>
                    <a:pt x="92659" y="19913"/>
                  </a:lnTo>
                  <a:close/>
                </a:path>
                <a:path w="710564" h="184150">
                  <a:moveTo>
                    <a:pt x="260283" y="147320"/>
                  </a:moveTo>
                  <a:lnTo>
                    <a:pt x="185912" y="147320"/>
                  </a:lnTo>
                  <a:lnTo>
                    <a:pt x="185912" y="161340"/>
                  </a:lnTo>
                  <a:lnTo>
                    <a:pt x="352332" y="161340"/>
                  </a:lnTo>
                  <a:lnTo>
                    <a:pt x="352332" y="153212"/>
                  </a:lnTo>
                  <a:lnTo>
                    <a:pt x="260283" y="153212"/>
                  </a:lnTo>
                  <a:lnTo>
                    <a:pt x="260283" y="147320"/>
                  </a:lnTo>
                  <a:close/>
                </a:path>
                <a:path w="710564" h="184150">
                  <a:moveTo>
                    <a:pt x="277148" y="107899"/>
                  </a:moveTo>
                  <a:lnTo>
                    <a:pt x="260283" y="107899"/>
                  </a:lnTo>
                  <a:lnTo>
                    <a:pt x="260283" y="153212"/>
                  </a:lnTo>
                  <a:lnTo>
                    <a:pt x="277148" y="153212"/>
                  </a:lnTo>
                  <a:lnTo>
                    <a:pt x="277148" y="107899"/>
                  </a:lnTo>
                  <a:close/>
                </a:path>
                <a:path w="710564" h="184150">
                  <a:moveTo>
                    <a:pt x="352332" y="147320"/>
                  </a:moveTo>
                  <a:lnTo>
                    <a:pt x="277148" y="147320"/>
                  </a:lnTo>
                  <a:lnTo>
                    <a:pt x="277148" y="153212"/>
                  </a:lnTo>
                  <a:lnTo>
                    <a:pt x="352332" y="153212"/>
                  </a:lnTo>
                  <a:lnTo>
                    <a:pt x="352332" y="147320"/>
                  </a:lnTo>
                  <a:close/>
                </a:path>
                <a:path w="710564" h="184150">
                  <a:moveTo>
                    <a:pt x="331809" y="13817"/>
                  </a:moveTo>
                  <a:lnTo>
                    <a:pt x="206028" y="13817"/>
                  </a:lnTo>
                  <a:lnTo>
                    <a:pt x="206028" y="27431"/>
                  </a:lnTo>
                  <a:lnTo>
                    <a:pt x="315147" y="27431"/>
                  </a:lnTo>
                  <a:lnTo>
                    <a:pt x="315147" y="55879"/>
                  </a:lnTo>
                  <a:lnTo>
                    <a:pt x="206638" y="55879"/>
                  </a:lnTo>
                  <a:lnTo>
                    <a:pt x="206638" y="112979"/>
                  </a:lnTo>
                  <a:lnTo>
                    <a:pt x="260283" y="112979"/>
                  </a:lnTo>
                  <a:lnTo>
                    <a:pt x="260283" y="107899"/>
                  </a:lnTo>
                  <a:lnTo>
                    <a:pt x="336076" y="107899"/>
                  </a:lnTo>
                  <a:lnTo>
                    <a:pt x="336076" y="106273"/>
                  </a:lnTo>
                  <a:lnTo>
                    <a:pt x="223300" y="106273"/>
                  </a:lnTo>
                  <a:lnTo>
                    <a:pt x="223300" y="69494"/>
                  </a:lnTo>
                  <a:lnTo>
                    <a:pt x="331809" y="69494"/>
                  </a:lnTo>
                  <a:lnTo>
                    <a:pt x="331809" y="13817"/>
                  </a:lnTo>
                  <a:close/>
                </a:path>
                <a:path w="710564" h="184150">
                  <a:moveTo>
                    <a:pt x="336076" y="107899"/>
                  </a:moveTo>
                  <a:lnTo>
                    <a:pt x="277148" y="107899"/>
                  </a:lnTo>
                  <a:lnTo>
                    <a:pt x="277148" y="112979"/>
                  </a:lnTo>
                  <a:lnTo>
                    <a:pt x="336076" y="112979"/>
                  </a:lnTo>
                  <a:lnTo>
                    <a:pt x="336076" y="107899"/>
                  </a:lnTo>
                  <a:close/>
                </a:path>
                <a:path w="710564" h="184150">
                  <a:moveTo>
                    <a:pt x="336076" y="99161"/>
                  </a:moveTo>
                  <a:lnTo>
                    <a:pt x="223300" y="99161"/>
                  </a:lnTo>
                  <a:lnTo>
                    <a:pt x="223300" y="106273"/>
                  </a:lnTo>
                  <a:lnTo>
                    <a:pt x="336076" y="106273"/>
                  </a:lnTo>
                  <a:lnTo>
                    <a:pt x="336076" y="99161"/>
                  </a:lnTo>
                  <a:close/>
                </a:path>
                <a:path w="710564" h="184150">
                  <a:moveTo>
                    <a:pt x="517879" y="69697"/>
                  </a:moveTo>
                  <a:lnTo>
                    <a:pt x="506139" y="69697"/>
                  </a:lnTo>
                  <a:lnTo>
                    <a:pt x="506139" y="82296"/>
                  </a:lnTo>
                  <a:lnTo>
                    <a:pt x="500830" y="82584"/>
                  </a:lnTo>
                  <a:lnTo>
                    <a:pt x="498528" y="104489"/>
                  </a:lnTo>
                  <a:lnTo>
                    <a:pt x="493947" y="129438"/>
                  </a:lnTo>
                  <a:lnTo>
                    <a:pt x="510609" y="131063"/>
                  </a:lnTo>
                  <a:lnTo>
                    <a:pt x="515073" y="105003"/>
                  </a:lnTo>
                  <a:lnTo>
                    <a:pt x="517374" y="82092"/>
                  </a:lnTo>
                  <a:lnTo>
                    <a:pt x="517879" y="69697"/>
                  </a:lnTo>
                  <a:close/>
                </a:path>
                <a:path w="710564" h="184150">
                  <a:moveTo>
                    <a:pt x="501391" y="69893"/>
                  </a:moveTo>
                  <a:lnTo>
                    <a:pt x="387673" y="74574"/>
                  </a:lnTo>
                  <a:lnTo>
                    <a:pt x="390112" y="88595"/>
                  </a:lnTo>
                  <a:lnTo>
                    <a:pt x="500830" y="82584"/>
                  </a:lnTo>
                  <a:lnTo>
                    <a:pt x="500881" y="82092"/>
                  </a:lnTo>
                  <a:lnTo>
                    <a:pt x="501391" y="69893"/>
                  </a:lnTo>
                  <a:close/>
                </a:path>
                <a:path w="710564" h="184150">
                  <a:moveTo>
                    <a:pt x="506139" y="69697"/>
                  </a:moveTo>
                  <a:lnTo>
                    <a:pt x="501391" y="69893"/>
                  </a:lnTo>
                  <a:lnTo>
                    <a:pt x="500881" y="82092"/>
                  </a:lnTo>
                  <a:lnTo>
                    <a:pt x="500830" y="82584"/>
                  </a:lnTo>
                  <a:lnTo>
                    <a:pt x="506139" y="82296"/>
                  </a:lnTo>
                  <a:lnTo>
                    <a:pt x="506139" y="69697"/>
                  </a:lnTo>
                  <a:close/>
                </a:path>
                <a:path w="710564" h="184150">
                  <a:moveTo>
                    <a:pt x="509187" y="18897"/>
                  </a:moveTo>
                  <a:lnTo>
                    <a:pt x="501872" y="18897"/>
                  </a:lnTo>
                  <a:lnTo>
                    <a:pt x="501740" y="61569"/>
                  </a:lnTo>
                  <a:lnTo>
                    <a:pt x="501391" y="69893"/>
                  </a:lnTo>
                  <a:lnTo>
                    <a:pt x="506139" y="69697"/>
                  </a:lnTo>
                  <a:lnTo>
                    <a:pt x="517879" y="69697"/>
                  </a:lnTo>
                  <a:lnTo>
                    <a:pt x="518210" y="61569"/>
                  </a:lnTo>
                  <a:lnTo>
                    <a:pt x="518331" y="32715"/>
                  </a:lnTo>
                  <a:lnTo>
                    <a:pt x="509187" y="32715"/>
                  </a:lnTo>
                  <a:lnTo>
                    <a:pt x="509187" y="18897"/>
                  </a:lnTo>
                  <a:close/>
                </a:path>
                <a:path w="710564" h="184150">
                  <a:moveTo>
                    <a:pt x="501872" y="18897"/>
                  </a:moveTo>
                  <a:lnTo>
                    <a:pt x="392550" y="18897"/>
                  </a:lnTo>
                  <a:lnTo>
                    <a:pt x="392550" y="32715"/>
                  </a:lnTo>
                  <a:lnTo>
                    <a:pt x="501872" y="32715"/>
                  </a:lnTo>
                  <a:lnTo>
                    <a:pt x="501872" y="18897"/>
                  </a:lnTo>
                  <a:close/>
                </a:path>
                <a:path w="710564" h="184150">
                  <a:moveTo>
                    <a:pt x="518331" y="18897"/>
                  </a:moveTo>
                  <a:lnTo>
                    <a:pt x="509187" y="18897"/>
                  </a:lnTo>
                  <a:lnTo>
                    <a:pt x="509187" y="32715"/>
                  </a:lnTo>
                  <a:lnTo>
                    <a:pt x="518331" y="32715"/>
                  </a:lnTo>
                  <a:lnTo>
                    <a:pt x="518331" y="18897"/>
                  </a:lnTo>
                  <a:close/>
                </a:path>
                <a:path w="710564" h="184150">
                  <a:moveTo>
                    <a:pt x="538854" y="144272"/>
                  </a:moveTo>
                  <a:lnTo>
                    <a:pt x="372840" y="144272"/>
                  </a:lnTo>
                  <a:lnTo>
                    <a:pt x="372840" y="158496"/>
                  </a:lnTo>
                  <a:lnTo>
                    <a:pt x="538854" y="158496"/>
                  </a:lnTo>
                  <a:lnTo>
                    <a:pt x="538854" y="144272"/>
                  </a:lnTo>
                  <a:close/>
                </a:path>
                <a:path w="710564" h="184150">
                  <a:moveTo>
                    <a:pt x="710339" y="203"/>
                  </a:moveTo>
                  <a:lnTo>
                    <a:pt x="693473" y="203"/>
                  </a:lnTo>
                  <a:lnTo>
                    <a:pt x="693473" y="183895"/>
                  </a:lnTo>
                  <a:lnTo>
                    <a:pt x="710339" y="183895"/>
                  </a:lnTo>
                  <a:lnTo>
                    <a:pt x="710339" y="203"/>
                  </a:lnTo>
                  <a:close/>
                </a:path>
                <a:path w="710564" h="184150">
                  <a:moveTo>
                    <a:pt x="646941" y="19913"/>
                  </a:moveTo>
                  <a:lnTo>
                    <a:pt x="639625" y="19913"/>
                  </a:lnTo>
                  <a:lnTo>
                    <a:pt x="639625" y="22758"/>
                  </a:lnTo>
                  <a:lnTo>
                    <a:pt x="634955" y="57448"/>
                  </a:lnTo>
                  <a:lnTo>
                    <a:pt x="620702" y="88138"/>
                  </a:lnTo>
                  <a:lnTo>
                    <a:pt x="596506" y="114484"/>
                  </a:lnTo>
                  <a:lnTo>
                    <a:pt x="562003" y="136143"/>
                  </a:lnTo>
                  <a:lnTo>
                    <a:pt x="570944" y="149758"/>
                  </a:lnTo>
                  <a:lnTo>
                    <a:pt x="610168" y="124269"/>
                  </a:lnTo>
                  <a:lnTo>
                    <a:pt x="636628" y="93522"/>
                  </a:lnTo>
                  <a:lnTo>
                    <a:pt x="651583" y="58432"/>
                  </a:lnTo>
                  <a:lnTo>
                    <a:pt x="654600" y="33731"/>
                  </a:lnTo>
                  <a:lnTo>
                    <a:pt x="646941" y="33731"/>
                  </a:lnTo>
                  <a:lnTo>
                    <a:pt x="646941" y="19913"/>
                  </a:lnTo>
                  <a:close/>
                </a:path>
                <a:path w="710564" h="184150">
                  <a:moveTo>
                    <a:pt x="639625" y="19913"/>
                  </a:moveTo>
                  <a:lnTo>
                    <a:pt x="570334" y="19913"/>
                  </a:lnTo>
                  <a:lnTo>
                    <a:pt x="570334" y="33731"/>
                  </a:lnTo>
                  <a:lnTo>
                    <a:pt x="638148" y="33731"/>
                  </a:lnTo>
                  <a:lnTo>
                    <a:pt x="639625" y="22758"/>
                  </a:lnTo>
                  <a:lnTo>
                    <a:pt x="639625" y="19913"/>
                  </a:lnTo>
                  <a:close/>
                </a:path>
                <a:path w="710564" h="184150">
                  <a:moveTo>
                    <a:pt x="656288" y="19913"/>
                  </a:moveTo>
                  <a:lnTo>
                    <a:pt x="646941" y="19913"/>
                  </a:lnTo>
                  <a:lnTo>
                    <a:pt x="646941" y="33731"/>
                  </a:lnTo>
                  <a:lnTo>
                    <a:pt x="654600" y="33731"/>
                  </a:lnTo>
                  <a:lnTo>
                    <a:pt x="656288" y="1991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919272" y="9710318"/>
              <a:ext cx="340360" cy="189230"/>
            </a:xfrm>
            <a:custGeom>
              <a:avLst/>
              <a:gdLst/>
              <a:ahLst/>
              <a:cxnLst/>
              <a:rect l="l" t="t" r="r" b="b"/>
              <a:pathLst>
                <a:path w="340360" h="189229">
                  <a:moveTo>
                    <a:pt x="153619" y="203"/>
                  </a:moveTo>
                  <a:lnTo>
                    <a:pt x="126390" y="203"/>
                  </a:lnTo>
                  <a:lnTo>
                    <a:pt x="126390" y="94691"/>
                  </a:lnTo>
                  <a:lnTo>
                    <a:pt x="153619" y="94691"/>
                  </a:lnTo>
                  <a:lnTo>
                    <a:pt x="153619" y="203"/>
                  </a:lnTo>
                  <a:close/>
                </a:path>
                <a:path w="340360" h="189229">
                  <a:moveTo>
                    <a:pt x="86360" y="7112"/>
                  </a:moveTo>
                  <a:lnTo>
                    <a:pt x="67259" y="7112"/>
                  </a:lnTo>
                  <a:lnTo>
                    <a:pt x="67259" y="22555"/>
                  </a:lnTo>
                  <a:lnTo>
                    <a:pt x="63807" y="40319"/>
                  </a:lnTo>
                  <a:lnTo>
                    <a:pt x="52450" y="55702"/>
                  </a:lnTo>
                  <a:lnTo>
                    <a:pt x="31683" y="68075"/>
                  </a:lnTo>
                  <a:lnTo>
                    <a:pt x="0" y="76809"/>
                  </a:lnTo>
                  <a:lnTo>
                    <a:pt x="9347" y="98552"/>
                  </a:lnTo>
                  <a:lnTo>
                    <a:pt x="48063" y="86464"/>
                  </a:lnTo>
                  <a:lnTo>
                    <a:pt x="75387" y="67691"/>
                  </a:lnTo>
                  <a:lnTo>
                    <a:pt x="91586" y="41487"/>
                  </a:lnTo>
                  <a:lnTo>
                    <a:pt x="93580" y="28651"/>
                  </a:lnTo>
                  <a:lnTo>
                    <a:pt x="86360" y="28651"/>
                  </a:lnTo>
                  <a:lnTo>
                    <a:pt x="86360" y="7112"/>
                  </a:lnTo>
                  <a:close/>
                </a:path>
                <a:path w="340360" h="189229">
                  <a:moveTo>
                    <a:pt x="67259" y="7112"/>
                  </a:moveTo>
                  <a:lnTo>
                    <a:pt x="9956" y="7112"/>
                  </a:lnTo>
                  <a:lnTo>
                    <a:pt x="9956" y="28651"/>
                  </a:lnTo>
                  <a:lnTo>
                    <a:pt x="66074" y="28651"/>
                  </a:lnTo>
                  <a:lnTo>
                    <a:pt x="67259" y="22555"/>
                  </a:lnTo>
                  <a:lnTo>
                    <a:pt x="67259" y="7112"/>
                  </a:lnTo>
                  <a:close/>
                </a:path>
                <a:path w="340360" h="189229">
                  <a:moveTo>
                    <a:pt x="96926" y="7112"/>
                  </a:moveTo>
                  <a:lnTo>
                    <a:pt x="86360" y="7112"/>
                  </a:lnTo>
                  <a:lnTo>
                    <a:pt x="86360" y="28651"/>
                  </a:lnTo>
                  <a:lnTo>
                    <a:pt x="93580" y="28651"/>
                  </a:lnTo>
                  <a:lnTo>
                    <a:pt x="96926" y="7112"/>
                  </a:lnTo>
                  <a:close/>
                </a:path>
                <a:path w="340360" h="189229">
                  <a:moveTo>
                    <a:pt x="153619" y="102412"/>
                  </a:moveTo>
                  <a:lnTo>
                    <a:pt x="28041" y="102412"/>
                  </a:lnTo>
                  <a:lnTo>
                    <a:pt x="28041" y="123139"/>
                  </a:lnTo>
                  <a:lnTo>
                    <a:pt x="126390" y="123139"/>
                  </a:lnTo>
                  <a:lnTo>
                    <a:pt x="126390" y="134112"/>
                  </a:lnTo>
                  <a:lnTo>
                    <a:pt x="28447" y="134112"/>
                  </a:lnTo>
                  <a:lnTo>
                    <a:pt x="28447" y="186537"/>
                  </a:lnTo>
                  <a:lnTo>
                    <a:pt x="158292" y="186537"/>
                  </a:lnTo>
                  <a:lnTo>
                    <a:pt x="158292" y="173939"/>
                  </a:lnTo>
                  <a:lnTo>
                    <a:pt x="55473" y="173939"/>
                  </a:lnTo>
                  <a:lnTo>
                    <a:pt x="55473" y="153416"/>
                  </a:lnTo>
                  <a:lnTo>
                    <a:pt x="153619" y="153416"/>
                  </a:lnTo>
                  <a:lnTo>
                    <a:pt x="153619" y="102412"/>
                  </a:lnTo>
                  <a:close/>
                </a:path>
                <a:path w="340360" h="189229">
                  <a:moveTo>
                    <a:pt x="158292" y="165608"/>
                  </a:moveTo>
                  <a:lnTo>
                    <a:pt x="55473" y="165608"/>
                  </a:lnTo>
                  <a:lnTo>
                    <a:pt x="55473" y="173939"/>
                  </a:lnTo>
                  <a:lnTo>
                    <a:pt x="158292" y="173939"/>
                  </a:lnTo>
                  <a:lnTo>
                    <a:pt x="158292" y="165608"/>
                  </a:lnTo>
                  <a:close/>
                </a:path>
                <a:path w="340360" h="189229">
                  <a:moveTo>
                    <a:pt x="340344" y="0"/>
                  </a:moveTo>
                  <a:lnTo>
                    <a:pt x="313115" y="0"/>
                  </a:lnTo>
                  <a:lnTo>
                    <a:pt x="313115" y="188772"/>
                  </a:lnTo>
                  <a:lnTo>
                    <a:pt x="340344" y="188772"/>
                  </a:lnTo>
                  <a:lnTo>
                    <a:pt x="340344" y="0"/>
                  </a:lnTo>
                  <a:close/>
                </a:path>
                <a:path w="340360" h="189229">
                  <a:moveTo>
                    <a:pt x="238947" y="13208"/>
                  </a:moveTo>
                  <a:lnTo>
                    <a:pt x="219230" y="17913"/>
                  </a:lnTo>
                  <a:lnTo>
                    <a:pt x="203590" y="31343"/>
                  </a:lnTo>
                  <a:lnTo>
                    <a:pt x="193284" y="52470"/>
                  </a:lnTo>
                  <a:lnTo>
                    <a:pt x="189569" y="80264"/>
                  </a:lnTo>
                  <a:lnTo>
                    <a:pt x="193284" y="108292"/>
                  </a:lnTo>
                  <a:lnTo>
                    <a:pt x="203590" y="129540"/>
                  </a:lnTo>
                  <a:lnTo>
                    <a:pt x="219230" y="143014"/>
                  </a:lnTo>
                  <a:lnTo>
                    <a:pt x="238947" y="147726"/>
                  </a:lnTo>
                  <a:lnTo>
                    <a:pt x="258664" y="143014"/>
                  </a:lnTo>
                  <a:lnTo>
                    <a:pt x="274304" y="129540"/>
                  </a:lnTo>
                  <a:lnTo>
                    <a:pt x="277310" y="123342"/>
                  </a:lnTo>
                  <a:lnTo>
                    <a:pt x="238947" y="123342"/>
                  </a:lnTo>
                  <a:lnTo>
                    <a:pt x="229349" y="120554"/>
                  </a:lnTo>
                  <a:lnTo>
                    <a:pt x="221903" y="112318"/>
                  </a:lnTo>
                  <a:lnTo>
                    <a:pt x="217087" y="98825"/>
                  </a:lnTo>
                  <a:lnTo>
                    <a:pt x="215376" y="80264"/>
                  </a:lnTo>
                  <a:lnTo>
                    <a:pt x="217087" y="61969"/>
                  </a:lnTo>
                  <a:lnTo>
                    <a:pt x="221903" y="48666"/>
                  </a:lnTo>
                  <a:lnTo>
                    <a:pt x="229349" y="40544"/>
                  </a:lnTo>
                  <a:lnTo>
                    <a:pt x="238947" y="37795"/>
                  </a:lnTo>
                  <a:lnTo>
                    <a:pt x="277451" y="37795"/>
                  </a:lnTo>
                  <a:lnTo>
                    <a:pt x="274304" y="31343"/>
                  </a:lnTo>
                  <a:lnTo>
                    <a:pt x="258664" y="17913"/>
                  </a:lnTo>
                  <a:lnTo>
                    <a:pt x="238947" y="13208"/>
                  </a:lnTo>
                  <a:close/>
                </a:path>
                <a:path w="340360" h="189229">
                  <a:moveTo>
                    <a:pt x="277451" y="37795"/>
                  </a:moveTo>
                  <a:lnTo>
                    <a:pt x="238947" y="37795"/>
                  </a:lnTo>
                  <a:lnTo>
                    <a:pt x="248513" y="40544"/>
                  </a:lnTo>
                  <a:lnTo>
                    <a:pt x="255889" y="48666"/>
                  </a:lnTo>
                  <a:lnTo>
                    <a:pt x="260635" y="61969"/>
                  </a:lnTo>
                  <a:lnTo>
                    <a:pt x="262315" y="80264"/>
                  </a:lnTo>
                  <a:lnTo>
                    <a:pt x="260635" y="98825"/>
                  </a:lnTo>
                  <a:lnTo>
                    <a:pt x="255889" y="112318"/>
                  </a:lnTo>
                  <a:lnTo>
                    <a:pt x="248513" y="120554"/>
                  </a:lnTo>
                  <a:lnTo>
                    <a:pt x="238947" y="123342"/>
                  </a:lnTo>
                  <a:lnTo>
                    <a:pt x="277310" y="123342"/>
                  </a:lnTo>
                  <a:lnTo>
                    <a:pt x="284610" y="108292"/>
                  </a:lnTo>
                  <a:lnTo>
                    <a:pt x="288324" y="80264"/>
                  </a:lnTo>
                  <a:lnTo>
                    <a:pt x="284610" y="52470"/>
                  </a:lnTo>
                  <a:lnTo>
                    <a:pt x="277451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895600" y="100584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043224" y="10169956"/>
              <a:ext cx="713740" cy="184150"/>
            </a:xfrm>
            <a:custGeom>
              <a:avLst/>
              <a:gdLst/>
              <a:ahLst/>
              <a:cxnLst/>
              <a:rect l="l" t="t" r="r" b="b"/>
              <a:pathLst>
                <a:path w="713739" h="184150">
                  <a:moveTo>
                    <a:pt x="120700" y="3860"/>
                  </a:moveTo>
                  <a:lnTo>
                    <a:pt x="104851" y="3860"/>
                  </a:lnTo>
                  <a:lnTo>
                    <a:pt x="104851" y="174548"/>
                  </a:lnTo>
                  <a:lnTo>
                    <a:pt x="120700" y="174548"/>
                  </a:lnTo>
                  <a:lnTo>
                    <a:pt x="120700" y="79654"/>
                  </a:lnTo>
                  <a:lnTo>
                    <a:pt x="109728" y="79654"/>
                  </a:lnTo>
                  <a:lnTo>
                    <a:pt x="109728" y="65633"/>
                  </a:lnTo>
                  <a:lnTo>
                    <a:pt x="120700" y="65633"/>
                  </a:lnTo>
                  <a:lnTo>
                    <a:pt x="120700" y="3860"/>
                  </a:lnTo>
                  <a:close/>
                </a:path>
                <a:path w="713739" h="184150">
                  <a:moveTo>
                    <a:pt x="43484" y="17272"/>
                  </a:moveTo>
                  <a:lnTo>
                    <a:pt x="40233" y="17272"/>
                  </a:lnTo>
                  <a:lnTo>
                    <a:pt x="40233" y="52222"/>
                  </a:lnTo>
                  <a:lnTo>
                    <a:pt x="37490" y="75806"/>
                  </a:lnTo>
                  <a:lnTo>
                    <a:pt x="29565" y="98094"/>
                  </a:lnTo>
                  <a:lnTo>
                    <a:pt x="16916" y="117259"/>
                  </a:lnTo>
                  <a:lnTo>
                    <a:pt x="0" y="131470"/>
                  </a:lnTo>
                  <a:lnTo>
                    <a:pt x="10566" y="144272"/>
                  </a:lnTo>
                  <a:lnTo>
                    <a:pt x="28581" y="128346"/>
                  </a:lnTo>
                  <a:lnTo>
                    <a:pt x="42062" y="106476"/>
                  </a:lnTo>
                  <a:lnTo>
                    <a:pt x="48707" y="86047"/>
                  </a:lnTo>
                  <a:lnTo>
                    <a:pt x="46215" y="78257"/>
                  </a:lnTo>
                  <a:lnTo>
                    <a:pt x="43547" y="52222"/>
                  </a:lnTo>
                  <a:lnTo>
                    <a:pt x="43484" y="17272"/>
                  </a:lnTo>
                  <a:close/>
                </a:path>
                <a:path w="713739" h="184150">
                  <a:moveTo>
                    <a:pt x="56489" y="17272"/>
                  </a:moveTo>
                  <a:lnTo>
                    <a:pt x="53441" y="17272"/>
                  </a:lnTo>
                  <a:lnTo>
                    <a:pt x="53441" y="52222"/>
                  </a:lnTo>
                  <a:lnTo>
                    <a:pt x="50514" y="80492"/>
                  </a:lnTo>
                  <a:lnTo>
                    <a:pt x="48707" y="86047"/>
                  </a:lnTo>
                  <a:lnTo>
                    <a:pt x="54203" y="103225"/>
                  </a:lnTo>
                  <a:lnTo>
                    <a:pt x="67144" y="124536"/>
                  </a:lnTo>
                  <a:lnTo>
                    <a:pt x="84734" y="140208"/>
                  </a:lnTo>
                  <a:lnTo>
                    <a:pt x="94488" y="127000"/>
                  </a:lnTo>
                  <a:lnTo>
                    <a:pt x="78349" y="113191"/>
                  </a:lnTo>
                  <a:lnTo>
                    <a:pt x="66421" y="94869"/>
                  </a:lnTo>
                  <a:lnTo>
                    <a:pt x="59026" y="73764"/>
                  </a:lnTo>
                  <a:lnTo>
                    <a:pt x="56559" y="52222"/>
                  </a:lnTo>
                  <a:lnTo>
                    <a:pt x="56489" y="17272"/>
                  </a:lnTo>
                  <a:close/>
                </a:path>
                <a:path w="713739" h="184150">
                  <a:moveTo>
                    <a:pt x="53441" y="17272"/>
                  </a:moveTo>
                  <a:lnTo>
                    <a:pt x="43484" y="17272"/>
                  </a:lnTo>
                  <a:lnTo>
                    <a:pt x="43547" y="52222"/>
                  </a:lnTo>
                  <a:lnTo>
                    <a:pt x="46215" y="78257"/>
                  </a:lnTo>
                  <a:lnTo>
                    <a:pt x="48707" y="86047"/>
                  </a:lnTo>
                  <a:lnTo>
                    <a:pt x="50514" y="80492"/>
                  </a:lnTo>
                  <a:lnTo>
                    <a:pt x="53441" y="52222"/>
                  </a:lnTo>
                  <a:lnTo>
                    <a:pt x="53441" y="17272"/>
                  </a:lnTo>
                  <a:close/>
                </a:path>
                <a:path w="713739" h="184150">
                  <a:moveTo>
                    <a:pt x="104851" y="65633"/>
                  </a:moveTo>
                  <a:lnTo>
                    <a:pt x="74574" y="65633"/>
                  </a:lnTo>
                  <a:lnTo>
                    <a:pt x="74574" y="79654"/>
                  </a:lnTo>
                  <a:lnTo>
                    <a:pt x="104851" y="79654"/>
                  </a:lnTo>
                  <a:lnTo>
                    <a:pt x="104851" y="65633"/>
                  </a:lnTo>
                  <a:close/>
                </a:path>
                <a:path w="713739" h="184150">
                  <a:moveTo>
                    <a:pt x="120700" y="65633"/>
                  </a:moveTo>
                  <a:lnTo>
                    <a:pt x="109728" y="65633"/>
                  </a:lnTo>
                  <a:lnTo>
                    <a:pt x="109728" y="79654"/>
                  </a:lnTo>
                  <a:lnTo>
                    <a:pt x="120700" y="79654"/>
                  </a:lnTo>
                  <a:lnTo>
                    <a:pt x="120700" y="65633"/>
                  </a:lnTo>
                  <a:close/>
                </a:path>
                <a:path w="713739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13739" h="184150">
                  <a:moveTo>
                    <a:pt x="263534" y="147116"/>
                  </a:moveTo>
                  <a:lnTo>
                    <a:pt x="189163" y="147116"/>
                  </a:lnTo>
                  <a:lnTo>
                    <a:pt x="189163" y="161137"/>
                  </a:lnTo>
                  <a:lnTo>
                    <a:pt x="355584" y="161137"/>
                  </a:lnTo>
                  <a:lnTo>
                    <a:pt x="355584" y="153009"/>
                  </a:lnTo>
                  <a:lnTo>
                    <a:pt x="263534" y="153009"/>
                  </a:lnTo>
                  <a:lnTo>
                    <a:pt x="263534" y="147116"/>
                  </a:lnTo>
                  <a:close/>
                </a:path>
                <a:path w="713739" h="184150">
                  <a:moveTo>
                    <a:pt x="280400" y="107696"/>
                  </a:moveTo>
                  <a:lnTo>
                    <a:pt x="263534" y="107696"/>
                  </a:lnTo>
                  <a:lnTo>
                    <a:pt x="263534" y="153009"/>
                  </a:lnTo>
                  <a:lnTo>
                    <a:pt x="280400" y="153009"/>
                  </a:lnTo>
                  <a:lnTo>
                    <a:pt x="280400" y="107696"/>
                  </a:lnTo>
                  <a:close/>
                </a:path>
                <a:path w="713739" h="184150">
                  <a:moveTo>
                    <a:pt x="355584" y="147116"/>
                  </a:moveTo>
                  <a:lnTo>
                    <a:pt x="280400" y="147116"/>
                  </a:lnTo>
                  <a:lnTo>
                    <a:pt x="280400" y="153009"/>
                  </a:lnTo>
                  <a:lnTo>
                    <a:pt x="355584" y="153009"/>
                  </a:lnTo>
                  <a:lnTo>
                    <a:pt x="355584" y="147116"/>
                  </a:lnTo>
                  <a:close/>
                </a:path>
                <a:path w="713739" h="184150">
                  <a:moveTo>
                    <a:pt x="335060" y="13614"/>
                  </a:moveTo>
                  <a:lnTo>
                    <a:pt x="209280" y="13614"/>
                  </a:lnTo>
                  <a:lnTo>
                    <a:pt x="209280" y="27228"/>
                  </a:lnTo>
                  <a:lnTo>
                    <a:pt x="318398" y="27228"/>
                  </a:lnTo>
                  <a:lnTo>
                    <a:pt x="318398" y="55676"/>
                  </a:lnTo>
                  <a:lnTo>
                    <a:pt x="209889" y="55676"/>
                  </a:lnTo>
                  <a:lnTo>
                    <a:pt x="209889" y="112776"/>
                  </a:lnTo>
                  <a:lnTo>
                    <a:pt x="263534" y="112776"/>
                  </a:lnTo>
                  <a:lnTo>
                    <a:pt x="263534" y="107696"/>
                  </a:lnTo>
                  <a:lnTo>
                    <a:pt x="339328" y="107696"/>
                  </a:lnTo>
                  <a:lnTo>
                    <a:pt x="339328" y="106070"/>
                  </a:lnTo>
                  <a:lnTo>
                    <a:pt x="226552" y="106070"/>
                  </a:lnTo>
                  <a:lnTo>
                    <a:pt x="226552" y="69291"/>
                  </a:lnTo>
                  <a:lnTo>
                    <a:pt x="335060" y="69291"/>
                  </a:lnTo>
                  <a:lnTo>
                    <a:pt x="335060" y="13614"/>
                  </a:lnTo>
                  <a:close/>
                </a:path>
                <a:path w="713739" h="184150">
                  <a:moveTo>
                    <a:pt x="339328" y="107696"/>
                  </a:moveTo>
                  <a:lnTo>
                    <a:pt x="280400" y="107696"/>
                  </a:lnTo>
                  <a:lnTo>
                    <a:pt x="280400" y="112776"/>
                  </a:lnTo>
                  <a:lnTo>
                    <a:pt x="339328" y="112776"/>
                  </a:lnTo>
                  <a:lnTo>
                    <a:pt x="339328" y="107696"/>
                  </a:lnTo>
                  <a:close/>
                </a:path>
                <a:path w="713739" h="184150">
                  <a:moveTo>
                    <a:pt x="339328" y="98958"/>
                  </a:moveTo>
                  <a:lnTo>
                    <a:pt x="226552" y="98958"/>
                  </a:lnTo>
                  <a:lnTo>
                    <a:pt x="226552" y="106070"/>
                  </a:lnTo>
                  <a:lnTo>
                    <a:pt x="339328" y="106070"/>
                  </a:lnTo>
                  <a:lnTo>
                    <a:pt x="339328" y="98958"/>
                  </a:lnTo>
                  <a:close/>
                </a:path>
                <a:path w="713739" h="184150">
                  <a:moveTo>
                    <a:pt x="521130" y="69494"/>
                  </a:moveTo>
                  <a:lnTo>
                    <a:pt x="509390" y="69494"/>
                  </a:lnTo>
                  <a:lnTo>
                    <a:pt x="509390" y="82092"/>
                  </a:lnTo>
                  <a:lnTo>
                    <a:pt x="504081" y="82381"/>
                  </a:lnTo>
                  <a:lnTo>
                    <a:pt x="501780" y="104286"/>
                  </a:lnTo>
                  <a:lnTo>
                    <a:pt x="497198" y="129235"/>
                  </a:lnTo>
                  <a:lnTo>
                    <a:pt x="513861" y="130860"/>
                  </a:lnTo>
                  <a:lnTo>
                    <a:pt x="518325" y="104800"/>
                  </a:lnTo>
                  <a:lnTo>
                    <a:pt x="520625" y="81889"/>
                  </a:lnTo>
                  <a:lnTo>
                    <a:pt x="521130" y="69494"/>
                  </a:lnTo>
                  <a:close/>
                </a:path>
                <a:path w="713739" h="184150">
                  <a:moveTo>
                    <a:pt x="504643" y="69689"/>
                  </a:moveTo>
                  <a:lnTo>
                    <a:pt x="390925" y="74371"/>
                  </a:lnTo>
                  <a:lnTo>
                    <a:pt x="393363" y="88392"/>
                  </a:lnTo>
                  <a:lnTo>
                    <a:pt x="504081" y="82381"/>
                  </a:lnTo>
                  <a:lnTo>
                    <a:pt x="504132" y="81889"/>
                  </a:lnTo>
                  <a:lnTo>
                    <a:pt x="504643" y="69689"/>
                  </a:lnTo>
                  <a:close/>
                </a:path>
                <a:path w="713739" h="184150">
                  <a:moveTo>
                    <a:pt x="509390" y="69494"/>
                  </a:moveTo>
                  <a:lnTo>
                    <a:pt x="504643" y="69689"/>
                  </a:lnTo>
                  <a:lnTo>
                    <a:pt x="504132" y="81889"/>
                  </a:lnTo>
                  <a:lnTo>
                    <a:pt x="504081" y="82381"/>
                  </a:lnTo>
                  <a:lnTo>
                    <a:pt x="509390" y="82092"/>
                  </a:lnTo>
                  <a:lnTo>
                    <a:pt x="509390" y="69494"/>
                  </a:lnTo>
                  <a:close/>
                </a:path>
                <a:path w="713739" h="184150">
                  <a:moveTo>
                    <a:pt x="512438" y="18694"/>
                  </a:moveTo>
                  <a:lnTo>
                    <a:pt x="505123" y="18694"/>
                  </a:lnTo>
                  <a:lnTo>
                    <a:pt x="504991" y="61366"/>
                  </a:lnTo>
                  <a:lnTo>
                    <a:pt x="504643" y="69689"/>
                  </a:lnTo>
                  <a:lnTo>
                    <a:pt x="509390" y="69494"/>
                  </a:lnTo>
                  <a:lnTo>
                    <a:pt x="521130" y="69494"/>
                  </a:lnTo>
                  <a:lnTo>
                    <a:pt x="521462" y="61366"/>
                  </a:lnTo>
                  <a:lnTo>
                    <a:pt x="521582" y="32512"/>
                  </a:lnTo>
                  <a:lnTo>
                    <a:pt x="512438" y="32512"/>
                  </a:lnTo>
                  <a:lnTo>
                    <a:pt x="512438" y="18694"/>
                  </a:lnTo>
                  <a:close/>
                </a:path>
                <a:path w="713739" h="184150">
                  <a:moveTo>
                    <a:pt x="505123" y="18694"/>
                  </a:moveTo>
                  <a:lnTo>
                    <a:pt x="395801" y="18694"/>
                  </a:lnTo>
                  <a:lnTo>
                    <a:pt x="395801" y="32512"/>
                  </a:lnTo>
                  <a:lnTo>
                    <a:pt x="505123" y="32512"/>
                  </a:lnTo>
                  <a:lnTo>
                    <a:pt x="505123" y="18694"/>
                  </a:lnTo>
                  <a:close/>
                </a:path>
                <a:path w="713739" h="184150">
                  <a:moveTo>
                    <a:pt x="521582" y="18694"/>
                  </a:moveTo>
                  <a:lnTo>
                    <a:pt x="512438" y="18694"/>
                  </a:lnTo>
                  <a:lnTo>
                    <a:pt x="512438" y="32512"/>
                  </a:lnTo>
                  <a:lnTo>
                    <a:pt x="521582" y="32512"/>
                  </a:lnTo>
                  <a:lnTo>
                    <a:pt x="521582" y="18694"/>
                  </a:lnTo>
                  <a:close/>
                </a:path>
                <a:path w="713739" h="184150">
                  <a:moveTo>
                    <a:pt x="542105" y="144068"/>
                  </a:moveTo>
                  <a:lnTo>
                    <a:pt x="376091" y="144068"/>
                  </a:lnTo>
                  <a:lnTo>
                    <a:pt x="376091" y="158292"/>
                  </a:lnTo>
                  <a:lnTo>
                    <a:pt x="542105" y="158292"/>
                  </a:lnTo>
                  <a:lnTo>
                    <a:pt x="542105" y="144068"/>
                  </a:lnTo>
                  <a:close/>
                </a:path>
                <a:path w="713739" h="184150">
                  <a:moveTo>
                    <a:pt x="713590" y="0"/>
                  </a:moveTo>
                  <a:lnTo>
                    <a:pt x="696725" y="0"/>
                  </a:lnTo>
                  <a:lnTo>
                    <a:pt x="696725" y="183692"/>
                  </a:lnTo>
                  <a:lnTo>
                    <a:pt x="713590" y="183692"/>
                  </a:lnTo>
                  <a:lnTo>
                    <a:pt x="713590" y="0"/>
                  </a:lnTo>
                  <a:close/>
                </a:path>
                <a:path w="713739" h="184150">
                  <a:moveTo>
                    <a:pt x="650192" y="19710"/>
                  </a:moveTo>
                  <a:lnTo>
                    <a:pt x="642877" y="19710"/>
                  </a:lnTo>
                  <a:lnTo>
                    <a:pt x="642877" y="22555"/>
                  </a:lnTo>
                  <a:lnTo>
                    <a:pt x="638206" y="57245"/>
                  </a:lnTo>
                  <a:lnTo>
                    <a:pt x="623954" y="87934"/>
                  </a:lnTo>
                  <a:lnTo>
                    <a:pt x="599757" y="114280"/>
                  </a:lnTo>
                  <a:lnTo>
                    <a:pt x="565254" y="135940"/>
                  </a:lnTo>
                  <a:lnTo>
                    <a:pt x="574195" y="149555"/>
                  </a:lnTo>
                  <a:lnTo>
                    <a:pt x="613419" y="124066"/>
                  </a:lnTo>
                  <a:lnTo>
                    <a:pt x="639879" y="93319"/>
                  </a:lnTo>
                  <a:lnTo>
                    <a:pt x="654834" y="58229"/>
                  </a:lnTo>
                  <a:lnTo>
                    <a:pt x="657851" y="33528"/>
                  </a:lnTo>
                  <a:lnTo>
                    <a:pt x="650192" y="33528"/>
                  </a:lnTo>
                  <a:lnTo>
                    <a:pt x="650192" y="19710"/>
                  </a:lnTo>
                  <a:close/>
                </a:path>
                <a:path w="713739" h="184150">
                  <a:moveTo>
                    <a:pt x="642877" y="19710"/>
                  </a:moveTo>
                  <a:lnTo>
                    <a:pt x="573585" y="19710"/>
                  </a:lnTo>
                  <a:lnTo>
                    <a:pt x="573585" y="33528"/>
                  </a:lnTo>
                  <a:lnTo>
                    <a:pt x="641399" y="33528"/>
                  </a:lnTo>
                  <a:lnTo>
                    <a:pt x="642877" y="22555"/>
                  </a:lnTo>
                  <a:lnTo>
                    <a:pt x="642877" y="19710"/>
                  </a:lnTo>
                  <a:close/>
                </a:path>
                <a:path w="713739" h="184150">
                  <a:moveTo>
                    <a:pt x="659539" y="19710"/>
                  </a:moveTo>
                  <a:lnTo>
                    <a:pt x="650192" y="19710"/>
                  </a:lnTo>
                  <a:lnTo>
                    <a:pt x="650192" y="33528"/>
                  </a:lnTo>
                  <a:lnTo>
                    <a:pt x="657851" y="33528"/>
                  </a:lnTo>
                  <a:lnTo>
                    <a:pt x="659539" y="1971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916631" y="10815218"/>
              <a:ext cx="343535" cy="189230"/>
            </a:xfrm>
            <a:custGeom>
              <a:avLst/>
              <a:gdLst/>
              <a:ahLst/>
              <a:cxnLst/>
              <a:rect l="l" t="t" r="r" b="b"/>
              <a:pathLst>
                <a:path w="343535" h="189229">
                  <a:moveTo>
                    <a:pt x="71323" y="80264"/>
                  </a:moveTo>
                  <a:lnTo>
                    <a:pt x="0" y="80264"/>
                  </a:lnTo>
                  <a:lnTo>
                    <a:pt x="0" y="101396"/>
                  </a:lnTo>
                  <a:lnTo>
                    <a:pt x="170078" y="101396"/>
                  </a:lnTo>
                  <a:lnTo>
                    <a:pt x="170078" y="95910"/>
                  </a:lnTo>
                  <a:lnTo>
                    <a:pt x="71323" y="95910"/>
                  </a:lnTo>
                  <a:lnTo>
                    <a:pt x="71323" y="80264"/>
                  </a:lnTo>
                  <a:close/>
                </a:path>
                <a:path w="343535" h="189229">
                  <a:moveTo>
                    <a:pt x="98348" y="58724"/>
                  </a:moveTo>
                  <a:lnTo>
                    <a:pt x="71323" y="58724"/>
                  </a:lnTo>
                  <a:lnTo>
                    <a:pt x="71323" y="95910"/>
                  </a:lnTo>
                  <a:lnTo>
                    <a:pt x="98348" y="95910"/>
                  </a:lnTo>
                  <a:lnTo>
                    <a:pt x="98348" y="58724"/>
                  </a:lnTo>
                  <a:close/>
                </a:path>
                <a:path w="343535" h="189229">
                  <a:moveTo>
                    <a:pt x="170078" y="80264"/>
                  </a:moveTo>
                  <a:lnTo>
                    <a:pt x="98348" y="80264"/>
                  </a:lnTo>
                  <a:lnTo>
                    <a:pt x="98348" y="95910"/>
                  </a:lnTo>
                  <a:lnTo>
                    <a:pt x="170078" y="95910"/>
                  </a:lnTo>
                  <a:lnTo>
                    <a:pt x="170078" y="80264"/>
                  </a:lnTo>
                  <a:close/>
                </a:path>
                <a:path w="343535" h="189229">
                  <a:moveTo>
                    <a:pt x="48158" y="3860"/>
                  </a:moveTo>
                  <a:lnTo>
                    <a:pt x="21335" y="3860"/>
                  </a:lnTo>
                  <a:lnTo>
                    <a:pt x="21335" y="64008"/>
                  </a:lnTo>
                  <a:lnTo>
                    <a:pt x="71323" y="64008"/>
                  </a:lnTo>
                  <a:lnTo>
                    <a:pt x="71323" y="58724"/>
                  </a:lnTo>
                  <a:lnTo>
                    <a:pt x="151790" y="58724"/>
                  </a:lnTo>
                  <a:lnTo>
                    <a:pt x="151790" y="56692"/>
                  </a:lnTo>
                  <a:lnTo>
                    <a:pt x="48158" y="56692"/>
                  </a:lnTo>
                  <a:lnTo>
                    <a:pt x="48158" y="3860"/>
                  </a:lnTo>
                  <a:close/>
                </a:path>
                <a:path w="343535" h="189229">
                  <a:moveTo>
                    <a:pt x="151790" y="58724"/>
                  </a:moveTo>
                  <a:lnTo>
                    <a:pt x="98348" y="58724"/>
                  </a:lnTo>
                  <a:lnTo>
                    <a:pt x="98348" y="64008"/>
                  </a:lnTo>
                  <a:lnTo>
                    <a:pt x="151790" y="64008"/>
                  </a:lnTo>
                  <a:lnTo>
                    <a:pt x="151790" y="58724"/>
                  </a:lnTo>
                  <a:close/>
                </a:path>
                <a:path w="343535" h="189229">
                  <a:moveTo>
                    <a:pt x="151790" y="42672"/>
                  </a:moveTo>
                  <a:lnTo>
                    <a:pt x="48158" y="42672"/>
                  </a:lnTo>
                  <a:lnTo>
                    <a:pt x="48158" y="56692"/>
                  </a:lnTo>
                  <a:lnTo>
                    <a:pt x="151790" y="56692"/>
                  </a:lnTo>
                  <a:lnTo>
                    <a:pt x="151790" y="42672"/>
                  </a:lnTo>
                  <a:close/>
                </a:path>
                <a:path w="343535" h="189229">
                  <a:moveTo>
                    <a:pt x="43281" y="164998"/>
                  </a:moveTo>
                  <a:lnTo>
                    <a:pt x="16255" y="164998"/>
                  </a:lnTo>
                  <a:lnTo>
                    <a:pt x="16255" y="186334"/>
                  </a:lnTo>
                  <a:lnTo>
                    <a:pt x="154025" y="186334"/>
                  </a:lnTo>
                  <a:lnTo>
                    <a:pt x="154025" y="175564"/>
                  </a:lnTo>
                  <a:lnTo>
                    <a:pt x="43281" y="175564"/>
                  </a:lnTo>
                  <a:lnTo>
                    <a:pt x="43281" y="164998"/>
                  </a:lnTo>
                  <a:close/>
                </a:path>
                <a:path w="343535" h="189229">
                  <a:moveTo>
                    <a:pt x="69900" y="119888"/>
                  </a:moveTo>
                  <a:lnTo>
                    <a:pt x="43281" y="119888"/>
                  </a:lnTo>
                  <a:lnTo>
                    <a:pt x="43281" y="175564"/>
                  </a:lnTo>
                  <a:lnTo>
                    <a:pt x="69900" y="175564"/>
                  </a:lnTo>
                  <a:lnTo>
                    <a:pt x="69900" y="119888"/>
                  </a:lnTo>
                  <a:close/>
                </a:path>
                <a:path w="343535" h="189229">
                  <a:moveTo>
                    <a:pt x="99974" y="164998"/>
                  </a:moveTo>
                  <a:lnTo>
                    <a:pt x="69900" y="164998"/>
                  </a:lnTo>
                  <a:lnTo>
                    <a:pt x="69900" y="175564"/>
                  </a:lnTo>
                  <a:lnTo>
                    <a:pt x="99974" y="175564"/>
                  </a:lnTo>
                  <a:lnTo>
                    <a:pt x="99974" y="164998"/>
                  </a:lnTo>
                  <a:close/>
                </a:path>
                <a:path w="343535" h="189229">
                  <a:moveTo>
                    <a:pt x="126593" y="119888"/>
                  </a:moveTo>
                  <a:lnTo>
                    <a:pt x="99974" y="119888"/>
                  </a:lnTo>
                  <a:lnTo>
                    <a:pt x="99974" y="175564"/>
                  </a:lnTo>
                  <a:lnTo>
                    <a:pt x="126593" y="175564"/>
                  </a:lnTo>
                  <a:lnTo>
                    <a:pt x="126593" y="119888"/>
                  </a:lnTo>
                  <a:close/>
                </a:path>
                <a:path w="343535" h="189229">
                  <a:moveTo>
                    <a:pt x="154025" y="164998"/>
                  </a:moveTo>
                  <a:lnTo>
                    <a:pt x="126593" y="164998"/>
                  </a:lnTo>
                  <a:lnTo>
                    <a:pt x="126593" y="175564"/>
                  </a:lnTo>
                  <a:lnTo>
                    <a:pt x="154025" y="175564"/>
                  </a:lnTo>
                  <a:lnTo>
                    <a:pt x="154025" y="164998"/>
                  </a:lnTo>
                  <a:close/>
                </a:path>
                <a:path w="343535" h="189229">
                  <a:moveTo>
                    <a:pt x="151993" y="114198"/>
                  </a:moveTo>
                  <a:lnTo>
                    <a:pt x="18084" y="114198"/>
                  </a:lnTo>
                  <a:lnTo>
                    <a:pt x="18084" y="135534"/>
                  </a:lnTo>
                  <a:lnTo>
                    <a:pt x="43281" y="135534"/>
                  </a:lnTo>
                  <a:lnTo>
                    <a:pt x="43281" y="119888"/>
                  </a:lnTo>
                  <a:lnTo>
                    <a:pt x="151993" y="119888"/>
                  </a:lnTo>
                  <a:lnTo>
                    <a:pt x="151993" y="114198"/>
                  </a:lnTo>
                  <a:close/>
                </a:path>
                <a:path w="343535" h="189229">
                  <a:moveTo>
                    <a:pt x="99974" y="119888"/>
                  </a:moveTo>
                  <a:lnTo>
                    <a:pt x="69900" y="119888"/>
                  </a:lnTo>
                  <a:lnTo>
                    <a:pt x="69900" y="135534"/>
                  </a:lnTo>
                  <a:lnTo>
                    <a:pt x="99974" y="135534"/>
                  </a:lnTo>
                  <a:lnTo>
                    <a:pt x="99974" y="119888"/>
                  </a:lnTo>
                  <a:close/>
                </a:path>
                <a:path w="343535" h="189229">
                  <a:moveTo>
                    <a:pt x="151993" y="119888"/>
                  </a:moveTo>
                  <a:lnTo>
                    <a:pt x="126593" y="119888"/>
                  </a:lnTo>
                  <a:lnTo>
                    <a:pt x="126593" y="135534"/>
                  </a:lnTo>
                  <a:lnTo>
                    <a:pt x="151993" y="135534"/>
                  </a:lnTo>
                  <a:lnTo>
                    <a:pt x="151993" y="119888"/>
                  </a:lnTo>
                  <a:close/>
                </a:path>
                <a:path w="343535" h="189229">
                  <a:moveTo>
                    <a:pt x="342985" y="0"/>
                  </a:moveTo>
                  <a:lnTo>
                    <a:pt x="315756" y="0"/>
                  </a:lnTo>
                  <a:lnTo>
                    <a:pt x="315756" y="188772"/>
                  </a:lnTo>
                  <a:lnTo>
                    <a:pt x="342985" y="188772"/>
                  </a:lnTo>
                  <a:lnTo>
                    <a:pt x="342985" y="0"/>
                  </a:lnTo>
                  <a:close/>
                </a:path>
                <a:path w="343535" h="189229">
                  <a:moveTo>
                    <a:pt x="241588" y="13208"/>
                  </a:moveTo>
                  <a:lnTo>
                    <a:pt x="221872" y="17913"/>
                  </a:lnTo>
                  <a:lnTo>
                    <a:pt x="206232" y="31343"/>
                  </a:lnTo>
                  <a:lnTo>
                    <a:pt x="195926" y="52470"/>
                  </a:lnTo>
                  <a:lnTo>
                    <a:pt x="192211" y="80264"/>
                  </a:lnTo>
                  <a:lnTo>
                    <a:pt x="195926" y="108292"/>
                  </a:lnTo>
                  <a:lnTo>
                    <a:pt x="206232" y="129540"/>
                  </a:lnTo>
                  <a:lnTo>
                    <a:pt x="221872" y="143014"/>
                  </a:lnTo>
                  <a:lnTo>
                    <a:pt x="241588" y="147726"/>
                  </a:lnTo>
                  <a:lnTo>
                    <a:pt x="261305" y="143014"/>
                  </a:lnTo>
                  <a:lnTo>
                    <a:pt x="276945" y="129540"/>
                  </a:lnTo>
                  <a:lnTo>
                    <a:pt x="279951" y="123342"/>
                  </a:lnTo>
                  <a:lnTo>
                    <a:pt x="241588" y="123342"/>
                  </a:lnTo>
                  <a:lnTo>
                    <a:pt x="231990" y="120554"/>
                  </a:lnTo>
                  <a:lnTo>
                    <a:pt x="224545" y="112318"/>
                  </a:lnTo>
                  <a:lnTo>
                    <a:pt x="219729" y="98825"/>
                  </a:lnTo>
                  <a:lnTo>
                    <a:pt x="218017" y="80264"/>
                  </a:lnTo>
                  <a:lnTo>
                    <a:pt x="219729" y="61969"/>
                  </a:lnTo>
                  <a:lnTo>
                    <a:pt x="224545" y="48666"/>
                  </a:lnTo>
                  <a:lnTo>
                    <a:pt x="231990" y="40544"/>
                  </a:lnTo>
                  <a:lnTo>
                    <a:pt x="241588" y="37795"/>
                  </a:lnTo>
                  <a:lnTo>
                    <a:pt x="280092" y="37795"/>
                  </a:lnTo>
                  <a:lnTo>
                    <a:pt x="276945" y="31343"/>
                  </a:lnTo>
                  <a:lnTo>
                    <a:pt x="261305" y="17913"/>
                  </a:lnTo>
                  <a:lnTo>
                    <a:pt x="241588" y="13208"/>
                  </a:lnTo>
                  <a:close/>
                </a:path>
                <a:path w="343535" h="189229">
                  <a:moveTo>
                    <a:pt x="280092" y="37795"/>
                  </a:moveTo>
                  <a:lnTo>
                    <a:pt x="241588" y="37795"/>
                  </a:lnTo>
                  <a:lnTo>
                    <a:pt x="251155" y="40544"/>
                  </a:lnTo>
                  <a:lnTo>
                    <a:pt x="258530" y="48666"/>
                  </a:lnTo>
                  <a:lnTo>
                    <a:pt x="263277" y="61969"/>
                  </a:lnTo>
                  <a:lnTo>
                    <a:pt x="264956" y="80264"/>
                  </a:lnTo>
                  <a:lnTo>
                    <a:pt x="263277" y="98825"/>
                  </a:lnTo>
                  <a:lnTo>
                    <a:pt x="258530" y="112318"/>
                  </a:lnTo>
                  <a:lnTo>
                    <a:pt x="251155" y="120554"/>
                  </a:lnTo>
                  <a:lnTo>
                    <a:pt x="241588" y="123342"/>
                  </a:lnTo>
                  <a:lnTo>
                    <a:pt x="279951" y="123342"/>
                  </a:lnTo>
                  <a:lnTo>
                    <a:pt x="287251" y="108292"/>
                  </a:lnTo>
                  <a:lnTo>
                    <a:pt x="290966" y="80264"/>
                  </a:lnTo>
                  <a:lnTo>
                    <a:pt x="287251" y="52470"/>
                  </a:lnTo>
                  <a:lnTo>
                    <a:pt x="280092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895600" y="111633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045460" y="11274653"/>
              <a:ext cx="337185" cy="184150"/>
            </a:xfrm>
            <a:custGeom>
              <a:avLst/>
              <a:gdLst/>
              <a:ahLst/>
              <a:cxnLst/>
              <a:rect l="l" t="t" r="r" b="b"/>
              <a:pathLst>
                <a:path w="337185" h="184150">
                  <a:moveTo>
                    <a:pt x="74574" y="83921"/>
                  </a:move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74574" y="93065"/>
                  </a:lnTo>
                  <a:lnTo>
                    <a:pt x="74574" y="83921"/>
                  </a:lnTo>
                  <a:close/>
                </a:path>
                <a:path w="337185" h="184150">
                  <a:moveTo>
                    <a:pt x="91236" y="56083"/>
                  </a:moveTo>
                  <a:lnTo>
                    <a:pt x="74574" y="56083"/>
                  </a:lnTo>
                  <a:lnTo>
                    <a:pt x="74574" y="93065"/>
                  </a:lnTo>
                  <a:lnTo>
                    <a:pt x="91236" y="93065"/>
                  </a:lnTo>
                  <a:lnTo>
                    <a:pt x="91236" y="56083"/>
                  </a:lnTo>
                  <a:close/>
                </a:path>
                <a:path w="337185" h="184150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93065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337185" h="184150">
                  <a:moveTo>
                    <a:pt x="39217" y="4267"/>
                  </a:move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56083"/>
                  </a:lnTo>
                  <a:lnTo>
                    <a:pt x="147320" y="56083"/>
                  </a:lnTo>
                  <a:lnTo>
                    <a:pt x="147320" y="55879"/>
                  </a:lnTo>
                  <a:lnTo>
                    <a:pt x="39217" y="55879"/>
                  </a:lnTo>
                  <a:lnTo>
                    <a:pt x="39217" y="4267"/>
                  </a:lnTo>
                  <a:close/>
                </a:path>
                <a:path w="337185" h="184150">
                  <a:moveTo>
                    <a:pt x="147320" y="56083"/>
                  </a:moveTo>
                  <a:lnTo>
                    <a:pt x="91236" y="56083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close/>
                </a:path>
                <a:path w="337185" h="184150">
                  <a:moveTo>
                    <a:pt x="147320" y="47142"/>
                  </a:moveTo>
                  <a:lnTo>
                    <a:pt x="39217" y="47142"/>
                  </a:lnTo>
                  <a:lnTo>
                    <a:pt x="39217" y="55879"/>
                  </a:lnTo>
                  <a:lnTo>
                    <a:pt x="147320" y="55879"/>
                  </a:lnTo>
                  <a:lnTo>
                    <a:pt x="147320" y="47142"/>
                  </a:lnTo>
                  <a:close/>
                </a:path>
                <a:path w="337185" h="184150">
                  <a:moveTo>
                    <a:pt x="46329" y="167843"/>
                  </a:moveTo>
                  <a:lnTo>
                    <a:pt x="16662" y="167843"/>
                  </a:lnTo>
                  <a:lnTo>
                    <a:pt x="16662" y="181457"/>
                  </a:lnTo>
                  <a:lnTo>
                    <a:pt x="149351" y="181457"/>
                  </a:lnTo>
                  <a:lnTo>
                    <a:pt x="149351" y="174142"/>
                  </a:lnTo>
                  <a:lnTo>
                    <a:pt x="46329" y="174142"/>
                  </a:lnTo>
                  <a:lnTo>
                    <a:pt x="46329" y="167843"/>
                  </a:lnTo>
                  <a:close/>
                </a:path>
                <a:path w="337185" h="184150">
                  <a:moveTo>
                    <a:pt x="62991" y="119684"/>
                  </a:moveTo>
                  <a:lnTo>
                    <a:pt x="46329" y="119684"/>
                  </a:lnTo>
                  <a:lnTo>
                    <a:pt x="46329" y="174142"/>
                  </a:lnTo>
                  <a:lnTo>
                    <a:pt x="62991" y="174142"/>
                  </a:lnTo>
                  <a:lnTo>
                    <a:pt x="62991" y="119684"/>
                  </a:lnTo>
                  <a:close/>
                </a:path>
                <a:path w="337185" h="184150">
                  <a:moveTo>
                    <a:pt x="103022" y="167843"/>
                  </a:moveTo>
                  <a:lnTo>
                    <a:pt x="62991" y="167843"/>
                  </a:lnTo>
                  <a:lnTo>
                    <a:pt x="62991" y="174142"/>
                  </a:lnTo>
                  <a:lnTo>
                    <a:pt x="103022" y="174142"/>
                  </a:lnTo>
                  <a:lnTo>
                    <a:pt x="103022" y="167843"/>
                  </a:lnTo>
                  <a:close/>
                </a:path>
                <a:path w="337185" h="184150">
                  <a:moveTo>
                    <a:pt x="119684" y="119684"/>
                  </a:moveTo>
                  <a:lnTo>
                    <a:pt x="103022" y="119684"/>
                  </a:lnTo>
                  <a:lnTo>
                    <a:pt x="103022" y="174142"/>
                  </a:lnTo>
                  <a:lnTo>
                    <a:pt x="119684" y="174142"/>
                  </a:lnTo>
                  <a:lnTo>
                    <a:pt x="119684" y="119684"/>
                  </a:lnTo>
                  <a:close/>
                </a:path>
                <a:path w="337185" h="184150">
                  <a:moveTo>
                    <a:pt x="149351" y="167843"/>
                  </a:moveTo>
                  <a:lnTo>
                    <a:pt x="119684" y="167843"/>
                  </a:lnTo>
                  <a:lnTo>
                    <a:pt x="119684" y="174142"/>
                  </a:lnTo>
                  <a:lnTo>
                    <a:pt x="149351" y="174142"/>
                  </a:lnTo>
                  <a:lnTo>
                    <a:pt x="149351" y="167843"/>
                  </a:lnTo>
                  <a:close/>
                </a:path>
                <a:path w="337185" h="184150">
                  <a:moveTo>
                    <a:pt x="147726" y="115620"/>
                  </a:move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19684"/>
                  </a:lnTo>
                  <a:lnTo>
                    <a:pt x="147726" y="119684"/>
                  </a:lnTo>
                  <a:lnTo>
                    <a:pt x="147726" y="115620"/>
                  </a:lnTo>
                  <a:close/>
                </a:path>
                <a:path w="337185" h="184150">
                  <a:moveTo>
                    <a:pt x="103022" y="119684"/>
                  </a:moveTo>
                  <a:lnTo>
                    <a:pt x="62991" y="119684"/>
                  </a:lnTo>
                  <a:lnTo>
                    <a:pt x="62991" y="129235"/>
                  </a:lnTo>
                  <a:lnTo>
                    <a:pt x="103022" y="129235"/>
                  </a:lnTo>
                  <a:lnTo>
                    <a:pt x="103022" y="119684"/>
                  </a:lnTo>
                  <a:close/>
                </a:path>
                <a:path w="337185" h="184150">
                  <a:moveTo>
                    <a:pt x="147726" y="119684"/>
                  </a:moveTo>
                  <a:lnTo>
                    <a:pt x="119684" y="119684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close/>
                </a:path>
                <a:path w="337185" h="184150">
                  <a:moveTo>
                    <a:pt x="337092" y="0"/>
                  </a:moveTo>
                  <a:lnTo>
                    <a:pt x="320227" y="0"/>
                  </a:lnTo>
                  <a:lnTo>
                    <a:pt x="320227" y="184099"/>
                  </a:lnTo>
                  <a:lnTo>
                    <a:pt x="337092" y="184099"/>
                  </a:lnTo>
                  <a:lnTo>
                    <a:pt x="337092" y="0"/>
                  </a:lnTo>
                  <a:close/>
                </a:path>
                <a:path w="337185" h="184150">
                  <a:moveTo>
                    <a:pt x="240166" y="14223"/>
                  </a:moveTo>
                  <a:lnTo>
                    <a:pt x="221494" y="18738"/>
                  </a:lnTo>
                  <a:lnTo>
                    <a:pt x="206765" y="31597"/>
                  </a:lnTo>
                  <a:lnTo>
                    <a:pt x="197103" y="51771"/>
                  </a:lnTo>
                  <a:lnTo>
                    <a:pt x="193633" y="78231"/>
                  </a:lnTo>
                  <a:lnTo>
                    <a:pt x="197103" y="104809"/>
                  </a:lnTo>
                  <a:lnTo>
                    <a:pt x="206765" y="125044"/>
                  </a:lnTo>
                  <a:lnTo>
                    <a:pt x="221494" y="137925"/>
                  </a:lnTo>
                  <a:lnTo>
                    <a:pt x="240166" y="142443"/>
                  </a:lnTo>
                  <a:lnTo>
                    <a:pt x="258956" y="137925"/>
                  </a:lnTo>
                  <a:lnTo>
                    <a:pt x="270799" y="127609"/>
                  </a:lnTo>
                  <a:lnTo>
                    <a:pt x="240166" y="127609"/>
                  </a:lnTo>
                  <a:lnTo>
                    <a:pt x="227860" y="124094"/>
                  </a:lnTo>
                  <a:lnTo>
                    <a:pt x="218220" y="114122"/>
                  </a:lnTo>
                  <a:lnTo>
                    <a:pt x="211934" y="98548"/>
                  </a:lnTo>
                  <a:lnTo>
                    <a:pt x="209686" y="78231"/>
                  </a:lnTo>
                  <a:lnTo>
                    <a:pt x="211934" y="58096"/>
                  </a:lnTo>
                  <a:lnTo>
                    <a:pt x="218220" y="42722"/>
                  </a:lnTo>
                  <a:lnTo>
                    <a:pt x="227860" y="32912"/>
                  </a:lnTo>
                  <a:lnTo>
                    <a:pt x="240166" y="29463"/>
                  </a:lnTo>
                  <a:lnTo>
                    <a:pt x="271291" y="29463"/>
                  </a:lnTo>
                  <a:lnTo>
                    <a:pt x="258956" y="18738"/>
                  </a:lnTo>
                  <a:lnTo>
                    <a:pt x="240166" y="14223"/>
                  </a:lnTo>
                  <a:close/>
                </a:path>
                <a:path w="337185" h="184150">
                  <a:moveTo>
                    <a:pt x="271291" y="29463"/>
                  </a:moveTo>
                  <a:lnTo>
                    <a:pt x="240166" y="29463"/>
                  </a:lnTo>
                  <a:lnTo>
                    <a:pt x="252558" y="32912"/>
                  </a:lnTo>
                  <a:lnTo>
                    <a:pt x="262188" y="42722"/>
                  </a:lnTo>
                  <a:lnTo>
                    <a:pt x="268427" y="58096"/>
                  </a:lnTo>
                  <a:lnTo>
                    <a:pt x="270646" y="78231"/>
                  </a:lnTo>
                  <a:lnTo>
                    <a:pt x="268427" y="98548"/>
                  </a:lnTo>
                  <a:lnTo>
                    <a:pt x="262188" y="114122"/>
                  </a:lnTo>
                  <a:lnTo>
                    <a:pt x="252558" y="124094"/>
                  </a:lnTo>
                  <a:lnTo>
                    <a:pt x="240166" y="127609"/>
                  </a:lnTo>
                  <a:lnTo>
                    <a:pt x="270799" y="127609"/>
                  </a:lnTo>
                  <a:lnTo>
                    <a:pt x="273745" y="125044"/>
                  </a:lnTo>
                  <a:lnTo>
                    <a:pt x="283429" y="104809"/>
                  </a:lnTo>
                  <a:lnTo>
                    <a:pt x="286902" y="78231"/>
                  </a:lnTo>
                  <a:lnTo>
                    <a:pt x="283429" y="51771"/>
                  </a:lnTo>
                  <a:lnTo>
                    <a:pt x="273745" y="31597"/>
                  </a:lnTo>
                  <a:lnTo>
                    <a:pt x="271291" y="2946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904337" y="6408318"/>
              <a:ext cx="718185" cy="188595"/>
            </a:xfrm>
            <a:custGeom>
              <a:avLst/>
              <a:gdLst/>
              <a:ahLst/>
              <a:cxnLst/>
              <a:rect l="l" t="t" r="r" b="b"/>
              <a:pathLst>
                <a:path w="718185" h="188595">
                  <a:moveTo>
                    <a:pt x="156260" y="203"/>
                  </a:moveTo>
                  <a:lnTo>
                    <a:pt x="129032" y="203"/>
                  </a:lnTo>
                  <a:lnTo>
                    <a:pt x="129032" y="188366"/>
                  </a:lnTo>
                  <a:lnTo>
                    <a:pt x="156260" y="188366"/>
                  </a:lnTo>
                  <a:lnTo>
                    <a:pt x="156260" y="203"/>
                  </a:lnTo>
                  <a:close/>
                </a:path>
                <a:path w="718185" h="188595">
                  <a:moveTo>
                    <a:pt x="86360" y="19710"/>
                  </a:moveTo>
                  <a:lnTo>
                    <a:pt x="73558" y="19710"/>
                  </a:lnTo>
                  <a:lnTo>
                    <a:pt x="73558" y="24587"/>
                  </a:lnTo>
                  <a:lnTo>
                    <a:pt x="69665" y="59461"/>
                  </a:lnTo>
                  <a:lnTo>
                    <a:pt x="57048" y="89001"/>
                  </a:lnTo>
                  <a:lnTo>
                    <a:pt x="34296" y="113969"/>
                  </a:lnTo>
                  <a:lnTo>
                    <a:pt x="0" y="135128"/>
                  </a:lnTo>
                  <a:lnTo>
                    <a:pt x="14020" y="156667"/>
                  </a:lnTo>
                  <a:lnTo>
                    <a:pt x="55718" y="129724"/>
                  </a:lnTo>
                  <a:lnTo>
                    <a:pt x="82270" y="97637"/>
                  </a:lnTo>
                  <a:lnTo>
                    <a:pt x="96288" y="60826"/>
                  </a:lnTo>
                  <a:lnTo>
                    <a:pt x="98257" y="41046"/>
                  </a:lnTo>
                  <a:lnTo>
                    <a:pt x="86360" y="41046"/>
                  </a:lnTo>
                  <a:lnTo>
                    <a:pt x="86360" y="19710"/>
                  </a:lnTo>
                  <a:close/>
                </a:path>
                <a:path w="718185" h="188595">
                  <a:moveTo>
                    <a:pt x="73558" y="19710"/>
                  </a:moveTo>
                  <a:lnTo>
                    <a:pt x="9956" y="19710"/>
                  </a:lnTo>
                  <a:lnTo>
                    <a:pt x="9956" y="41046"/>
                  </a:lnTo>
                  <a:lnTo>
                    <a:pt x="71721" y="41046"/>
                  </a:lnTo>
                  <a:lnTo>
                    <a:pt x="73558" y="24587"/>
                  </a:lnTo>
                  <a:lnTo>
                    <a:pt x="73558" y="19710"/>
                  </a:lnTo>
                  <a:close/>
                </a:path>
                <a:path w="718185" h="188595">
                  <a:moveTo>
                    <a:pt x="100380" y="19710"/>
                  </a:moveTo>
                  <a:lnTo>
                    <a:pt x="86360" y="19710"/>
                  </a:lnTo>
                  <a:lnTo>
                    <a:pt x="86360" y="41046"/>
                  </a:lnTo>
                  <a:lnTo>
                    <a:pt x="98257" y="41046"/>
                  </a:lnTo>
                  <a:lnTo>
                    <a:pt x="100380" y="19710"/>
                  </a:lnTo>
                  <a:close/>
                </a:path>
                <a:path w="718185" h="188595">
                  <a:moveTo>
                    <a:pt x="257641" y="99568"/>
                  </a:moveTo>
                  <a:lnTo>
                    <a:pt x="186318" y="99568"/>
                  </a:lnTo>
                  <a:lnTo>
                    <a:pt x="186318" y="121107"/>
                  </a:lnTo>
                  <a:lnTo>
                    <a:pt x="356396" y="121107"/>
                  </a:lnTo>
                  <a:lnTo>
                    <a:pt x="356396" y="108508"/>
                  </a:lnTo>
                  <a:lnTo>
                    <a:pt x="257641" y="108508"/>
                  </a:lnTo>
                  <a:lnTo>
                    <a:pt x="257641" y="99568"/>
                  </a:lnTo>
                  <a:close/>
                </a:path>
                <a:path w="718185" h="188595">
                  <a:moveTo>
                    <a:pt x="284667" y="72339"/>
                  </a:moveTo>
                  <a:lnTo>
                    <a:pt x="257641" y="72339"/>
                  </a:lnTo>
                  <a:lnTo>
                    <a:pt x="257641" y="108508"/>
                  </a:lnTo>
                  <a:lnTo>
                    <a:pt x="284667" y="108508"/>
                  </a:lnTo>
                  <a:lnTo>
                    <a:pt x="284667" y="72339"/>
                  </a:lnTo>
                  <a:close/>
                </a:path>
                <a:path w="718185" h="188595">
                  <a:moveTo>
                    <a:pt x="356396" y="99568"/>
                  </a:moveTo>
                  <a:lnTo>
                    <a:pt x="284667" y="99568"/>
                  </a:lnTo>
                  <a:lnTo>
                    <a:pt x="284667" y="108508"/>
                  </a:lnTo>
                  <a:lnTo>
                    <a:pt x="356396" y="108508"/>
                  </a:lnTo>
                  <a:lnTo>
                    <a:pt x="356396" y="99568"/>
                  </a:lnTo>
                  <a:close/>
                </a:path>
                <a:path w="718185" h="188595">
                  <a:moveTo>
                    <a:pt x="234680" y="7112"/>
                  </a:moveTo>
                  <a:lnTo>
                    <a:pt x="208060" y="7112"/>
                  </a:lnTo>
                  <a:lnTo>
                    <a:pt x="208060" y="83718"/>
                  </a:lnTo>
                  <a:lnTo>
                    <a:pt x="257641" y="83718"/>
                  </a:lnTo>
                  <a:lnTo>
                    <a:pt x="257641" y="72339"/>
                  </a:lnTo>
                  <a:lnTo>
                    <a:pt x="334857" y="72339"/>
                  </a:lnTo>
                  <a:lnTo>
                    <a:pt x="334857" y="62382"/>
                  </a:lnTo>
                  <a:lnTo>
                    <a:pt x="234680" y="62382"/>
                  </a:lnTo>
                  <a:lnTo>
                    <a:pt x="234680" y="46126"/>
                  </a:lnTo>
                  <a:lnTo>
                    <a:pt x="334857" y="46126"/>
                  </a:lnTo>
                  <a:lnTo>
                    <a:pt x="334857" y="25400"/>
                  </a:lnTo>
                  <a:lnTo>
                    <a:pt x="234680" y="25400"/>
                  </a:lnTo>
                  <a:lnTo>
                    <a:pt x="234680" y="7112"/>
                  </a:lnTo>
                  <a:close/>
                </a:path>
                <a:path w="718185" h="188595">
                  <a:moveTo>
                    <a:pt x="334857" y="72339"/>
                  </a:moveTo>
                  <a:lnTo>
                    <a:pt x="284667" y="72339"/>
                  </a:lnTo>
                  <a:lnTo>
                    <a:pt x="284667" y="83718"/>
                  </a:lnTo>
                  <a:lnTo>
                    <a:pt x="334857" y="83718"/>
                  </a:lnTo>
                  <a:lnTo>
                    <a:pt x="334857" y="72339"/>
                  </a:lnTo>
                  <a:close/>
                </a:path>
                <a:path w="718185" h="188595">
                  <a:moveTo>
                    <a:pt x="334857" y="46126"/>
                  </a:moveTo>
                  <a:lnTo>
                    <a:pt x="308035" y="46126"/>
                  </a:lnTo>
                  <a:lnTo>
                    <a:pt x="308035" y="62382"/>
                  </a:lnTo>
                  <a:lnTo>
                    <a:pt x="334857" y="62382"/>
                  </a:lnTo>
                  <a:lnTo>
                    <a:pt x="334857" y="46126"/>
                  </a:lnTo>
                  <a:close/>
                </a:path>
                <a:path w="718185" h="188595">
                  <a:moveTo>
                    <a:pt x="334857" y="7112"/>
                  </a:moveTo>
                  <a:lnTo>
                    <a:pt x="308035" y="7112"/>
                  </a:lnTo>
                  <a:lnTo>
                    <a:pt x="308035" y="25400"/>
                  </a:lnTo>
                  <a:lnTo>
                    <a:pt x="334857" y="25400"/>
                  </a:lnTo>
                  <a:lnTo>
                    <a:pt x="334857" y="7112"/>
                  </a:lnTo>
                  <a:close/>
                </a:path>
                <a:path w="718185" h="188595">
                  <a:moveTo>
                    <a:pt x="233867" y="132080"/>
                  </a:moveTo>
                  <a:lnTo>
                    <a:pt x="206841" y="132080"/>
                  </a:lnTo>
                  <a:lnTo>
                    <a:pt x="206841" y="185115"/>
                  </a:lnTo>
                  <a:lnTo>
                    <a:pt x="337296" y="185115"/>
                  </a:lnTo>
                  <a:lnTo>
                    <a:pt x="337296" y="171500"/>
                  </a:lnTo>
                  <a:lnTo>
                    <a:pt x="233867" y="171500"/>
                  </a:lnTo>
                  <a:lnTo>
                    <a:pt x="233867" y="132080"/>
                  </a:lnTo>
                  <a:close/>
                </a:path>
                <a:path w="718185" h="188595">
                  <a:moveTo>
                    <a:pt x="337296" y="163576"/>
                  </a:moveTo>
                  <a:lnTo>
                    <a:pt x="233867" y="163576"/>
                  </a:lnTo>
                  <a:lnTo>
                    <a:pt x="233867" y="171500"/>
                  </a:lnTo>
                  <a:lnTo>
                    <a:pt x="337296" y="171500"/>
                  </a:lnTo>
                  <a:lnTo>
                    <a:pt x="337296" y="163576"/>
                  </a:lnTo>
                  <a:close/>
                </a:path>
                <a:path w="718185" h="188595">
                  <a:moveTo>
                    <a:pt x="520769" y="0"/>
                  </a:moveTo>
                  <a:lnTo>
                    <a:pt x="493541" y="0"/>
                  </a:lnTo>
                  <a:lnTo>
                    <a:pt x="493541" y="188163"/>
                  </a:lnTo>
                  <a:lnTo>
                    <a:pt x="520769" y="188163"/>
                  </a:lnTo>
                  <a:lnTo>
                    <a:pt x="520769" y="94081"/>
                  </a:lnTo>
                  <a:lnTo>
                    <a:pt x="513657" y="94081"/>
                  </a:lnTo>
                  <a:lnTo>
                    <a:pt x="513657" y="71932"/>
                  </a:lnTo>
                  <a:lnTo>
                    <a:pt x="520769" y="71932"/>
                  </a:lnTo>
                  <a:lnTo>
                    <a:pt x="520769" y="0"/>
                  </a:lnTo>
                  <a:close/>
                </a:path>
                <a:path w="718185" h="188595">
                  <a:moveTo>
                    <a:pt x="520769" y="71932"/>
                  </a:moveTo>
                  <a:lnTo>
                    <a:pt x="513657" y="71932"/>
                  </a:lnTo>
                  <a:lnTo>
                    <a:pt x="513657" y="94081"/>
                  </a:lnTo>
                  <a:lnTo>
                    <a:pt x="520769" y="94081"/>
                  </a:lnTo>
                  <a:lnTo>
                    <a:pt x="520769" y="71932"/>
                  </a:lnTo>
                  <a:close/>
                </a:path>
                <a:path w="718185" h="188595">
                  <a:moveTo>
                    <a:pt x="546779" y="71932"/>
                  </a:moveTo>
                  <a:lnTo>
                    <a:pt x="520769" y="71932"/>
                  </a:lnTo>
                  <a:lnTo>
                    <a:pt x="520769" y="94081"/>
                  </a:lnTo>
                  <a:lnTo>
                    <a:pt x="546779" y="94081"/>
                  </a:lnTo>
                  <a:lnTo>
                    <a:pt x="546779" y="71932"/>
                  </a:lnTo>
                  <a:close/>
                </a:path>
                <a:path w="718185" h="188595">
                  <a:moveTo>
                    <a:pt x="457981" y="19507"/>
                  </a:moveTo>
                  <a:lnTo>
                    <a:pt x="444163" y="19507"/>
                  </a:lnTo>
                  <a:lnTo>
                    <a:pt x="444163" y="24180"/>
                  </a:lnTo>
                  <a:lnTo>
                    <a:pt x="439740" y="59464"/>
                  </a:lnTo>
                  <a:lnTo>
                    <a:pt x="426307" y="89281"/>
                  </a:lnTo>
                  <a:lnTo>
                    <a:pt x="403615" y="114334"/>
                  </a:lnTo>
                  <a:lnTo>
                    <a:pt x="371417" y="135331"/>
                  </a:lnTo>
                  <a:lnTo>
                    <a:pt x="386454" y="155854"/>
                  </a:lnTo>
                  <a:lnTo>
                    <a:pt x="426002" y="129206"/>
                  </a:lnTo>
                  <a:lnTo>
                    <a:pt x="451986" y="97053"/>
                  </a:lnTo>
                  <a:lnTo>
                    <a:pt x="466236" y="60213"/>
                  </a:lnTo>
                  <a:lnTo>
                    <a:pt x="468259" y="41249"/>
                  </a:lnTo>
                  <a:lnTo>
                    <a:pt x="457981" y="41249"/>
                  </a:lnTo>
                  <a:lnTo>
                    <a:pt x="457981" y="19507"/>
                  </a:lnTo>
                  <a:close/>
                </a:path>
                <a:path w="718185" h="188595">
                  <a:moveTo>
                    <a:pt x="444163" y="19507"/>
                  </a:moveTo>
                  <a:lnTo>
                    <a:pt x="381781" y="19507"/>
                  </a:lnTo>
                  <a:lnTo>
                    <a:pt x="381781" y="41249"/>
                  </a:lnTo>
                  <a:lnTo>
                    <a:pt x="442023" y="41249"/>
                  </a:lnTo>
                  <a:lnTo>
                    <a:pt x="444163" y="24180"/>
                  </a:lnTo>
                  <a:lnTo>
                    <a:pt x="444163" y="19507"/>
                  </a:lnTo>
                  <a:close/>
                </a:path>
                <a:path w="718185" h="188595">
                  <a:moveTo>
                    <a:pt x="470579" y="19507"/>
                  </a:moveTo>
                  <a:lnTo>
                    <a:pt x="457981" y="19507"/>
                  </a:lnTo>
                  <a:lnTo>
                    <a:pt x="457981" y="41249"/>
                  </a:lnTo>
                  <a:lnTo>
                    <a:pt x="468259" y="41249"/>
                  </a:lnTo>
                  <a:lnTo>
                    <a:pt x="470579" y="19507"/>
                  </a:lnTo>
                  <a:close/>
                </a:path>
                <a:path w="718185" h="188595">
                  <a:moveTo>
                    <a:pt x="717654" y="203"/>
                  </a:moveTo>
                  <a:lnTo>
                    <a:pt x="690629" y="203"/>
                  </a:lnTo>
                  <a:lnTo>
                    <a:pt x="690629" y="111963"/>
                  </a:lnTo>
                  <a:lnTo>
                    <a:pt x="717654" y="111963"/>
                  </a:lnTo>
                  <a:lnTo>
                    <a:pt x="717654" y="92049"/>
                  </a:lnTo>
                  <a:lnTo>
                    <a:pt x="693474" y="92049"/>
                  </a:lnTo>
                  <a:lnTo>
                    <a:pt x="693474" y="70510"/>
                  </a:lnTo>
                  <a:lnTo>
                    <a:pt x="717654" y="70510"/>
                  </a:lnTo>
                  <a:lnTo>
                    <a:pt x="717654" y="51816"/>
                  </a:lnTo>
                  <a:lnTo>
                    <a:pt x="695099" y="51816"/>
                  </a:lnTo>
                  <a:lnTo>
                    <a:pt x="695099" y="30480"/>
                  </a:lnTo>
                  <a:lnTo>
                    <a:pt x="717654" y="30480"/>
                  </a:lnTo>
                  <a:lnTo>
                    <a:pt x="717654" y="203"/>
                  </a:lnTo>
                  <a:close/>
                </a:path>
                <a:path w="718185" h="188595">
                  <a:moveTo>
                    <a:pt x="649176" y="11988"/>
                  </a:moveTo>
                  <a:lnTo>
                    <a:pt x="631701" y="11988"/>
                  </a:lnTo>
                  <a:lnTo>
                    <a:pt x="631701" y="25400"/>
                  </a:lnTo>
                  <a:lnTo>
                    <a:pt x="627329" y="46078"/>
                  </a:lnTo>
                  <a:lnTo>
                    <a:pt x="614251" y="64338"/>
                  </a:lnTo>
                  <a:lnTo>
                    <a:pt x="592524" y="79435"/>
                  </a:lnTo>
                  <a:lnTo>
                    <a:pt x="562206" y="90627"/>
                  </a:lnTo>
                  <a:lnTo>
                    <a:pt x="572366" y="111760"/>
                  </a:lnTo>
                  <a:lnTo>
                    <a:pt x="609796" y="97028"/>
                  </a:lnTo>
                  <a:lnTo>
                    <a:pt x="637263" y="75285"/>
                  </a:lnTo>
                  <a:lnTo>
                    <a:pt x="651217" y="51816"/>
                  </a:lnTo>
                  <a:lnTo>
                    <a:pt x="651005" y="51816"/>
                  </a:lnTo>
                  <a:lnTo>
                    <a:pt x="651005" y="33528"/>
                  </a:lnTo>
                  <a:lnTo>
                    <a:pt x="649176" y="33528"/>
                  </a:lnTo>
                  <a:lnTo>
                    <a:pt x="649176" y="11988"/>
                  </a:lnTo>
                  <a:close/>
                </a:path>
                <a:path w="718185" h="188595">
                  <a:moveTo>
                    <a:pt x="690629" y="70510"/>
                  </a:moveTo>
                  <a:lnTo>
                    <a:pt x="649176" y="70510"/>
                  </a:lnTo>
                  <a:lnTo>
                    <a:pt x="649176" y="92049"/>
                  </a:lnTo>
                  <a:lnTo>
                    <a:pt x="690629" y="92049"/>
                  </a:lnTo>
                  <a:lnTo>
                    <a:pt x="690629" y="70510"/>
                  </a:lnTo>
                  <a:close/>
                </a:path>
                <a:path w="718185" h="188595">
                  <a:moveTo>
                    <a:pt x="717654" y="70510"/>
                  </a:moveTo>
                  <a:lnTo>
                    <a:pt x="693474" y="70510"/>
                  </a:lnTo>
                  <a:lnTo>
                    <a:pt x="693474" y="92049"/>
                  </a:lnTo>
                  <a:lnTo>
                    <a:pt x="717654" y="92049"/>
                  </a:lnTo>
                  <a:lnTo>
                    <a:pt x="717654" y="70510"/>
                  </a:lnTo>
                  <a:close/>
                </a:path>
                <a:path w="718185" h="188595">
                  <a:moveTo>
                    <a:pt x="656884" y="30480"/>
                  </a:moveTo>
                  <a:lnTo>
                    <a:pt x="651005" y="30480"/>
                  </a:lnTo>
                  <a:lnTo>
                    <a:pt x="651005" y="51816"/>
                  </a:lnTo>
                  <a:lnTo>
                    <a:pt x="651217" y="51816"/>
                  </a:lnTo>
                  <a:lnTo>
                    <a:pt x="654177" y="46837"/>
                  </a:lnTo>
                  <a:lnTo>
                    <a:pt x="656884" y="30480"/>
                  </a:lnTo>
                  <a:close/>
                </a:path>
                <a:path w="718185" h="188595">
                  <a:moveTo>
                    <a:pt x="690629" y="30480"/>
                  </a:moveTo>
                  <a:lnTo>
                    <a:pt x="656884" y="30480"/>
                  </a:lnTo>
                  <a:lnTo>
                    <a:pt x="654177" y="46837"/>
                  </a:lnTo>
                  <a:lnTo>
                    <a:pt x="651217" y="51816"/>
                  </a:lnTo>
                  <a:lnTo>
                    <a:pt x="690629" y="51816"/>
                  </a:lnTo>
                  <a:lnTo>
                    <a:pt x="690629" y="30480"/>
                  </a:lnTo>
                  <a:close/>
                </a:path>
                <a:path w="718185" h="188595">
                  <a:moveTo>
                    <a:pt x="717654" y="30480"/>
                  </a:moveTo>
                  <a:lnTo>
                    <a:pt x="695099" y="30480"/>
                  </a:lnTo>
                  <a:lnTo>
                    <a:pt x="695099" y="51816"/>
                  </a:lnTo>
                  <a:lnTo>
                    <a:pt x="717654" y="51816"/>
                  </a:lnTo>
                  <a:lnTo>
                    <a:pt x="717654" y="30480"/>
                  </a:lnTo>
                  <a:close/>
                </a:path>
                <a:path w="718185" h="188595">
                  <a:moveTo>
                    <a:pt x="631701" y="11988"/>
                  </a:moveTo>
                  <a:lnTo>
                    <a:pt x="572773" y="11988"/>
                  </a:lnTo>
                  <a:lnTo>
                    <a:pt x="572773" y="33528"/>
                  </a:lnTo>
                  <a:lnTo>
                    <a:pt x="629982" y="33528"/>
                  </a:lnTo>
                  <a:lnTo>
                    <a:pt x="631701" y="25400"/>
                  </a:lnTo>
                  <a:lnTo>
                    <a:pt x="631701" y="11988"/>
                  </a:lnTo>
                  <a:close/>
                </a:path>
                <a:path w="718185" h="188595">
                  <a:moveTo>
                    <a:pt x="659946" y="11988"/>
                  </a:moveTo>
                  <a:lnTo>
                    <a:pt x="649176" y="11988"/>
                  </a:lnTo>
                  <a:lnTo>
                    <a:pt x="649176" y="33528"/>
                  </a:lnTo>
                  <a:lnTo>
                    <a:pt x="651005" y="33528"/>
                  </a:lnTo>
                  <a:lnTo>
                    <a:pt x="651005" y="30480"/>
                  </a:lnTo>
                  <a:lnTo>
                    <a:pt x="656884" y="30480"/>
                  </a:lnTo>
                  <a:lnTo>
                    <a:pt x="659946" y="11988"/>
                  </a:lnTo>
                  <a:close/>
                </a:path>
                <a:path w="718185" h="188595">
                  <a:moveTo>
                    <a:pt x="717654" y="119888"/>
                  </a:moveTo>
                  <a:lnTo>
                    <a:pt x="589435" y="119888"/>
                  </a:lnTo>
                  <a:lnTo>
                    <a:pt x="589435" y="141020"/>
                  </a:lnTo>
                  <a:lnTo>
                    <a:pt x="690629" y="141020"/>
                  </a:lnTo>
                  <a:lnTo>
                    <a:pt x="690629" y="187756"/>
                  </a:lnTo>
                  <a:lnTo>
                    <a:pt x="717654" y="187756"/>
                  </a:lnTo>
                  <a:lnTo>
                    <a:pt x="717654" y="119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895600" y="67564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044444" y="3553256"/>
              <a:ext cx="6419850" cy="3498215"/>
            </a:xfrm>
            <a:custGeom>
              <a:avLst/>
              <a:gdLst/>
              <a:ahLst/>
              <a:cxnLst/>
              <a:rect l="l" t="t" r="r" b="b"/>
              <a:pathLst>
                <a:path w="6419850" h="3498215">
                  <a:moveTo>
                    <a:pt x="107086" y="3401072"/>
                  </a:moveTo>
                  <a:lnTo>
                    <a:pt x="88950" y="3391801"/>
                  </a:lnTo>
                  <a:lnTo>
                    <a:pt x="74828" y="3378479"/>
                  </a:lnTo>
                  <a:lnTo>
                    <a:pt x="65646" y="3362236"/>
                  </a:lnTo>
                  <a:lnTo>
                    <a:pt x="62382" y="3344164"/>
                  </a:lnTo>
                  <a:lnTo>
                    <a:pt x="62382" y="3324250"/>
                  </a:lnTo>
                  <a:lnTo>
                    <a:pt x="59537" y="3324250"/>
                  </a:lnTo>
                  <a:lnTo>
                    <a:pt x="48564" y="3324250"/>
                  </a:lnTo>
                  <a:lnTo>
                    <a:pt x="45516" y="3324250"/>
                  </a:lnTo>
                  <a:lnTo>
                    <a:pt x="45516" y="3342957"/>
                  </a:lnTo>
                  <a:lnTo>
                    <a:pt x="42291" y="3363188"/>
                  </a:lnTo>
                  <a:lnTo>
                    <a:pt x="33121" y="3381146"/>
                  </a:lnTo>
                  <a:lnTo>
                    <a:pt x="18770" y="3395764"/>
                  </a:lnTo>
                  <a:lnTo>
                    <a:pt x="0" y="3405949"/>
                  </a:lnTo>
                  <a:lnTo>
                    <a:pt x="8940" y="3419564"/>
                  </a:lnTo>
                  <a:lnTo>
                    <a:pt x="29781" y="3407499"/>
                  </a:lnTo>
                  <a:lnTo>
                    <a:pt x="45745" y="3390023"/>
                  </a:lnTo>
                  <a:lnTo>
                    <a:pt x="54394" y="3371456"/>
                  </a:lnTo>
                  <a:lnTo>
                    <a:pt x="62306" y="3387064"/>
                  </a:lnTo>
                  <a:lnTo>
                    <a:pt x="77965" y="3403181"/>
                  </a:lnTo>
                  <a:lnTo>
                    <a:pt x="98145" y="3414280"/>
                  </a:lnTo>
                  <a:lnTo>
                    <a:pt x="107086" y="3401072"/>
                  </a:lnTo>
                  <a:close/>
                </a:path>
                <a:path w="6419850" h="3498215">
                  <a:moveTo>
                    <a:pt x="145288" y="3464674"/>
                  </a:moveTo>
                  <a:lnTo>
                    <a:pt x="141135" y="3450513"/>
                  </a:lnTo>
                  <a:lnTo>
                    <a:pt x="134378" y="3444557"/>
                  </a:lnTo>
                  <a:lnTo>
                    <a:pt x="129209" y="3439985"/>
                  </a:lnTo>
                  <a:lnTo>
                    <a:pt x="128828" y="3439858"/>
                  </a:lnTo>
                  <a:lnTo>
                    <a:pt x="128828" y="3464674"/>
                  </a:lnTo>
                  <a:lnTo>
                    <a:pt x="125793" y="3473208"/>
                  </a:lnTo>
                  <a:lnTo>
                    <a:pt x="117094" y="3479533"/>
                  </a:lnTo>
                  <a:lnTo>
                    <a:pt x="103276" y="3483445"/>
                  </a:lnTo>
                  <a:lnTo>
                    <a:pt x="84937" y="3484791"/>
                  </a:lnTo>
                  <a:lnTo>
                    <a:pt x="66586" y="3483445"/>
                  </a:lnTo>
                  <a:lnTo>
                    <a:pt x="52781" y="3479533"/>
                  </a:lnTo>
                  <a:lnTo>
                    <a:pt x="44069" y="3473208"/>
                  </a:lnTo>
                  <a:lnTo>
                    <a:pt x="41046" y="3464674"/>
                  </a:lnTo>
                  <a:lnTo>
                    <a:pt x="44069" y="3456127"/>
                  </a:lnTo>
                  <a:lnTo>
                    <a:pt x="52781" y="3449815"/>
                  </a:lnTo>
                  <a:lnTo>
                    <a:pt x="66586" y="3445891"/>
                  </a:lnTo>
                  <a:lnTo>
                    <a:pt x="84937" y="3444557"/>
                  </a:lnTo>
                  <a:lnTo>
                    <a:pt x="103276" y="3445891"/>
                  </a:lnTo>
                  <a:lnTo>
                    <a:pt x="117094" y="3449815"/>
                  </a:lnTo>
                  <a:lnTo>
                    <a:pt x="125793" y="3456127"/>
                  </a:lnTo>
                  <a:lnTo>
                    <a:pt x="128828" y="3464674"/>
                  </a:lnTo>
                  <a:lnTo>
                    <a:pt x="128828" y="3439858"/>
                  </a:lnTo>
                  <a:lnTo>
                    <a:pt x="110223" y="3433407"/>
                  </a:lnTo>
                  <a:lnTo>
                    <a:pt x="84937" y="3431146"/>
                  </a:lnTo>
                  <a:lnTo>
                    <a:pt x="59639" y="3433407"/>
                  </a:lnTo>
                  <a:lnTo>
                    <a:pt x="40665" y="3439985"/>
                  </a:lnTo>
                  <a:lnTo>
                    <a:pt x="28727" y="3450513"/>
                  </a:lnTo>
                  <a:lnTo>
                    <a:pt x="24587" y="3464674"/>
                  </a:lnTo>
                  <a:lnTo>
                    <a:pt x="28727" y="3478796"/>
                  </a:lnTo>
                  <a:lnTo>
                    <a:pt x="40665" y="3489261"/>
                  </a:lnTo>
                  <a:lnTo>
                    <a:pt x="59639" y="3495764"/>
                  </a:lnTo>
                  <a:lnTo>
                    <a:pt x="84937" y="3497999"/>
                  </a:lnTo>
                  <a:lnTo>
                    <a:pt x="110223" y="3495764"/>
                  </a:lnTo>
                  <a:lnTo>
                    <a:pt x="129209" y="3489261"/>
                  </a:lnTo>
                  <a:lnTo>
                    <a:pt x="134302" y="3484791"/>
                  </a:lnTo>
                  <a:lnTo>
                    <a:pt x="141135" y="3478796"/>
                  </a:lnTo>
                  <a:lnTo>
                    <a:pt x="145288" y="3464674"/>
                  </a:lnTo>
                  <a:close/>
                </a:path>
                <a:path w="6419850" h="3498215">
                  <a:moveTo>
                    <a:pt x="167436" y="146304"/>
                  </a:moveTo>
                  <a:lnTo>
                    <a:pt x="92252" y="146304"/>
                  </a:lnTo>
                  <a:lnTo>
                    <a:pt x="92252" y="101803"/>
                  </a:lnTo>
                  <a:lnTo>
                    <a:pt x="147116" y="101803"/>
                  </a:lnTo>
                  <a:lnTo>
                    <a:pt x="147116" y="98755"/>
                  </a:lnTo>
                  <a:lnTo>
                    <a:pt x="147116" y="88188"/>
                  </a:lnTo>
                  <a:lnTo>
                    <a:pt x="147116" y="28854"/>
                  </a:lnTo>
                  <a:lnTo>
                    <a:pt x="147116" y="15240"/>
                  </a:lnTo>
                  <a:lnTo>
                    <a:pt x="130860" y="15240"/>
                  </a:lnTo>
                  <a:lnTo>
                    <a:pt x="130860" y="28854"/>
                  </a:lnTo>
                  <a:lnTo>
                    <a:pt x="130860" y="88188"/>
                  </a:lnTo>
                  <a:lnTo>
                    <a:pt x="36779" y="88188"/>
                  </a:lnTo>
                  <a:lnTo>
                    <a:pt x="36779" y="28854"/>
                  </a:lnTo>
                  <a:lnTo>
                    <a:pt x="130860" y="28854"/>
                  </a:lnTo>
                  <a:lnTo>
                    <a:pt x="130860" y="15240"/>
                  </a:lnTo>
                  <a:lnTo>
                    <a:pt x="20320" y="15240"/>
                  </a:lnTo>
                  <a:lnTo>
                    <a:pt x="20320" y="101803"/>
                  </a:lnTo>
                  <a:lnTo>
                    <a:pt x="75387" y="101803"/>
                  </a:lnTo>
                  <a:lnTo>
                    <a:pt x="75387" y="146304"/>
                  </a:lnTo>
                  <a:lnTo>
                    <a:pt x="1016" y="146304"/>
                  </a:lnTo>
                  <a:lnTo>
                    <a:pt x="1016" y="160324"/>
                  </a:lnTo>
                  <a:lnTo>
                    <a:pt x="167436" y="160324"/>
                  </a:lnTo>
                  <a:lnTo>
                    <a:pt x="167436" y="150164"/>
                  </a:lnTo>
                  <a:lnTo>
                    <a:pt x="167436" y="146304"/>
                  </a:lnTo>
                  <a:close/>
                </a:path>
                <a:path w="6419850" h="3498215">
                  <a:moveTo>
                    <a:pt x="170688" y="3362045"/>
                  </a:moveTo>
                  <a:lnTo>
                    <a:pt x="143459" y="3362045"/>
                  </a:lnTo>
                  <a:lnTo>
                    <a:pt x="143459" y="3314712"/>
                  </a:lnTo>
                  <a:lnTo>
                    <a:pt x="126593" y="3314712"/>
                  </a:lnTo>
                  <a:lnTo>
                    <a:pt x="126593" y="3426066"/>
                  </a:lnTo>
                  <a:lnTo>
                    <a:pt x="143459" y="3426066"/>
                  </a:lnTo>
                  <a:lnTo>
                    <a:pt x="143459" y="3376282"/>
                  </a:lnTo>
                  <a:lnTo>
                    <a:pt x="170688" y="3376282"/>
                  </a:lnTo>
                  <a:lnTo>
                    <a:pt x="170688" y="3362045"/>
                  </a:lnTo>
                  <a:close/>
                </a:path>
                <a:path w="6419850" h="3498215">
                  <a:moveTo>
                    <a:pt x="276123" y="83934"/>
                  </a:moveTo>
                  <a:lnTo>
                    <a:pt x="276110" y="83718"/>
                  </a:lnTo>
                  <a:lnTo>
                    <a:pt x="274904" y="70307"/>
                  </a:lnTo>
                  <a:lnTo>
                    <a:pt x="259295" y="72758"/>
                  </a:lnTo>
                  <a:lnTo>
                    <a:pt x="243865" y="74168"/>
                  </a:lnTo>
                  <a:lnTo>
                    <a:pt x="227304" y="74828"/>
                  </a:lnTo>
                  <a:lnTo>
                    <a:pt x="213334" y="74942"/>
                  </a:lnTo>
                  <a:lnTo>
                    <a:pt x="213334" y="24180"/>
                  </a:lnTo>
                  <a:lnTo>
                    <a:pt x="266166" y="24180"/>
                  </a:lnTo>
                  <a:lnTo>
                    <a:pt x="266166" y="10566"/>
                  </a:lnTo>
                  <a:lnTo>
                    <a:pt x="196672" y="10566"/>
                  </a:lnTo>
                  <a:lnTo>
                    <a:pt x="196672" y="88607"/>
                  </a:lnTo>
                  <a:lnTo>
                    <a:pt x="208254" y="88607"/>
                  </a:lnTo>
                  <a:lnTo>
                    <a:pt x="227609" y="88468"/>
                  </a:lnTo>
                  <a:lnTo>
                    <a:pt x="244475" y="87871"/>
                  </a:lnTo>
                  <a:lnTo>
                    <a:pt x="260210" y="86461"/>
                  </a:lnTo>
                  <a:lnTo>
                    <a:pt x="276123" y="83934"/>
                  </a:lnTo>
                  <a:close/>
                </a:path>
                <a:path w="6419850" h="3498215">
                  <a:moveTo>
                    <a:pt x="307822" y="3657"/>
                  </a:moveTo>
                  <a:lnTo>
                    <a:pt x="291973" y="3657"/>
                  </a:lnTo>
                  <a:lnTo>
                    <a:pt x="291973" y="40640"/>
                  </a:lnTo>
                  <a:lnTo>
                    <a:pt x="254990" y="40640"/>
                  </a:lnTo>
                  <a:lnTo>
                    <a:pt x="254990" y="53848"/>
                  </a:lnTo>
                  <a:lnTo>
                    <a:pt x="291973" y="53848"/>
                  </a:lnTo>
                  <a:lnTo>
                    <a:pt x="291973" y="95923"/>
                  </a:lnTo>
                  <a:lnTo>
                    <a:pt x="307822" y="95923"/>
                  </a:lnTo>
                  <a:lnTo>
                    <a:pt x="307822" y="53848"/>
                  </a:lnTo>
                  <a:lnTo>
                    <a:pt x="307822" y="40640"/>
                  </a:lnTo>
                  <a:lnTo>
                    <a:pt x="307822" y="3657"/>
                  </a:lnTo>
                  <a:close/>
                </a:path>
                <a:path w="6419850" h="3498215">
                  <a:moveTo>
                    <a:pt x="338099" y="3320389"/>
                  </a:moveTo>
                  <a:lnTo>
                    <a:pt x="293598" y="3320389"/>
                  </a:lnTo>
                  <a:lnTo>
                    <a:pt x="293598" y="3334220"/>
                  </a:lnTo>
                  <a:lnTo>
                    <a:pt x="293598" y="3372624"/>
                  </a:lnTo>
                  <a:lnTo>
                    <a:pt x="247878" y="3372624"/>
                  </a:lnTo>
                  <a:lnTo>
                    <a:pt x="247878" y="3334220"/>
                  </a:lnTo>
                  <a:lnTo>
                    <a:pt x="293598" y="3334220"/>
                  </a:lnTo>
                  <a:lnTo>
                    <a:pt x="293598" y="3320389"/>
                  </a:lnTo>
                  <a:lnTo>
                    <a:pt x="203174" y="3320389"/>
                  </a:lnTo>
                  <a:lnTo>
                    <a:pt x="203174" y="3334220"/>
                  </a:lnTo>
                  <a:lnTo>
                    <a:pt x="231013" y="3334220"/>
                  </a:lnTo>
                  <a:lnTo>
                    <a:pt x="231013" y="3372624"/>
                  </a:lnTo>
                  <a:lnTo>
                    <a:pt x="203987" y="3372624"/>
                  </a:lnTo>
                  <a:lnTo>
                    <a:pt x="203987" y="3386442"/>
                  </a:lnTo>
                  <a:lnTo>
                    <a:pt x="337286" y="3386442"/>
                  </a:lnTo>
                  <a:lnTo>
                    <a:pt x="337286" y="3381565"/>
                  </a:lnTo>
                  <a:lnTo>
                    <a:pt x="337286" y="3372624"/>
                  </a:lnTo>
                  <a:lnTo>
                    <a:pt x="310261" y="3372624"/>
                  </a:lnTo>
                  <a:lnTo>
                    <a:pt x="310261" y="3334220"/>
                  </a:lnTo>
                  <a:lnTo>
                    <a:pt x="338099" y="3334220"/>
                  </a:lnTo>
                  <a:lnTo>
                    <a:pt x="338099" y="3326498"/>
                  </a:lnTo>
                  <a:lnTo>
                    <a:pt x="338099" y="3320389"/>
                  </a:lnTo>
                  <a:close/>
                </a:path>
                <a:path w="6419850" h="3498215">
                  <a:moveTo>
                    <a:pt x="343382" y="0"/>
                  </a:moveTo>
                  <a:lnTo>
                    <a:pt x="327126" y="0"/>
                  </a:lnTo>
                  <a:lnTo>
                    <a:pt x="327126" y="97739"/>
                  </a:lnTo>
                  <a:lnTo>
                    <a:pt x="343382" y="97739"/>
                  </a:lnTo>
                  <a:lnTo>
                    <a:pt x="343382" y="0"/>
                  </a:lnTo>
                  <a:close/>
                </a:path>
                <a:path w="6419850" h="3498215">
                  <a:moveTo>
                    <a:pt x="350088" y="167843"/>
                  </a:moveTo>
                  <a:lnTo>
                    <a:pt x="238531" y="167843"/>
                  </a:lnTo>
                  <a:lnTo>
                    <a:pt x="238531" y="148755"/>
                  </a:lnTo>
                  <a:lnTo>
                    <a:pt x="343382" y="148755"/>
                  </a:lnTo>
                  <a:lnTo>
                    <a:pt x="343382" y="105867"/>
                  </a:lnTo>
                  <a:lnTo>
                    <a:pt x="221462" y="105867"/>
                  </a:lnTo>
                  <a:lnTo>
                    <a:pt x="221462" y="119075"/>
                  </a:lnTo>
                  <a:lnTo>
                    <a:pt x="326720" y="119075"/>
                  </a:lnTo>
                  <a:lnTo>
                    <a:pt x="326720" y="136144"/>
                  </a:lnTo>
                  <a:lnTo>
                    <a:pt x="221869" y="136144"/>
                  </a:lnTo>
                  <a:lnTo>
                    <a:pt x="221869" y="181254"/>
                  </a:lnTo>
                  <a:lnTo>
                    <a:pt x="350088" y="181254"/>
                  </a:lnTo>
                  <a:lnTo>
                    <a:pt x="350088" y="175983"/>
                  </a:lnTo>
                  <a:lnTo>
                    <a:pt x="350088" y="167843"/>
                  </a:lnTo>
                  <a:close/>
                </a:path>
                <a:path w="6419850" h="3498215">
                  <a:moveTo>
                    <a:pt x="353745" y="3403308"/>
                  </a:moveTo>
                  <a:lnTo>
                    <a:pt x="187731" y="3403308"/>
                  </a:lnTo>
                  <a:lnTo>
                    <a:pt x="187731" y="3417125"/>
                  </a:lnTo>
                  <a:lnTo>
                    <a:pt x="262509" y="3417125"/>
                  </a:lnTo>
                  <a:lnTo>
                    <a:pt x="262509" y="3438461"/>
                  </a:lnTo>
                  <a:lnTo>
                    <a:pt x="208051" y="3438461"/>
                  </a:lnTo>
                  <a:lnTo>
                    <a:pt x="208051" y="3495967"/>
                  </a:lnTo>
                  <a:lnTo>
                    <a:pt x="333425" y="3495967"/>
                  </a:lnTo>
                  <a:lnTo>
                    <a:pt x="333425" y="3482352"/>
                  </a:lnTo>
                  <a:lnTo>
                    <a:pt x="333425" y="3451872"/>
                  </a:lnTo>
                  <a:lnTo>
                    <a:pt x="333425" y="3443948"/>
                  </a:lnTo>
                  <a:lnTo>
                    <a:pt x="333425" y="3438461"/>
                  </a:lnTo>
                  <a:lnTo>
                    <a:pt x="316966" y="3438461"/>
                  </a:lnTo>
                  <a:lnTo>
                    <a:pt x="316966" y="3451872"/>
                  </a:lnTo>
                  <a:lnTo>
                    <a:pt x="316966" y="3482352"/>
                  </a:lnTo>
                  <a:lnTo>
                    <a:pt x="224713" y="3482352"/>
                  </a:lnTo>
                  <a:lnTo>
                    <a:pt x="224713" y="3451872"/>
                  </a:lnTo>
                  <a:lnTo>
                    <a:pt x="316966" y="3451872"/>
                  </a:lnTo>
                  <a:lnTo>
                    <a:pt x="316966" y="3438461"/>
                  </a:lnTo>
                  <a:lnTo>
                    <a:pt x="279171" y="3438461"/>
                  </a:lnTo>
                  <a:lnTo>
                    <a:pt x="279171" y="3417125"/>
                  </a:lnTo>
                  <a:lnTo>
                    <a:pt x="353745" y="3417125"/>
                  </a:lnTo>
                  <a:lnTo>
                    <a:pt x="353745" y="3412248"/>
                  </a:lnTo>
                  <a:lnTo>
                    <a:pt x="353745" y="3403308"/>
                  </a:lnTo>
                  <a:close/>
                </a:path>
                <a:path w="6419850" h="3498215">
                  <a:moveTo>
                    <a:pt x="400494" y="20066"/>
                  </a:moveTo>
                  <a:lnTo>
                    <a:pt x="382600" y="20066"/>
                  </a:lnTo>
                  <a:lnTo>
                    <a:pt x="382600" y="167843"/>
                  </a:lnTo>
                  <a:lnTo>
                    <a:pt x="400494" y="167843"/>
                  </a:lnTo>
                  <a:lnTo>
                    <a:pt x="400494" y="20066"/>
                  </a:lnTo>
                  <a:close/>
                </a:path>
                <a:path w="6419850" h="3498215">
                  <a:moveTo>
                    <a:pt x="525843" y="3314712"/>
                  </a:moveTo>
                  <a:lnTo>
                    <a:pt x="508977" y="3314712"/>
                  </a:lnTo>
                  <a:lnTo>
                    <a:pt x="508977" y="3344380"/>
                  </a:lnTo>
                  <a:lnTo>
                    <a:pt x="508977" y="3358184"/>
                  </a:lnTo>
                  <a:lnTo>
                    <a:pt x="508977" y="3380956"/>
                  </a:lnTo>
                  <a:lnTo>
                    <a:pt x="467118" y="3380956"/>
                  </a:lnTo>
                  <a:lnTo>
                    <a:pt x="467118" y="3358184"/>
                  </a:lnTo>
                  <a:lnTo>
                    <a:pt x="508977" y="3358184"/>
                  </a:lnTo>
                  <a:lnTo>
                    <a:pt x="508977" y="3344380"/>
                  </a:lnTo>
                  <a:lnTo>
                    <a:pt x="467118" y="3344380"/>
                  </a:lnTo>
                  <a:lnTo>
                    <a:pt x="467118" y="3342132"/>
                  </a:lnTo>
                  <a:lnTo>
                    <a:pt x="467118" y="3328530"/>
                  </a:lnTo>
                  <a:lnTo>
                    <a:pt x="450456" y="3328530"/>
                  </a:lnTo>
                  <a:lnTo>
                    <a:pt x="450456" y="3342132"/>
                  </a:lnTo>
                  <a:lnTo>
                    <a:pt x="450456" y="3396792"/>
                  </a:lnTo>
                  <a:lnTo>
                    <a:pt x="399656" y="3396792"/>
                  </a:lnTo>
                  <a:lnTo>
                    <a:pt x="399656" y="3342132"/>
                  </a:lnTo>
                  <a:lnTo>
                    <a:pt x="450456" y="3342132"/>
                  </a:lnTo>
                  <a:lnTo>
                    <a:pt x="450456" y="3328530"/>
                  </a:lnTo>
                  <a:lnTo>
                    <a:pt x="383197" y="3328530"/>
                  </a:lnTo>
                  <a:lnTo>
                    <a:pt x="383197" y="3410216"/>
                  </a:lnTo>
                  <a:lnTo>
                    <a:pt x="467118" y="3410216"/>
                  </a:lnTo>
                  <a:lnTo>
                    <a:pt x="467118" y="3396792"/>
                  </a:lnTo>
                  <a:lnTo>
                    <a:pt x="467118" y="3394570"/>
                  </a:lnTo>
                  <a:lnTo>
                    <a:pt x="508977" y="3394570"/>
                  </a:lnTo>
                  <a:lnTo>
                    <a:pt x="508977" y="3423424"/>
                  </a:lnTo>
                  <a:lnTo>
                    <a:pt x="525843" y="3423424"/>
                  </a:lnTo>
                  <a:lnTo>
                    <a:pt x="525843" y="3394570"/>
                  </a:lnTo>
                  <a:lnTo>
                    <a:pt x="525843" y="3380956"/>
                  </a:lnTo>
                  <a:lnTo>
                    <a:pt x="525843" y="3358184"/>
                  </a:lnTo>
                  <a:lnTo>
                    <a:pt x="525843" y="3344380"/>
                  </a:lnTo>
                  <a:lnTo>
                    <a:pt x="525843" y="3314712"/>
                  </a:lnTo>
                  <a:close/>
                </a:path>
                <a:path w="6419850" h="3498215">
                  <a:moveTo>
                    <a:pt x="526656" y="3463455"/>
                  </a:moveTo>
                  <a:lnTo>
                    <a:pt x="522414" y="3448761"/>
                  </a:lnTo>
                  <a:lnTo>
                    <a:pt x="515010" y="3442119"/>
                  </a:lnTo>
                  <a:lnTo>
                    <a:pt x="510247" y="3437852"/>
                  </a:lnTo>
                  <a:lnTo>
                    <a:pt x="509993" y="3437763"/>
                  </a:lnTo>
                  <a:lnTo>
                    <a:pt x="509993" y="3463455"/>
                  </a:lnTo>
                  <a:lnTo>
                    <a:pt x="506933" y="3472446"/>
                  </a:lnTo>
                  <a:lnTo>
                    <a:pt x="498106" y="3479152"/>
                  </a:lnTo>
                  <a:lnTo>
                    <a:pt x="484111" y="3483343"/>
                  </a:lnTo>
                  <a:lnTo>
                    <a:pt x="465493" y="3484791"/>
                  </a:lnTo>
                  <a:lnTo>
                    <a:pt x="446887" y="3483343"/>
                  </a:lnTo>
                  <a:lnTo>
                    <a:pt x="432879" y="3479152"/>
                  </a:lnTo>
                  <a:lnTo>
                    <a:pt x="424053" y="3472446"/>
                  </a:lnTo>
                  <a:lnTo>
                    <a:pt x="420992" y="3463455"/>
                  </a:lnTo>
                  <a:lnTo>
                    <a:pt x="424053" y="3454463"/>
                  </a:lnTo>
                  <a:lnTo>
                    <a:pt x="432879" y="3447758"/>
                  </a:lnTo>
                  <a:lnTo>
                    <a:pt x="446887" y="3443567"/>
                  </a:lnTo>
                  <a:lnTo>
                    <a:pt x="465493" y="3442119"/>
                  </a:lnTo>
                  <a:lnTo>
                    <a:pt x="484111" y="3443567"/>
                  </a:lnTo>
                  <a:lnTo>
                    <a:pt x="498106" y="3447758"/>
                  </a:lnTo>
                  <a:lnTo>
                    <a:pt x="506933" y="3454463"/>
                  </a:lnTo>
                  <a:lnTo>
                    <a:pt x="509993" y="3463455"/>
                  </a:lnTo>
                  <a:lnTo>
                    <a:pt x="509993" y="3437763"/>
                  </a:lnTo>
                  <a:lnTo>
                    <a:pt x="490994" y="3431044"/>
                  </a:lnTo>
                  <a:lnTo>
                    <a:pt x="465493" y="3428708"/>
                  </a:lnTo>
                  <a:lnTo>
                    <a:pt x="439877" y="3431044"/>
                  </a:lnTo>
                  <a:lnTo>
                    <a:pt x="420560" y="3437852"/>
                  </a:lnTo>
                  <a:lnTo>
                    <a:pt x="408368" y="3448761"/>
                  </a:lnTo>
                  <a:lnTo>
                    <a:pt x="404126" y="3463455"/>
                  </a:lnTo>
                  <a:lnTo>
                    <a:pt x="408368" y="3478111"/>
                  </a:lnTo>
                  <a:lnTo>
                    <a:pt x="420560" y="3488956"/>
                  </a:lnTo>
                  <a:lnTo>
                    <a:pt x="439877" y="3495687"/>
                  </a:lnTo>
                  <a:lnTo>
                    <a:pt x="465493" y="3497999"/>
                  </a:lnTo>
                  <a:lnTo>
                    <a:pt x="490994" y="3495687"/>
                  </a:lnTo>
                  <a:lnTo>
                    <a:pt x="510247" y="3488956"/>
                  </a:lnTo>
                  <a:lnTo>
                    <a:pt x="514921" y="3484791"/>
                  </a:lnTo>
                  <a:lnTo>
                    <a:pt x="522414" y="3478111"/>
                  </a:lnTo>
                  <a:lnTo>
                    <a:pt x="526656" y="3463455"/>
                  </a:lnTo>
                  <a:close/>
                </a:path>
                <a:path w="6419850" h="3498215">
                  <a:moveTo>
                    <a:pt x="552411" y="93675"/>
                  </a:moveTo>
                  <a:lnTo>
                    <a:pt x="544258" y="54267"/>
                  </a:lnTo>
                  <a:lnTo>
                    <a:pt x="535089" y="40652"/>
                  </a:lnTo>
                  <a:lnTo>
                    <a:pt x="535089" y="93675"/>
                  </a:lnTo>
                  <a:lnTo>
                    <a:pt x="534720" y="102374"/>
                  </a:lnTo>
                  <a:lnTo>
                    <a:pt x="516851" y="140995"/>
                  </a:lnTo>
                  <a:lnTo>
                    <a:pt x="480822" y="151968"/>
                  </a:lnTo>
                  <a:lnTo>
                    <a:pt x="454279" y="151968"/>
                  </a:lnTo>
                  <a:lnTo>
                    <a:pt x="454279" y="35941"/>
                  </a:lnTo>
                  <a:lnTo>
                    <a:pt x="482854" y="35941"/>
                  </a:lnTo>
                  <a:lnTo>
                    <a:pt x="521957" y="51384"/>
                  </a:lnTo>
                  <a:lnTo>
                    <a:pt x="535089" y="93675"/>
                  </a:lnTo>
                  <a:lnTo>
                    <a:pt x="535089" y="40652"/>
                  </a:lnTo>
                  <a:lnTo>
                    <a:pt x="494372" y="20624"/>
                  </a:lnTo>
                  <a:lnTo>
                    <a:pt x="483997" y="20066"/>
                  </a:lnTo>
                  <a:lnTo>
                    <a:pt x="436372" y="20066"/>
                  </a:lnTo>
                  <a:lnTo>
                    <a:pt x="436372" y="167843"/>
                  </a:lnTo>
                  <a:lnTo>
                    <a:pt x="481977" y="167843"/>
                  </a:lnTo>
                  <a:lnTo>
                    <a:pt x="520230" y="158978"/>
                  </a:lnTo>
                  <a:lnTo>
                    <a:pt x="529856" y="151968"/>
                  </a:lnTo>
                  <a:lnTo>
                    <a:pt x="534085" y="148120"/>
                  </a:lnTo>
                  <a:lnTo>
                    <a:pt x="551891" y="104813"/>
                  </a:lnTo>
                  <a:lnTo>
                    <a:pt x="552411" y="93675"/>
                  </a:lnTo>
                  <a:close/>
                </a:path>
                <a:path w="6419850" h="3498215">
                  <a:moveTo>
                    <a:pt x="6007811" y="131470"/>
                  </a:moveTo>
                  <a:lnTo>
                    <a:pt x="6007506" y="127812"/>
                  </a:lnTo>
                  <a:lnTo>
                    <a:pt x="6006795" y="118872"/>
                  </a:lnTo>
                  <a:lnTo>
                    <a:pt x="5978550" y="121539"/>
                  </a:lnTo>
                  <a:lnTo>
                    <a:pt x="5978550" y="33528"/>
                  </a:lnTo>
                  <a:lnTo>
                    <a:pt x="5998261" y="33528"/>
                  </a:lnTo>
                  <a:lnTo>
                    <a:pt x="5998261" y="30073"/>
                  </a:lnTo>
                  <a:lnTo>
                    <a:pt x="5998261" y="19710"/>
                  </a:lnTo>
                  <a:lnTo>
                    <a:pt x="5962091" y="19710"/>
                  </a:lnTo>
                  <a:lnTo>
                    <a:pt x="5962091" y="33528"/>
                  </a:lnTo>
                  <a:lnTo>
                    <a:pt x="5962091" y="122428"/>
                  </a:lnTo>
                  <a:lnTo>
                    <a:pt x="5947334" y="123164"/>
                  </a:lnTo>
                  <a:lnTo>
                    <a:pt x="5932221" y="123507"/>
                  </a:lnTo>
                  <a:lnTo>
                    <a:pt x="5932221" y="33528"/>
                  </a:lnTo>
                  <a:lnTo>
                    <a:pt x="5962091" y="33528"/>
                  </a:lnTo>
                  <a:lnTo>
                    <a:pt x="5962091" y="19710"/>
                  </a:lnTo>
                  <a:lnTo>
                    <a:pt x="5896051" y="19710"/>
                  </a:lnTo>
                  <a:lnTo>
                    <a:pt x="5896051" y="33528"/>
                  </a:lnTo>
                  <a:lnTo>
                    <a:pt x="5915761" y="33528"/>
                  </a:lnTo>
                  <a:lnTo>
                    <a:pt x="5915761" y="123837"/>
                  </a:lnTo>
                  <a:lnTo>
                    <a:pt x="5891377" y="123952"/>
                  </a:lnTo>
                  <a:lnTo>
                    <a:pt x="5893409" y="138379"/>
                  </a:lnTo>
                  <a:lnTo>
                    <a:pt x="5919508" y="138188"/>
                  </a:lnTo>
                  <a:lnTo>
                    <a:pt x="5948324" y="137287"/>
                  </a:lnTo>
                  <a:lnTo>
                    <a:pt x="5978271" y="135216"/>
                  </a:lnTo>
                  <a:lnTo>
                    <a:pt x="6007811" y="131470"/>
                  </a:lnTo>
                  <a:close/>
                </a:path>
                <a:path w="6419850" h="3498215">
                  <a:moveTo>
                    <a:pt x="6065113" y="73355"/>
                  </a:moveTo>
                  <a:lnTo>
                    <a:pt x="6035040" y="73355"/>
                  </a:lnTo>
                  <a:lnTo>
                    <a:pt x="6035040" y="0"/>
                  </a:lnTo>
                  <a:lnTo>
                    <a:pt x="6017971" y="0"/>
                  </a:lnTo>
                  <a:lnTo>
                    <a:pt x="6017971" y="183692"/>
                  </a:lnTo>
                  <a:lnTo>
                    <a:pt x="6035040" y="183692"/>
                  </a:lnTo>
                  <a:lnTo>
                    <a:pt x="6035040" y="87579"/>
                  </a:lnTo>
                  <a:lnTo>
                    <a:pt x="6065113" y="87579"/>
                  </a:lnTo>
                  <a:lnTo>
                    <a:pt x="6065113" y="73355"/>
                  </a:lnTo>
                  <a:close/>
                </a:path>
                <a:path w="6419850" h="3498215">
                  <a:moveTo>
                    <a:pt x="6179693" y="47548"/>
                  </a:moveTo>
                  <a:lnTo>
                    <a:pt x="6176124" y="30975"/>
                  </a:lnTo>
                  <a:lnTo>
                    <a:pt x="6168098" y="20523"/>
                  </a:lnTo>
                  <a:lnTo>
                    <a:pt x="6166205" y="18059"/>
                  </a:lnTo>
                  <a:lnTo>
                    <a:pt x="6163234" y="16408"/>
                  </a:lnTo>
                  <a:lnTo>
                    <a:pt x="6163234" y="47548"/>
                  </a:lnTo>
                  <a:lnTo>
                    <a:pt x="6160897" y="58432"/>
                  </a:lnTo>
                  <a:lnTo>
                    <a:pt x="6154394" y="66903"/>
                  </a:lnTo>
                  <a:lnTo>
                    <a:pt x="6144552" y="72415"/>
                  </a:lnTo>
                  <a:lnTo>
                    <a:pt x="6132144" y="74371"/>
                  </a:lnTo>
                  <a:lnTo>
                    <a:pt x="6119825" y="72415"/>
                  </a:lnTo>
                  <a:lnTo>
                    <a:pt x="6109970" y="66903"/>
                  </a:lnTo>
                  <a:lnTo>
                    <a:pt x="6103429" y="58432"/>
                  </a:lnTo>
                  <a:lnTo>
                    <a:pt x="6101054" y="47548"/>
                  </a:lnTo>
                  <a:lnTo>
                    <a:pt x="6103429" y="36639"/>
                  </a:lnTo>
                  <a:lnTo>
                    <a:pt x="6109970" y="28092"/>
                  </a:lnTo>
                  <a:lnTo>
                    <a:pt x="6119825" y="22517"/>
                  </a:lnTo>
                  <a:lnTo>
                    <a:pt x="6132144" y="20523"/>
                  </a:lnTo>
                  <a:lnTo>
                    <a:pt x="6144552" y="22517"/>
                  </a:lnTo>
                  <a:lnTo>
                    <a:pt x="6154394" y="28092"/>
                  </a:lnTo>
                  <a:lnTo>
                    <a:pt x="6160897" y="36639"/>
                  </a:lnTo>
                  <a:lnTo>
                    <a:pt x="6163234" y="47548"/>
                  </a:lnTo>
                  <a:lnTo>
                    <a:pt x="6163234" y="16408"/>
                  </a:lnTo>
                  <a:lnTo>
                    <a:pt x="6151143" y="9690"/>
                  </a:lnTo>
                  <a:lnTo>
                    <a:pt x="6132144" y="6705"/>
                  </a:lnTo>
                  <a:lnTo>
                    <a:pt x="6113259" y="9690"/>
                  </a:lnTo>
                  <a:lnTo>
                    <a:pt x="6098260" y="18059"/>
                  </a:lnTo>
                  <a:lnTo>
                    <a:pt x="6088367" y="30975"/>
                  </a:lnTo>
                  <a:lnTo>
                    <a:pt x="6084798" y="47548"/>
                  </a:lnTo>
                  <a:lnTo>
                    <a:pt x="6088367" y="64020"/>
                  </a:lnTo>
                  <a:lnTo>
                    <a:pt x="6098260" y="76860"/>
                  </a:lnTo>
                  <a:lnTo>
                    <a:pt x="6113259" y="85217"/>
                  </a:lnTo>
                  <a:lnTo>
                    <a:pt x="6132144" y="88188"/>
                  </a:lnTo>
                  <a:lnTo>
                    <a:pt x="6151143" y="85217"/>
                  </a:lnTo>
                  <a:lnTo>
                    <a:pt x="6166205" y="76860"/>
                  </a:lnTo>
                  <a:lnTo>
                    <a:pt x="6168136" y="74371"/>
                  </a:lnTo>
                  <a:lnTo>
                    <a:pt x="6176124" y="64020"/>
                  </a:lnTo>
                  <a:lnTo>
                    <a:pt x="6179693" y="47548"/>
                  </a:lnTo>
                  <a:close/>
                </a:path>
                <a:path w="6419850" h="3498215">
                  <a:moveTo>
                    <a:pt x="6231306" y="0"/>
                  </a:moveTo>
                  <a:lnTo>
                    <a:pt x="6214237" y="0"/>
                  </a:lnTo>
                  <a:lnTo>
                    <a:pt x="6214237" y="94081"/>
                  </a:lnTo>
                  <a:lnTo>
                    <a:pt x="6231306" y="94081"/>
                  </a:lnTo>
                  <a:lnTo>
                    <a:pt x="6231306" y="0"/>
                  </a:lnTo>
                  <a:close/>
                </a:path>
                <a:path w="6419850" h="3498215">
                  <a:moveTo>
                    <a:pt x="6237402" y="167843"/>
                  </a:moveTo>
                  <a:lnTo>
                    <a:pt x="6129299" y="167843"/>
                  </a:lnTo>
                  <a:lnTo>
                    <a:pt x="6129299" y="147726"/>
                  </a:lnTo>
                  <a:lnTo>
                    <a:pt x="6231306" y="147726"/>
                  </a:lnTo>
                  <a:lnTo>
                    <a:pt x="6231306" y="103022"/>
                  </a:lnTo>
                  <a:lnTo>
                    <a:pt x="6112434" y="103022"/>
                  </a:lnTo>
                  <a:lnTo>
                    <a:pt x="6112434" y="116636"/>
                  </a:lnTo>
                  <a:lnTo>
                    <a:pt x="6214643" y="116636"/>
                  </a:lnTo>
                  <a:lnTo>
                    <a:pt x="6214643" y="135128"/>
                  </a:lnTo>
                  <a:lnTo>
                    <a:pt x="6112840" y="135128"/>
                  </a:lnTo>
                  <a:lnTo>
                    <a:pt x="6112840" y="181254"/>
                  </a:lnTo>
                  <a:lnTo>
                    <a:pt x="6237402" y="181254"/>
                  </a:lnTo>
                  <a:lnTo>
                    <a:pt x="6237402" y="175361"/>
                  </a:lnTo>
                  <a:lnTo>
                    <a:pt x="6237402" y="167843"/>
                  </a:lnTo>
                  <a:close/>
                </a:path>
                <a:path w="6419850" h="3498215">
                  <a:moveTo>
                    <a:pt x="6418643" y="0"/>
                  </a:moveTo>
                  <a:lnTo>
                    <a:pt x="6401778" y="0"/>
                  </a:lnTo>
                  <a:lnTo>
                    <a:pt x="6401778" y="29667"/>
                  </a:lnTo>
                  <a:lnTo>
                    <a:pt x="6401778" y="43484"/>
                  </a:lnTo>
                  <a:lnTo>
                    <a:pt x="6401778" y="66243"/>
                  </a:lnTo>
                  <a:lnTo>
                    <a:pt x="6359919" y="66243"/>
                  </a:lnTo>
                  <a:lnTo>
                    <a:pt x="6359919" y="43484"/>
                  </a:lnTo>
                  <a:lnTo>
                    <a:pt x="6401778" y="43484"/>
                  </a:lnTo>
                  <a:lnTo>
                    <a:pt x="6401778" y="29667"/>
                  </a:lnTo>
                  <a:lnTo>
                    <a:pt x="6359919" y="29667"/>
                  </a:lnTo>
                  <a:lnTo>
                    <a:pt x="6359919" y="27432"/>
                  </a:lnTo>
                  <a:lnTo>
                    <a:pt x="6359919" y="13817"/>
                  </a:lnTo>
                  <a:lnTo>
                    <a:pt x="6343256" y="13817"/>
                  </a:lnTo>
                  <a:lnTo>
                    <a:pt x="6343256" y="27432"/>
                  </a:lnTo>
                  <a:lnTo>
                    <a:pt x="6343256" y="82092"/>
                  </a:lnTo>
                  <a:lnTo>
                    <a:pt x="6292456" y="82092"/>
                  </a:lnTo>
                  <a:lnTo>
                    <a:pt x="6292456" y="27432"/>
                  </a:lnTo>
                  <a:lnTo>
                    <a:pt x="6343256" y="27432"/>
                  </a:lnTo>
                  <a:lnTo>
                    <a:pt x="6343256" y="13817"/>
                  </a:lnTo>
                  <a:lnTo>
                    <a:pt x="6275997" y="13817"/>
                  </a:lnTo>
                  <a:lnTo>
                    <a:pt x="6275997" y="95504"/>
                  </a:lnTo>
                  <a:lnTo>
                    <a:pt x="6359919" y="95504"/>
                  </a:lnTo>
                  <a:lnTo>
                    <a:pt x="6359919" y="82092"/>
                  </a:lnTo>
                  <a:lnTo>
                    <a:pt x="6359919" y="79857"/>
                  </a:lnTo>
                  <a:lnTo>
                    <a:pt x="6401778" y="79857"/>
                  </a:lnTo>
                  <a:lnTo>
                    <a:pt x="6401778" y="108712"/>
                  </a:lnTo>
                  <a:lnTo>
                    <a:pt x="6418643" y="108712"/>
                  </a:lnTo>
                  <a:lnTo>
                    <a:pt x="6418643" y="79857"/>
                  </a:lnTo>
                  <a:lnTo>
                    <a:pt x="6418643" y="66243"/>
                  </a:lnTo>
                  <a:lnTo>
                    <a:pt x="6418643" y="43484"/>
                  </a:lnTo>
                  <a:lnTo>
                    <a:pt x="6418643" y="29667"/>
                  </a:lnTo>
                  <a:lnTo>
                    <a:pt x="6418643" y="0"/>
                  </a:lnTo>
                  <a:close/>
                </a:path>
                <a:path w="6419850" h="3498215">
                  <a:moveTo>
                    <a:pt x="6419456" y="148742"/>
                  </a:moveTo>
                  <a:lnTo>
                    <a:pt x="6415214" y="134061"/>
                  </a:lnTo>
                  <a:lnTo>
                    <a:pt x="6407810" y="127406"/>
                  </a:lnTo>
                  <a:lnTo>
                    <a:pt x="6403048" y="123139"/>
                  </a:lnTo>
                  <a:lnTo>
                    <a:pt x="6402794" y="123050"/>
                  </a:lnTo>
                  <a:lnTo>
                    <a:pt x="6402794" y="148742"/>
                  </a:lnTo>
                  <a:lnTo>
                    <a:pt x="6399733" y="157734"/>
                  </a:lnTo>
                  <a:lnTo>
                    <a:pt x="6390907" y="164439"/>
                  </a:lnTo>
                  <a:lnTo>
                    <a:pt x="6376911" y="168630"/>
                  </a:lnTo>
                  <a:lnTo>
                    <a:pt x="6358293" y="170078"/>
                  </a:lnTo>
                  <a:lnTo>
                    <a:pt x="6339687" y="168630"/>
                  </a:lnTo>
                  <a:lnTo>
                    <a:pt x="6325679" y="164439"/>
                  </a:lnTo>
                  <a:lnTo>
                    <a:pt x="6316853" y="157734"/>
                  </a:lnTo>
                  <a:lnTo>
                    <a:pt x="6313792" y="148742"/>
                  </a:lnTo>
                  <a:lnTo>
                    <a:pt x="6316853" y="139750"/>
                  </a:lnTo>
                  <a:lnTo>
                    <a:pt x="6325679" y="133045"/>
                  </a:lnTo>
                  <a:lnTo>
                    <a:pt x="6339687" y="128854"/>
                  </a:lnTo>
                  <a:lnTo>
                    <a:pt x="6358293" y="127406"/>
                  </a:lnTo>
                  <a:lnTo>
                    <a:pt x="6376911" y="128854"/>
                  </a:lnTo>
                  <a:lnTo>
                    <a:pt x="6390907" y="133045"/>
                  </a:lnTo>
                  <a:lnTo>
                    <a:pt x="6399733" y="139750"/>
                  </a:lnTo>
                  <a:lnTo>
                    <a:pt x="6402794" y="148742"/>
                  </a:lnTo>
                  <a:lnTo>
                    <a:pt x="6402794" y="123050"/>
                  </a:lnTo>
                  <a:lnTo>
                    <a:pt x="6383795" y="116344"/>
                  </a:lnTo>
                  <a:lnTo>
                    <a:pt x="6358293" y="113995"/>
                  </a:lnTo>
                  <a:lnTo>
                    <a:pt x="6332677" y="116344"/>
                  </a:lnTo>
                  <a:lnTo>
                    <a:pt x="6313360" y="123139"/>
                  </a:lnTo>
                  <a:lnTo>
                    <a:pt x="6301168" y="134061"/>
                  </a:lnTo>
                  <a:lnTo>
                    <a:pt x="6296926" y="148742"/>
                  </a:lnTo>
                  <a:lnTo>
                    <a:pt x="6301168" y="163398"/>
                  </a:lnTo>
                  <a:lnTo>
                    <a:pt x="6313360" y="174244"/>
                  </a:lnTo>
                  <a:lnTo>
                    <a:pt x="6332677" y="180975"/>
                  </a:lnTo>
                  <a:lnTo>
                    <a:pt x="6358293" y="183286"/>
                  </a:lnTo>
                  <a:lnTo>
                    <a:pt x="6383795" y="180975"/>
                  </a:lnTo>
                  <a:lnTo>
                    <a:pt x="6403048" y="174244"/>
                  </a:lnTo>
                  <a:lnTo>
                    <a:pt x="6407721" y="170078"/>
                  </a:lnTo>
                  <a:lnTo>
                    <a:pt x="6415214" y="163398"/>
                  </a:lnTo>
                  <a:lnTo>
                    <a:pt x="6419456" y="14874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3300" y="8813800"/>
              <a:ext cx="1790700" cy="175260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7362011" y="8524926"/>
              <a:ext cx="709930" cy="165735"/>
            </a:xfrm>
            <a:custGeom>
              <a:avLst/>
              <a:gdLst/>
              <a:ahLst/>
              <a:cxnLst/>
              <a:rect l="l" t="t" r="r" b="b"/>
              <a:pathLst>
                <a:path w="709929" h="165734">
                  <a:moveTo>
                    <a:pt x="127482" y="115036"/>
                  </a:moveTo>
                  <a:lnTo>
                    <a:pt x="17779" y="115036"/>
                  </a:lnTo>
                  <a:lnTo>
                    <a:pt x="17779" y="160909"/>
                  </a:lnTo>
                  <a:lnTo>
                    <a:pt x="127482" y="160909"/>
                  </a:lnTo>
                  <a:lnTo>
                    <a:pt x="127482" y="149707"/>
                  </a:lnTo>
                  <a:lnTo>
                    <a:pt x="32359" y="149707"/>
                  </a:lnTo>
                  <a:lnTo>
                    <a:pt x="32359" y="126415"/>
                  </a:lnTo>
                  <a:lnTo>
                    <a:pt x="127482" y="126415"/>
                  </a:lnTo>
                  <a:lnTo>
                    <a:pt x="127482" y="115036"/>
                  </a:lnTo>
                  <a:close/>
                </a:path>
                <a:path w="709929" h="165734">
                  <a:moveTo>
                    <a:pt x="127482" y="126415"/>
                  </a:moveTo>
                  <a:lnTo>
                    <a:pt x="113080" y="126415"/>
                  </a:lnTo>
                  <a:lnTo>
                    <a:pt x="113080" y="149707"/>
                  </a:lnTo>
                  <a:lnTo>
                    <a:pt x="127482" y="149707"/>
                  </a:lnTo>
                  <a:lnTo>
                    <a:pt x="127482" y="126415"/>
                  </a:lnTo>
                  <a:close/>
                </a:path>
                <a:path w="709929" h="165734">
                  <a:moveTo>
                    <a:pt x="65430" y="15468"/>
                  </a:moveTo>
                  <a:lnTo>
                    <a:pt x="7645" y="15468"/>
                  </a:lnTo>
                  <a:lnTo>
                    <a:pt x="7645" y="27025"/>
                  </a:lnTo>
                  <a:lnTo>
                    <a:pt x="136906" y="27025"/>
                  </a:lnTo>
                  <a:lnTo>
                    <a:pt x="136906" y="22936"/>
                  </a:lnTo>
                  <a:lnTo>
                    <a:pt x="65430" y="22936"/>
                  </a:lnTo>
                  <a:lnTo>
                    <a:pt x="65430" y="15468"/>
                  </a:lnTo>
                  <a:close/>
                </a:path>
                <a:path w="709929" h="165734">
                  <a:moveTo>
                    <a:pt x="80009" y="0"/>
                  </a:moveTo>
                  <a:lnTo>
                    <a:pt x="65430" y="0"/>
                  </a:lnTo>
                  <a:lnTo>
                    <a:pt x="65430" y="22936"/>
                  </a:lnTo>
                  <a:lnTo>
                    <a:pt x="80009" y="22936"/>
                  </a:lnTo>
                  <a:lnTo>
                    <a:pt x="80009" y="0"/>
                  </a:lnTo>
                  <a:close/>
                </a:path>
                <a:path w="709929" h="165734">
                  <a:moveTo>
                    <a:pt x="136906" y="15468"/>
                  </a:moveTo>
                  <a:lnTo>
                    <a:pt x="80009" y="15468"/>
                  </a:lnTo>
                  <a:lnTo>
                    <a:pt x="80009" y="22936"/>
                  </a:lnTo>
                  <a:lnTo>
                    <a:pt x="136906" y="22936"/>
                  </a:lnTo>
                  <a:lnTo>
                    <a:pt x="136906" y="15468"/>
                  </a:lnTo>
                  <a:close/>
                </a:path>
                <a:path w="709929" h="165734">
                  <a:moveTo>
                    <a:pt x="65430" y="91211"/>
                  </a:moveTo>
                  <a:lnTo>
                    <a:pt x="0" y="91211"/>
                  </a:lnTo>
                  <a:lnTo>
                    <a:pt x="0" y="102768"/>
                  </a:lnTo>
                  <a:lnTo>
                    <a:pt x="145262" y="102768"/>
                  </a:lnTo>
                  <a:lnTo>
                    <a:pt x="145262" y="97612"/>
                  </a:lnTo>
                  <a:lnTo>
                    <a:pt x="65430" y="97612"/>
                  </a:lnTo>
                  <a:lnTo>
                    <a:pt x="65430" y="91211"/>
                  </a:lnTo>
                  <a:close/>
                </a:path>
                <a:path w="709929" h="165734">
                  <a:moveTo>
                    <a:pt x="65430" y="78463"/>
                  </a:moveTo>
                  <a:lnTo>
                    <a:pt x="65430" y="97612"/>
                  </a:lnTo>
                  <a:lnTo>
                    <a:pt x="80009" y="97612"/>
                  </a:lnTo>
                  <a:lnTo>
                    <a:pt x="80009" y="78943"/>
                  </a:lnTo>
                  <a:lnTo>
                    <a:pt x="72720" y="78943"/>
                  </a:lnTo>
                  <a:lnTo>
                    <a:pt x="65430" y="78463"/>
                  </a:lnTo>
                  <a:close/>
                </a:path>
                <a:path w="709929" h="165734">
                  <a:moveTo>
                    <a:pt x="145262" y="91211"/>
                  </a:moveTo>
                  <a:lnTo>
                    <a:pt x="80009" y="91211"/>
                  </a:lnTo>
                  <a:lnTo>
                    <a:pt x="80009" y="97612"/>
                  </a:lnTo>
                  <a:lnTo>
                    <a:pt x="145262" y="97612"/>
                  </a:lnTo>
                  <a:lnTo>
                    <a:pt x="145262" y="91211"/>
                  </a:lnTo>
                  <a:close/>
                </a:path>
                <a:path w="709929" h="165734">
                  <a:moveTo>
                    <a:pt x="80009" y="75387"/>
                  </a:moveTo>
                  <a:lnTo>
                    <a:pt x="65430" y="75387"/>
                  </a:lnTo>
                  <a:lnTo>
                    <a:pt x="65430" y="78463"/>
                  </a:lnTo>
                  <a:lnTo>
                    <a:pt x="72720" y="78943"/>
                  </a:lnTo>
                  <a:lnTo>
                    <a:pt x="79985" y="78463"/>
                  </a:lnTo>
                  <a:lnTo>
                    <a:pt x="80009" y="75387"/>
                  </a:lnTo>
                  <a:close/>
                </a:path>
                <a:path w="709929" h="165734">
                  <a:moveTo>
                    <a:pt x="80009" y="78462"/>
                  </a:moveTo>
                  <a:lnTo>
                    <a:pt x="72720" y="78943"/>
                  </a:lnTo>
                  <a:lnTo>
                    <a:pt x="80009" y="78943"/>
                  </a:lnTo>
                  <a:lnTo>
                    <a:pt x="80009" y="78462"/>
                  </a:lnTo>
                  <a:close/>
                </a:path>
                <a:path w="709929" h="165734">
                  <a:moveTo>
                    <a:pt x="72720" y="33426"/>
                  </a:moveTo>
                  <a:lnTo>
                    <a:pt x="50581" y="34882"/>
                  </a:lnTo>
                  <a:lnTo>
                    <a:pt x="34293" y="39204"/>
                  </a:lnTo>
                  <a:lnTo>
                    <a:pt x="24239" y="46328"/>
                  </a:lnTo>
                  <a:lnTo>
                    <a:pt x="20802" y="56184"/>
                  </a:lnTo>
                  <a:lnTo>
                    <a:pt x="24239" y="66041"/>
                  </a:lnTo>
                  <a:lnTo>
                    <a:pt x="34293" y="73164"/>
                  </a:lnTo>
                  <a:lnTo>
                    <a:pt x="50581" y="77487"/>
                  </a:lnTo>
                  <a:lnTo>
                    <a:pt x="65430" y="78463"/>
                  </a:lnTo>
                  <a:lnTo>
                    <a:pt x="65430" y="75387"/>
                  </a:lnTo>
                  <a:lnTo>
                    <a:pt x="102701" y="75387"/>
                  </a:lnTo>
                  <a:lnTo>
                    <a:pt x="111080" y="73164"/>
                  </a:lnTo>
                  <a:lnTo>
                    <a:pt x="117506" y="68630"/>
                  </a:lnTo>
                  <a:lnTo>
                    <a:pt x="72720" y="68630"/>
                  </a:lnTo>
                  <a:lnTo>
                    <a:pt x="57226" y="67811"/>
                  </a:lnTo>
                  <a:lnTo>
                    <a:pt x="45850" y="65408"/>
                  </a:lnTo>
                  <a:lnTo>
                    <a:pt x="38840" y="61504"/>
                  </a:lnTo>
                  <a:lnTo>
                    <a:pt x="36448" y="56184"/>
                  </a:lnTo>
                  <a:lnTo>
                    <a:pt x="38840" y="50864"/>
                  </a:lnTo>
                  <a:lnTo>
                    <a:pt x="45850" y="46961"/>
                  </a:lnTo>
                  <a:lnTo>
                    <a:pt x="57226" y="44558"/>
                  </a:lnTo>
                  <a:lnTo>
                    <a:pt x="72720" y="43738"/>
                  </a:lnTo>
                  <a:lnTo>
                    <a:pt x="117506" y="43738"/>
                  </a:lnTo>
                  <a:lnTo>
                    <a:pt x="111080" y="39204"/>
                  </a:lnTo>
                  <a:lnTo>
                    <a:pt x="94784" y="34882"/>
                  </a:lnTo>
                  <a:lnTo>
                    <a:pt x="72720" y="33426"/>
                  </a:lnTo>
                  <a:close/>
                </a:path>
                <a:path w="709929" h="165734">
                  <a:moveTo>
                    <a:pt x="102701" y="75387"/>
                  </a:moveTo>
                  <a:lnTo>
                    <a:pt x="80009" y="75387"/>
                  </a:lnTo>
                  <a:lnTo>
                    <a:pt x="80009" y="78462"/>
                  </a:lnTo>
                  <a:lnTo>
                    <a:pt x="94784" y="77487"/>
                  </a:lnTo>
                  <a:lnTo>
                    <a:pt x="102701" y="75387"/>
                  </a:lnTo>
                  <a:close/>
                </a:path>
                <a:path w="709929" h="165734">
                  <a:moveTo>
                    <a:pt x="117506" y="43738"/>
                  </a:moveTo>
                  <a:lnTo>
                    <a:pt x="72720" y="43738"/>
                  </a:lnTo>
                  <a:lnTo>
                    <a:pt x="88111" y="44558"/>
                  </a:lnTo>
                  <a:lnTo>
                    <a:pt x="99434" y="46961"/>
                  </a:lnTo>
                  <a:lnTo>
                    <a:pt x="106424" y="50864"/>
                  </a:lnTo>
                  <a:lnTo>
                    <a:pt x="108813" y="56184"/>
                  </a:lnTo>
                  <a:lnTo>
                    <a:pt x="106424" y="61504"/>
                  </a:lnTo>
                  <a:lnTo>
                    <a:pt x="99434" y="65408"/>
                  </a:lnTo>
                  <a:lnTo>
                    <a:pt x="88111" y="67811"/>
                  </a:lnTo>
                  <a:lnTo>
                    <a:pt x="72720" y="68630"/>
                  </a:lnTo>
                  <a:lnTo>
                    <a:pt x="117506" y="68630"/>
                  </a:lnTo>
                  <a:lnTo>
                    <a:pt x="121176" y="66041"/>
                  </a:lnTo>
                  <a:lnTo>
                    <a:pt x="124637" y="56184"/>
                  </a:lnTo>
                  <a:lnTo>
                    <a:pt x="121176" y="46328"/>
                  </a:lnTo>
                  <a:lnTo>
                    <a:pt x="117506" y="43738"/>
                  </a:lnTo>
                  <a:close/>
                </a:path>
                <a:path w="709929" h="165734">
                  <a:moveTo>
                    <a:pt x="236804" y="149174"/>
                  </a:moveTo>
                  <a:lnTo>
                    <a:pt x="154660" y="149174"/>
                  </a:lnTo>
                  <a:lnTo>
                    <a:pt x="154660" y="165211"/>
                  </a:lnTo>
                  <a:lnTo>
                    <a:pt x="236804" y="165211"/>
                  </a:lnTo>
                  <a:lnTo>
                    <a:pt x="236804" y="149174"/>
                  </a:lnTo>
                  <a:close/>
                </a:path>
                <a:path w="709929" h="165734">
                  <a:moveTo>
                    <a:pt x="380115" y="2311"/>
                  </a:moveTo>
                  <a:lnTo>
                    <a:pt x="365358" y="2311"/>
                  </a:lnTo>
                  <a:lnTo>
                    <a:pt x="365358" y="96189"/>
                  </a:lnTo>
                  <a:lnTo>
                    <a:pt x="380115" y="96189"/>
                  </a:lnTo>
                  <a:lnTo>
                    <a:pt x="380115" y="48717"/>
                  </a:lnTo>
                  <a:lnTo>
                    <a:pt x="373359" y="48717"/>
                  </a:lnTo>
                  <a:lnTo>
                    <a:pt x="373359" y="36626"/>
                  </a:lnTo>
                  <a:lnTo>
                    <a:pt x="380115" y="36626"/>
                  </a:lnTo>
                  <a:lnTo>
                    <a:pt x="380115" y="2311"/>
                  </a:lnTo>
                  <a:close/>
                </a:path>
                <a:path w="709929" h="165734">
                  <a:moveTo>
                    <a:pt x="283036" y="11379"/>
                  </a:moveTo>
                  <a:lnTo>
                    <a:pt x="279836" y="11379"/>
                  </a:lnTo>
                  <a:lnTo>
                    <a:pt x="279836" y="26847"/>
                  </a:lnTo>
                  <a:lnTo>
                    <a:pt x="278405" y="43319"/>
                  </a:lnTo>
                  <a:lnTo>
                    <a:pt x="275732" y="52963"/>
                  </a:lnTo>
                  <a:lnTo>
                    <a:pt x="277324" y="60007"/>
                  </a:lnTo>
                  <a:lnTo>
                    <a:pt x="285195" y="76203"/>
                  </a:lnTo>
                  <a:lnTo>
                    <a:pt x="298149" y="88900"/>
                  </a:lnTo>
                  <a:lnTo>
                    <a:pt x="290859" y="77698"/>
                  </a:lnTo>
                  <a:lnTo>
                    <a:pt x="298151" y="70590"/>
                  </a:lnTo>
                  <a:lnTo>
                    <a:pt x="294213" y="66652"/>
                  </a:lnTo>
                  <a:lnTo>
                    <a:pt x="287415" y="53206"/>
                  </a:lnTo>
                  <a:lnTo>
                    <a:pt x="283984" y="39293"/>
                  </a:lnTo>
                  <a:lnTo>
                    <a:pt x="283036" y="26847"/>
                  </a:lnTo>
                  <a:lnTo>
                    <a:pt x="283036" y="11379"/>
                  </a:lnTo>
                  <a:close/>
                </a:path>
                <a:path w="709929" h="165734">
                  <a:moveTo>
                    <a:pt x="298151" y="70590"/>
                  </a:moveTo>
                  <a:lnTo>
                    <a:pt x="290859" y="77698"/>
                  </a:lnTo>
                  <a:lnTo>
                    <a:pt x="298149" y="88900"/>
                  </a:lnTo>
                  <a:lnTo>
                    <a:pt x="305261" y="77698"/>
                  </a:lnTo>
                  <a:lnTo>
                    <a:pt x="298151" y="70590"/>
                  </a:lnTo>
                  <a:close/>
                </a:path>
                <a:path w="709929" h="165734">
                  <a:moveTo>
                    <a:pt x="316285" y="11379"/>
                  </a:moveTo>
                  <a:lnTo>
                    <a:pt x="313084" y="11379"/>
                  </a:lnTo>
                  <a:lnTo>
                    <a:pt x="313084" y="26847"/>
                  </a:lnTo>
                  <a:lnTo>
                    <a:pt x="312168" y="39293"/>
                  </a:lnTo>
                  <a:lnTo>
                    <a:pt x="298151" y="70590"/>
                  </a:lnTo>
                  <a:lnTo>
                    <a:pt x="305261" y="77698"/>
                  </a:lnTo>
                  <a:lnTo>
                    <a:pt x="298149" y="88900"/>
                  </a:lnTo>
                  <a:lnTo>
                    <a:pt x="310926" y="76504"/>
                  </a:lnTo>
                  <a:lnTo>
                    <a:pt x="318752" y="60540"/>
                  </a:lnTo>
                  <a:lnTo>
                    <a:pt x="320298" y="53728"/>
                  </a:lnTo>
                  <a:lnTo>
                    <a:pt x="317691" y="44219"/>
                  </a:lnTo>
                  <a:lnTo>
                    <a:pt x="316285" y="26847"/>
                  </a:lnTo>
                  <a:lnTo>
                    <a:pt x="316285" y="11379"/>
                  </a:lnTo>
                  <a:close/>
                </a:path>
                <a:path w="709929" h="165734">
                  <a:moveTo>
                    <a:pt x="272368" y="11379"/>
                  </a:moveTo>
                  <a:lnTo>
                    <a:pt x="268990" y="11379"/>
                  </a:lnTo>
                  <a:lnTo>
                    <a:pt x="268990" y="26847"/>
                  </a:lnTo>
                  <a:lnTo>
                    <a:pt x="267673" y="39802"/>
                  </a:lnTo>
                  <a:lnTo>
                    <a:pt x="263389" y="53540"/>
                  </a:lnTo>
                  <a:lnTo>
                    <a:pt x="255638" y="66377"/>
                  </a:lnTo>
                  <a:lnTo>
                    <a:pt x="243920" y="76631"/>
                  </a:lnTo>
                  <a:lnTo>
                    <a:pt x="252277" y="87299"/>
                  </a:lnTo>
                  <a:lnTo>
                    <a:pt x="265209" y="75528"/>
                  </a:lnTo>
                  <a:lnTo>
                    <a:pt x="273724" y="60207"/>
                  </a:lnTo>
                  <a:lnTo>
                    <a:pt x="275732" y="52963"/>
                  </a:lnTo>
                  <a:lnTo>
                    <a:pt x="273421" y="42744"/>
                  </a:lnTo>
                  <a:lnTo>
                    <a:pt x="272368" y="26847"/>
                  </a:lnTo>
                  <a:lnTo>
                    <a:pt x="272368" y="11379"/>
                  </a:lnTo>
                  <a:close/>
                </a:path>
                <a:path w="709929" h="165734">
                  <a:moveTo>
                    <a:pt x="327131" y="11379"/>
                  </a:moveTo>
                  <a:lnTo>
                    <a:pt x="323752" y="11379"/>
                  </a:lnTo>
                  <a:lnTo>
                    <a:pt x="323752" y="26847"/>
                  </a:lnTo>
                  <a:lnTo>
                    <a:pt x="322660" y="43319"/>
                  </a:lnTo>
                  <a:lnTo>
                    <a:pt x="320298" y="53728"/>
                  </a:lnTo>
                  <a:lnTo>
                    <a:pt x="322330" y="61140"/>
                  </a:lnTo>
                  <a:lnTo>
                    <a:pt x="330837" y="76028"/>
                  </a:lnTo>
                  <a:lnTo>
                    <a:pt x="343844" y="87299"/>
                  </a:lnTo>
                  <a:lnTo>
                    <a:pt x="352023" y="76631"/>
                  </a:lnTo>
                  <a:lnTo>
                    <a:pt x="340317" y="66927"/>
                  </a:lnTo>
                  <a:lnTo>
                    <a:pt x="332642" y="54540"/>
                  </a:lnTo>
                  <a:lnTo>
                    <a:pt x="328420" y="40727"/>
                  </a:lnTo>
                  <a:lnTo>
                    <a:pt x="327131" y="26847"/>
                  </a:lnTo>
                  <a:lnTo>
                    <a:pt x="327131" y="11379"/>
                  </a:lnTo>
                  <a:close/>
                </a:path>
                <a:path w="709929" h="165734">
                  <a:moveTo>
                    <a:pt x="323752" y="11379"/>
                  </a:moveTo>
                  <a:lnTo>
                    <a:pt x="316285" y="11379"/>
                  </a:lnTo>
                  <a:lnTo>
                    <a:pt x="316285" y="26847"/>
                  </a:lnTo>
                  <a:lnTo>
                    <a:pt x="317691" y="44219"/>
                  </a:lnTo>
                  <a:lnTo>
                    <a:pt x="320298" y="53728"/>
                  </a:lnTo>
                  <a:lnTo>
                    <a:pt x="322660" y="43319"/>
                  </a:lnTo>
                  <a:lnTo>
                    <a:pt x="323752" y="26847"/>
                  </a:lnTo>
                  <a:lnTo>
                    <a:pt x="323752" y="11379"/>
                  </a:lnTo>
                  <a:close/>
                </a:path>
                <a:path w="709929" h="165734">
                  <a:moveTo>
                    <a:pt x="279836" y="11379"/>
                  </a:moveTo>
                  <a:lnTo>
                    <a:pt x="272368" y="11379"/>
                  </a:lnTo>
                  <a:lnTo>
                    <a:pt x="272368" y="26847"/>
                  </a:lnTo>
                  <a:lnTo>
                    <a:pt x="273421" y="42744"/>
                  </a:lnTo>
                  <a:lnTo>
                    <a:pt x="275732" y="52963"/>
                  </a:lnTo>
                  <a:lnTo>
                    <a:pt x="278405" y="43319"/>
                  </a:lnTo>
                  <a:lnTo>
                    <a:pt x="279836" y="26847"/>
                  </a:lnTo>
                  <a:lnTo>
                    <a:pt x="279836" y="11379"/>
                  </a:lnTo>
                  <a:close/>
                </a:path>
                <a:path w="709929" h="165734">
                  <a:moveTo>
                    <a:pt x="365358" y="36626"/>
                  </a:moveTo>
                  <a:lnTo>
                    <a:pt x="340643" y="36626"/>
                  </a:lnTo>
                  <a:lnTo>
                    <a:pt x="340643" y="48717"/>
                  </a:lnTo>
                  <a:lnTo>
                    <a:pt x="365358" y="48717"/>
                  </a:lnTo>
                  <a:lnTo>
                    <a:pt x="365358" y="36626"/>
                  </a:lnTo>
                  <a:close/>
                </a:path>
                <a:path w="709929" h="165734">
                  <a:moveTo>
                    <a:pt x="380115" y="36626"/>
                  </a:moveTo>
                  <a:lnTo>
                    <a:pt x="373359" y="36626"/>
                  </a:lnTo>
                  <a:lnTo>
                    <a:pt x="373359" y="48717"/>
                  </a:lnTo>
                  <a:lnTo>
                    <a:pt x="380115" y="48717"/>
                  </a:lnTo>
                  <a:lnTo>
                    <a:pt x="380115" y="36626"/>
                  </a:lnTo>
                  <a:close/>
                </a:path>
                <a:path w="709929" h="165734">
                  <a:moveTo>
                    <a:pt x="380115" y="103835"/>
                  </a:moveTo>
                  <a:lnTo>
                    <a:pt x="272724" y="103835"/>
                  </a:lnTo>
                  <a:lnTo>
                    <a:pt x="272724" y="160909"/>
                  </a:lnTo>
                  <a:lnTo>
                    <a:pt x="380115" y="160909"/>
                  </a:lnTo>
                  <a:lnTo>
                    <a:pt x="380115" y="148818"/>
                  </a:lnTo>
                  <a:lnTo>
                    <a:pt x="287126" y="148818"/>
                  </a:lnTo>
                  <a:lnTo>
                    <a:pt x="287126" y="115570"/>
                  </a:lnTo>
                  <a:lnTo>
                    <a:pt x="380115" y="115570"/>
                  </a:lnTo>
                  <a:lnTo>
                    <a:pt x="380115" y="103835"/>
                  </a:lnTo>
                  <a:close/>
                </a:path>
                <a:path w="709929" h="165734">
                  <a:moveTo>
                    <a:pt x="380115" y="115570"/>
                  </a:moveTo>
                  <a:lnTo>
                    <a:pt x="365535" y="115570"/>
                  </a:lnTo>
                  <a:lnTo>
                    <a:pt x="365535" y="148818"/>
                  </a:lnTo>
                  <a:lnTo>
                    <a:pt x="380115" y="148818"/>
                  </a:lnTo>
                  <a:lnTo>
                    <a:pt x="380115" y="115570"/>
                  </a:lnTo>
                  <a:close/>
                </a:path>
                <a:path w="709929" h="165734">
                  <a:moveTo>
                    <a:pt x="511318" y="6045"/>
                  </a:moveTo>
                  <a:lnTo>
                    <a:pt x="497449" y="6045"/>
                  </a:lnTo>
                  <a:lnTo>
                    <a:pt x="497449" y="154863"/>
                  </a:lnTo>
                  <a:lnTo>
                    <a:pt x="511318" y="154863"/>
                  </a:lnTo>
                  <a:lnTo>
                    <a:pt x="511318" y="68453"/>
                  </a:lnTo>
                  <a:lnTo>
                    <a:pt x="501539" y="68453"/>
                  </a:lnTo>
                  <a:lnTo>
                    <a:pt x="501539" y="56184"/>
                  </a:lnTo>
                  <a:lnTo>
                    <a:pt x="511318" y="56184"/>
                  </a:lnTo>
                  <a:lnTo>
                    <a:pt x="511318" y="6045"/>
                  </a:lnTo>
                  <a:close/>
                </a:path>
                <a:path w="709929" h="165734">
                  <a:moveTo>
                    <a:pt x="431308" y="19558"/>
                  </a:moveTo>
                  <a:lnTo>
                    <a:pt x="416728" y="19558"/>
                  </a:lnTo>
                  <a:lnTo>
                    <a:pt x="416728" y="122326"/>
                  </a:lnTo>
                  <a:lnTo>
                    <a:pt x="427040" y="122326"/>
                  </a:lnTo>
                  <a:lnTo>
                    <a:pt x="441378" y="122120"/>
                  </a:lnTo>
                  <a:lnTo>
                    <a:pt x="455599" y="121348"/>
                  </a:lnTo>
                  <a:lnTo>
                    <a:pt x="470121" y="119776"/>
                  </a:lnTo>
                  <a:lnTo>
                    <a:pt x="485359" y="117170"/>
                  </a:lnTo>
                  <a:lnTo>
                    <a:pt x="484835" y="113792"/>
                  </a:lnTo>
                  <a:lnTo>
                    <a:pt x="431308" y="113792"/>
                  </a:lnTo>
                  <a:lnTo>
                    <a:pt x="431308" y="109524"/>
                  </a:lnTo>
                  <a:lnTo>
                    <a:pt x="427040" y="109524"/>
                  </a:lnTo>
                  <a:lnTo>
                    <a:pt x="431308" y="109462"/>
                  </a:lnTo>
                  <a:lnTo>
                    <a:pt x="431308" y="19558"/>
                  </a:lnTo>
                  <a:close/>
                </a:path>
                <a:path w="709929" h="165734">
                  <a:moveTo>
                    <a:pt x="483403" y="104546"/>
                  </a:moveTo>
                  <a:lnTo>
                    <a:pt x="468671" y="107049"/>
                  </a:lnTo>
                  <a:lnTo>
                    <a:pt x="454622" y="108569"/>
                  </a:lnTo>
                  <a:lnTo>
                    <a:pt x="440873" y="109321"/>
                  </a:lnTo>
                  <a:lnTo>
                    <a:pt x="431308" y="109462"/>
                  </a:lnTo>
                  <a:lnTo>
                    <a:pt x="431308" y="113792"/>
                  </a:lnTo>
                  <a:lnTo>
                    <a:pt x="484835" y="113792"/>
                  </a:lnTo>
                  <a:lnTo>
                    <a:pt x="483403" y="104546"/>
                  </a:lnTo>
                  <a:close/>
                </a:path>
                <a:path w="709929" h="165734">
                  <a:moveTo>
                    <a:pt x="431308" y="109462"/>
                  </a:moveTo>
                  <a:lnTo>
                    <a:pt x="427040" y="109524"/>
                  </a:lnTo>
                  <a:lnTo>
                    <a:pt x="431308" y="109524"/>
                  </a:lnTo>
                  <a:close/>
                </a:path>
                <a:path w="709929" h="165734">
                  <a:moveTo>
                    <a:pt x="497449" y="56184"/>
                  </a:moveTo>
                  <a:lnTo>
                    <a:pt x="461356" y="56184"/>
                  </a:lnTo>
                  <a:lnTo>
                    <a:pt x="461356" y="68453"/>
                  </a:lnTo>
                  <a:lnTo>
                    <a:pt x="497449" y="68453"/>
                  </a:lnTo>
                  <a:lnTo>
                    <a:pt x="497449" y="56184"/>
                  </a:lnTo>
                  <a:close/>
                </a:path>
                <a:path w="709929" h="165734">
                  <a:moveTo>
                    <a:pt x="511318" y="56184"/>
                  </a:moveTo>
                  <a:lnTo>
                    <a:pt x="501539" y="56184"/>
                  </a:lnTo>
                  <a:lnTo>
                    <a:pt x="501539" y="68453"/>
                  </a:lnTo>
                  <a:lnTo>
                    <a:pt x="511318" y="68453"/>
                  </a:lnTo>
                  <a:lnTo>
                    <a:pt x="511318" y="56184"/>
                  </a:lnTo>
                  <a:close/>
                </a:path>
                <a:path w="709929" h="165734">
                  <a:moveTo>
                    <a:pt x="545633" y="2311"/>
                  </a:moveTo>
                  <a:lnTo>
                    <a:pt x="531409" y="2311"/>
                  </a:lnTo>
                  <a:lnTo>
                    <a:pt x="531409" y="163042"/>
                  </a:lnTo>
                  <a:lnTo>
                    <a:pt x="545633" y="163042"/>
                  </a:lnTo>
                  <a:lnTo>
                    <a:pt x="545633" y="2311"/>
                  </a:lnTo>
                  <a:close/>
                </a:path>
                <a:path w="709929" h="165734">
                  <a:moveTo>
                    <a:pt x="617628" y="8178"/>
                  </a:moveTo>
                  <a:lnTo>
                    <a:pt x="601104" y="10787"/>
                  </a:lnTo>
                  <a:lnTo>
                    <a:pt x="587980" y="18113"/>
                  </a:lnTo>
                  <a:lnTo>
                    <a:pt x="579323" y="29406"/>
                  </a:lnTo>
                  <a:lnTo>
                    <a:pt x="576201" y="43916"/>
                  </a:lnTo>
                  <a:lnTo>
                    <a:pt x="579323" y="58323"/>
                  </a:lnTo>
                  <a:lnTo>
                    <a:pt x="587980" y="69564"/>
                  </a:lnTo>
                  <a:lnTo>
                    <a:pt x="601104" y="76870"/>
                  </a:lnTo>
                  <a:lnTo>
                    <a:pt x="617628" y="79476"/>
                  </a:lnTo>
                  <a:lnTo>
                    <a:pt x="634255" y="76870"/>
                  </a:lnTo>
                  <a:lnTo>
                    <a:pt x="647432" y="69564"/>
                  </a:lnTo>
                  <a:lnTo>
                    <a:pt x="649113" y="67386"/>
                  </a:lnTo>
                  <a:lnTo>
                    <a:pt x="617628" y="67386"/>
                  </a:lnTo>
                  <a:lnTo>
                    <a:pt x="606852" y="65669"/>
                  </a:lnTo>
                  <a:lnTo>
                    <a:pt x="598226" y="60852"/>
                  </a:lnTo>
                  <a:lnTo>
                    <a:pt x="592500" y="53434"/>
                  </a:lnTo>
                  <a:lnTo>
                    <a:pt x="590425" y="43916"/>
                  </a:lnTo>
                  <a:lnTo>
                    <a:pt x="592500" y="34370"/>
                  </a:lnTo>
                  <a:lnTo>
                    <a:pt x="598226" y="26892"/>
                  </a:lnTo>
                  <a:lnTo>
                    <a:pt x="606852" y="22013"/>
                  </a:lnTo>
                  <a:lnTo>
                    <a:pt x="617628" y="20269"/>
                  </a:lnTo>
                  <a:lnTo>
                    <a:pt x="649088" y="20269"/>
                  </a:lnTo>
                  <a:lnTo>
                    <a:pt x="647432" y="18113"/>
                  </a:lnTo>
                  <a:lnTo>
                    <a:pt x="634255" y="10787"/>
                  </a:lnTo>
                  <a:lnTo>
                    <a:pt x="617628" y="8178"/>
                  </a:lnTo>
                  <a:close/>
                </a:path>
                <a:path w="709929" h="165734">
                  <a:moveTo>
                    <a:pt x="649088" y="20269"/>
                  </a:moveTo>
                  <a:lnTo>
                    <a:pt x="617628" y="20269"/>
                  </a:lnTo>
                  <a:lnTo>
                    <a:pt x="628479" y="22013"/>
                  </a:lnTo>
                  <a:lnTo>
                    <a:pt x="637097" y="26892"/>
                  </a:lnTo>
                  <a:lnTo>
                    <a:pt x="642781" y="34370"/>
                  </a:lnTo>
                  <a:lnTo>
                    <a:pt x="644831" y="43916"/>
                  </a:lnTo>
                  <a:lnTo>
                    <a:pt x="642781" y="53434"/>
                  </a:lnTo>
                  <a:lnTo>
                    <a:pt x="637097" y="60852"/>
                  </a:lnTo>
                  <a:lnTo>
                    <a:pt x="628479" y="65669"/>
                  </a:lnTo>
                  <a:lnTo>
                    <a:pt x="617628" y="67386"/>
                  </a:lnTo>
                  <a:lnTo>
                    <a:pt x="649113" y="67386"/>
                  </a:lnTo>
                  <a:lnTo>
                    <a:pt x="656108" y="58323"/>
                  </a:lnTo>
                  <a:lnTo>
                    <a:pt x="659233" y="43916"/>
                  </a:lnTo>
                  <a:lnTo>
                    <a:pt x="656108" y="29406"/>
                  </a:lnTo>
                  <a:lnTo>
                    <a:pt x="649088" y="20269"/>
                  </a:lnTo>
                  <a:close/>
                </a:path>
                <a:path w="709929" h="165734">
                  <a:moveTo>
                    <a:pt x="704394" y="2311"/>
                  </a:moveTo>
                  <a:lnTo>
                    <a:pt x="689459" y="2311"/>
                  </a:lnTo>
                  <a:lnTo>
                    <a:pt x="689459" y="84632"/>
                  </a:lnTo>
                  <a:lnTo>
                    <a:pt x="704394" y="84632"/>
                  </a:lnTo>
                  <a:lnTo>
                    <a:pt x="704394" y="2311"/>
                  </a:lnTo>
                  <a:close/>
                </a:path>
                <a:path w="709929" h="165734">
                  <a:moveTo>
                    <a:pt x="704394" y="92456"/>
                  </a:moveTo>
                  <a:lnTo>
                    <a:pt x="600381" y="92456"/>
                  </a:lnTo>
                  <a:lnTo>
                    <a:pt x="600381" y="104368"/>
                  </a:lnTo>
                  <a:lnTo>
                    <a:pt x="689815" y="104368"/>
                  </a:lnTo>
                  <a:lnTo>
                    <a:pt x="689815" y="120548"/>
                  </a:lnTo>
                  <a:lnTo>
                    <a:pt x="600737" y="120548"/>
                  </a:lnTo>
                  <a:lnTo>
                    <a:pt x="600737" y="160909"/>
                  </a:lnTo>
                  <a:lnTo>
                    <a:pt x="709728" y="160909"/>
                  </a:lnTo>
                  <a:lnTo>
                    <a:pt x="709728" y="155752"/>
                  </a:lnTo>
                  <a:lnTo>
                    <a:pt x="615139" y="155752"/>
                  </a:lnTo>
                  <a:lnTo>
                    <a:pt x="615139" y="131572"/>
                  </a:lnTo>
                  <a:lnTo>
                    <a:pt x="704394" y="131572"/>
                  </a:lnTo>
                  <a:lnTo>
                    <a:pt x="704394" y="92456"/>
                  </a:lnTo>
                  <a:close/>
                </a:path>
                <a:path w="709929" h="165734">
                  <a:moveTo>
                    <a:pt x="709728" y="149174"/>
                  </a:moveTo>
                  <a:lnTo>
                    <a:pt x="615139" y="149174"/>
                  </a:lnTo>
                  <a:lnTo>
                    <a:pt x="615139" y="155752"/>
                  </a:lnTo>
                  <a:lnTo>
                    <a:pt x="709728" y="155752"/>
                  </a:lnTo>
                  <a:lnTo>
                    <a:pt x="709728" y="14917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353300" y="11163300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353300" y="11163300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900" y="101600"/>
                  </a:ln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238134" y="11312753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5"/>
                  </a:lnTo>
                  <a:lnTo>
                    <a:pt x="152603" y="67055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5"/>
                  </a:moveTo>
                  <a:lnTo>
                    <a:pt x="48158" y="26415"/>
                  </a:lnTo>
                  <a:lnTo>
                    <a:pt x="48158" y="53847"/>
                  </a:lnTo>
                  <a:lnTo>
                    <a:pt x="44348" y="78393"/>
                  </a:lnTo>
                  <a:lnTo>
                    <a:pt x="33985" y="101472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7"/>
                  </a:lnTo>
                  <a:lnTo>
                    <a:pt x="51612" y="26415"/>
                  </a:lnTo>
                  <a:close/>
                </a:path>
                <a:path w="358775" h="184150">
                  <a:moveTo>
                    <a:pt x="65023" y="26415"/>
                  </a:moveTo>
                  <a:lnTo>
                    <a:pt x="61772" y="26415"/>
                  </a:lnTo>
                  <a:lnTo>
                    <a:pt x="61772" y="53847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7"/>
                  </a:lnTo>
                  <a:lnTo>
                    <a:pt x="65023" y="26415"/>
                  </a:lnTo>
                  <a:close/>
                </a:path>
                <a:path w="358775" h="184150">
                  <a:moveTo>
                    <a:pt x="61772" y="26415"/>
                  </a:moveTo>
                  <a:lnTo>
                    <a:pt x="51612" y="26415"/>
                  </a:lnTo>
                  <a:lnTo>
                    <a:pt x="51612" y="53847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7"/>
                  </a:lnTo>
                  <a:lnTo>
                    <a:pt x="61772" y="26415"/>
                  </a:lnTo>
                  <a:close/>
                </a:path>
                <a:path w="358775" h="184150">
                  <a:moveTo>
                    <a:pt x="135940" y="67055"/>
                  </a:moveTo>
                  <a:lnTo>
                    <a:pt x="96316" y="67055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5"/>
                  </a:lnTo>
                  <a:close/>
                </a:path>
                <a:path w="358775" h="184150">
                  <a:moveTo>
                    <a:pt x="152603" y="67055"/>
                  </a:moveTo>
                  <a:lnTo>
                    <a:pt x="140817" y="67055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5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5"/>
                  </a:lnTo>
                  <a:lnTo>
                    <a:pt x="106680" y="26415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5"/>
                  </a:moveTo>
                  <a:lnTo>
                    <a:pt x="65023" y="26415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5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59"/>
                  </a:lnTo>
                  <a:lnTo>
                    <a:pt x="326323" y="60959"/>
                  </a:lnTo>
                  <a:lnTo>
                    <a:pt x="326323" y="46735"/>
                  </a:lnTo>
                  <a:lnTo>
                    <a:pt x="330996" y="46735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5"/>
                  </a:moveTo>
                  <a:lnTo>
                    <a:pt x="326323" y="46735"/>
                  </a:lnTo>
                  <a:lnTo>
                    <a:pt x="326323" y="60959"/>
                  </a:lnTo>
                  <a:lnTo>
                    <a:pt x="330996" y="60959"/>
                  </a:lnTo>
                  <a:lnTo>
                    <a:pt x="330996" y="46735"/>
                  </a:lnTo>
                  <a:close/>
                </a:path>
                <a:path w="358775" h="184150">
                  <a:moveTo>
                    <a:pt x="358225" y="46735"/>
                  </a:moveTo>
                  <a:lnTo>
                    <a:pt x="330996" y="46735"/>
                  </a:lnTo>
                  <a:lnTo>
                    <a:pt x="330996" y="60959"/>
                  </a:lnTo>
                  <a:lnTo>
                    <a:pt x="358225" y="60959"/>
                  </a:lnTo>
                  <a:lnTo>
                    <a:pt x="358225" y="46735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804400" y="11163300"/>
              <a:ext cx="2032000" cy="495300"/>
            </a:xfrm>
            <a:custGeom>
              <a:avLst/>
              <a:gdLst/>
              <a:ahLst/>
              <a:cxnLst/>
              <a:rect l="l" t="t" r="r" b="b"/>
              <a:pathLst>
                <a:path w="2032000" h="495300">
                  <a:moveTo>
                    <a:pt x="948436" y="224231"/>
                  </a:moveTo>
                  <a:lnTo>
                    <a:pt x="930630" y="218097"/>
                  </a:lnTo>
                  <a:lnTo>
                    <a:pt x="916838" y="208940"/>
                  </a:lnTo>
                  <a:lnTo>
                    <a:pt x="907910" y="197434"/>
                  </a:lnTo>
                  <a:lnTo>
                    <a:pt x="904748" y="184200"/>
                  </a:lnTo>
                  <a:lnTo>
                    <a:pt x="904748" y="183794"/>
                  </a:lnTo>
                  <a:lnTo>
                    <a:pt x="944981" y="183794"/>
                  </a:lnTo>
                  <a:lnTo>
                    <a:pt x="944981" y="181762"/>
                  </a:lnTo>
                  <a:lnTo>
                    <a:pt x="944981" y="179324"/>
                  </a:lnTo>
                  <a:lnTo>
                    <a:pt x="944981" y="170383"/>
                  </a:lnTo>
                  <a:lnTo>
                    <a:pt x="904748" y="170383"/>
                  </a:lnTo>
                  <a:lnTo>
                    <a:pt x="904748" y="150063"/>
                  </a:lnTo>
                  <a:lnTo>
                    <a:pt x="887679" y="150063"/>
                  </a:lnTo>
                  <a:lnTo>
                    <a:pt x="887679" y="170383"/>
                  </a:lnTo>
                  <a:lnTo>
                    <a:pt x="847648" y="170383"/>
                  </a:lnTo>
                  <a:lnTo>
                    <a:pt x="847648" y="183794"/>
                  </a:lnTo>
                  <a:lnTo>
                    <a:pt x="887882" y="183794"/>
                  </a:lnTo>
                  <a:lnTo>
                    <a:pt x="887882" y="184200"/>
                  </a:lnTo>
                  <a:lnTo>
                    <a:pt x="884669" y="198247"/>
                  </a:lnTo>
                  <a:lnTo>
                    <a:pt x="875665" y="210540"/>
                  </a:lnTo>
                  <a:lnTo>
                    <a:pt x="861733" y="220294"/>
                  </a:lnTo>
                  <a:lnTo>
                    <a:pt x="843788" y="226669"/>
                  </a:lnTo>
                  <a:lnTo>
                    <a:pt x="850696" y="240080"/>
                  </a:lnTo>
                  <a:lnTo>
                    <a:pt x="871778" y="231902"/>
                  </a:lnTo>
                  <a:lnTo>
                    <a:pt x="887857" y="219379"/>
                  </a:lnTo>
                  <a:lnTo>
                    <a:pt x="896632" y="205562"/>
                  </a:lnTo>
                  <a:lnTo>
                    <a:pt x="904722" y="217754"/>
                  </a:lnTo>
                  <a:lnTo>
                    <a:pt x="920673" y="229666"/>
                  </a:lnTo>
                  <a:lnTo>
                    <a:pt x="941527" y="237439"/>
                  </a:lnTo>
                  <a:lnTo>
                    <a:pt x="948436" y="224231"/>
                  </a:lnTo>
                  <a:close/>
                </a:path>
                <a:path w="2032000" h="495300">
                  <a:moveTo>
                    <a:pt x="957580" y="259384"/>
                  </a:moveTo>
                  <a:lnTo>
                    <a:pt x="957110" y="254711"/>
                  </a:lnTo>
                  <a:lnTo>
                    <a:pt x="956360" y="246989"/>
                  </a:lnTo>
                  <a:lnTo>
                    <a:pt x="925347" y="250317"/>
                  </a:lnTo>
                  <a:lnTo>
                    <a:pt x="893749" y="252069"/>
                  </a:lnTo>
                  <a:lnTo>
                    <a:pt x="863168" y="252768"/>
                  </a:lnTo>
                  <a:lnTo>
                    <a:pt x="835253" y="252882"/>
                  </a:lnTo>
                  <a:lnTo>
                    <a:pt x="837488" y="267106"/>
                  </a:lnTo>
                  <a:lnTo>
                    <a:pt x="864844" y="266903"/>
                  </a:lnTo>
                  <a:lnTo>
                    <a:pt x="888085" y="266141"/>
                  </a:lnTo>
                  <a:lnTo>
                    <a:pt x="888085" y="328066"/>
                  </a:lnTo>
                  <a:lnTo>
                    <a:pt x="904951" y="328066"/>
                  </a:lnTo>
                  <a:lnTo>
                    <a:pt x="904951" y="265176"/>
                  </a:lnTo>
                  <a:lnTo>
                    <a:pt x="926211" y="263601"/>
                  </a:lnTo>
                  <a:lnTo>
                    <a:pt x="957580" y="259384"/>
                  </a:lnTo>
                  <a:close/>
                </a:path>
                <a:path w="2032000" h="495300">
                  <a:moveTo>
                    <a:pt x="986028" y="149656"/>
                  </a:moveTo>
                  <a:lnTo>
                    <a:pt x="969365" y="149656"/>
                  </a:lnTo>
                  <a:lnTo>
                    <a:pt x="969365" y="333552"/>
                  </a:lnTo>
                  <a:lnTo>
                    <a:pt x="986028" y="333552"/>
                  </a:lnTo>
                  <a:lnTo>
                    <a:pt x="986028" y="149656"/>
                  </a:lnTo>
                  <a:close/>
                </a:path>
                <a:path w="2032000" h="495300">
                  <a:moveTo>
                    <a:pt x="1181074" y="239268"/>
                  </a:moveTo>
                  <a:lnTo>
                    <a:pt x="1156944" y="231203"/>
                  </a:lnTo>
                  <a:lnTo>
                    <a:pt x="1135329" y="216890"/>
                  </a:lnTo>
                  <a:lnTo>
                    <a:pt x="1119784" y="197980"/>
                  </a:lnTo>
                  <a:lnTo>
                    <a:pt x="1113815" y="176072"/>
                  </a:lnTo>
                  <a:lnTo>
                    <a:pt x="1113815" y="161848"/>
                  </a:lnTo>
                  <a:lnTo>
                    <a:pt x="1110767" y="161848"/>
                  </a:lnTo>
                  <a:lnTo>
                    <a:pt x="1099185" y="161848"/>
                  </a:lnTo>
                  <a:lnTo>
                    <a:pt x="1096137" y="161848"/>
                  </a:lnTo>
                  <a:lnTo>
                    <a:pt x="1096137" y="176072"/>
                  </a:lnTo>
                  <a:lnTo>
                    <a:pt x="1090206" y="197891"/>
                  </a:lnTo>
                  <a:lnTo>
                    <a:pt x="1074724" y="216814"/>
                  </a:lnTo>
                  <a:lnTo>
                    <a:pt x="1053198" y="231165"/>
                  </a:lnTo>
                  <a:lnTo>
                    <a:pt x="1029081" y="239268"/>
                  </a:lnTo>
                  <a:lnTo>
                    <a:pt x="1036193" y="253288"/>
                  </a:lnTo>
                  <a:lnTo>
                    <a:pt x="1063447" y="243484"/>
                  </a:lnTo>
                  <a:lnTo>
                    <a:pt x="1087348" y="226491"/>
                  </a:lnTo>
                  <a:lnTo>
                    <a:pt x="1104315" y="203606"/>
                  </a:lnTo>
                  <a:lnTo>
                    <a:pt x="1104976" y="200787"/>
                  </a:lnTo>
                  <a:lnTo>
                    <a:pt x="1105636" y="203606"/>
                  </a:lnTo>
                  <a:lnTo>
                    <a:pt x="1122603" y="226491"/>
                  </a:lnTo>
                  <a:lnTo>
                    <a:pt x="1146505" y="243484"/>
                  </a:lnTo>
                  <a:lnTo>
                    <a:pt x="1173759" y="253288"/>
                  </a:lnTo>
                  <a:lnTo>
                    <a:pt x="1181074" y="239268"/>
                  </a:lnTo>
                  <a:close/>
                </a:path>
                <a:path w="2032000" h="495300">
                  <a:moveTo>
                    <a:pt x="1188999" y="295554"/>
                  </a:moveTo>
                  <a:lnTo>
                    <a:pt x="1113205" y="295554"/>
                  </a:lnTo>
                  <a:lnTo>
                    <a:pt x="1113205" y="251053"/>
                  </a:lnTo>
                  <a:lnTo>
                    <a:pt x="1096543" y="251053"/>
                  </a:lnTo>
                  <a:lnTo>
                    <a:pt x="1096543" y="295554"/>
                  </a:lnTo>
                  <a:lnTo>
                    <a:pt x="1022578" y="295554"/>
                  </a:lnTo>
                  <a:lnTo>
                    <a:pt x="1022578" y="309575"/>
                  </a:lnTo>
                  <a:lnTo>
                    <a:pt x="1188999" y="309575"/>
                  </a:lnTo>
                  <a:lnTo>
                    <a:pt x="1188999" y="300228"/>
                  </a:lnTo>
                  <a:lnTo>
                    <a:pt x="1188999" y="295554"/>
                  </a:lnTo>
                  <a:close/>
                </a:path>
                <a:path w="2032000" h="495300">
                  <a:moveTo>
                    <a:pt x="2032000" y="101600"/>
                  </a:moveTo>
                  <a:lnTo>
                    <a:pt x="2024011" y="62064"/>
                  </a:lnTo>
                  <a:lnTo>
                    <a:pt x="2019300" y="55079"/>
                  </a:lnTo>
                  <a:lnTo>
                    <a:pt x="2019300" y="101600"/>
                  </a:lnTo>
                  <a:lnTo>
                    <a:pt x="2019300" y="393700"/>
                  </a:lnTo>
                  <a:lnTo>
                    <a:pt x="2012302" y="428307"/>
                  </a:lnTo>
                  <a:lnTo>
                    <a:pt x="1993252" y="456565"/>
                  </a:lnTo>
                  <a:lnTo>
                    <a:pt x="1964994" y="475615"/>
                  </a:lnTo>
                  <a:lnTo>
                    <a:pt x="1930400" y="482600"/>
                  </a:lnTo>
                  <a:lnTo>
                    <a:pt x="101600" y="482600"/>
                  </a:lnTo>
                  <a:lnTo>
                    <a:pt x="66992" y="475615"/>
                  </a:lnTo>
                  <a:lnTo>
                    <a:pt x="38735" y="456565"/>
                  </a:lnTo>
                  <a:lnTo>
                    <a:pt x="19685" y="428307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64994" y="19697"/>
                  </a:lnTo>
                  <a:lnTo>
                    <a:pt x="1993252" y="38747"/>
                  </a:lnTo>
                  <a:lnTo>
                    <a:pt x="2012302" y="67005"/>
                  </a:lnTo>
                  <a:lnTo>
                    <a:pt x="2019300" y="101600"/>
                  </a:lnTo>
                  <a:lnTo>
                    <a:pt x="2019300" y="55079"/>
                  </a:lnTo>
                  <a:lnTo>
                    <a:pt x="2002231" y="29768"/>
                  </a:lnTo>
                  <a:lnTo>
                    <a:pt x="1969935" y="7988"/>
                  </a:lnTo>
                  <a:lnTo>
                    <a:pt x="19304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64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75" y="433247"/>
                  </a:lnTo>
                  <a:lnTo>
                    <a:pt x="29756" y="465543"/>
                  </a:lnTo>
                  <a:lnTo>
                    <a:pt x="62052" y="487324"/>
                  </a:lnTo>
                  <a:lnTo>
                    <a:pt x="101600" y="495300"/>
                  </a:lnTo>
                  <a:lnTo>
                    <a:pt x="1930400" y="495300"/>
                  </a:lnTo>
                  <a:lnTo>
                    <a:pt x="1969935" y="487324"/>
                  </a:lnTo>
                  <a:lnTo>
                    <a:pt x="2002231" y="465543"/>
                  </a:lnTo>
                  <a:lnTo>
                    <a:pt x="2024011" y="433247"/>
                  </a:lnTo>
                  <a:lnTo>
                    <a:pt x="2032000" y="393700"/>
                  </a:lnTo>
                  <a:lnTo>
                    <a:pt x="2032000" y="10160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555744" y="987652"/>
              <a:ext cx="5693410" cy="269875"/>
            </a:xfrm>
            <a:custGeom>
              <a:avLst/>
              <a:gdLst/>
              <a:ahLst/>
              <a:cxnLst/>
              <a:rect l="l" t="t" r="r" b="b"/>
              <a:pathLst>
                <a:path w="5693409" h="269875">
                  <a:moveTo>
                    <a:pt x="107086" y="86563"/>
                  </a:moveTo>
                  <a:lnTo>
                    <a:pt x="88950" y="77304"/>
                  </a:lnTo>
                  <a:lnTo>
                    <a:pt x="74828" y="63982"/>
                  </a:lnTo>
                  <a:lnTo>
                    <a:pt x="65646" y="47739"/>
                  </a:lnTo>
                  <a:lnTo>
                    <a:pt x="62382" y="29667"/>
                  </a:lnTo>
                  <a:lnTo>
                    <a:pt x="62382" y="9753"/>
                  </a:lnTo>
                  <a:lnTo>
                    <a:pt x="59537" y="9753"/>
                  </a:lnTo>
                  <a:lnTo>
                    <a:pt x="48564" y="9753"/>
                  </a:lnTo>
                  <a:lnTo>
                    <a:pt x="45516" y="9753"/>
                  </a:lnTo>
                  <a:lnTo>
                    <a:pt x="45516" y="28448"/>
                  </a:lnTo>
                  <a:lnTo>
                    <a:pt x="42291" y="48691"/>
                  </a:lnTo>
                  <a:lnTo>
                    <a:pt x="33121" y="66649"/>
                  </a:lnTo>
                  <a:lnTo>
                    <a:pt x="18770" y="81254"/>
                  </a:lnTo>
                  <a:lnTo>
                    <a:pt x="0" y="91440"/>
                  </a:lnTo>
                  <a:lnTo>
                    <a:pt x="8940" y="105054"/>
                  </a:lnTo>
                  <a:lnTo>
                    <a:pt x="29781" y="93002"/>
                  </a:lnTo>
                  <a:lnTo>
                    <a:pt x="45745" y="75514"/>
                  </a:lnTo>
                  <a:lnTo>
                    <a:pt x="54394" y="56959"/>
                  </a:lnTo>
                  <a:lnTo>
                    <a:pt x="62306" y="72567"/>
                  </a:lnTo>
                  <a:lnTo>
                    <a:pt x="77965" y="88684"/>
                  </a:lnTo>
                  <a:lnTo>
                    <a:pt x="98145" y="99771"/>
                  </a:lnTo>
                  <a:lnTo>
                    <a:pt x="107086" y="86563"/>
                  </a:lnTo>
                  <a:close/>
                </a:path>
                <a:path w="5693409" h="269875">
                  <a:moveTo>
                    <a:pt x="145288" y="150164"/>
                  </a:moveTo>
                  <a:lnTo>
                    <a:pt x="141135" y="136017"/>
                  </a:lnTo>
                  <a:lnTo>
                    <a:pt x="134378" y="130048"/>
                  </a:lnTo>
                  <a:lnTo>
                    <a:pt x="129209" y="125476"/>
                  </a:lnTo>
                  <a:lnTo>
                    <a:pt x="128828" y="125349"/>
                  </a:lnTo>
                  <a:lnTo>
                    <a:pt x="128828" y="150164"/>
                  </a:lnTo>
                  <a:lnTo>
                    <a:pt x="125793" y="158711"/>
                  </a:lnTo>
                  <a:lnTo>
                    <a:pt x="117094" y="165023"/>
                  </a:lnTo>
                  <a:lnTo>
                    <a:pt x="103276" y="168948"/>
                  </a:lnTo>
                  <a:lnTo>
                    <a:pt x="84937" y="170281"/>
                  </a:lnTo>
                  <a:lnTo>
                    <a:pt x="66586" y="168948"/>
                  </a:lnTo>
                  <a:lnTo>
                    <a:pt x="52781" y="165023"/>
                  </a:lnTo>
                  <a:lnTo>
                    <a:pt x="44069" y="158711"/>
                  </a:lnTo>
                  <a:lnTo>
                    <a:pt x="41046" y="150164"/>
                  </a:lnTo>
                  <a:lnTo>
                    <a:pt x="44069" y="141630"/>
                  </a:lnTo>
                  <a:lnTo>
                    <a:pt x="52781" y="135305"/>
                  </a:lnTo>
                  <a:lnTo>
                    <a:pt x="66586" y="131394"/>
                  </a:lnTo>
                  <a:lnTo>
                    <a:pt x="84937" y="130048"/>
                  </a:lnTo>
                  <a:lnTo>
                    <a:pt x="103276" y="131394"/>
                  </a:lnTo>
                  <a:lnTo>
                    <a:pt x="117094" y="135305"/>
                  </a:lnTo>
                  <a:lnTo>
                    <a:pt x="125793" y="141630"/>
                  </a:lnTo>
                  <a:lnTo>
                    <a:pt x="128828" y="150164"/>
                  </a:lnTo>
                  <a:lnTo>
                    <a:pt x="128828" y="125349"/>
                  </a:lnTo>
                  <a:lnTo>
                    <a:pt x="110223" y="118910"/>
                  </a:lnTo>
                  <a:lnTo>
                    <a:pt x="84937" y="116636"/>
                  </a:lnTo>
                  <a:lnTo>
                    <a:pt x="59639" y="118910"/>
                  </a:lnTo>
                  <a:lnTo>
                    <a:pt x="40665" y="125476"/>
                  </a:lnTo>
                  <a:lnTo>
                    <a:pt x="28727" y="136017"/>
                  </a:lnTo>
                  <a:lnTo>
                    <a:pt x="24587" y="150164"/>
                  </a:lnTo>
                  <a:lnTo>
                    <a:pt x="28727" y="164287"/>
                  </a:lnTo>
                  <a:lnTo>
                    <a:pt x="40665" y="174752"/>
                  </a:lnTo>
                  <a:lnTo>
                    <a:pt x="59639" y="181254"/>
                  </a:lnTo>
                  <a:lnTo>
                    <a:pt x="84937" y="183489"/>
                  </a:lnTo>
                  <a:lnTo>
                    <a:pt x="110223" y="181254"/>
                  </a:lnTo>
                  <a:lnTo>
                    <a:pt x="129209" y="174752"/>
                  </a:lnTo>
                  <a:lnTo>
                    <a:pt x="134302" y="170281"/>
                  </a:lnTo>
                  <a:lnTo>
                    <a:pt x="141135" y="164287"/>
                  </a:lnTo>
                  <a:lnTo>
                    <a:pt x="145288" y="150164"/>
                  </a:lnTo>
                  <a:close/>
                </a:path>
                <a:path w="5693409" h="269875">
                  <a:moveTo>
                    <a:pt x="170688" y="47548"/>
                  </a:moveTo>
                  <a:lnTo>
                    <a:pt x="143459" y="47548"/>
                  </a:lnTo>
                  <a:lnTo>
                    <a:pt x="143459" y="203"/>
                  </a:lnTo>
                  <a:lnTo>
                    <a:pt x="126593" y="203"/>
                  </a:lnTo>
                  <a:lnTo>
                    <a:pt x="126593" y="111556"/>
                  </a:lnTo>
                  <a:lnTo>
                    <a:pt x="143459" y="111556"/>
                  </a:lnTo>
                  <a:lnTo>
                    <a:pt x="143459" y="61772"/>
                  </a:lnTo>
                  <a:lnTo>
                    <a:pt x="170688" y="61772"/>
                  </a:lnTo>
                  <a:lnTo>
                    <a:pt x="170688" y="47548"/>
                  </a:lnTo>
                  <a:close/>
                </a:path>
                <a:path w="5693409" h="269875">
                  <a:moveTo>
                    <a:pt x="338099" y="5892"/>
                  </a:moveTo>
                  <a:lnTo>
                    <a:pt x="293598" y="5892"/>
                  </a:lnTo>
                  <a:lnTo>
                    <a:pt x="293598" y="19710"/>
                  </a:lnTo>
                  <a:lnTo>
                    <a:pt x="293598" y="58115"/>
                  </a:lnTo>
                  <a:lnTo>
                    <a:pt x="247878" y="58115"/>
                  </a:lnTo>
                  <a:lnTo>
                    <a:pt x="247878" y="19710"/>
                  </a:lnTo>
                  <a:lnTo>
                    <a:pt x="293598" y="19710"/>
                  </a:lnTo>
                  <a:lnTo>
                    <a:pt x="293598" y="5892"/>
                  </a:lnTo>
                  <a:lnTo>
                    <a:pt x="203174" y="5892"/>
                  </a:lnTo>
                  <a:lnTo>
                    <a:pt x="203174" y="19710"/>
                  </a:lnTo>
                  <a:lnTo>
                    <a:pt x="231013" y="19710"/>
                  </a:lnTo>
                  <a:lnTo>
                    <a:pt x="231013" y="58115"/>
                  </a:lnTo>
                  <a:lnTo>
                    <a:pt x="203987" y="58115"/>
                  </a:lnTo>
                  <a:lnTo>
                    <a:pt x="203987" y="71932"/>
                  </a:lnTo>
                  <a:lnTo>
                    <a:pt x="337286" y="71932"/>
                  </a:lnTo>
                  <a:lnTo>
                    <a:pt x="337286" y="67056"/>
                  </a:lnTo>
                  <a:lnTo>
                    <a:pt x="337286" y="58115"/>
                  </a:lnTo>
                  <a:lnTo>
                    <a:pt x="310261" y="58115"/>
                  </a:lnTo>
                  <a:lnTo>
                    <a:pt x="310261" y="19710"/>
                  </a:lnTo>
                  <a:lnTo>
                    <a:pt x="338099" y="19710"/>
                  </a:lnTo>
                  <a:lnTo>
                    <a:pt x="338099" y="11988"/>
                  </a:lnTo>
                  <a:lnTo>
                    <a:pt x="338099" y="5892"/>
                  </a:lnTo>
                  <a:close/>
                </a:path>
                <a:path w="5693409" h="269875">
                  <a:moveTo>
                    <a:pt x="353745" y="88798"/>
                  </a:moveTo>
                  <a:lnTo>
                    <a:pt x="187731" y="88798"/>
                  </a:lnTo>
                  <a:lnTo>
                    <a:pt x="187731" y="102616"/>
                  </a:lnTo>
                  <a:lnTo>
                    <a:pt x="262509" y="102616"/>
                  </a:lnTo>
                  <a:lnTo>
                    <a:pt x="262509" y="123952"/>
                  </a:lnTo>
                  <a:lnTo>
                    <a:pt x="208051" y="123952"/>
                  </a:lnTo>
                  <a:lnTo>
                    <a:pt x="208051" y="181457"/>
                  </a:lnTo>
                  <a:lnTo>
                    <a:pt x="333425" y="181457"/>
                  </a:lnTo>
                  <a:lnTo>
                    <a:pt x="333425" y="167843"/>
                  </a:lnTo>
                  <a:lnTo>
                    <a:pt x="333425" y="137363"/>
                  </a:lnTo>
                  <a:lnTo>
                    <a:pt x="333425" y="129438"/>
                  </a:lnTo>
                  <a:lnTo>
                    <a:pt x="333425" y="123952"/>
                  </a:lnTo>
                  <a:lnTo>
                    <a:pt x="316966" y="123952"/>
                  </a:lnTo>
                  <a:lnTo>
                    <a:pt x="316966" y="137363"/>
                  </a:lnTo>
                  <a:lnTo>
                    <a:pt x="316966" y="167843"/>
                  </a:lnTo>
                  <a:lnTo>
                    <a:pt x="224713" y="167843"/>
                  </a:lnTo>
                  <a:lnTo>
                    <a:pt x="224713" y="137363"/>
                  </a:lnTo>
                  <a:lnTo>
                    <a:pt x="316966" y="137363"/>
                  </a:lnTo>
                  <a:lnTo>
                    <a:pt x="316966" y="123952"/>
                  </a:lnTo>
                  <a:lnTo>
                    <a:pt x="279171" y="123952"/>
                  </a:lnTo>
                  <a:lnTo>
                    <a:pt x="279171" y="102616"/>
                  </a:lnTo>
                  <a:lnTo>
                    <a:pt x="353745" y="102616"/>
                  </a:lnTo>
                  <a:lnTo>
                    <a:pt x="353745" y="97739"/>
                  </a:lnTo>
                  <a:lnTo>
                    <a:pt x="353745" y="88798"/>
                  </a:lnTo>
                  <a:close/>
                </a:path>
                <a:path w="5693409" h="269875">
                  <a:moveTo>
                    <a:pt x="468337" y="126593"/>
                  </a:moveTo>
                  <a:lnTo>
                    <a:pt x="451294" y="113766"/>
                  </a:lnTo>
                  <a:lnTo>
                    <a:pt x="438950" y="95885"/>
                  </a:lnTo>
                  <a:lnTo>
                    <a:pt x="431444" y="74168"/>
                  </a:lnTo>
                  <a:lnTo>
                    <a:pt x="428917" y="49784"/>
                  </a:lnTo>
                  <a:lnTo>
                    <a:pt x="428917" y="35763"/>
                  </a:lnTo>
                  <a:lnTo>
                    <a:pt x="462445" y="35763"/>
                  </a:lnTo>
                  <a:lnTo>
                    <a:pt x="462445" y="28651"/>
                  </a:lnTo>
                  <a:lnTo>
                    <a:pt x="462445" y="21742"/>
                  </a:lnTo>
                  <a:lnTo>
                    <a:pt x="377101" y="21742"/>
                  </a:lnTo>
                  <a:lnTo>
                    <a:pt x="377101" y="35763"/>
                  </a:lnTo>
                  <a:lnTo>
                    <a:pt x="412661" y="35763"/>
                  </a:lnTo>
                  <a:lnTo>
                    <a:pt x="412661" y="49784"/>
                  </a:lnTo>
                  <a:lnTo>
                    <a:pt x="410159" y="76517"/>
                  </a:lnTo>
                  <a:lnTo>
                    <a:pt x="402653" y="99974"/>
                  </a:lnTo>
                  <a:lnTo>
                    <a:pt x="390207" y="119164"/>
                  </a:lnTo>
                  <a:lnTo>
                    <a:pt x="372833" y="133096"/>
                  </a:lnTo>
                  <a:lnTo>
                    <a:pt x="383197" y="146100"/>
                  </a:lnTo>
                  <a:lnTo>
                    <a:pt x="401777" y="130136"/>
                  </a:lnTo>
                  <a:lnTo>
                    <a:pt x="415124" y="108153"/>
                  </a:lnTo>
                  <a:lnTo>
                    <a:pt x="421246" y="87541"/>
                  </a:lnTo>
                  <a:lnTo>
                    <a:pt x="426529" y="104063"/>
                  </a:lnTo>
                  <a:lnTo>
                    <a:pt x="439877" y="124739"/>
                  </a:lnTo>
                  <a:lnTo>
                    <a:pt x="458381" y="139598"/>
                  </a:lnTo>
                  <a:lnTo>
                    <a:pt x="468337" y="126593"/>
                  </a:lnTo>
                  <a:close/>
                </a:path>
                <a:path w="5693409" h="269875">
                  <a:moveTo>
                    <a:pt x="531329" y="203"/>
                  </a:moveTo>
                  <a:lnTo>
                    <a:pt x="515277" y="203"/>
                  </a:lnTo>
                  <a:lnTo>
                    <a:pt x="515277" y="74168"/>
                  </a:lnTo>
                  <a:lnTo>
                    <a:pt x="491096" y="74168"/>
                  </a:lnTo>
                  <a:lnTo>
                    <a:pt x="491096" y="4064"/>
                  </a:lnTo>
                  <a:lnTo>
                    <a:pt x="475246" y="4064"/>
                  </a:lnTo>
                  <a:lnTo>
                    <a:pt x="475246" y="174752"/>
                  </a:lnTo>
                  <a:lnTo>
                    <a:pt x="491096" y="174752"/>
                  </a:lnTo>
                  <a:lnTo>
                    <a:pt x="491096" y="88392"/>
                  </a:lnTo>
                  <a:lnTo>
                    <a:pt x="515277" y="88392"/>
                  </a:lnTo>
                  <a:lnTo>
                    <a:pt x="515277" y="183896"/>
                  </a:lnTo>
                  <a:lnTo>
                    <a:pt x="531329" y="183896"/>
                  </a:lnTo>
                  <a:lnTo>
                    <a:pt x="531329" y="88392"/>
                  </a:lnTo>
                  <a:lnTo>
                    <a:pt x="531329" y="74168"/>
                  </a:lnTo>
                  <a:lnTo>
                    <a:pt x="531329" y="203"/>
                  </a:lnTo>
                  <a:close/>
                </a:path>
                <a:path w="5693409" h="269875">
                  <a:moveTo>
                    <a:pt x="707898" y="18491"/>
                  </a:moveTo>
                  <a:lnTo>
                    <a:pt x="697534" y="18491"/>
                  </a:lnTo>
                  <a:lnTo>
                    <a:pt x="691235" y="18491"/>
                  </a:lnTo>
                  <a:lnTo>
                    <a:pt x="579272" y="18491"/>
                  </a:lnTo>
                  <a:lnTo>
                    <a:pt x="579272" y="32512"/>
                  </a:lnTo>
                  <a:lnTo>
                    <a:pt x="691184" y="32512"/>
                  </a:lnTo>
                  <a:lnTo>
                    <a:pt x="691108" y="54457"/>
                  </a:lnTo>
                  <a:lnTo>
                    <a:pt x="690372" y="73279"/>
                  </a:lnTo>
                  <a:lnTo>
                    <a:pt x="688314" y="94996"/>
                  </a:lnTo>
                  <a:lnTo>
                    <a:pt x="684326" y="119684"/>
                  </a:lnTo>
                  <a:lnTo>
                    <a:pt x="701192" y="121920"/>
                  </a:lnTo>
                  <a:lnTo>
                    <a:pt x="705065" y="96139"/>
                  </a:lnTo>
                  <a:lnTo>
                    <a:pt x="707059" y="73939"/>
                  </a:lnTo>
                  <a:lnTo>
                    <a:pt x="707796" y="54457"/>
                  </a:lnTo>
                  <a:lnTo>
                    <a:pt x="707898" y="32512"/>
                  </a:lnTo>
                  <a:lnTo>
                    <a:pt x="707898" y="18491"/>
                  </a:lnTo>
                  <a:close/>
                </a:path>
                <a:path w="5693409" h="269875">
                  <a:moveTo>
                    <a:pt x="727811" y="144272"/>
                  </a:moveTo>
                  <a:lnTo>
                    <a:pt x="643077" y="144272"/>
                  </a:lnTo>
                  <a:lnTo>
                    <a:pt x="643077" y="78638"/>
                  </a:lnTo>
                  <a:lnTo>
                    <a:pt x="626211" y="78638"/>
                  </a:lnTo>
                  <a:lnTo>
                    <a:pt x="626211" y="144272"/>
                  </a:lnTo>
                  <a:lnTo>
                    <a:pt x="561797" y="144272"/>
                  </a:lnTo>
                  <a:lnTo>
                    <a:pt x="561797" y="158292"/>
                  </a:lnTo>
                  <a:lnTo>
                    <a:pt x="727811" y="158292"/>
                  </a:lnTo>
                  <a:lnTo>
                    <a:pt x="727811" y="151180"/>
                  </a:lnTo>
                  <a:lnTo>
                    <a:pt x="727811" y="144272"/>
                  </a:lnTo>
                  <a:close/>
                </a:path>
                <a:path w="5693409" h="269875">
                  <a:moveTo>
                    <a:pt x="894003" y="125780"/>
                  </a:moveTo>
                  <a:lnTo>
                    <a:pt x="767016" y="125780"/>
                  </a:lnTo>
                  <a:lnTo>
                    <a:pt x="767016" y="139598"/>
                  </a:lnTo>
                  <a:lnTo>
                    <a:pt x="877150" y="139598"/>
                  </a:lnTo>
                  <a:lnTo>
                    <a:pt x="877150" y="183896"/>
                  </a:lnTo>
                  <a:lnTo>
                    <a:pt x="894003" y="183896"/>
                  </a:lnTo>
                  <a:lnTo>
                    <a:pt x="894003" y="125780"/>
                  </a:lnTo>
                  <a:close/>
                </a:path>
                <a:path w="5693409" h="269875">
                  <a:moveTo>
                    <a:pt x="914539" y="93268"/>
                  </a:moveTo>
                  <a:lnTo>
                    <a:pt x="839965" y="93268"/>
                  </a:lnTo>
                  <a:lnTo>
                    <a:pt x="839965" y="70307"/>
                  </a:lnTo>
                  <a:lnTo>
                    <a:pt x="893406" y="70307"/>
                  </a:lnTo>
                  <a:lnTo>
                    <a:pt x="893406" y="66649"/>
                  </a:lnTo>
                  <a:lnTo>
                    <a:pt x="893406" y="56692"/>
                  </a:lnTo>
                  <a:lnTo>
                    <a:pt x="893406" y="21336"/>
                  </a:lnTo>
                  <a:lnTo>
                    <a:pt x="893406" y="7721"/>
                  </a:lnTo>
                  <a:lnTo>
                    <a:pt x="876731" y="7721"/>
                  </a:lnTo>
                  <a:lnTo>
                    <a:pt x="876731" y="21336"/>
                  </a:lnTo>
                  <a:lnTo>
                    <a:pt x="876731" y="56692"/>
                  </a:lnTo>
                  <a:lnTo>
                    <a:pt x="786320" y="56692"/>
                  </a:lnTo>
                  <a:lnTo>
                    <a:pt x="786320" y="21336"/>
                  </a:lnTo>
                  <a:lnTo>
                    <a:pt x="876731" y="21336"/>
                  </a:lnTo>
                  <a:lnTo>
                    <a:pt x="876731" y="7721"/>
                  </a:lnTo>
                  <a:lnTo>
                    <a:pt x="769861" y="7721"/>
                  </a:lnTo>
                  <a:lnTo>
                    <a:pt x="769861" y="70307"/>
                  </a:lnTo>
                  <a:lnTo>
                    <a:pt x="823290" y="70307"/>
                  </a:lnTo>
                  <a:lnTo>
                    <a:pt x="823290" y="93268"/>
                  </a:lnTo>
                  <a:lnTo>
                    <a:pt x="748525" y="93268"/>
                  </a:lnTo>
                  <a:lnTo>
                    <a:pt x="748525" y="106883"/>
                  </a:lnTo>
                  <a:lnTo>
                    <a:pt x="914539" y="106883"/>
                  </a:lnTo>
                  <a:lnTo>
                    <a:pt x="914539" y="98348"/>
                  </a:lnTo>
                  <a:lnTo>
                    <a:pt x="914539" y="93268"/>
                  </a:lnTo>
                  <a:close/>
                </a:path>
                <a:path w="5693409" h="269875">
                  <a:moveTo>
                    <a:pt x="1081747" y="129032"/>
                  </a:moveTo>
                  <a:lnTo>
                    <a:pt x="953935" y="129032"/>
                  </a:lnTo>
                  <a:lnTo>
                    <a:pt x="953935" y="142849"/>
                  </a:lnTo>
                  <a:lnTo>
                    <a:pt x="1064882" y="142849"/>
                  </a:lnTo>
                  <a:lnTo>
                    <a:pt x="1064882" y="182283"/>
                  </a:lnTo>
                  <a:lnTo>
                    <a:pt x="1081747" y="182283"/>
                  </a:lnTo>
                  <a:lnTo>
                    <a:pt x="1081747" y="129032"/>
                  </a:lnTo>
                  <a:close/>
                </a:path>
                <a:path w="5693409" h="269875">
                  <a:moveTo>
                    <a:pt x="1102067" y="101193"/>
                  </a:moveTo>
                  <a:lnTo>
                    <a:pt x="1027087" y="101193"/>
                  </a:lnTo>
                  <a:lnTo>
                    <a:pt x="1027087" y="81889"/>
                  </a:lnTo>
                  <a:lnTo>
                    <a:pt x="1084592" y="81889"/>
                  </a:lnTo>
                  <a:lnTo>
                    <a:pt x="1084592" y="75590"/>
                  </a:lnTo>
                  <a:lnTo>
                    <a:pt x="1084592" y="74168"/>
                  </a:lnTo>
                  <a:lnTo>
                    <a:pt x="1084592" y="68681"/>
                  </a:lnTo>
                  <a:lnTo>
                    <a:pt x="973645" y="68681"/>
                  </a:lnTo>
                  <a:lnTo>
                    <a:pt x="973645" y="49377"/>
                  </a:lnTo>
                  <a:lnTo>
                    <a:pt x="1080528" y="49377"/>
                  </a:lnTo>
                  <a:lnTo>
                    <a:pt x="1080528" y="4876"/>
                  </a:lnTo>
                  <a:lnTo>
                    <a:pt x="956576" y="4876"/>
                  </a:lnTo>
                  <a:lnTo>
                    <a:pt x="956576" y="18084"/>
                  </a:lnTo>
                  <a:lnTo>
                    <a:pt x="1064069" y="18084"/>
                  </a:lnTo>
                  <a:lnTo>
                    <a:pt x="1064069" y="36982"/>
                  </a:lnTo>
                  <a:lnTo>
                    <a:pt x="956983" y="36982"/>
                  </a:lnTo>
                  <a:lnTo>
                    <a:pt x="956983" y="81889"/>
                  </a:lnTo>
                  <a:lnTo>
                    <a:pt x="1010221" y="81889"/>
                  </a:lnTo>
                  <a:lnTo>
                    <a:pt x="1010221" y="101193"/>
                  </a:lnTo>
                  <a:lnTo>
                    <a:pt x="935443" y="101193"/>
                  </a:lnTo>
                  <a:lnTo>
                    <a:pt x="935443" y="115011"/>
                  </a:lnTo>
                  <a:lnTo>
                    <a:pt x="1102067" y="115011"/>
                  </a:lnTo>
                  <a:lnTo>
                    <a:pt x="1102067" y="108102"/>
                  </a:lnTo>
                  <a:lnTo>
                    <a:pt x="1102067" y="101193"/>
                  </a:lnTo>
                  <a:close/>
                </a:path>
                <a:path w="5693409" h="269875">
                  <a:moveTo>
                    <a:pt x="1835200" y="7518"/>
                  </a:moveTo>
                  <a:lnTo>
                    <a:pt x="1818538" y="7518"/>
                  </a:lnTo>
                  <a:lnTo>
                    <a:pt x="1818538" y="32715"/>
                  </a:lnTo>
                  <a:lnTo>
                    <a:pt x="1818538" y="46329"/>
                  </a:lnTo>
                  <a:lnTo>
                    <a:pt x="1818538" y="73355"/>
                  </a:lnTo>
                  <a:lnTo>
                    <a:pt x="1727708" y="73355"/>
                  </a:lnTo>
                  <a:lnTo>
                    <a:pt x="1727708" y="46329"/>
                  </a:lnTo>
                  <a:lnTo>
                    <a:pt x="1818538" y="46329"/>
                  </a:lnTo>
                  <a:lnTo>
                    <a:pt x="1818538" y="32715"/>
                  </a:lnTo>
                  <a:lnTo>
                    <a:pt x="1727708" y="32715"/>
                  </a:lnTo>
                  <a:lnTo>
                    <a:pt x="1727708" y="7518"/>
                  </a:lnTo>
                  <a:lnTo>
                    <a:pt x="1710842" y="7518"/>
                  </a:lnTo>
                  <a:lnTo>
                    <a:pt x="1710842" y="86969"/>
                  </a:lnTo>
                  <a:lnTo>
                    <a:pt x="1835200" y="86969"/>
                  </a:lnTo>
                  <a:lnTo>
                    <a:pt x="1835200" y="73355"/>
                  </a:lnTo>
                  <a:lnTo>
                    <a:pt x="1835200" y="46329"/>
                  </a:lnTo>
                  <a:lnTo>
                    <a:pt x="1835200" y="32715"/>
                  </a:lnTo>
                  <a:lnTo>
                    <a:pt x="1835200" y="7518"/>
                  </a:lnTo>
                  <a:close/>
                </a:path>
                <a:path w="5693409" h="269875">
                  <a:moveTo>
                    <a:pt x="1856536" y="108915"/>
                  </a:moveTo>
                  <a:lnTo>
                    <a:pt x="1689912" y="108915"/>
                  </a:lnTo>
                  <a:lnTo>
                    <a:pt x="1689912" y="122732"/>
                  </a:lnTo>
                  <a:lnTo>
                    <a:pt x="1764284" y="122732"/>
                  </a:lnTo>
                  <a:lnTo>
                    <a:pt x="1764284" y="183896"/>
                  </a:lnTo>
                  <a:lnTo>
                    <a:pt x="1780946" y="183896"/>
                  </a:lnTo>
                  <a:lnTo>
                    <a:pt x="1780946" y="122732"/>
                  </a:lnTo>
                  <a:lnTo>
                    <a:pt x="1856536" y="122732"/>
                  </a:lnTo>
                  <a:lnTo>
                    <a:pt x="1856536" y="115417"/>
                  </a:lnTo>
                  <a:lnTo>
                    <a:pt x="1856536" y="108915"/>
                  </a:lnTo>
                  <a:close/>
                </a:path>
                <a:path w="5693409" h="269875">
                  <a:moveTo>
                    <a:pt x="2027199" y="5892"/>
                  </a:moveTo>
                  <a:lnTo>
                    <a:pt x="1982698" y="5892"/>
                  </a:lnTo>
                  <a:lnTo>
                    <a:pt x="1982698" y="19710"/>
                  </a:lnTo>
                  <a:lnTo>
                    <a:pt x="1982698" y="58115"/>
                  </a:lnTo>
                  <a:lnTo>
                    <a:pt x="1936978" y="58115"/>
                  </a:lnTo>
                  <a:lnTo>
                    <a:pt x="1936978" y="19710"/>
                  </a:lnTo>
                  <a:lnTo>
                    <a:pt x="1982698" y="19710"/>
                  </a:lnTo>
                  <a:lnTo>
                    <a:pt x="1982698" y="5892"/>
                  </a:lnTo>
                  <a:lnTo>
                    <a:pt x="1892274" y="5892"/>
                  </a:lnTo>
                  <a:lnTo>
                    <a:pt x="1892274" y="19710"/>
                  </a:lnTo>
                  <a:lnTo>
                    <a:pt x="1920113" y="19710"/>
                  </a:lnTo>
                  <a:lnTo>
                    <a:pt x="1920113" y="58115"/>
                  </a:lnTo>
                  <a:lnTo>
                    <a:pt x="1893087" y="58115"/>
                  </a:lnTo>
                  <a:lnTo>
                    <a:pt x="1893087" y="71932"/>
                  </a:lnTo>
                  <a:lnTo>
                    <a:pt x="2026386" y="71932"/>
                  </a:lnTo>
                  <a:lnTo>
                    <a:pt x="2026386" y="67056"/>
                  </a:lnTo>
                  <a:lnTo>
                    <a:pt x="2026386" y="58115"/>
                  </a:lnTo>
                  <a:lnTo>
                    <a:pt x="1999361" y="58115"/>
                  </a:lnTo>
                  <a:lnTo>
                    <a:pt x="1999361" y="19710"/>
                  </a:lnTo>
                  <a:lnTo>
                    <a:pt x="2027199" y="19710"/>
                  </a:lnTo>
                  <a:lnTo>
                    <a:pt x="2027199" y="11988"/>
                  </a:lnTo>
                  <a:lnTo>
                    <a:pt x="2027199" y="5892"/>
                  </a:lnTo>
                  <a:close/>
                </a:path>
                <a:path w="5693409" h="269875">
                  <a:moveTo>
                    <a:pt x="2042845" y="88798"/>
                  </a:moveTo>
                  <a:lnTo>
                    <a:pt x="1876831" y="88798"/>
                  </a:lnTo>
                  <a:lnTo>
                    <a:pt x="1876831" y="102616"/>
                  </a:lnTo>
                  <a:lnTo>
                    <a:pt x="1951609" y="102616"/>
                  </a:lnTo>
                  <a:lnTo>
                    <a:pt x="1951609" y="123952"/>
                  </a:lnTo>
                  <a:lnTo>
                    <a:pt x="1897151" y="123952"/>
                  </a:lnTo>
                  <a:lnTo>
                    <a:pt x="1897151" y="181457"/>
                  </a:lnTo>
                  <a:lnTo>
                    <a:pt x="2022525" y="181457"/>
                  </a:lnTo>
                  <a:lnTo>
                    <a:pt x="2022525" y="167843"/>
                  </a:lnTo>
                  <a:lnTo>
                    <a:pt x="2022525" y="137363"/>
                  </a:lnTo>
                  <a:lnTo>
                    <a:pt x="2022525" y="129438"/>
                  </a:lnTo>
                  <a:lnTo>
                    <a:pt x="2022525" y="123952"/>
                  </a:lnTo>
                  <a:lnTo>
                    <a:pt x="2006066" y="123952"/>
                  </a:lnTo>
                  <a:lnTo>
                    <a:pt x="2006066" y="137363"/>
                  </a:lnTo>
                  <a:lnTo>
                    <a:pt x="2006066" y="167843"/>
                  </a:lnTo>
                  <a:lnTo>
                    <a:pt x="1913813" y="167843"/>
                  </a:lnTo>
                  <a:lnTo>
                    <a:pt x="1913813" y="137363"/>
                  </a:lnTo>
                  <a:lnTo>
                    <a:pt x="2006066" y="137363"/>
                  </a:lnTo>
                  <a:lnTo>
                    <a:pt x="2006066" y="123952"/>
                  </a:lnTo>
                  <a:lnTo>
                    <a:pt x="1968271" y="123952"/>
                  </a:lnTo>
                  <a:lnTo>
                    <a:pt x="1968271" y="102616"/>
                  </a:lnTo>
                  <a:lnTo>
                    <a:pt x="2042845" y="102616"/>
                  </a:lnTo>
                  <a:lnTo>
                    <a:pt x="2042845" y="97739"/>
                  </a:lnTo>
                  <a:lnTo>
                    <a:pt x="2042845" y="88798"/>
                  </a:lnTo>
                  <a:close/>
                </a:path>
                <a:path w="5693409" h="269875">
                  <a:moveTo>
                    <a:pt x="2157438" y="126593"/>
                  </a:moveTo>
                  <a:lnTo>
                    <a:pt x="2140394" y="113766"/>
                  </a:lnTo>
                  <a:lnTo>
                    <a:pt x="2128050" y="95885"/>
                  </a:lnTo>
                  <a:lnTo>
                    <a:pt x="2120544" y="74168"/>
                  </a:lnTo>
                  <a:lnTo>
                    <a:pt x="2118017" y="49784"/>
                  </a:lnTo>
                  <a:lnTo>
                    <a:pt x="2118017" y="35763"/>
                  </a:lnTo>
                  <a:lnTo>
                    <a:pt x="2151545" y="35763"/>
                  </a:lnTo>
                  <a:lnTo>
                    <a:pt x="2151545" y="28651"/>
                  </a:lnTo>
                  <a:lnTo>
                    <a:pt x="2151545" y="21742"/>
                  </a:lnTo>
                  <a:lnTo>
                    <a:pt x="2066201" y="21742"/>
                  </a:lnTo>
                  <a:lnTo>
                    <a:pt x="2066201" y="35763"/>
                  </a:lnTo>
                  <a:lnTo>
                    <a:pt x="2101761" y="35763"/>
                  </a:lnTo>
                  <a:lnTo>
                    <a:pt x="2101761" y="49784"/>
                  </a:lnTo>
                  <a:lnTo>
                    <a:pt x="2099259" y="76517"/>
                  </a:lnTo>
                  <a:lnTo>
                    <a:pt x="2091753" y="99974"/>
                  </a:lnTo>
                  <a:lnTo>
                    <a:pt x="2079307" y="119164"/>
                  </a:lnTo>
                  <a:lnTo>
                    <a:pt x="2061933" y="133096"/>
                  </a:lnTo>
                  <a:lnTo>
                    <a:pt x="2072297" y="146100"/>
                  </a:lnTo>
                  <a:lnTo>
                    <a:pt x="2090877" y="130136"/>
                  </a:lnTo>
                  <a:lnTo>
                    <a:pt x="2104224" y="108153"/>
                  </a:lnTo>
                  <a:lnTo>
                    <a:pt x="2110346" y="87541"/>
                  </a:lnTo>
                  <a:lnTo>
                    <a:pt x="2115629" y="104063"/>
                  </a:lnTo>
                  <a:lnTo>
                    <a:pt x="2128977" y="124739"/>
                  </a:lnTo>
                  <a:lnTo>
                    <a:pt x="2147481" y="139598"/>
                  </a:lnTo>
                  <a:lnTo>
                    <a:pt x="2157438" y="126593"/>
                  </a:lnTo>
                  <a:close/>
                </a:path>
                <a:path w="5693409" h="269875">
                  <a:moveTo>
                    <a:pt x="2220430" y="203"/>
                  </a:moveTo>
                  <a:lnTo>
                    <a:pt x="2204377" y="203"/>
                  </a:lnTo>
                  <a:lnTo>
                    <a:pt x="2204377" y="74168"/>
                  </a:lnTo>
                  <a:lnTo>
                    <a:pt x="2180196" y="74168"/>
                  </a:lnTo>
                  <a:lnTo>
                    <a:pt x="2180196" y="4064"/>
                  </a:lnTo>
                  <a:lnTo>
                    <a:pt x="2164346" y="4064"/>
                  </a:lnTo>
                  <a:lnTo>
                    <a:pt x="2164346" y="174752"/>
                  </a:lnTo>
                  <a:lnTo>
                    <a:pt x="2180196" y="174752"/>
                  </a:lnTo>
                  <a:lnTo>
                    <a:pt x="2180196" y="88392"/>
                  </a:lnTo>
                  <a:lnTo>
                    <a:pt x="2204377" y="88392"/>
                  </a:lnTo>
                  <a:lnTo>
                    <a:pt x="2204377" y="183896"/>
                  </a:lnTo>
                  <a:lnTo>
                    <a:pt x="2220430" y="183896"/>
                  </a:lnTo>
                  <a:lnTo>
                    <a:pt x="2220430" y="88392"/>
                  </a:lnTo>
                  <a:lnTo>
                    <a:pt x="2220430" y="74168"/>
                  </a:lnTo>
                  <a:lnTo>
                    <a:pt x="2220430" y="203"/>
                  </a:lnTo>
                  <a:close/>
                </a:path>
                <a:path w="5693409" h="269875">
                  <a:moveTo>
                    <a:pt x="2396998" y="18491"/>
                  </a:moveTo>
                  <a:lnTo>
                    <a:pt x="2386634" y="18491"/>
                  </a:lnTo>
                  <a:lnTo>
                    <a:pt x="2380335" y="18491"/>
                  </a:lnTo>
                  <a:lnTo>
                    <a:pt x="2268372" y="18491"/>
                  </a:lnTo>
                  <a:lnTo>
                    <a:pt x="2268372" y="32512"/>
                  </a:lnTo>
                  <a:lnTo>
                    <a:pt x="2380284" y="32512"/>
                  </a:lnTo>
                  <a:lnTo>
                    <a:pt x="2380208" y="54457"/>
                  </a:lnTo>
                  <a:lnTo>
                    <a:pt x="2379472" y="73279"/>
                  </a:lnTo>
                  <a:lnTo>
                    <a:pt x="2377414" y="94996"/>
                  </a:lnTo>
                  <a:lnTo>
                    <a:pt x="2373426" y="119684"/>
                  </a:lnTo>
                  <a:lnTo>
                    <a:pt x="2390292" y="121920"/>
                  </a:lnTo>
                  <a:lnTo>
                    <a:pt x="2394166" y="96139"/>
                  </a:lnTo>
                  <a:lnTo>
                    <a:pt x="2396159" y="73939"/>
                  </a:lnTo>
                  <a:lnTo>
                    <a:pt x="2396896" y="54457"/>
                  </a:lnTo>
                  <a:lnTo>
                    <a:pt x="2396998" y="32512"/>
                  </a:lnTo>
                  <a:lnTo>
                    <a:pt x="2396998" y="18491"/>
                  </a:lnTo>
                  <a:close/>
                </a:path>
                <a:path w="5693409" h="269875">
                  <a:moveTo>
                    <a:pt x="2416911" y="144272"/>
                  </a:moveTo>
                  <a:lnTo>
                    <a:pt x="2332177" y="144272"/>
                  </a:lnTo>
                  <a:lnTo>
                    <a:pt x="2332177" y="78638"/>
                  </a:lnTo>
                  <a:lnTo>
                    <a:pt x="2315311" y="78638"/>
                  </a:lnTo>
                  <a:lnTo>
                    <a:pt x="2315311" y="144272"/>
                  </a:lnTo>
                  <a:lnTo>
                    <a:pt x="2250897" y="144272"/>
                  </a:lnTo>
                  <a:lnTo>
                    <a:pt x="2250897" y="158292"/>
                  </a:lnTo>
                  <a:lnTo>
                    <a:pt x="2416911" y="158292"/>
                  </a:lnTo>
                  <a:lnTo>
                    <a:pt x="2416911" y="151180"/>
                  </a:lnTo>
                  <a:lnTo>
                    <a:pt x="2416911" y="144272"/>
                  </a:lnTo>
                  <a:close/>
                </a:path>
                <a:path w="5693409" h="269875">
                  <a:moveTo>
                    <a:pt x="2583103" y="125780"/>
                  </a:moveTo>
                  <a:lnTo>
                    <a:pt x="2456116" y="125780"/>
                  </a:lnTo>
                  <a:lnTo>
                    <a:pt x="2456116" y="139598"/>
                  </a:lnTo>
                  <a:lnTo>
                    <a:pt x="2566251" y="139598"/>
                  </a:lnTo>
                  <a:lnTo>
                    <a:pt x="2566251" y="183896"/>
                  </a:lnTo>
                  <a:lnTo>
                    <a:pt x="2583103" y="183896"/>
                  </a:lnTo>
                  <a:lnTo>
                    <a:pt x="2583103" y="125780"/>
                  </a:lnTo>
                  <a:close/>
                </a:path>
                <a:path w="5693409" h="269875">
                  <a:moveTo>
                    <a:pt x="2603639" y="93268"/>
                  </a:moveTo>
                  <a:lnTo>
                    <a:pt x="2529065" y="93268"/>
                  </a:lnTo>
                  <a:lnTo>
                    <a:pt x="2529065" y="70307"/>
                  </a:lnTo>
                  <a:lnTo>
                    <a:pt x="2582507" y="70307"/>
                  </a:lnTo>
                  <a:lnTo>
                    <a:pt x="2582507" y="66649"/>
                  </a:lnTo>
                  <a:lnTo>
                    <a:pt x="2582507" y="56692"/>
                  </a:lnTo>
                  <a:lnTo>
                    <a:pt x="2582507" y="21336"/>
                  </a:lnTo>
                  <a:lnTo>
                    <a:pt x="2582507" y="7721"/>
                  </a:lnTo>
                  <a:lnTo>
                    <a:pt x="2565831" y="7721"/>
                  </a:lnTo>
                  <a:lnTo>
                    <a:pt x="2565831" y="21336"/>
                  </a:lnTo>
                  <a:lnTo>
                    <a:pt x="2565831" y="56692"/>
                  </a:lnTo>
                  <a:lnTo>
                    <a:pt x="2475420" y="56692"/>
                  </a:lnTo>
                  <a:lnTo>
                    <a:pt x="2475420" y="21336"/>
                  </a:lnTo>
                  <a:lnTo>
                    <a:pt x="2565831" y="21336"/>
                  </a:lnTo>
                  <a:lnTo>
                    <a:pt x="2565831" y="7721"/>
                  </a:lnTo>
                  <a:lnTo>
                    <a:pt x="2458961" y="7721"/>
                  </a:lnTo>
                  <a:lnTo>
                    <a:pt x="2458961" y="70307"/>
                  </a:lnTo>
                  <a:lnTo>
                    <a:pt x="2512390" y="70307"/>
                  </a:lnTo>
                  <a:lnTo>
                    <a:pt x="2512390" y="93268"/>
                  </a:lnTo>
                  <a:lnTo>
                    <a:pt x="2437625" y="93268"/>
                  </a:lnTo>
                  <a:lnTo>
                    <a:pt x="2437625" y="106883"/>
                  </a:lnTo>
                  <a:lnTo>
                    <a:pt x="2603639" y="106883"/>
                  </a:lnTo>
                  <a:lnTo>
                    <a:pt x="2603639" y="98348"/>
                  </a:lnTo>
                  <a:lnTo>
                    <a:pt x="2603639" y="93268"/>
                  </a:lnTo>
                  <a:close/>
                </a:path>
                <a:path w="5693409" h="269875">
                  <a:moveTo>
                    <a:pt x="2770848" y="129032"/>
                  </a:moveTo>
                  <a:lnTo>
                    <a:pt x="2643035" y="129032"/>
                  </a:lnTo>
                  <a:lnTo>
                    <a:pt x="2643035" y="142849"/>
                  </a:lnTo>
                  <a:lnTo>
                    <a:pt x="2753982" y="142849"/>
                  </a:lnTo>
                  <a:lnTo>
                    <a:pt x="2753982" y="182283"/>
                  </a:lnTo>
                  <a:lnTo>
                    <a:pt x="2770848" y="182283"/>
                  </a:lnTo>
                  <a:lnTo>
                    <a:pt x="2770848" y="129032"/>
                  </a:lnTo>
                  <a:close/>
                </a:path>
                <a:path w="5693409" h="269875">
                  <a:moveTo>
                    <a:pt x="2791168" y="101193"/>
                  </a:moveTo>
                  <a:lnTo>
                    <a:pt x="2716187" y="101193"/>
                  </a:lnTo>
                  <a:lnTo>
                    <a:pt x="2716187" y="81889"/>
                  </a:lnTo>
                  <a:lnTo>
                    <a:pt x="2773692" y="81889"/>
                  </a:lnTo>
                  <a:lnTo>
                    <a:pt x="2773692" y="75590"/>
                  </a:lnTo>
                  <a:lnTo>
                    <a:pt x="2773692" y="74168"/>
                  </a:lnTo>
                  <a:lnTo>
                    <a:pt x="2773692" y="68681"/>
                  </a:lnTo>
                  <a:lnTo>
                    <a:pt x="2662745" y="68681"/>
                  </a:lnTo>
                  <a:lnTo>
                    <a:pt x="2662745" y="49377"/>
                  </a:lnTo>
                  <a:lnTo>
                    <a:pt x="2769628" y="49377"/>
                  </a:lnTo>
                  <a:lnTo>
                    <a:pt x="2769628" y="4876"/>
                  </a:lnTo>
                  <a:lnTo>
                    <a:pt x="2645676" y="4876"/>
                  </a:lnTo>
                  <a:lnTo>
                    <a:pt x="2645676" y="18084"/>
                  </a:lnTo>
                  <a:lnTo>
                    <a:pt x="2753169" y="18084"/>
                  </a:lnTo>
                  <a:lnTo>
                    <a:pt x="2753169" y="36982"/>
                  </a:lnTo>
                  <a:lnTo>
                    <a:pt x="2646083" y="36982"/>
                  </a:lnTo>
                  <a:lnTo>
                    <a:pt x="2646083" y="81889"/>
                  </a:lnTo>
                  <a:lnTo>
                    <a:pt x="2699321" y="81889"/>
                  </a:lnTo>
                  <a:lnTo>
                    <a:pt x="2699321" y="101193"/>
                  </a:lnTo>
                  <a:lnTo>
                    <a:pt x="2624544" y="101193"/>
                  </a:lnTo>
                  <a:lnTo>
                    <a:pt x="2624544" y="115011"/>
                  </a:lnTo>
                  <a:lnTo>
                    <a:pt x="2791168" y="115011"/>
                  </a:lnTo>
                  <a:lnTo>
                    <a:pt x="2791168" y="108102"/>
                  </a:lnTo>
                  <a:lnTo>
                    <a:pt x="2791168" y="101193"/>
                  </a:lnTo>
                  <a:close/>
                </a:path>
                <a:path w="5693409" h="269875">
                  <a:moveTo>
                    <a:pt x="3485286" y="86563"/>
                  </a:moveTo>
                  <a:lnTo>
                    <a:pt x="3467150" y="77304"/>
                  </a:lnTo>
                  <a:lnTo>
                    <a:pt x="3453028" y="63982"/>
                  </a:lnTo>
                  <a:lnTo>
                    <a:pt x="3443846" y="47739"/>
                  </a:lnTo>
                  <a:lnTo>
                    <a:pt x="3440582" y="29667"/>
                  </a:lnTo>
                  <a:lnTo>
                    <a:pt x="3440582" y="9753"/>
                  </a:lnTo>
                  <a:lnTo>
                    <a:pt x="3437737" y="9753"/>
                  </a:lnTo>
                  <a:lnTo>
                    <a:pt x="3426764" y="9753"/>
                  </a:lnTo>
                  <a:lnTo>
                    <a:pt x="3423716" y="9753"/>
                  </a:lnTo>
                  <a:lnTo>
                    <a:pt x="3423716" y="28448"/>
                  </a:lnTo>
                  <a:lnTo>
                    <a:pt x="3420491" y="48704"/>
                  </a:lnTo>
                  <a:lnTo>
                    <a:pt x="3411321" y="66662"/>
                  </a:lnTo>
                  <a:lnTo>
                    <a:pt x="3396970" y="81267"/>
                  </a:lnTo>
                  <a:lnTo>
                    <a:pt x="3378200" y="91452"/>
                  </a:lnTo>
                  <a:lnTo>
                    <a:pt x="3387140" y="105054"/>
                  </a:lnTo>
                  <a:lnTo>
                    <a:pt x="3407981" y="93002"/>
                  </a:lnTo>
                  <a:lnTo>
                    <a:pt x="3423945" y="75514"/>
                  </a:lnTo>
                  <a:lnTo>
                    <a:pt x="3432594" y="56959"/>
                  </a:lnTo>
                  <a:lnTo>
                    <a:pt x="3440506" y="72580"/>
                  </a:lnTo>
                  <a:lnTo>
                    <a:pt x="3456165" y="88684"/>
                  </a:lnTo>
                  <a:lnTo>
                    <a:pt x="3476345" y="99771"/>
                  </a:lnTo>
                  <a:lnTo>
                    <a:pt x="3485286" y="86563"/>
                  </a:lnTo>
                  <a:close/>
                </a:path>
                <a:path w="5693409" h="269875">
                  <a:moveTo>
                    <a:pt x="3523488" y="150164"/>
                  </a:moveTo>
                  <a:lnTo>
                    <a:pt x="3519335" y="136017"/>
                  </a:lnTo>
                  <a:lnTo>
                    <a:pt x="3512578" y="130048"/>
                  </a:lnTo>
                  <a:lnTo>
                    <a:pt x="3507409" y="125476"/>
                  </a:lnTo>
                  <a:lnTo>
                    <a:pt x="3507028" y="125349"/>
                  </a:lnTo>
                  <a:lnTo>
                    <a:pt x="3507028" y="150164"/>
                  </a:lnTo>
                  <a:lnTo>
                    <a:pt x="3503993" y="158711"/>
                  </a:lnTo>
                  <a:lnTo>
                    <a:pt x="3495294" y="165036"/>
                  </a:lnTo>
                  <a:lnTo>
                    <a:pt x="3481476" y="168948"/>
                  </a:lnTo>
                  <a:lnTo>
                    <a:pt x="3463137" y="170281"/>
                  </a:lnTo>
                  <a:lnTo>
                    <a:pt x="3444786" y="168948"/>
                  </a:lnTo>
                  <a:lnTo>
                    <a:pt x="3430981" y="165036"/>
                  </a:lnTo>
                  <a:lnTo>
                    <a:pt x="3422269" y="158711"/>
                  </a:lnTo>
                  <a:lnTo>
                    <a:pt x="3419246" y="150164"/>
                  </a:lnTo>
                  <a:lnTo>
                    <a:pt x="3422269" y="141630"/>
                  </a:lnTo>
                  <a:lnTo>
                    <a:pt x="3430981" y="135305"/>
                  </a:lnTo>
                  <a:lnTo>
                    <a:pt x="3444786" y="131394"/>
                  </a:lnTo>
                  <a:lnTo>
                    <a:pt x="3463137" y="130048"/>
                  </a:lnTo>
                  <a:lnTo>
                    <a:pt x="3481476" y="131394"/>
                  </a:lnTo>
                  <a:lnTo>
                    <a:pt x="3495294" y="135305"/>
                  </a:lnTo>
                  <a:lnTo>
                    <a:pt x="3503993" y="141630"/>
                  </a:lnTo>
                  <a:lnTo>
                    <a:pt x="3507028" y="150164"/>
                  </a:lnTo>
                  <a:lnTo>
                    <a:pt x="3507028" y="125349"/>
                  </a:lnTo>
                  <a:lnTo>
                    <a:pt x="3488423" y="118910"/>
                  </a:lnTo>
                  <a:lnTo>
                    <a:pt x="3463137" y="116636"/>
                  </a:lnTo>
                  <a:lnTo>
                    <a:pt x="3437839" y="118910"/>
                  </a:lnTo>
                  <a:lnTo>
                    <a:pt x="3418865" y="125476"/>
                  </a:lnTo>
                  <a:lnTo>
                    <a:pt x="3406927" y="136017"/>
                  </a:lnTo>
                  <a:lnTo>
                    <a:pt x="3402787" y="150164"/>
                  </a:lnTo>
                  <a:lnTo>
                    <a:pt x="3406927" y="164287"/>
                  </a:lnTo>
                  <a:lnTo>
                    <a:pt x="3418865" y="174752"/>
                  </a:lnTo>
                  <a:lnTo>
                    <a:pt x="3437839" y="181254"/>
                  </a:lnTo>
                  <a:lnTo>
                    <a:pt x="3463137" y="183489"/>
                  </a:lnTo>
                  <a:lnTo>
                    <a:pt x="3488423" y="181254"/>
                  </a:lnTo>
                  <a:lnTo>
                    <a:pt x="3507409" y="174752"/>
                  </a:lnTo>
                  <a:lnTo>
                    <a:pt x="3512502" y="170281"/>
                  </a:lnTo>
                  <a:lnTo>
                    <a:pt x="3519335" y="164287"/>
                  </a:lnTo>
                  <a:lnTo>
                    <a:pt x="3523488" y="150164"/>
                  </a:lnTo>
                  <a:close/>
                </a:path>
                <a:path w="5693409" h="269875">
                  <a:moveTo>
                    <a:pt x="3548888" y="47548"/>
                  </a:moveTo>
                  <a:lnTo>
                    <a:pt x="3521659" y="47548"/>
                  </a:lnTo>
                  <a:lnTo>
                    <a:pt x="3521659" y="203"/>
                  </a:lnTo>
                  <a:lnTo>
                    <a:pt x="3504793" y="203"/>
                  </a:lnTo>
                  <a:lnTo>
                    <a:pt x="3504793" y="111556"/>
                  </a:lnTo>
                  <a:lnTo>
                    <a:pt x="3521659" y="111556"/>
                  </a:lnTo>
                  <a:lnTo>
                    <a:pt x="3521659" y="61772"/>
                  </a:lnTo>
                  <a:lnTo>
                    <a:pt x="3548888" y="61772"/>
                  </a:lnTo>
                  <a:lnTo>
                    <a:pt x="3548888" y="47548"/>
                  </a:lnTo>
                  <a:close/>
                </a:path>
                <a:path w="5693409" h="269875">
                  <a:moveTo>
                    <a:pt x="3716299" y="5892"/>
                  </a:moveTo>
                  <a:lnTo>
                    <a:pt x="3671798" y="5892"/>
                  </a:lnTo>
                  <a:lnTo>
                    <a:pt x="3671798" y="19710"/>
                  </a:lnTo>
                  <a:lnTo>
                    <a:pt x="3671798" y="58115"/>
                  </a:lnTo>
                  <a:lnTo>
                    <a:pt x="3626078" y="58115"/>
                  </a:lnTo>
                  <a:lnTo>
                    <a:pt x="3626078" y="19710"/>
                  </a:lnTo>
                  <a:lnTo>
                    <a:pt x="3671798" y="19710"/>
                  </a:lnTo>
                  <a:lnTo>
                    <a:pt x="3671798" y="5892"/>
                  </a:lnTo>
                  <a:lnTo>
                    <a:pt x="3581374" y="5892"/>
                  </a:lnTo>
                  <a:lnTo>
                    <a:pt x="3581374" y="19710"/>
                  </a:lnTo>
                  <a:lnTo>
                    <a:pt x="3609213" y="19710"/>
                  </a:lnTo>
                  <a:lnTo>
                    <a:pt x="3609213" y="58115"/>
                  </a:lnTo>
                  <a:lnTo>
                    <a:pt x="3582187" y="58115"/>
                  </a:lnTo>
                  <a:lnTo>
                    <a:pt x="3582187" y="71932"/>
                  </a:lnTo>
                  <a:lnTo>
                    <a:pt x="3715486" y="71932"/>
                  </a:lnTo>
                  <a:lnTo>
                    <a:pt x="3715486" y="67056"/>
                  </a:lnTo>
                  <a:lnTo>
                    <a:pt x="3715486" y="58115"/>
                  </a:lnTo>
                  <a:lnTo>
                    <a:pt x="3688461" y="58115"/>
                  </a:lnTo>
                  <a:lnTo>
                    <a:pt x="3688461" y="19710"/>
                  </a:lnTo>
                  <a:lnTo>
                    <a:pt x="3716299" y="19710"/>
                  </a:lnTo>
                  <a:lnTo>
                    <a:pt x="3716299" y="11988"/>
                  </a:lnTo>
                  <a:lnTo>
                    <a:pt x="3716299" y="5892"/>
                  </a:lnTo>
                  <a:close/>
                </a:path>
                <a:path w="5693409" h="269875">
                  <a:moveTo>
                    <a:pt x="3731945" y="88811"/>
                  </a:moveTo>
                  <a:lnTo>
                    <a:pt x="3565931" y="88811"/>
                  </a:lnTo>
                  <a:lnTo>
                    <a:pt x="3565931" y="102616"/>
                  </a:lnTo>
                  <a:lnTo>
                    <a:pt x="3640709" y="102616"/>
                  </a:lnTo>
                  <a:lnTo>
                    <a:pt x="3640709" y="123952"/>
                  </a:lnTo>
                  <a:lnTo>
                    <a:pt x="3586251" y="123952"/>
                  </a:lnTo>
                  <a:lnTo>
                    <a:pt x="3586251" y="181457"/>
                  </a:lnTo>
                  <a:lnTo>
                    <a:pt x="3711625" y="181457"/>
                  </a:lnTo>
                  <a:lnTo>
                    <a:pt x="3711625" y="167855"/>
                  </a:lnTo>
                  <a:lnTo>
                    <a:pt x="3711625" y="137363"/>
                  </a:lnTo>
                  <a:lnTo>
                    <a:pt x="3711625" y="129438"/>
                  </a:lnTo>
                  <a:lnTo>
                    <a:pt x="3711625" y="123952"/>
                  </a:lnTo>
                  <a:lnTo>
                    <a:pt x="3695166" y="123952"/>
                  </a:lnTo>
                  <a:lnTo>
                    <a:pt x="3695166" y="137363"/>
                  </a:lnTo>
                  <a:lnTo>
                    <a:pt x="3695166" y="167855"/>
                  </a:lnTo>
                  <a:lnTo>
                    <a:pt x="3602913" y="167855"/>
                  </a:lnTo>
                  <a:lnTo>
                    <a:pt x="3602913" y="137363"/>
                  </a:lnTo>
                  <a:lnTo>
                    <a:pt x="3695166" y="137363"/>
                  </a:lnTo>
                  <a:lnTo>
                    <a:pt x="3695166" y="123952"/>
                  </a:lnTo>
                  <a:lnTo>
                    <a:pt x="3657371" y="123952"/>
                  </a:lnTo>
                  <a:lnTo>
                    <a:pt x="3657371" y="102616"/>
                  </a:lnTo>
                  <a:lnTo>
                    <a:pt x="3731945" y="102616"/>
                  </a:lnTo>
                  <a:lnTo>
                    <a:pt x="3731945" y="97739"/>
                  </a:lnTo>
                  <a:lnTo>
                    <a:pt x="3731945" y="88811"/>
                  </a:lnTo>
                  <a:close/>
                </a:path>
                <a:path w="5693409" h="269875">
                  <a:moveTo>
                    <a:pt x="3854056" y="14427"/>
                  </a:moveTo>
                  <a:lnTo>
                    <a:pt x="3844099" y="14427"/>
                  </a:lnTo>
                  <a:lnTo>
                    <a:pt x="3837394" y="14427"/>
                  </a:lnTo>
                  <a:lnTo>
                    <a:pt x="3762819" y="14427"/>
                  </a:lnTo>
                  <a:lnTo>
                    <a:pt x="3762819" y="28244"/>
                  </a:lnTo>
                  <a:lnTo>
                    <a:pt x="3837330" y="28244"/>
                  </a:lnTo>
                  <a:lnTo>
                    <a:pt x="3837305" y="34353"/>
                  </a:lnTo>
                  <a:lnTo>
                    <a:pt x="3836809" y="45847"/>
                  </a:lnTo>
                  <a:lnTo>
                    <a:pt x="3835425" y="60045"/>
                  </a:lnTo>
                  <a:lnTo>
                    <a:pt x="3832720" y="76809"/>
                  </a:lnTo>
                  <a:lnTo>
                    <a:pt x="3849179" y="78638"/>
                  </a:lnTo>
                  <a:lnTo>
                    <a:pt x="3851999" y="61620"/>
                  </a:lnTo>
                  <a:lnTo>
                    <a:pt x="3853446" y="46837"/>
                  </a:lnTo>
                  <a:lnTo>
                    <a:pt x="3853980" y="34353"/>
                  </a:lnTo>
                  <a:lnTo>
                    <a:pt x="3854031" y="28244"/>
                  </a:lnTo>
                  <a:lnTo>
                    <a:pt x="3854056" y="14427"/>
                  </a:lnTo>
                  <a:close/>
                </a:path>
                <a:path w="5693409" h="269875">
                  <a:moveTo>
                    <a:pt x="3867874" y="101815"/>
                  </a:moveTo>
                  <a:lnTo>
                    <a:pt x="3867835" y="101396"/>
                  </a:lnTo>
                  <a:lnTo>
                    <a:pt x="3866654" y="89611"/>
                  </a:lnTo>
                  <a:lnTo>
                    <a:pt x="3837597" y="92684"/>
                  </a:lnTo>
                  <a:lnTo>
                    <a:pt x="3807117" y="94475"/>
                  </a:lnTo>
                  <a:lnTo>
                    <a:pt x="3807117" y="55473"/>
                  </a:lnTo>
                  <a:lnTo>
                    <a:pt x="3790454" y="55473"/>
                  </a:lnTo>
                  <a:lnTo>
                    <a:pt x="3790454" y="94957"/>
                  </a:lnTo>
                  <a:lnTo>
                    <a:pt x="3778186" y="95300"/>
                  </a:lnTo>
                  <a:lnTo>
                    <a:pt x="3751643" y="95504"/>
                  </a:lnTo>
                  <a:lnTo>
                    <a:pt x="3753472" y="109321"/>
                  </a:lnTo>
                  <a:lnTo>
                    <a:pt x="3779609" y="109093"/>
                  </a:lnTo>
                  <a:lnTo>
                    <a:pt x="3808463" y="108089"/>
                  </a:lnTo>
                  <a:lnTo>
                    <a:pt x="3838422" y="105816"/>
                  </a:lnTo>
                  <a:lnTo>
                    <a:pt x="3867874" y="101815"/>
                  </a:lnTo>
                  <a:close/>
                </a:path>
                <a:path w="5693409" h="269875">
                  <a:moveTo>
                    <a:pt x="3901808" y="166027"/>
                  </a:moveTo>
                  <a:lnTo>
                    <a:pt x="3796550" y="166027"/>
                  </a:lnTo>
                  <a:lnTo>
                    <a:pt x="3796550" y="125780"/>
                  </a:lnTo>
                  <a:lnTo>
                    <a:pt x="3779888" y="125780"/>
                  </a:lnTo>
                  <a:lnTo>
                    <a:pt x="3779888" y="179844"/>
                  </a:lnTo>
                  <a:lnTo>
                    <a:pt x="3901808" y="179844"/>
                  </a:lnTo>
                  <a:lnTo>
                    <a:pt x="3901808" y="170281"/>
                  </a:lnTo>
                  <a:lnTo>
                    <a:pt x="3901808" y="166027"/>
                  </a:lnTo>
                  <a:close/>
                </a:path>
                <a:path w="5693409" h="269875">
                  <a:moveTo>
                    <a:pt x="3922128" y="59944"/>
                  </a:moveTo>
                  <a:lnTo>
                    <a:pt x="3895915" y="59944"/>
                  </a:lnTo>
                  <a:lnTo>
                    <a:pt x="3895915" y="203"/>
                  </a:lnTo>
                  <a:lnTo>
                    <a:pt x="3879050" y="203"/>
                  </a:lnTo>
                  <a:lnTo>
                    <a:pt x="3879050" y="138595"/>
                  </a:lnTo>
                  <a:lnTo>
                    <a:pt x="3895915" y="138595"/>
                  </a:lnTo>
                  <a:lnTo>
                    <a:pt x="3895915" y="73964"/>
                  </a:lnTo>
                  <a:lnTo>
                    <a:pt x="3922128" y="73964"/>
                  </a:lnTo>
                  <a:lnTo>
                    <a:pt x="3922128" y="59944"/>
                  </a:lnTo>
                  <a:close/>
                </a:path>
                <a:path w="5693409" h="269875">
                  <a:moveTo>
                    <a:pt x="4058259" y="133108"/>
                  </a:moveTo>
                  <a:lnTo>
                    <a:pt x="4057993" y="131064"/>
                  </a:lnTo>
                  <a:lnTo>
                    <a:pt x="4056430" y="119278"/>
                  </a:lnTo>
                  <a:lnTo>
                    <a:pt x="4032872" y="122529"/>
                  </a:lnTo>
                  <a:lnTo>
                    <a:pt x="4010431" y="124523"/>
                  </a:lnTo>
                  <a:lnTo>
                    <a:pt x="3988333" y="125514"/>
                  </a:lnTo>
                  <a:lnTo>
                    <a:pt x="3967429" y="125768"/>
                  </a:lnTo>
                  <a:lnTo>
                    <a:pt x="3967429" y="82905"/>
                  </a:lnTo>
                  <a:lnTo>
                    <a:pt x="4035094" y="82905"/>
                  </a:lnTo>
                  <a:lnTo>
                    <a:pt x="4035094" y="17272"/>
                  </a:lnTo>
                  <a:lnTo>
                    <a:pt x="3950157" y="17272"/>
                  </a:lnTo>
                  <a:lnTo>
                    <a:pt x="3950157" y="31089"/>
                  </a:lnTo>
                  <a:lnTo>
                    <a:pt x="4018026" y="31089"/>
                  </a:lnTo>
                  <a:lnTo>
                    <a:pt x="4018026" y="69088"/>
                  </a:lnTo>
                  <a:lnTo>
                    <a:pt x="3950563" y="69088"/>
                  </a:lnTo>
                  <a:lnTo>
                    <a:pt x="3950563" y="139801"/>
                  </a:lnTo>
                  <a:lnTo>
                    <a:pt x="3965803" y="139801"/>
                  </a:lnTo>
                  <a:lnTo>
                    <a:pt x="3988854" y="139534"/>
                  </a:lnTo>
                  <a:lnTo>
                    <a:pt x="4011345" y="138518"/>
                  </a:lnTo>
                  <a:lnTo>
                    <a:pt x="4034180" y="136461"/>
                  </a:lnTo>
                  <a:lnTo>
                    <a:pt x="4058259" y="133108"/>
                  </a:lnTo>
                  <a:close/>
                </a:path>
                <a:path w="5693409" h="269875">
                  <a:moveTo>
                    <a:pt x="4090568" y="0"/>
                  </a:moveTo>
                  <a:lnTo>
                    <a:pt x="4073702" y="0"/>
                  </a:lnTo>
                  <a:lnTo>
                    <a:pt x="4073702" y="184099"/>
                  </a:lnTo>
                  <a:lnTo>
                    <a:pt x="4090568" y="184099"/>
                  </a:lnTo>
                  <a:lnTo>
                    <a:pt x="4090568" y="0"/>
                  </a:lnTo>
                  <a:close/>
                </a:path>
                <a:path w="5693409" h="269875">
                  <a:moveTo>
                    <a:pt x="4780178" y="130454"/>
                  </a:moveTo>
                  <a:lnTo>
                    <a:pt x="4763452" y="116522"/>
                  </a:lnTo>
                  <a:lnTo>
                    <a:pt x="4751222" y="97726"/>
                  </a:lnTo>
                  <a:lnTo>
                    <a:pt x="4743716" y="75679"/>
                  </a:lnTo>
                  <a:lnTo>
                    <a:pt x="4741164" y="52019"/>
                  </a:lnTo>
                  <a:lnTo>
                    <a:pt x="4741164" y="35560"/>
                  </a:lnTo>
                  <a:lnTo>
                    <a:pt x="4773879" y="35560"/>
                  </a:lnTo>
                  <a:lnTo>
                    <a:pt x="4773879" y="28651"/>
                  </a:lnTo>
                  <a:lnTo>
                    <a:pt x="4773879" y="21539"/>
                  </a:lnTo>
                  <a:lnTo>
                    <a:pt x="4689957" y="21539"/>
                  </a:lnTo>
                  <a:lnTo>
                    <a:pt x="4689957" y="35560"/>
                  </a:lnTo>
                  <a:lnTo>
                    <a:pt x="4724705" y="35560"/>
                  </a:lnTo>
                  <a:lnTo>
                    <a:pt x="4724705" y="52019"/>
                  </a:lnTo>
                  <a:lnTo>
                    <a:pt x="4722076" y="77000"/>
                  </a:lnTo>
                  <a:lnTo>
                    <a:pt x="4714392" y="100228"/>
                  </a:lnTo>
                  <a:lnTo>
                    <a:pt x="4701895" y="120027"/>
                  </a:lnTo>
                  <a:lnTo>
                    <a:pt x="4684877" y="134721"/>
                  </a:lnTo>
                  <a:lnTo>
                    <a:pt x="4695241" y="147320"/>
                  </a:lnTo>
                  <a:lnTo>
                    <a:pt x="4713275" y="130898"/>
                  </a:lnTo>
                  <a:lnTo>
                    <a:pt x="4726610" y="108369"/>
                  </a:lnTo>
                  <a:lnTo>
                    <a:pt x="4733112" y="87210"/>
                  </a:lnTo>
                  <a:lnTo>
                    <a:pt x="4738929" y="105740"/>
                  </a:lnTo>
                  <a:lnTo>
                    <a:pt x="4751984" y="127203"/>
                  </a:lnTo>
                  <a:lnTo>
                    <a:pt x="4769815" y="142849"/>
                  </a:lnTo>
                  <a:lnTo>
                    <a:pt x="4780178" y="130454"/>
                  </a:lnTo>
                  <a:close/>
                </a:path>
                <a:path w="5693409" h="269875">
                  <a:moveTo>
                    <a:pt x="4805985" y="4470"/>
                  </a:moveTo>
                  <a:lnTo>
                    <a:pt x="4790135" y="4470"/>
                  </a:lnTo>
                  <a:lnTo>
                    <a:pt x="4790135" y="66040"/>
                  </a:lnTo>
                  <a:lnTo>
                    <a:pt x="4760061" y="66040"/>
                  </a:lnTo>
                  <a:lnTo>
                    <a:pt x="4760061" y="80060"/>
                  </a:lnTo>
                  <a:lnTo>
                    <a:pt x="4790135" y="80060"/>
                  </a:lnTo>
                  <a:lnTo>
                    <a:pt x="4790135" y="174548"/>
                  </a:lnTo>
                  <a:lnTo>
                    <a:pt x="4805985" y="174548"/>
                  </a:lnTo>
                  <a:lnTo>
                    <a:pt x="4805985" y="80060"/>
                  </a:lnTo>
                  <a:lnTo>
                    <a:pt x="4805985" y="66040"/>
                  </a:lnTo>
                  <a:lnTo>
                    <a:pt x="4805985" y="4470"/>
                  </a:lnTo>
                  <a:close/>
                </a:path>
                <a:path w="5693409" h="269875">
                  <a:moveTo>
                    <a:pt x="4843170" y="203"/>
                  </a:moveTo>
                  <a:lnTo>
                    <a:pt x="4826914" y="203"/>
                  </a:lnTo>
                  <a:lnTo>
                    <a:pt x="4826914" y="183896"/>
                  </a:lnTo>
                  <a:lnTo>
                    <a:pt x="4843170" y="183896"/>
                  </a:lnTo>
                  <a:lnTo>
                    <a:pt x="4843170" y="203"/>
                  </a:lnTo>
                  <a:close/>
                </a:path>
                <a:path w="5693409" h="269875">
                  <a:moveTo>
                    <a:pt x="5024399" y="5892"/>
                  </a:moveTo>
                  <a:lnTo>
                    <a:pt x="4979898" y="5892"/>
                  </a:lnTo>
                  <a:lnTo>
                    <a:pt x="4979898" y="19710"/>
                  </a:lnTo>
                  <a:lnTo>
                    <a:pt x="4979898" y="58115"/>
                  </a:lnTo>
                  <a:lnTo>
                    <a:pt x="4934178" y="58115"/>
                  </a:lnTo>
                  <a:lnTo>
                    <a:pt x="4934178" y="19710"/>
                  </a:lnTo>
                  <a:lnTo>
                    <a:pt x="4979898" y="19710"/>
                  </a:lnTo>
                  <a:lnTo>
                    <a:pt x="4979898" y="5892"/>
                  </a:lnTo>
                  <a:lnTo>
                    <a:pt x="4889474" y="5892"/>
                  </a:lnTo>
                  <a:lnTo>
                    <a:pt x="4889474" y="19710"/>
                  </a:lnTo>
                  <a:lnTo>
                    <a:pt x="4917313" y="19710"/>
                  </a:lnTo>
                  <a:lnTo>
                    <a:pt x="4917313" y="58115"/>
                  </a:lnTo>
                  <a:lnTo>
                    <a:pt x="4890287" y="58115"/>
                  </a:lnTo>
                  <a:lnTo>
                    <a:pt x="4890287" y="71932"/>
                  </a:lnTo>
                  <a:lnTo>
                    <a:pt x="5023586" y="71932"/>
                  </a:lnTo>
                  <a:lnTo>
                    <a:pt x="5023586" y="67056"/>
                  </a:lnTo>
                  <a:lnTo>
                    <a:pt x="5023586" y="58115"/>
                  </a:lnTo>
                  <a:lnTo>
                    <a:pt x="4996561" y="58115"/>
                  </a:lnTo>
                  <a:lnTo>
                    <a:pt x="4996561" y="19710"/>
                  </a:lnTo>
                  <a:lnTo>
                    <a:pt x="5024399" y="19710"/>
                  </a:lnTo>
                  <a:lnTo>
                    <a:pt x="5024399" y="11988"/>
                  </a:lnTo>
                  <a:lnTo>
                    <a:pt x="5024399" y="5892"/>
                  </a:lnTo>
                  <a:close/>
                </a:path>
                <a:path w="5693409" h="269875">
                  <a:moveTo>
                    <a:pt x="5040046" y="88811"/>
                  </a:moveTo>
                  <a:lnTo>
                    <a:pt x="4874031" y="88811"/>
                  </a:lnTo>
                  <a:lnTo>
                    <a:pt x="4874031" y="102616"/>
                  </a:lnTo>
                  <a:lnTo>
                    <a:pt x="4948809" y="102616"/>
                  </a:lnTo>
                  <a:lnTo>
                    <a:pt x="4948809" y="123952"/>
                  </a:lnTo>
                  <a:lnTo>
                    <a:pt x="4894351" y="123952"/>
                  </a:lnTo>
                  <a:lnTo>
                    <a:pt x="4894351" y="181457"/>
                  </a:lnTo>
                  <a:lnTo>
                    <a:pt x="5019726" y="181457"/>
                  </a:lnTo>
                  <a:lnTo>
                    <a:pt x="5019726" y="167855"/>
                  </a:lnTo>
                  <a:lnTo>
                    <a:pt x="5019726" y="137363"/>
                  </a:lnTo>
                  <a:lnTo>
                    <a:pt x="5019726" y="129438"/>
                  </a:lnTo>
                  <a:lnTo>
                    <a:pt x="5019726" y="123952"/>
                  </a:lnTo>
                  <a:lnTo>
                    <a:pt x="5003266" y="123952"/>
                  </a:lnTo>
                  <a:lnTo>
                    <a:pt x="5003266" y="137363"/>
                  </a:lnTo>
                  <a:lnTo>
                    <a:pt x="5003266" y="167855"/>
                  </a:lnTo>
                  <a:lnTo>
                    <a:pt x="4911014" y="167855"/>
                  </a:lnTo>
                  <a:lnTo>
                    <a:pt x="4911014" y="137363"/>
                  </a:lnTo>
                  <a:lnTo>
                    <a:pt x="5003266" y="137363"/>
                  </a:lnTo>
                  <a:lnTo>
                    <a:pt x="5003266" y="123952"/>
                  </a:lnTo>
                  <a:lnTo>
                    <a:pt x="4965471" y="123952"/>
                  </a:lnTo>
                  <a:lnTo>
                    <a:pt x="4965471" y="102616"/>
                  </a:lnTo>
                  <a:lnTo>
                    <a:pt x="5040046" y="102616"/>
                  </a:lnTo>
                  <a:lnTo>
                    <a:pt x="5040046" y="97739"/>
                  </a:lnTo>
                  <a:lnTo>
                    <a:pt x="5040046" y="88811"/>
                  </a:lnTo>
                  <a:close/>
                </a:path>
                <a:path w="5693409" h="269875">
                  <a:moveTo>
                    <a:pt x="5162156" y="14427"/>
                  </a:moveTo>
                  <a:lnTo>
                    <a:pt x="5152199" y="14427"/>
                  </a:lnTo>
                  <a:lnTo>
                    <a:pt x="5145494" y="14427"/>
                  </a:lnTo>
                  <a:lnTo>
                    <a:pt x="5070919" y="14427"/>
                  </a:lnTo>
                  <a:lnTo>
                    <a:pt x="5070919" y="28244"/>
                  </a:lnTo>
                  <a:lnTo>
                    <a:pt x="5145430" y="28244"/>
                  </a:lnTo>
                  <a:lnTo>
                    <a:pt x="5145405" y="34353"/>
                  </a:lnTo>
                  <a:lnTo>
                    <a:pt x="5144909" y="45847"/>
                  </a:lnTo>
                  <a:lnTo>
                    <a:pt x="5143525" y="60045"/>
                  </a:lnTo>
                  <a:lnTo>
                    <a:pt x="5140820" y="76809"/>
                  </a:lnTo>
                  <a:lnTo>
                    <a:pt x="5157279" y="78638"/>
                  </a:lnTo>
                  <a:lnTo>
                    <a:pt x="5160099" y="61620"/>
                  </a:lnTo>
                  <a:lnTo>
                    <a:pt x="5161546" y="46837"/>
                  </a:lnTo>
                  <a:lnTo>
                    <a:pt x="5162080" y="34353"/>
                  </a:lnTo>
                  <a:lnTo>
                    <a:pt x="5162131" y="28244"/>
                  </a:lnTo>
                  <a:lnTo>
                    <a:pt x="5162156" y="14427"/>
                  </a:lnTo>
                  <a:close/>
                </a:path>
                <a:path w="5693409" h="269875">
                  <a:moveTo>
                    <a:pt x="5175974" y="101815"/>
                  </a:moveTo>
                  <a:lnTo>
                    <a:pt x="5175936" y="101396"/>
                  </a:lnTo>
                  <a:lnTo>
                    <a:pt x="5174754" y="89611"/>
                  </a:lnTo>
                  <a:lnTo>
                    <a:pt x="5145697" y="92684"/>
                  </a:lnTo>
                  <a:lnTo>
                    <a:pt x="5115217" y="94475"/>
                  </a:lnTo>
                  <a:lnTo>
                    <a:pt x="5115217" y="55473"/>
                  </a:lnTo>
                  <a:lnTo>
                    <a:pt x="5098554" y="55473"/>
                  </a:lnTo>
                  <a:lnTo>
                    <a:pt x="5098554" y="94957"/>
                  </a:lnTo>
                  <a:lnTo>
                    <a:pt x="5086286" y="95300"/>
                  </a:lnTo>
                  <a:lnTo>
                    <a:pt x="5059743" y="95504"/>
                  </a:lnTo>
                  <a:lnTo>
                    <a:pt x="5061572" y="109321"/>
                  </a:lnTo>
                  <a:lnTo>
                    <a:pt x="5087709" y="109093"/>
                  </a:lnTo>
                  <a:lnTo>
                    <a:pt x="5116563" y="108089"/>
                  </a:lnTo>
                  <a:lnTo>
                    <a:pt x="5146522" y="105816"/>
                  </a:lnTo>
                  <a:lnTo>
                    <a:pt x="5175974" y="101815"/>
                  </a:lnTo>
                  <a:close/>
                </a:path>
                <a:path w="5693409" h="269875">
                  <a:moveTo>
                    <a:pt x="5209908" y="166027"/>
                  </a:moveTo>
                  <a:lnTo>
                    <a:pt x="5104650" y="166027"/>
                  </a:lnTo>
                  <a:lnTo>
                    <a:pt x="5104650" y="125780"/>
                  </a:lnTo>
                  <a:lnTo>
                    <a:pt x="5087988" y="125780"/>
                  </a:lnTo>
                  <a:lnTo>
                    <a:pt x="5087988" y="179844"/>
                  </a:lnTo>
                  <a:lnTo>
                    <a:pt x="5209908" y="179844"/>
                  </a:lnTo>
                  <a:lnTo>
                    <a:pt x="5209908" y="170281"/>
                  </a:lnTo>
                  <a:lnTo>
                    <a:pt x="5209908" y="166027"/>
                  </a:lnTo>
                  <a:close/>
                </a:path>
                <a:path w="5693409" h="269875">
                  <a:moveTo>
                    <a:pt x="5230228" y="59944"/>
                  </a:moveTo>
                  <a:lnTo>
                    <a:pt x="5204015" y="59944"/>
                  </a:lnTo>
                  <a:lnTo>
                    <a:pt x="5204015" y="203"/>
                  </a:lnTo>
                  <a:lnTo>
                    <a:pt x="5187150" y="203"/>
                  </a:lnTo>
                  <a:lnTo>
                    <a:pt x="5187150" y="138595"/>
                  </a:lnTo>
                  <a:lnTo>
                    <a:pt x="5204015" y="138595"/>
                  </a:lnTo>
                  <a:lnTo>
                    <a:pt x="5204015" y="73964"/>
                  </a:lnTo>
                  <a:lnTo>
                    <a:pt x="5230228" y="73964"/>
                  </a:lnTo>
                  <a:lnTo>
                    <a:pt x="5230228" y="59944"/>
                  </a:lnTo>
                  <a:close/>
                </a:path>
                <a:path w="5693409" h="269875">
                  <a:moveTo>
                    <a:pt x="5366359" y="133108"/>
                  </a:moveTo>
                  <a:lnTo>
                    <a:pt x="5366093" y="131064"/>
                  </a:lnTo>
                  <a:lnTo>
                    <a:pt x="5364531" y="119278"/>
                  </a:lnTo>
                  <a:lnTo>
                    <a:pt x="5340972" y="122529"/>
                  </a:lnTo>
                  <a:lnTo>
                    <a:pt x="5318531" y="124523"/>
                  </a:lnTo>
                  <a:lnTo>
                    <a:pt x="5296433" y="125514"/>
                  </a:lnTo>
                  <a:lnTo>
                    <a:pt x="5275529" y="125768"/>
                  </a:lnTo>
                  <a:lnTo>
                    <a:pt x="5275529" y="82905"/>
                  </a:lnTo>
                  <a:lnTo>
                    <a:pt x="5343195" y="82905"/>
                  </a:lnTo>
                  <a:lnTo>
                    <a:pt x="5343195" y="17272"/>
                  </a:lnTo>
                  <a:lnTo>
                    <a:pt x="5258257" y="17272"/>
                  </a:lnTo>
                  <a:lnTo>
                    <a:pt x="5258257" y="31089"/>
                  </a:lnTo>
                  <a:lnTo>
                    <a:pt x="5326126" y="31089"/>
                  </a:lnTo>
                  <a:lnTo>
                    <a:pt x="5326126" y="69088"/>
                  </a:lnTo>
                  <a:lnTo>
                    <a:pt x="5258663" y="69088"/>
                  </a:lnTo>
                  <a:lnTo>
                    <a:pt x="5258663" y="139801"/>
                  </a:lnTo>
                  <a:lnTo>
                    <a:pt x="5273903" y="139801"/>
                  </a:lnTo>
                  <a:lnTo>
                    <a:pt x="5296954" y="139534"/>
                  </a:lnTo>
                  <a:lnTo>
                    <a:pt x="5319446" y="138518"/>
                  </a:lnTo>
                  <a:lnTo>
                    <a:pt x="5342280" y="136461"/>
                  </a:lnTo>
                  <a:lnTo>
                    <a:pt x="5366359" y="133108"/>
                  </a:lnTo>
                  <a:close/>
                </a:path>
                <a:path w="5693409" h="269875">
                  <a:moveTo>
                    <a:pt x="5398668" y="0"/>
                  </a:moveTo>
                  <a:lnTo>
                    <a:pt x="5381803" y="0"/>
                  </a:lnTo>
                  <a:lnTo>
                    <a:pt x="5381803" y="184099"/>
                  </a:lnTo>
                  <a:lnTo>
                    <a:pt x="5398668" y="184099"/>
                  </a:lnTo>
                  <a:lnTo>
                    <a:pt x="5398668" y="0"/>
                  </a:lnTo>
                  <a:close/>
                </a:path>
                <a:path w="5693409" h="269875">
                  <a:moveTo>
                    <a:pt x="5693156" y="256946"/>
                  </a:moveTo>
                  <a:lnTo>
                    <a:pt x="4410456" y="256946"/>
                  </a:lnTo>
                  <a:lnTo>
                    <a:pt x="4410456" y="269646"/>
                  </a:lnTo>
                  <a:lnTo>
                    <a:pt x="5693156" y="269646"/>
                  </a:lnTo>
                  <a:lnTo>
                    <a:pt x="5693156" y="2569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353300" y="11899900"/>
              <a:ext cx="4483100" cy="495300"/>
            </a:xfrm>
            <a:custGeom>
              <a:avLst/>
              <a:gdLst/>
              <a:ahLst/>
              <a:cxnLst/>
              <a:rect l="l" t="t" r="r" b="b"/>
              <a:pathLst>
                <a:path w="4483100" h="495300">
                  <a:moveTo>
                    <a:pt x="44069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419100"/>
                  </a:lnTo>
                  <a:lnTo>
                    <a:pt x="5988" y="448760"/>
                  </a:lnTo>
                  <a:lnTo>
                    <a:pt x="22318" y="472981"/>
                  </a:lnTo>
                  <a:lnTo>
                    <a:pt x="46539" y="489311"/>
                  </a:lnTo>
                  <a:lnTo>
                    <a:pt x="76199" y="495300"/>
                  </a:lnTo>
                  <a:lnTo>
                    <a:pt x="4406900" y="495300"/>
                  </a:lnTo>
                  <a:lnTo>
                    <a:pt x="4436560" y="489311"/>
                  </a:lnTo>
                  <a:lnTo>
                    <a:pt x="4460781" y="472981"/>
                  </a:lnTo>
                  <a:lnTo>
                    <a:pt x="4477111" y="448760"/>
                  </a:lnTo>
                  <a:lnTo>
                    <a:pt x="4483100" y="419100"/>
                  </a:lnTo>
                  <a:lnTo>
                    <a:pt x="4483100" y="76200"/>
                  </a:lnTo>
                  <a:lnTo>
                    <a:pt x="4477111" y="46539"/>
                  </a:lnTo>
                  <a:lnTo>
                    <a:pt x="4460781" y="22318"/>
                  </a:lnTo>
                  <a:lnTo>
                    <a:pt x="4436560" y="5988"/>
                  </a:lnTo>
                  <a:lnTo>
                    <a:pt x="4406900" y="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227921" y="12049556"/>
              <a:ext cx="719455" cy="184150"/>
            </a:xfrm>
            <a:custGeom>
              <a:avLst/>
              <a:gdLst/>
              <a:ahLst/>
              <a:cxnLst/>
              <a:rect l="l" t="t" r="r" b="b"/>
              <a:pathLst>
                <a:path w="71945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1945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71945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719454" h="184150">
                  <a:moveTo>
                    <a:pt x="56286" y="28448"/>
                  </a:moveTo>
                  <a:lnTo>
                    <a:pt x="52832" y="28448"/>
                  </a:lnTo>
                  <a:lnTo>
                    <a:pt x="52832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719454" h="184150">
                  <a:moveTo>
                    <a:pt x="52832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2" y="51816"/>
                  </a:lnTo>
                  <a:lnTo>
                    <a:pt x="52832" y="28448"/>
                  </a:lnTo>
                  <a:close/>
                </a:path>
                <a:path w="719454" h="184150">
                  <a:moveTo>
                    <a:pt x="105257" y="65836"/>
                  </a:moveTo>
                  <a:lnTo>
                    <a:pt x="75184" y="65836"/>
                  </a:lnTo>
                  <a:lnTo>
                    <a:pt x="75184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71945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719454" h="184150">
                  <a:moveTo>
                    <a:pt x="89001" y="21336"/>
                  </a:moveTo>
                  <a:lnTo>
                    <a:pt x="5080" y="21336"/>
                  </a:lnTo>
                  <a:lnTo>
                    <a:pt x="5080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71945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71945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71945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71945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71945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71945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71945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71945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71945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71945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71945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71945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71945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71945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71945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719454" h="184150">
                  <a:moveTo>
                    <a:pt x="424453" y="9347"/>
                  </a:moveTo>
                  <a:lnTo>
                    <a:pt x="421405" y="9347"/>
                  </a:lnTo>
                  <a:lnTo>
                    <a:pt x="421405" y="28244"/>
                  </a:lnTo>
                  <a:lnTo>
                    <a:pt x="418147" y="48037"/>
                  </a:lnTo>
                  <a:lnTo>
                    <a:pt x="408908" y="65582"/>
                  </a:lnTo>
                  <a:lnTo>
                    <a:pt x="394487" y="79851"/>
                  </a:lnTo>
                  <a:lnTo>
                    <a:pt x="375685" y="89814"/>
                  </a:lnTo>
                  <a:lnTo>
                    <a:pt x="384422" y="103428"/>
                  </a:lnTo>
                  <a:lnTo>
                    <a:pt x="405390" y="91595"/>
                  </a:lnTo>
                  <a:lnTo>
                    <a:pt x="421405" y="74447"/>
                  </a:lnTo>
                  <a:lnTo>
                    <a:pt x="430032" y="56343"/>
                  </a:lnTo>
                  <a:lnTo>
                    <a:pt x="428031" y="52365"/>
                  </a:lnTo>
                  <a:lnTo>
                    <a:pt x="424453" y="29464"/>
                  </a:lnTo>
                  <a:lnTo>
                    <a:pt x="424453" y="9347"/>
                  </a:lnTo>
                  <a:close/>
                </a:path>
                <a:path w="719454" h="184150">
                  <a:moveTo>
                    <a:pt x="438067" y="9347"/>
                  </a:moveTo>
                  <a:lnTo>
                    <a:pt x="435222" y="9347"/>
                  </a:lnTo>
                  <a:lnTo>
                    <a:pt x="435222" y="28244"/>
                  </a:lnTo>
                  <a:lnTo>
                    <a:pt x="431628" y="52993"/>
                  </a:lnTo>
                  <a:lnTo>
                    <a:pt x="430032" y="56343"/>
                  </a:lnTo>
                  <a:lnTo>
                    <a:pt x="438143" y="72466"/>
                  </a:lnTo>
                  <a:lnTo>
                    <a:pt x="453856" y="88642"/>
                  </a:lnTo>
                  <a:lnTo>
                    <a:pt x="474237" y="99771"/>
                  </a:lnTo>
                  <a:lnTo>
                    <a:pt x="482771" y="86360"/>
                  </a:lnTo>
                  <a:lnTo>
                    <a:pt x="464642" y="77098"/>
                  </a:lnTo>
                  <a:lnTo>
                    <a:pt x="450513" y="63779"/>
                  </a:lnTo>
                  <a:lnTo>
                    <a:pt x="441337" y="47526"/>
                  </a:lnTo>
                  <a:lnTo>
                    <a:pt x="438067" y="29464"/>
                  </a:lnTo>
                  <a:lnTo>
                    <a:pt x="438067" y="9347"/>
                  </a:lnTo>
                  <a:close/>
                </a:path>
                <a:path w="719454" h="184150">
                  <a:moveTo>
                    <a:pt x="435222" y="9347"/>
                  </a:moveTo>
                  <a:lnTo>
                    <a:pt x="424453" y="9347"/>
                  </a:lnTo>
                  <a:lnTo>
                    <a:pt x="424453" y="29464"/>
                  </a:lnTo>
                  <a:lnTo>
                    <a:pt x="428031" y="52365"/>
                  </a:lnTo>
                  <a:lnTo>
                    <a:pt x="430032" y="56343"/>
                  </a:lnTo>
                  <a:lnTo>
                    <a:pt x="431628" y="52993"/>
                  </a:lnTo>
                  <a:lnTo>
                    <a:pt x="435222" y="28244"/>
                  </a:lnTo>
                  <a:lnTo>
                    <a:pt x="435222" y="9347"/>
                  </a:lnTo>
                  <a:close/>
                </a:path>
                <a:path w="719454" h="184150">
                  <a:moveTo>
                    <a:pt x="518737" y="0"/>
                  </a:moveTo>
                  <a:lnTo>
                    <a:pt x="501872" y="0"/>
                  </a:lnTo>
                  <a:lnTo>
                    <a:pt x="501872" y="111150"/>
                  </a:lnTo>
                  <a:lnTo>
                    <a:pt x="518737" y="111150"/>
                  </a:lnTo>
                  <a:lnTo>
                    <a:pt x="518737" y="62585"/>
                  </a:lnTo>
                  <a:lnTo>
                    <a:pt x="514064" y="62585"/>
                  </a:lnTo>
                  <a:lnTo>
                    <a:pt x="514064" y="48361"/>
                  </a:lnTo>
                  <a:lnTo>
                    <a:pt x="518737" y="48361"/>
                  </a:lnTo>
                  <a:lnTo>
                    <a:pt x="518737" y="0"/>
                  </a:lnTo>
                  <a:close/>
                </a:path>
                <a:path w="719454" h="184150">
                  <a:moveTo>
                    <a:pt x="518737" y="48361"/>
                  </a:moveTo>
                  <a:lnTo>
                    <a:pt x="514064" y="48361"/>
                  </a:lnTo>
                  <a:lnTo>
                    <a:pt x="514064" y="62585"/>
                  </a:lnTo>
                  <a:lnTo>
                    <a:pt x="518737" y="62585"/>
                  </a:lnTo>
                  <a:lnTo>
                    <a:pt x="518737" y="48361"/>
                  </a:lnTo>
                  <a:close/>
                </a:path>
                <a:path w="719454" h="184150">
                  <a:moveTo>
                    <a:pt x="545966" y="48361"/>
                  </a:moveTo>
                  <a:lnTo>
                    <a:pt x="518737" y="48361"/>
                  </a:lnTo>
                  <a:lnTo>
                    <a:pt x="518737" y="62585"/>
                  </a:lnTo>
                  <a:lnTo>
                    <a:pt x="545966" y="62585"/>
                  </a:lnTo>
                  <a:lnTo>
                    <a:pt x="545966" y="48361"/>
                  </a:lnTo>
                  <a:close/>
                </a:path>
                <a:path w="719454" h="184150">
                  <a:moveTo>
                    <a:pt x="518737" y="120294"/>
                  </a:moveTo>
                  <a:lnTo>
                    <a:pt x="399459" y="120294"/>
                  </a:lnTo>
                  <a:lnTo>
                    <a:pt x="399459" y="134315"/>
                  </a:lnTo>
                  <a:lnTo>
                    <a:pt x="501872" y="134315"/>
                  </a:lnTo>
                  <a:lnTo>
                    <a:pt x="501872" y="183692"/>
                  </a:lnTo>
                  <a:lnTo>
                    <a:pt x="518737" y="183692"/>
                  </a:lnTo>
                  <a:lnTo>
                    <a:pt x="518737" y="120294"/>
                  </a:lnTo>
                  <a:close/>
                </a:path>
                <a:path w="719454" h="184150">
                  <a:moveTo>
                    <a:pt x="719077" y="0"/>
                  </a:moveTo>
                  <a:lnTo>
                    <a:pt x="702821" y="0"/>
                  </a:lnTo>
                  <a:lnTo>
                    <a:pt x="702821" y="183692"/>
                  </a:lnTo>
                  <a:lnTo>
                    <a:pt x="719077" y="183692"/>
                  </a:lnTo>
                  <a:lnTo>
                    <a:pt x="719077" y="0"/>
                  </a:lnTo>
                  <a:close/>
                </a:path>
                <a:path w="719454" h="184150">
                  <a:moveTo>
                    <a:pt x="681891" y="4267"/>
                  </a:moveTo>
                  <a:lnTo>
                    <a:pt x="666041" y="4267"/>
                  </a:lnTo>
                  <a:lnTo>
                    <a:pt x="666041" y="174345"/>
                  </a:lnTo>
                  <a:lnTo>
                    <a:pt x="681891" y="174345"/>
                  </a:lnTo>
                  <a:lnTo>
                    <a:pt x="681891" y="79857"/>
                  </a:lnTo>
                  <a:lnTo>
                    <a:pt x="671121" y="79857"/>
                  </a:lnTo>
                  <a:lnTo>
                    <a:pt x="671121" y="65836"/>
                  </a:lnTo>
                  <a:lnTo>
                    <a:pt x="681891" y="65836"/>
                  </a:lnTo>
                  <a:lnTo>
                    <a:pt x="681891" y="4267"/>
                  </a:lnTo>
                  <a:close/>
                </a:path>
                <a:path w="719454" h="184150">
                  <a:moveTo>
                    <a:pt x="604065" y="28448"/>
                  </a:moveTo>
                  <a:lnTo>
                    <a:pt x="600611" y="28448"/>
                  </a:lnTo>
                  <a:lnTo>
                    <a:pt x="600611" y="51816"/>
                  </a:lnTo>
                  <a:lnTo>
                    <a:pt x="597989" y="76796"/>
                  </a:lnTo>
                  <a:lnTo>
                    <a:pt x="590299" y="100025"/>
                  </a:lnTo>
                  <a:lnTo>
                    <a:pt x="577808" y="119824"/>
                  </a:lnTo>
                  <a:lnTo>
                    <a:pt x="560784" y="134518"/>
                  </a:lnTo>
                  <a:lnTo>
                    <a:pt x="571147" y="147116"/>
                  </a:lnTo>
                  <a:lnTo>
                    <a:pt x="589184" y="130683"/>
                  </a:lnTo>
                  <a:lnTo>
                    <a:pt x="602516" y="108153"/>
                  </a:lnTo>
                  <a:lnTo>
                    <a:pt x="609021" y="87000"/>
                  </a:lnTo>
                  <a:lnTo>
                    <a:pt x="606802" y="79924"/>
                  </a:lnTo>
                  <a:lnTo>
                    <a:pt x="604065" y="51816"/>
                  </a:lnTo>
                  <a:lnTo>
                    <a:pt x="604065" y="28448"/>
                  </a:lnTo>
                  <a:close/>
                </a:path>
                <a:path w="719454" h="184150">
                  <a:moveTo>
                    <a:pt x="617070" y="28448"/>
                  </a:moveTo>
                  <a:lnTo>
                    <a:pt x="613616" y="28448"/>
                  </a:lnTo>
                  <a:lnTo>
                    <a:pt x="613616" y="51816"/>
                  </a:lnTo>
                  <a:lnTo>
                    <a:pt x="610781" y="81280"/>
                  </a:lnTo>
                  <a:lnTo>
                    <a:pt x="609021" y="87000"/>
                  </a:lnTo>
                  <a:lnTo>
                    <a:pt x="614835" y="105537"/>
                  </a:lnTo>
                  <a:lnTo>
                    <a:pt x="627897" y="126996"/>
                  </a:lnTo>
                  <a:lnTo>
                    <a:pt x="645721" y="142646"/>
                  </a:lnTo>
                  <a:lnTo>
                    <a:pt x="656085" y="130251"/>
                  </a:lnTo>
                  <a:lnTo>
                    <a:pt x="639359" y="116309"/>
                  </a:lnTo>
                  <a:lnTo>
                    <a:pt x="627129" y="97510"/>
                  </a:lnTo>
                  <a:lnTo>
                    <a:pt x="619623" y="75472"/>
                  </a:lnTo>
                  <a:lnTo>
                    <a:pt x="617070" y="51816"/>
                  </a:lnTo>
                  <a:lnTo>
                    <a:pt x="617070" y="28448"/>
                  </a:lnTo>
                  <a:close/>
                </a:path>
                <a:path w="719454" h="184150">
                  <a:moveTo>
                    <a:pt x="613616" y="28448"/>
                  </a:moveTo>
                  <a:lnTo>
                    <a:pt x="604065" y="28448"/>
                  </a:lnTo>
                  <a:lnTo>
                    <a:pt x="604065" y="51816"/>
                  </a:lnTo>
                  <a:lnTo>
                    <a:pt x="606802" y="79924"/>
                  </a:lnTo>
                  <a:lnTo>
                    <a:pt x="609021" y="87000"/>
                  </a:lnTo>
                  <a:lnTo>
                    <a:pt x="610781" y="81280"/>
                  </a:lnTo>
                  <a:lnTo>
                    <a:pt x="613616" y="51816"/>
                  </a:lnTo>
                  <a:lnTo>
                    <a:pt x="613616" y="28448"/>
                  </a:lnTo>
                  <a:close/>
                </a:path>
                <a:path w="719454" h="184150">
                  <a:moveTo>
                    <a:pt x="666041" y="65836"/>
                  </a:moveTo>
                  <a:lnTo>
                    <a:pt x="635968" y="65836"/>
                  </a:lnTo>
                  <a:lnTo>
                    <a:pt x="635968" y="79857"/>
                  </a:lnTo>
                  <a:lnTo>
                    <a:pt x="666041" y="79857"/>
                  </a:lnTo>
                  <a:lnTo>
                    <a:pt x="666041" y="65836"/>
                  </a:lnTo>
                  <a:close/>
                </a:path>
                <a:path w="719454" h="184150">
                  <a:moveTo>
                    <a:pt x="681891" y="65836"/>
                  </a:moveTo>
                  <a:lnTo>
                    <a:pt x="671121" y="65836"/>
                  </a:lnTo>
                  <a:lnTo>
                    <a:pt x="671121" y="79857"/>
                  </a:lnTo>
                  <a:lnTo>
                    <a:pt x="681891" y="79857"/>
                  </a:lnTo>
                  <a:lnTo>
                    <a:pt x="681891" y="65836"/>
                  </a:lnTo>
                  <a:close/>
                </a:path>
                <a:path w="719454" h="184150">
                  <a:moveTo>
                    <a:pt x="649785" y="21336"/>
                  </a:moveTo>
                  <a:lnTo>
                    <a:pt x="565864" y="21336"/>
                  </a:lnTo>
                  <a:lnTo>
                    <a:pt x="565864" y="35356"/>
                  </a:lnTo>
                  <a:lnTo>
                    <a:pt x="600611" y="35356"/>
                  </a:lnTo>
                  <a:lnTo>
                    <a:pt x="600611" y="28448"/>
                  </a:lnTo>
                  <a:lnTo>
                    <a:pt x="649785" y="28448"/>
                  </a:lnTo>
                  <a:lnTo>
                    <a:pt x="649785" y="21336"/>
                  </a:lnTo>
                  <a:close/>
                </a:path>
                <a:path w="719454" h="184150">
                  <a:moveTo>
                    <a:pt x="649785" y="28448"/>
                  </a:moveTo>
                  <a:lnTo>
                    <a:pt x="617070" y="28448"/>
                  </a:lnTo>
                  <a:lnTo>
                    <a:pt x="617070" y="35356"/>
                  </a:lnTo>
                  <a:lnTo>
                    <a:pt x="649785" y="35356"/>
                  </a:lnTo>
                  <a:lnTo>
                    <a:pt x="649785" y="28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906" y="969962"/>
              <a:ext cx="1944642" cy="25039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660400" y="190500"/>
              <a:ext cx="1348740" cy="381000"/>
            </a:xfrm>
            <a:custGeom>
              <a:avLst/>
              <a:gdLst/>
              <a:ahLst/>
              <a:cxnLst/>
              <a:rect l="l" t="t" r="r" b="b"/>
              <a:pathLst>
                <a:path w="1348739" h="381000">
                  <a:moveTo>
                    <a:pt x="1310282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1310282" y="381000"/>
                  </a:lnTo>
                  <a:lnTo>
                    <a:pt x="1325113" y="378005"/>
                  </a:lnTo>
                  <a:lnTo>
                    <a:pt x="1337223" y="369840"/>
                  </a:lnTo>
                  <a:lnTo>
                    <a:pt x="1345388" y="357730"/>
                  </a:lnTo>
                  <a:lnTo>
                    <a:pt x="1348382" y="342900"/>
                  </a:lnTo>
                  <a:lnTo>
                    <a:pt x="1348382" y="38100"/>
                  </a:lnTo>
                  <a:lnTo>
                    <a:pt x="1345388" y="23269"/>
                  </a:lnTo>
                  <a:lnTo>
                    <a:pt x="1337223" y="11159"/>
                  </a:lnTo>
                  <a:lnTo>
                    <a:pt x="1325113" y="2994"/>
                  </a:lnTo>
                  <a:lnTo>
                    <a:pt x="1310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60400" y="190500"/>
              <a:ext cx="1348740" cy="381000"/>
            </a:xfrm>
            <a:custGeom>
              <a:avLst/>
              <a:gdLst/>
              <a:ahLst/>
              <a:cxnLst/>
              <a:rect l="l" t="t" r="r" b="b"/>
              <a:pathLst>
                <a:path w="1348739" h="381000">
                  <a:moveTo>
                    <a:pt x="1310282" y="368300"/>
                  </a:moveTo>
                  <a:lnTo>
                    <a:pt x="38099" y="368300"/>
                  </a:lnTo>
                  <a:lnTo>
                    <a:pt x="38100" y="381000"/>
                  </a:lnTo>
                  <a:lnTo>
                    <a:pt x="1310282" y="381000"/>
                  </a:lnTo>
                  <a:lnTo>
                    <a:pt x="1310282" y="36830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1310282" y="12700"/>
                  </a:lnTo>
                  <a:lnTo>
                    <a:pt x="1320169" y="14696"/>
                  </a:lnTo>
                  <a:lnTo>
                    <a:pt x="1328243" y="20139"/>
                  </a:lnTo>
                  <a:lnTo>
                    <a:pt x="1333686" y="28213"/>
                  </a:lnTo>
                  <a:lnTo>
                    <a:pt x="1335682" y="38100"/>
                  </a:lnTo>
                  <a:lnTo>
                    <a:pt x="1335682" y="342900"/>
                  </a:lnTo>
                  <a:lnTo>
                    <a:pt x="1333686" y="352786"/>
                  </a:lnTo>
                  <a:lnTo>
                    <a:pt x="1328243" y="360860"/>
                  </a:lnTo>
                  <a:lnTo>
                    <a:pt x="1320169" y="366303"/>
                  </a:lnTo>
                  <a:lnTo>
                    <a:pt x="1310282" y="368300"/>
                  </a:lnTo>
                  <a:lnTo>
                    <a:pt x="1310282" y="381000"/>
                  </a:lnTo>
                  <a:lnTo>
                    <a:pt x="1325113" y="378005"/>
                  </a:lnTo>
                  <a:lnTo>
                    <a:pt x="1337223" y="369840"/>
                  </a:lnTo>
                  <a:lnTo>
                    <a:pt x="1345388" y="357730"/>
                  </a:lnTo>
                  <a:lnTo>
                    <a:pt x="1348382" y="342900"/>
                  </a:lnTo>
                  <a:lnTo>
                    <a:pt x="1348382" y="38100"/>
                  </a:lnTo>
                  <a:lnTo>
                    <a:pt x="1345388" y="23269"/>
                  </a:lnTo>
                  <a:lnTo>
                    <a:pt x="1337223" y="11159"/>
                  </a:lnTo>
                  <a:lnTo>
                    <a:pt x="1325113" y="2994"/>
                  </a:lnTo>
                  <a:lnTo>
                    <a:pt x="1310282" y="0"/>
                  </a:lnTo>
                  <a:close/>
                </a:path>
                <a:path w="1348739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0999"/>
                  </a:lnTo>
                  <a:lnTo>
                    <a:pt x="38099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310282" y="12700"/>
                  </a:lnTo>
                  <a:lnTo>
                    <a:pt x="1310282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41908" y="303707"/>
              <a:ext cx="1083310" cy="140335"/>
            </a:xfrm>
            <a:custGeom>
              <a:avLst/>
              <a:gdLst/>
              <a:ahLst/>
              <a:cxnLst/>
              <a:rect l="l" t="t" r="r" b="b"/>
              <a:pathLst>
                <a:path w="1083310" h="140334">
                  <a:moveTo>
                    <a:pt x="108826" y="0"/>
                  </a:moveTo>
                  <a:lnTo>
                    <a:pt x="97650" y="0"/>
                  </a:lnTo>
                  <a:lnTo>
                    <a:pt x="97650" y="126288"/>
                  </a:lnTo>
                  <a:lnTo>
                    <a:pt x="108826" y="126288"/>
                  </a:lnTo>
                  <a:lnTo>
                    <a:pt x="108826" y="0"/>
                  </a:lnTo>
                  <a:close/>
                </a:path>
                <a:path w="1083310" h="140334">
                  <a:moveTo>
                    <a:pt x="83261" y="2933"/>
                  </a:moveTo>
                  <a:lnTo>
                    <a:pt x="72364" y="2933"/>
                  </a:lnTo>
                  <a:lnTo>
                    <a:pt x="72364" y="119862"/>
                  </a:lnTo>
                  <a:lnTo>
                    <a:pt x="83261" y="119862"/>
                  </a:lnTo>
                  <a:lnTo>
                    <a:pt x="83261" y="54902"/>
                  </a:lnTo>
                  <a:lnTo>
                    <a:pt x="75857" y="54902"/>
                  </a:lnTo>
                  <a:lnTo>
                    <a:pt x="75857" y="45262"/>
                  </a:lnTo>
                  <a:lnTo>
                    <a:pt x="83261" y="45262"/>
                  </a:lnTo>
                  <a:lnTo>
                    <a:pt x="83261" y="2933"/>
                  </a:lnTo>
                  <a:close/>
                </a:path>
                <a:path w="1083310" h="140334">
                  <a:moveTo>
                    <a:pt x="29756" y="19557"/>
                  </a:moveTo>
                  <a:lnTo>
                    <a:pt x="27381" y="19557"/>
                  </a:lnTo>
                  <a:lnTo>
                    <a:pt x="27381" y="35623"/>
                  </a:lnTo>
                  <a:lnTo>
                    <a:pt x="25578" y="52797"/>
                  </a:lnTo>
                  <a:lnTo>
                    <a:pt x="20291" y="68767"/>
                  </a:lnTo>
                  <a:lnTo>
                    <a:pt x="11704" y="82379"/>
                  </a:lnTo>
                  <a:lnTo>
                    <a:pt x="0" y="92481"/>
                  </a:lnTo>
                  <a:lnTo>
                    <a:pt x="7124" y="101142"/>
                  </a:lnTo>
                  <a:lnTo>
                    <a:pt x="19525" y="89844"/>
                  </a:lnTo>
                  <a:lnTo>
                    <a:pt x="28690" y="74355"/>
                  </a:lnTo>
                  <a:lnTo>
                    <a:pt x="33163" y="59812"/>
                  </a:lnTo>
                  <a:lnTo>
                    <a:pt x="31633" y="54902"/>
                  </a:lnTo>
                  <a:lnTo>
                    <a:pt x="29756" y="35623"/>
                  </a:lnTo>
                  <a:lnTo>
                    <a:pt x="29756" y="19557"/>
                  </a:lnTo>
                  <a:close/>
                </a:path>
                <a:path w="1083310" h="140334">
                  <a:moveTo>
                    <a:pt x="38696" y="19557"/>
                  </a:moveTo>
                  <a:lnTo>
                    <a:pt x="36322" y="19557"/>
                  </a:lnTo>
                  <a:lnTo>
                    <a:pt x="36322" y="35623"/>
                  </a:lnTo>
                  <a:lnTo>
                    <a:pt x="34372" y="55880"/>
                  </a:lnTo>
                  <a:lnTo>
                    <a:pt x="33163" y="59812"/>
                  </a:lnTo>
                  <a:lnTo>
                    <a:pt x="37160" y="72556"/>
                  </a:lnTo>
                  <a:lnTo>
                    <a:pt x="46140" y="87310"/>
                  </a:lnTo>
                  <a:lnTo>
                    <a:pt x="58394" y="98069"/>
                  </a:lnTo>
                  <a:lnTo>
                    <a:pt x="65519" y="89547"/>
                  </a:lnTo>
                  <a:lnTo>
                    <a:pt x="54020" y="79962"/>
                  </a:lnTo>
                  <a:lnTo>
                    <a:pt x="45612" y="67038"/>
                  </a:lnTo>
                  <a:lnTo>
                    <a:pt x="40451" y="51887"/>
                  </a:lnTo>
                  <a:lnTo>
                    <a:pt x="38696" y="35623"/>
                  </a:lnTo>
                  <a:lnTo>
                    <a:pt x="38696" y="19557"/>
                  </a:lnTo>
                  <a:close/>
                </a:path>
                <a:path w="1083310" h="140334">
                  <a:moveTo>
                    <a:pt x="36322" y="19557"/>
                  </a:moveTo>
                  <a:lnTo>
                    <a:pt x="29756" y="19557"/>
                  </a:lnTo>
                  <a:lnTo>
                    <a:pt x="29756" y="35623"/>
                  </a:lnTo>
                  <a:lnTo>
                    <a:pt x="31637" y="54947"/>
                  </a:lnTo>
                  <a:lnTo>
                    <a:pt x="33163" y="59812"/>
                  </a:lnTo>
                  <a:lnTo>
                    <a:pt x="34372" y="55880"/>
                  </a:lnTo>
                  <a:lnTo>
                    <a:pt x="36322" y="35623"/>
                  </a:lnTo>
                  <a:lnTo>
                    <a:pt x="36322" y="19557"/>
                  </a:lnTo>
                  <a:close/>
                </a:path>
                <a:path w="1083310" h="140334">
                  <a:moveTo>
                    <a:pt x="72364" y="45262"/>
                  </a:moveTo>
                  <a:lnTo>
                    <a:pt x="51689" y="45262"/>
                  </a:lnTo>
                  <a:lnTo>
                    <a:pt x="51689" y="54902"/>
                  </a:lnTo>
                  <a:lnTo>
                    <a:pt x="72364" y="54902"/>
                  </a:lnTo>
                  <a:lnTo>
                    <a:pt x="72364" y="45262"/>
                  </a:lnTo>
                  <a:close/>
                </a:path>
                <a:path w="1083310" h="140334">
                  <a:moveTo>
                    <a:pt x="83261" y="45262"/>
                  </a:moveTo>
                  <a:lnTo>
                    <a:pt x="75857" y="45262"/>
                  </a:lnTo>
                  <a:lnTo>
                    <a:pt x="75857" y="54902"/>
                  </a:lnTo>
                  <a:lnTo>
                    <a:pt x="83261" y="54902"/>
                  </a:lnTo>
                  <a:lnTo>
                    <a:pt x="83261" y="45262"/>
                  </a:lnTo>
                  <a:close/>
                </a:path>
                <a:path w="1083310" h="140334">
                  <a:moveTo>
                    <a:pt x="61188" y="14668"/>
                  </a:moveTo>
                  <a:lnTo>
                    <a:pt x="3492" y="14668"/>
                  </a:lnTo>
                  <a:lnTo>
                    <a:pt x="3492" y="24307"/>
                  </a:lnTo>
                  <a:lnTo>
                    <a:pt x="27381" y="24307"/>
                  </a:lnTo>
                  <a:lnTo>
                    <a:pt x="27381" y="19557"/>
                  </a:lnTo>
                  <a:lnTo>
                    <a:pt x="61188" y="19557"/>
                  </a:lnTo>
                  <a:lnTo>
                    <a:pt x="61188" y="14668"/>
                  </a:lnTo>
                  <a:close/>
                </a:path>
                <a:path w="1083310" h="140334">
                  <a:moveTo>
                    <a:pt x="61188" y="19557"/>
                  </a:moveTo>
                  <a:lnTo>
                    <a:pt x="38696" y="19557"/>
                  </a:lnTo>
                  <a:lnTo>
                    <a:pt x="38696" y="24307"/>
                  </a:lnTo>
                  <a:lnTo>
                    <a:pt x="61188" y="24307"/>
                  </a:lnTo>
                  <a:lnTo>
                    <a:pt x="61188" y="19557"/>
                  </a:lnTo>
                  <a:close/>
                </a:path>
                <a:path w="1083310" h="140334">
                  <a:moveTo>
                    <a:pt x="181459" y="85077"/>
                  </a:moveTo>
                  <a:lnTo>
                    <a:pt x="144019" y="85077"/>
                  </a:lnTo>
                  <a:lnTo>
                    <a:pt x="144019" y="124612"/>
                  </a:lnTo>
                  <a:lnTo>
                    <a:pt x="230214" y="124612"/>
                  </a:lnTo>
                  <a:lnTo>
                    <a:pt x="230214" y="115252"/>
                  </a:lnTo>
                  <a:lnTo>
                    <a:pt x="155475" y="115252"/>
                  </a:lnTo>
                  <a:lnTo>
                    <a:pt x="155475" y="94297"/>
                  </a:lnTo>
                  <a:lnTo>
                    <a:pt x="230214" y="94297"/>
                  </a:lnTo>
                  <a:lnTo>
                    <a:pt x="230214" y="88849"/>
                  </a:lnTo>
                  <a:lnTo>
                    <a:pt x="181459" y="88849"/>
                  </a:lnTo>
                  <a:lnTo>
                    <a:pt x="181459" y="85077"/>
                  </a:lnTo>
                  <a:close/>
                </a:path>
                <a:path w="1083310" h="140334">
                  <a:moveTo>
                    <a:pt x="230214" y="94297"/>
                  </a:moveTo>
                  <a:lnTo>
                    <a:pt x="218898" y="94297"/>
                  </a:lnTo>
                  <a:lnTo>
                    <a:pt x="218898" y="115252"/>
                  </a:lnTo>
                  <a:lnTo>
                    <a:pt x="230214" y="115252"/>
                  </a:lnTo>
                  <a:lnTo>
                    <a:pt x="230214" y="94297"/>
                  </a:lnTo>
                  <a:close/>
                </a:path>
                <a:path w="1083310" h="140334">
                  <a:moveTo>
                    <a:pt x="192914" y="67055"/>
                  </a:moveTo>
                  <a:lnTo>
                    <a:pt x="181459" y="67055"/>
                  </a:lnTo>
                  <a:lnTo>
                    <a:pt x="181459" y="88849"/>
                  </a:lnTo>
                  <a:lnTo>
                    <a:pt x="192914" y="88849"/>
                  </a:lnTo>
                  <a:lnTo>
                    <a:pt x="192914" y="67055"/>
                  </a:lnTo>
                  <a:close/>
                </a:path>
                <a:path w="1083310" h="140334">
                  <a:moveTo>
                    <a:pt x="230214" y="85077"/>
                  </a:moveTo>
                  <a:lnTo>
                    <a:pt x="192914" y="85077"/>
                  </a:lnTo>
                  <a:lnTo>
                    <a:pt x="192914" y="88849"/>
                  </a:lnTo>
                  <a:lnTo>
                    <a:pt x="230214" y="88849"/>
                  </a:lnTo>
                  <a:lnTo>
                    <a:pt x="230214" y="85077"/>
                  </a:lnTo>
                  <a:close/>
                </a:path>
                <a:path w="1083310" h="140334">
                  <a:moveTo>
                    <a:pt x="244184" y="60909"/>
                  </a:moveTo>
                  <a:lnTo>
                    <a:pt x="130049" y="60909"/>
                  </a:lnTo>
                  <a:lnTo>
                    <a:pt x="130049" y="70408"/>
                  </a:lnTo>
                  <a:lnTo>
                    <a:pt x="181459" y="70408"/>
                  </a:lnTo>
                  <a:lnTo>
                    <a:pt x="181459" y="67055"/>
                  </a:lnTo>
                  <a:lnTo>
                    <a:pt x="244184" y="67055"/>
                  </a:lnTo>
                  <a:lnTo>
                    <a:pt x="244184" y="60909"/>
                  </a:lnTo>
                  <a:close/>
                </a:path>
                <a:path w="1083310" h="140334">
                  <a:moveTo>
                    <a:pt x="244184" y="67055"/>
                  </a:moveTo>
                  <a:lnTo>
                    <a:pt x="192914" y="67055"/>
                  </a:lnTo>
                  <a:lnTo>
                    <a:pt x="192914" y="70408"/>
                  </a:lnTo>
                  <a:lnTo>
                    <a:pt x="244184" y="70408"/>
                  </a:lnTo>
                  <a:lnTo>
                    <a:pt x="244184" y="67055"/>
                  </a:lnTo>
                  <a:close/>
                </a:path>
                <a:path w="1083310" h="140334">
                  <a:moveTo>
                    <a:pt x="159805" y="39814"/>
                  </a:moveTo>
                  <a:lnTo>
                    <a:pt x="141225" y="39814"/>
                  </a:lnTo>
                  <a:lnTo>
                    <a:pt x="141225" y="49314"/>
                  </a:lnTo>
                  <a:lnTo>
                    <a:pt x="232868" y="49314"/>
                  </a:lnTo>
                  <a:lnTo>
                    <a:pt x="232868" y="45961"/>
                  </a:lnTo>
                  <a:lnTo>
                    <a:pt x="159805" y="45961"/>
                  </a:lnTo>
                  <a:lnTo>
                    <a:pt x="159805" y="39814"/>
                  </a:lnTo>
                  <a:close/>
                </a:path>
                <a:path w="1083310" h="140334">
                  <a:moveTo>
                    <a:pt x="171400" y="8102"/>
                  </a:moveTo>
                  <a:lnTo>
                    <a:pt x="159805" y="8102"/>
                  </a:lnTo>
                  <a:lnTo>
                    <a:pt x="159805" y="45961"/>
                  </a:lnTo>
                  <a:lnTo>
                    <a:pt x="171400" y="45961"/>
                  </a:lnTo>
                  <a:lnTo>
                    <a:pt x="171400" y="8102"/>
                  </a:lnTo>
                  <a:close/>
                </a:path>
                <a:path w="1083310" h="140334">
                  <a:moveTo>
                    <a:pt x="202833" y="39814"/>
                  </a:moveTo>
                  <a:lnTo>
                    <a:pt x="171400" y="39814"/>
                  </a:lnTo>
                  <a:lnTo>
                    <a:pt x="171400" y="45961"/>
                  </a:lnTo>
                  <a:lnTo>
                    <a:pt x="202833" y="45961"/>
                  </a:lnTo>
                  <a:lnTo>
                    <a:pt x="202833" y="39814"/>
                  </a:lnTo>
                  <a:close/>
                </a:path>
                <a:path w="1083310" h="140334">
                  <a:moveTo>
                    <a:pt x="214288" y="8102"/>
                  </a:moveTo>
                  <a:lnTo>
                    <a:pt x="202833" y="8102"/>
                  </a:lnTo>
                  <a:lnTo>
                    <a:pt x="202833" y="45961"/>
                  </a:lnTo>
                  <a:lnTo>
                    <a:pt x="214288" y="45961"/>
                  </a:lnTo>
                  <a:lnTo>
                    <a:pt x="214288" y="8102"/>
                  </a:lnTo>
                  <a:close/>
                </a:path>
                <a:path w="1083310" h="140334">
                  <a:moveTo>
                    <a:pt x="232868" y="39814"/>
                  </a:moveTo>
                  <a:lnTo>
                    <a:pt x="214288" y="39814"/>
                  </a:lnTo>
                  <a:lnTo>
                    <a:pt x="214288" y="45961"/>
                  </a:lnTo>
                  <a:lnTo>
                    <a:pt x="232868" y="45961"/>
                  </a:lnTo>
                  <a:lnTo>
                    <a:pt x="232868" y="39814"/>
                  </a:lnTo>
                  <a:close/>
                </a:path>
                <a:path w="1083310" h="140334">
                  <a:moveTo>
                    <a:pt x="233427" y="3911"/>
                  </a:moveTo>
                  <a:lnTo>
                    <a:pt x="140666" y="3911"/>
                  </a:lnTo>
                  <a:lnTo>
                    <a:pt x="140666" y="13411"/>
                  </a:lnTo>
                  <a:lnTo>
                    <a:pt x="159805" y="13411"/>
                  </a:lnTo>
                  <a:lnTo>
                    <a:pt x="159805" y="8102"/>
                  </a:lnTo>
                  <a:lnTo>
                    <a:pt x="233427" y="8102"/>
                  </a:lnTo>
                  <a:lnTo>
                    <a:pt x="233427" y="3911"/>
                  </a:lnTo>
                  <a:close/>
                </a:path>
                <a:path w="1083310" h="140334">
                  <a:moveTo>
                    <a:pt x="202833" y="8102"/>
                  </a:moveTo>
                  <a:lnTo>
                    <a:pt x="171400" y="8102"/>
                  </a:lnTo>
                  <a:lnTo>
                    <a:pt x="171400" y="13411"/>
                  </a:lnTo>
                  <a:lnTo>
                    <a:pt x="202833" y="13411"/>
                  </a:lnTo>
                  <a:lnTo>
                    <a:pt x="202833" y="8102"/>
                  </a:lnTo>
                  <a:close/>
                </a:path>
                <a:path w="1083310" h="140334">
                  <a:moveTo>
                    <a:pt x="233427" y="8102"/>
                  </a:moveTo>
                  <a:lnTo>
                    <a:pt x="214288" y="8102"/>
                  </a:lnTo>
                  <a:lnTo>
                    <a:pt x="214288" y="13411"/>
                  </a:lnTo>
                  <a:lnTo>
                    <a:pt x="233427" y="13411"/>
                  </a:lnTo>
                  <a:lnTo>
                    <a:pt x="233427" y="8102"/>
                  </a:lnTo>
                  <a:close/>
                </a:path>
                <a:path w="1083310" h="140334">
                  <a:moveTo>
                    <a:pt x="372837" y="60070"/>
                  </a:moveTo>
                  <a:lnTo>
                    <a:pt x="258702" y="60070"/>
                  </a:lnTo>
                  <a:lnTo>
                    <a:pt x="258702" y="69710"/>
                  </a:lnTo>
                  <a:lnTo>
                    <a:pt x="372837" y="69710"/>
                  </a:lnTo>
                  <a:lnTo>
                    <a:pt x="372837" y="60070"/>
                  </a:lnTo>
                  <a:close/>
                </a:path>
                <a:path w="1083310" h="140334">
                  <a:moveTo>
                    <a:pt x="358588" y="5029"/>
                  </a:moveTo>
                  <a:lnTo>
                    <a:pt x="273091" y="5029"/>
                  </a:lnTo>
                  <a:lnTo>
                    <a:pt x="273091" y="48056"/>
                  </a:lnTo>
                  <a:lnTo>
                    <a:pt x="359565" y="48056"/>
                  </a:lnTo>
                  <a:lnTo>
                    <a:pt x="359565" y="43167"/>
                  </a:lnTo>
                  <a:lnTo>
                    <a:pt x="284547" y="43167"/>
                  </a:lnTo>
                  <a:lnTo>
                    <a:pt x="284547" y="14528"/>
                  </a:lnTo>
                  <a:lnTo>
                    <a:pt x="358588" y="14528"/>
                  </a:lnTo>
                  <a:lnTo>
                    <a:pt x="358588" y="5029"/>
                  </a:lnTo>
                  <a:close/>
                </a:path>
                <a:path w="1083310" h="140334">
                  <a:moveTo>
                    <a:pt x="359565" y="38696"/>
                  </a:moveTo>
                  <a:lnTo>
                    <a:pt x="284547" y="38696"/>
                  </a:lnTo>
                  <a:lnTo>
                    <a:pt x="284547" y="43167"/>
                  </a:lnTo>
                  <a:lnTo>
                    <a:pt x="359565" y="43167"/>
                  </a:lnTo>
                  <a:lnTo>
                    <a:pt x="359565" y="38696"/>
                  </a:lnTo>
                  <a:close/>
                </a:path>
                <a:path w="1083310" h="140334">
                  <a:moveTo>
                    <a:pt x="315560" y="80606"/>
                  </a:moveTo>
                  <a:lnTo>
                    <a:pt x="297419" y="82121"/>
                  </a:lnTo>
                  <a:lnTo>
                    <a:pt x="283796" y="86544"/>
                  </a:lnTo>
                  <a:lnTo>
                    <a:pt x="275228" y="93690"/>
                  </a:lnTo>
                  <a:lnTo>
                    <a:pt x="272253" y="103377"/>
                  </a:lnTo>
                  <a:lnTo>
                    <a:pt x="275228" y="113043"/>
                  </a:lnTo>
                  <a:lnTo>
                    <a:pt x="283796" y="120142"/>
                  </a:lnTo>
                  <a:lnTo>
                    <a:pt x="297419" y="124516"/>
                  </a:lnTo>
                  <a:lnTo>
                    <a:pt x="315560" y="126009"/>
                  </a:lnTo>
                  <a:lnTo>
                    <a:pt x="333701" y="124516"/>
                  </a:lnTo>
                  <a:lnTo>
                    <a:pt x="347324" y="120142"/>
                  </a:lnTo>
                  <a:lnTo>
                    <a:pt x="351202" y="116928"/>
                  </a:lnTo>
                  <a:lnTo>
                    <a:pt x="315560" y="116928"/>
                  </a:lnTo>
                  <a:lnTo>
                    <a:pt x="302317" y="116029"/>
                  </a:lnTo>
                  <a:lnTo>
                    <a:pt x="292387" y="113401"/>
                  </a:lnTo>
                  <a:lnTo>
                    <a:pt x="286151" y="109149"/>
                  </a:lnTo>
                  <a:lnTo>
                    <a:pt x="283988" y="103377"/>
                  </a:lnTo>
                  <a:lnTo>
                    <a:pt x="286151" y="97504"/>
                  </a:lnTo>
                  <a:lnTo>
                    <a:pt x="292387" y="93162"/>
                  </a:lnTo>
                  <a:lnTo>
                    <a:pt x="302317" y="90471"/>
                  </a:lnTo>
                  <a:lnTo>
                    <a:pt x="315560" y="89547"/>
                  </a:lnTo>
                  <a:lnTo>
                    <a:pt x="350925" y="89547"/>
                  </a:lnTo>
                  <a:lnTo>
                    <a:pt x="347324" y="86544"/>
                  </a:lnTo>
                  <a:lnTo>
                    <a:pt x="333701" y="82121"/>
                  </a:lnTo>
                  <a:lnTo>
                    <a:pt x="315560" y="80606"/>
                  </a:lnTo>
                  <a:close/>
                </a:path>
                <a:path w="1083310" h="140334">
                  <a:moveTo>
                    <a:pt x="350925" y="89547"/>
                  </a:moveTo>
                  <a:lnTo>
                    <a:pt x="315560" y="89547"/>
                  </a:lnTo>
                  <a:lnTo>
                    <a:pt x="328862" y="90471"/>
                  </a:lnTo>
                  <a:lnTo>
                    <a:pt x="338785" y="93162"/>
                  </a:lnTo>
                  <a:lnTo>
                    <a:pt x="344989" y="97504"/>
                  </a:lnTo>
                  <a:lnTo>
                    <a:pt x="347132" y="103377"/>
                  </a:lnTo>
                  <a:lnTo>
                    <a:pt x="344989" y="109149"/>
                  </a:lnTo>
                  <a:lnTo>
                    <a:pt x="338785" y="113401"/>
                  </a:lnTo>
                  <a:lnTo>
                    <a:pt x="328862" y="116029"/>
                  </a:lnTo>
                  <a:lnTo>
                    <a:pt x="315560" y="116928"/>
                  </a:lnTo>
                  <a:lnTo>
                    <a:pt x="351202" y="116928"/>
                  </a:lnTo>
                  <a:lnTo>
                    <a:pt x="355892" y="113043"/>
                  </a:lnTo>
                  <a:lnTo>
                    <a:pt x="358867" y="103377"/>
                  </a:lnTo>
                  <a:lnTo>
                    <a:pt x="355892" y="93690"/>
                  </a:lnTo>
                  <a:lnTo>
                    <a:pt x="350925" y="89547"/>
                  </a:lnTo>
                  <a:close/>
                </a:path>
                <a:path w="1083310" h="140334">
                  <a:moveTo>
                    <a:pt x="438485" y="69430"/>
                  </a:moveTo>
                  <a:lnTo>
                    <a:pt x="387075" y="69430"/>
                  </a:lnTo>
                  <a:lnTo>
                    <a:pt x="387075" y="78930"/>
                  </a:lnTo>
                  <a:lnTo>
                    <a:pt x="501629" y="78930"/>
                  </a:lnTo>
                  <a:lnTo>
                    <a:pt x="501629" y="74180"/>
                  </a:lnTo>
                  <a:lnTo>
                    <a:pt x="438485" y="74180"/>
                  </a:lnTo>
                  <a:lnTo>
                    <a:pt x="438485" y="69430"/>
                  </a:lnTo>
                  <a:close/>
                </a:path>
                <a:path w="1083310" h="140334">
                  <a:moveTo>
                    <a:pt x="450080" y="51828"/>
                  </a:moveTo>
                  <a:lnTo>
                    <a:pt x="438485" y="51828"/>
                  </a:lnTo>
                  <a:lnTo>
                    <a:pt x="438485" y="74180"/>
                  </a:lnTo>
                  <a:lnTo>
                    <a:pt x="450080" y="74180"/>
                  </a:lnTo>
                  <a:lnTo>
                    <a:pt x="450080" y="51828"/>
                  </a:lnTo>
                  <a:close/>
                </a:path>
                <a:path w="1083310" h="140334">
                  <a:moveTo>
                    <a:pt x="501629" y="69430"/>
                  </a:moveTo>
                  <a:lnTo>
                    <a:pt x="450080" y="69430"/>
                  </a:lnTo>
                  <a:lnTo>
                    <a:pt x="450080" y="74180"/>
                  </a:lnTo>
                  <a:lnTo>
                    <a:pt x="501629" y="74180"/>
                  </a:lnTo>
                  <a:lnTo>
                    <a:pt x="501629" y="69430"/>
                  </a:lnTo>
                  <a:close/>
                </a:path>
                <a:path w="1083310" h="140334">
                  <a:moveTo>
                    <a:pt x="486821" y="3213"/>
                  </a:moveTo>
                  <a:lnTo>
                    <a:pt x="401604" y="3213"/>
                  </a:lnTo>
                  <a:lnTo>
                    <a:pt x="401604" y="12293"/>
                  </a:lnTo>
                  <a:lnTo>
                    <a:pt x="475506" y="12293"/>
                  </a:lnTo>
                  <a:lnTo>
                    <a:pt x="475506" y="25285"/>
                  </a:lnTo>
                  <a:lnTo>
                    <a:pt x="401884" y="25285"/>
                  </a:lnTo>
                  <a:lnTo>
                    <a:pt x="401884" y="56159"/>
                  </a:lnTo>
                  <a:lnTo>
                    <a:pt x="438485" y="56159"/>
                  </a:lnTo>
                  <a:lnTo>
                    <a:pt x="438485" y="51828"/>
                  </a:lnTo>
                  <a:lnTo>
                    <a:pt x="489615" y="51828"/>
                  </a:lnTo>
                  <a:lnTo>
                    <a:pt x="489615" y="50850"/>
                  </a:lnTo>
                  <a:lnTo>
                    <a:pt x="413339" y="50850"/>
                  </a:lnTo>
                  <a:lnTo>
                    <a:pt x="413339" y="33807"/>
                  </a:lnTo>
                  <a:lnTo>
                    <a:pt x="486821" y="33807"/>
                  </a:lnTo>
                  <a:lnTo>
                    <a:pt x="486821" y="3213"/>
                  </a:lnTo>
                  <a:close/>
                </a:path>
                <a:path w="1083310" h="140334">
                  <a:moveTo>
                    <a:pt x="489615" y="51828"/>
                  </a:moveTo>
                  <a:lnTo>
                    <a:pt x="450080" y="51828"/>
                  </a:lnTo>
                  <a:lnTo>
                    <a:pt x="450080" y="56159"/>
                  </a:lnTo>
                  <a:lnTo>
                    <a:pt x="489615" y="56159"/>
                  </a:lnTo>
                  <a:lnTo>
                    <a:pt x="489615" y="51828"/>
                  </a:lnTo>
                  <a:close/>
                </a:path>
                <a:path w="1083310" h="140334">
                  <a:moveTo>
                    <a:pt x="489615" y="47078"/>
                  </a:moveTo>
                  <a:lnTo>
                    <a:pt x="413339" y="47078"/>
                  </a:lnTo>
                  <a:lnTo>
                    <a:pt x="413339" y="50850"/>
                  </a:lnTo>
                  <a:lnTo>
                    <a:pt x="489615" y="50850"/>
                  </a:lnTo>
                  <a:lnTo>
                    <a:pt x="489615" y="47078"/>
                  </a:lnTo>
                  <a:close/>
                </a:path>
                <a:path w="1083310" h="140334">
                  <a:moveTo>
                    <a:pt x="487659" y="88569"/>
                  </a:moveTo>
                  <a:lnTo>
                    <a:pt x="399788" y="88569"/>
                  </a:lnTo>
                  <a:lnTo>
                    <a:pt x="399788" y="98069"/>
                  </a:lnTo>
                  <a:lnTo>
                    <a:pt x="476064" y="98069"/>
                  </a:lnTo>
                  <a:lnTo>
                    <a:pt x="476064" y="125171"/>
                  </a:lnTo>
                  <a:lnTo>
                    <a:pt x="487659" y="125171"/>
                  </a:lnTo>
                  <a:lnTo>
                    <a:pt x="487659" y="88569"/>
                  </a:lnTo>
                  <a:close/>
                </a:path>
                <a:path w="1083310" h="140334">
                  <a:moveTo>
                    <a:pt x="536921" y="101501"/>
                  </a:moveTo>
                  <a:lnTo>
                    <a:pt x="524221" y="101501"/>
                  </a:lnTo>
                  <a:lnTo>
                    <a:pt x="523163" y="111522"/>
                  </a:lnTo>
                  <a:lnTo>
                    <a:pt x="522568" y="115888"/>
                  </a:lnTo>
                  <a:lnTo>
                    <a:pt x="521840" y="120154"/>
                  </a:lnTo>
                  <a:lnTo>
                    <a:pt x="521146" y="124454"/>
                  </a:lnTo>
                  <a:lnTo>
                    <a:pt x="520451" y="128340"/>
                  </a:lnTo>
                  <a:lnTo>
                    <a:pt x="518070" y="140196"/>
                  </a:lnTo>
                  <a:lnTo>
                    <a:pt x="526999" y="140196"/>
                  </a:lnTo>
                  <a:lnTo>
                    <a:pt x="533548" y="118964"/>
                  </a:lnTo>
                  <a:lnTo>
                    <a:pt x="534705" y="114664"/>
                  </a:lnTo>
                  <a:lnTo>
                    <a:pt x="535565" y="110629"/>
                  </a:lnTo>
                  <a:lnTo>
                    <a:pt x="536921" y="101501"/>
                  </a:lnTo>
                  <a:close/>
                </a:path>
                <a:path w="1083310" h="140334">
                  <a:moveTo>
                    <a:pt x="626863" y="6565"/>
                  </a:moveTo>
                  <a:lnTo>
                    <a:pt x="624767" y="6565"/>
                  </a:lnTo>
                  <a:lnTo>
                    <a:pt x="624767" y="19418"/>
                  </a:lnTo>
                  <a:lnTo>
                    <a:pt x="622550" y="33335"/>
                  </a:lnTo>
                  <a:lnTo>
                    <a:pt x="616246" y="45681"/>
                  </a:lnTo>
                  <a:lnTo>
                    <a:pt x="606379" y="55722"/>
                  </a:lnTo>
                  <a:lnTo>
                    <a:pt x="593475" y="62725"/>
                  </a:lnTo>
                  <a:lnTo>
                    <a:pt x="599621" y="72085"/>
                  </a:lnTo>
                  <a:lnTo>
                    <a:pt x="613956" y="63797"/>
                  </a:lnTo>
                  <a:lnTo>
                    <a:pt x="624925" y="51776"/>
                  </a:lnTo>
                  <a:lnTo>
                    <a:pt x="630877" y="39016"/>
                  </a:lnTo>
                  <a:lnTo>
                    <a:pt x="629340" y="35979"/>
                  </a:lnTo>
                  <a:lnTo>
                    <a:pt x="626863" y="20256"/>
                  </a:lnTo>
                  <a:lnTo>
                    <a:pt x="626863" y="6565"/>
                  </a:lnTo>
                  <a:close/>
                </a:path>
                <a:path w="1083310" h="140334">
                  <a:moveTo>
                    <a:pt x="636362" y="6565"/>
                  </a:moveTo>
                  <a:lnTo>
                    <a:pt x="634407" y="6565"/>
                  </a:lnTo>
                  <a:lnTo>
                    <a:pt x="634287" y="20256"/>
                  </a:lnTo>
                  <a:lnTo>
                    <a:pt x="631938" y="36743"/>
                  </a:lnTo>
                  <a:lnTo>
                    <a:pt x="630877" y="39016"/>
                  </a:lnTo>
                  <a:lnTo>
                    <a:pt x="636310" y="49750"/>
                  </a:lnTo>
                  <a:lnTo>
                    <a:pt x="647078" y="60824"/>
                  </a:lnTo>
                  <a:lnTo>
                    <a:pt x="660950" y="68452"/>
                  </a:lnTo>
                  <a:lnTo>
                    <a:pt x="667096" y="59372"/>
                  </a:lnTo>
                  <a:lnTo>
                    <a:pt x="654633" y="53005"/>
                  </a:lnTo>
                  <a:lnTo>
                    <a:pt x="644919" y="43848"/>
                  </a:lnTo>
                  <a:lnTo>
                    <a:pt x="638611" y="32674"/>
                  </a:lnTo>
                  <a:lnTo>
                    <a:pt x="636362" y="20256"/>
                  </a:lnTo>
                  <a:lnTo>
                    <a:pt x="636362" y="6565"/>
                  </a:lnTo>
                  <a:close/>
                </a:path>
                <a:path w="1083310" h="140334">
                  <a:moveTo>
                    <a:pt x="634407" y="6565"/>
                  </a:moveTo>
                  <a:lnTo>
                    <a:pt x="626863" y="6565"/>
                  </a:lnTo>
                  <a:lnTo>
                    <a:pt x="626863" y="20256"/>
                  </a:lnTo>
                  <a:lnTo>
                    <a:pt x="629340" y="35979"/>
                  </a:lnTo>
                  <a:lnTo>
                    <a:pt x="630877" y="39016"/>
                  </a:lnTo>
                  <a:lnTo>
                    <a:pt x="631938" y="36743"/>
                  </a:lnTo>
                  <a:lnTo>
                    <a:pt x="634287" y="20256"/>
                  </a:lnTo>
                  <a:lnTo>
                    <a:pt x="634407" y="6565"/>
                  </a:lnTo>
                  <a:close/>
                </a:path>
                <a:path w="1083310" h="140334">
                  <a:moveTo>
                    <a:pt x="692103" y="0"/>
                  </a:moveTo>
                  <a:lnTo>
                    <a:pt x="680508" y="0"/>
                  </a:lnTo>
                  <a:lnTo>
                    <a:pt x="680508" y="76555"/>
                  </a:lnTo>
                  <a:lnTo>
                    <a:pt x="692103" y="76555"/>
                  </a:lnTo>
                  <a:lnTo>
                    <a:pt x="692103" y="42329"/>
                  </a:lnTo>
                  <a:lnTo>
                    <a:pt x="688890" y="42329"/>
                  </a:lnTo>
                  <a:lnTo>
                    <a:pt x="688890" y="32550"/>
                  </a:lnTo>
                  <a:lnTo>
                    <a:pt x="692103" y="32550"/>
                  </a:lnTo>
                  <a:lnTo>
                    <a:pt x="692103" y="0"/>
                  </a:lnTo>
                  <a:close/>
                </a:path>
                <a:path w="1083310" h="140334">
                  <a:moveTo>
                    <a:pt x="692103" y="32550"/>
                  </a:moveTo>
                  <a:lnTo>
                    <a:pt x="688890" y="32550"/>
                  </a:lnTo>
                  <a:lnTo>
                    <a:pt x="688890" y="42329"/>
                  </a:lnTo>
                  <a:lnTo>
                    <a:pt x="692103" y="42329"/>
                  </a:lnTo>
                  <a:lnTo>
                    <a:pt x="692103" y="32550"/>
                  </a:lnTo>
                  <a:close/>
                </a:path>
                <a:path w="1083310" h="140334">
                  <a:moveTo>
                    <a:pt x="710823" y="32550"/>
                  </a:moveTo>
                  <a:lnTo>
                    <a:pt x="692103" y="32550"/>
                  </a:lnTo>
                  <a:lnTo>
                    <a:pt x="692103" y="42329"/>
                  </a:lnTo>
                  <a:lnTo>
                    <a:pt x="710823" y="42329"/>
                  </a:lnTo>
                  <a:lnTo>
                    <a:pt x="710823" y="32550"/>
                  </a:lnTo>
                  <a:close/>
                </a:path>
                <a:path w="1083310" h="140334">
                  <a:moveTo>
                    <a:pt x="651869" y="80048"/>
                  </a:moveTo>
                  <a:lnTo>
                    <a:pt x="634483" y="81606"/>
                  </a:lnTo>
                  <a:lnTo>
                    <a:pt x="621432" y="86125"/>
                  </a:lnTo>
                  <a:lnTo>
                    <a:pt x="613227" y="93367"/>
                  </a:lnTo>
                  <a:lnTo>
                    <a:pt x="610378" y="103098"/>
                  </a:lnTo>
                  <a:lnTo>
                    <a:pt x="613227" y="112807"/>
                  </a:lnTo>
                  <a:lnTo>
                    <a:pt x="621432" y="120002"/>
                  </a:lnTo>
                  <a:lnTo>
                    <a:pt x="634483" y="124472"/>
                  </a:lnTo>
                  <a:lnTo>
                    <a:pt x="651869" y="126009"/>
                  </a:lnTo>
                  <a:lnTo>
                    <a:pt x="669255" y="124472"/>
                  </a:lnTo>
                  <a:lnTo>
                    <a:pt x="682306" y="120002"/>
                  </a:lnTo>
                  <a:lnTo>
                    <a:pt x="685811" y="116928"/>
                  </a:lnTo>
                  <a:lnTo>
                    <a:pt x="651869" y="116928"/>
                  </a:lnTo>
                  <a:lnTo>
                    <a:pt x="639257" y="116005"/>
                  </a:lnTo>
                  <a:lnTo>
                    <a:pt x="629762" y="113314"/>
                  </a:lnTo>
                  <a:lnTo>
                    <a:pt x="623776" y="108972"/>
                  </a:lnTo>
                  <a:lnTo>
                    <a:pt x="621694" y="103098"/>
                  </a:lnTo>
                  <a:lnTo>
                    <a:pt x="623776" y="97224"/>
                  </a:lnTo>
                  <a:lnTo>
                    <a:pt x="629762" y="92883"/>
                  </a:lnTo>
                  <a:lnTo>
                    <a:pt x="639257" y="90191"/>
                  </a:lnTo>
                  <a:lnTo>
                    <a:pt x="651869" y="89268"/>
                  </a:lnTo>
                  <a:lnTo>
                    <a:pt x="685867" y="89268"/>
                  </a:lnTo>
                  <a:lnTo>
                    <a:pt x="682306" y="86125"/>
                  </a:lnTo>
                  <a:lnTo>
                    <a:pt x="669255" y="81606"/>
                  </a:lnTo>
                  <a:lnTo>
                    <a:pt x="651869" y="80048"/>
                  </a:lnTo>
                  <a:close/>
                </a:path>
                <a:path w="1083310" h="140334">
                  <a:moveTo>
                    <a:pt x="685867" y="89268"/>
                  </a:moveTo>
                  <a:lnTo>
                    <a:pt x="651869" y="89268"/>
                  </a:lnTo>
                  <a:lnTo>
                    <a:pt x="664481" y="90191"/>
                  </a:lnTo>
                  <a:lnTo>
                    <a:pt x="673977" y="92883"/>
                  </a:lnTo>
                  <a:lnTo>
                    <a:pt x="679962" y="97224"/>
                  </a:lnTo>
                  <a:lnTo>
                    <a:pt x="682044" y="103098"/>
                  </a:lnTo>
                  <a:lnTo>
                    <a:pt x="679962" y="108972"/>
                  </a:lnTo>
                  <a:lnTo>
                    <a:pt x="673977" y="113314"/>
                  </a:lnTo>
                  <a:lnTo>
                    <a:pt x="664481" y="116005"/>
                  </a:lnTo>
                  <a:lnTo>
                    <a:pt x="651869" y="116928"/>
                  </a:lnTo>
                  <a:lnTo>
                    <a:pt x="685811" y="116928"/>
                  </a:lnTo>
                  <a:lnTo>
                    <a:pt x="690512" y="112807"/>
                  </a:lnTo>
                  <a:lnTo>
                    <a:pt x="693360" y="103098"/>
                  </a:lnTo>
                  <a:lnTo>
                    <a:pt x="690512" y="93367"/>
                  </a:lnTo>
                  <a:lnTo>
                    <a:pt x="685867" y="89268"/>
                  </a:lnTo>
                  <a:close/>
                </a:path>
                <a:path w="1083310" h="140334">
                  <a:moveTo>
                    <a:pt x="804131" y="2654"/>
                  </a:moveTo>
                  <a:lnTo>
                    <a:pt x="793235" y="2654"/>
                  </a:lnTo>
                  <a:lnTo>
                    <a:pt x="793235" y="120002"/>
                  </a:lnTo>
                  <a:lnTo>
                    <a:pt x="804131" y="120002"/>
                  </a:lnTo>
                  <a:lnTo>
                    <a:pt x="804131" y="54762"/>
                  </a:lnTo>
                  <a:lnTo>
                    <a:pt x="796587" y="54762"/>
                  </a:lnTo>
                  <a:lnTo>
                    <a:pt x="796587" y="45123"/>
                  </a:lnTo>
                  <a:lnTo>
                    <a:pt x="804131" y="45123"/>
                  </a:lnTo>
                  <a:lnTo>
                    <a:pt x="804131" y="2654"/>
                  </a:lnTo>
                  <a:close/>
                </a:path>
                <a:path w="1083310" h="140334">
                  <a:moveTo>
                    <a:pt x="751045" y="11874"/>
                  </a:moveTo>
                  <a:lnTo>
                    <a:pt x="748810" y="11874"/>
                  </a:lnTo>
                  <a:lnTo>
                    <a:pt x="748810" y="35902"/>
                  </a:lnTo>
                  <a:lnTo>
                    <a:pt x="746924" y="52116"/>
                  </a:lnTo>
                  <a:lnTo>
                    <a:pt x="741476" y="67440"/>
                  </a:lnTo>
                  <a:lnTo>
                    <a:pt x="732779" y="80615"/>
                  </a:lnTo>
                  <a:lnTo>
                    <a:pt x="721149" y="90385"/>
                  </a:lnTo>
                  <a:lnTo>
                    <a:pt x="728414" y="99186"/>
                  </a:lnTo>
                  <a:lnTo>
                    <a:pt x="740799" y="88238"/>
                  </a:lnTo>
                  <a:lnTo>
                    <a:pt x="750067" y="73202"/>
                  </a:lnTo>
                  <a:lnTo>
                    <a:pt x="754636" y="59157"/>
                  </a:lnTo>
                  <a:lnTo>
                    <a:pt x="752922" y="53801"/>
                  </a:lnTo>
                  <a:lnTo>
                    <a:pt x="751088" y="35902"/>
                  </a:lnTo>
                  <a:lnTo>
                    <a:pt x="751045" y="11874"/>
                  </a:lnTo>
                  <a:close/>
                </a:path>
                <a:path w="1083310" h="140334">
                  <a:moveTo>
                    <a:pt x="759986" y="11874"/>
                  </a:moveTo>
                  <a:lnTo>
                    <a:pt x="757891" y="11874"/>
                  </a:lnTo>
                  <a:lnTo>
                    <a:pt x="757891" y="35902"/>
                  </a:lnTo>
                  <a:lnTo>
                    <a:pt x="755878" y="55338"/>
                  </a:lnTo>
                  <a:lnTo>
                    <a:pt x="754636" y="59157"/>
                  </a:lnTo>
                  <a:lnTo>
                    <a:pt x="758414" y="70967"/>
                  </a:lnTo>
                  <a:lnTo>
                    <a:pt x="767312" y="85618"/>
                  </a:lnTo>
                  <a:lnTo>
                    <a:pt x="779404" y="96392"/>
                  </a:lnTo>
                  <a:lnTo>
                    <a:pt x="786110" y="87312"/>
                  </a:lnTo>
                  <a:lnTo>
                    <a:pt x="775015" y="77819"/>
                  </a:lnTo>
                  <a:lnTo>
                    <a:pt x="766814" y="65222"/>
                  </a:lnTo>
                  <a:lnTo>
                    <a:pt x="761730" y="50713"/>
                  </a:lnTo>
                  <a:lnTo>
                    <a:pt x="760034" y="35902"/>
                  </a:lnTo>
                  <a:lnTo>
                    <a:pt x="759986" y="11874"/>
                  </a:lnTo>
                  <a:close/>
                </a:path>
                <a:path w="1083310" h="140334">
                  <a:moveTo>
                    <a:pt x="757891" y="11874"/>
                  </a:moveTo>
                  <a:lnTo>
                    <a:pt x="751045" y="11874"/>
                  </a:lnTo>
                  <a:lnTo>
                    <a:pt x="751088" y="35902"/>
                  </a:lnTo>
                  <a:lnTo>
                    <a:pt x="752922" y="53801"/>
                  </a:lnTo>
                  <a:lnTo>
                    <a:pt x="754636" y="59157"/>
                  </a:lnTo>
                  <a:lnTo>
                    <a:pt x="755878" y="55338"/>
                  </a:lnTo>
                  <a:lnTo>
                    <a:pt x="757891" y="35902"/>
                  </a:lnTo>
                  <a:lnTo>
                    <a:pt x="757891" y="11874"/>
                  </a:lnTo>
                  <a:close/>
                </a:path>
                <a:path w="1083310" h="140334">
                  <a:moveTo>
                    <a:pt x="793235" y="45123"/>
                  </a:moveTo>
                  <a:lnTo>
                    <a:pt x="772419" y="45123"/>
                  </a:lnTo>
                  <a:lnTo>
                    <a:pt x="772419" y="54762"/>
                  </a:lnTo>
                  <a:lnTo>
                    <a:pt x="793235" y="54762"/>
                  </a:lnTo>
                  <a:lnTo>
                    <a:pt x="793235" y="45123"/>
                  </a:lnTo>
                  <a:close/>
                </a:path>
                <a:path w="1083310" h="140334">
                  <a:moveTo>
                    <a:pt x="804131" y="45123"/>
                  </a:moveTo>
                  <a:lnTo>
                    <a:pt x="796587" y="45123"/>
                  </a:lnTo>
                  <a:lnTo>
                    <a:pt x="796587" y="54762"/>
                  </a:lnTo>
                  <a:lnTo>
                    <a:pt x="804131" y="54762"/>
                  </a:lnTo>
                  <a:lnTo>
                    <a:pt x="804131" y="45123"/>
                  </a:lnTo>
                  <a:close/>
                </a:path>
                <a:path w="1083310" h="140334">
                  <a:moveTo>
                    <a:pt x="829976" y="0"/>
                  </a:moveTo>
                  <a:lnTo>
                    <a:pt x="818800" y="0"/>
                  </a:lnTo>
                  <a:lnTo>
                    <a:pt x="818800" y="126288"/>
                  </a:lnTo>
                  <a:lnTo>
                    <a:pt x="829976" y="126288"/>
                  </a:lnTo>
                  <a:lnTo>
                    <a:pt x="829976" y="0"/>
                  </a:lnTo>
                  <a:close/>
                </a:path>
                <a:path w="1083310" h="140334">
                  <a:moveTo>
                    <a:pt x="902329" y="100583"/>
                  </a:moveTo>
                  <a:lnTo>
                    <a:pt x="851199" y="100583"/>
                  </a:lnTo>
                  <a:lnTo>
                    <a:pt x="851199" y="110223"/>
                  </a:lnTo>
                  <a:lnTo>
                    <a:pt x="965614" y="110223"/>
                  </a:lnTo>
                  <a:lnTo>
                    <a:pt x="965614" y="103377"/>
                  </a:lnTo>
                  <a:lnTo>
                    <a:pt x="902329" y="103377"/>
                  </a:lnTo>
                  <a:lnTo>
                    <a:pt x="902329" y="100583"/>
                  </a:lnTo>
                  <a:close/>
                </a:path>
                <a:path w="1083310" h="140334">
                  <a:moveTo>
                    <a:pt x="913925" y="70408"/>
                  </a:moveTo>
                  <a:lnTo>
                    <a:pt x="902329" y="70408"/>
                  </a:lnTo>
                  <a:lnTo>
                    <a:pt x="902329" y="103377"/>
                  </a:lnTo>
                  <a:lnTo>
                    <a:pt x="913925" y="103377"/>
                  </a:lnTo>
                  <a:lnTo>
                    <a:pt x="913925" y="70408"/>
                  </a:lnTo>
                  <a:close/>
                </a:path>
                <a:path w="1083310" h="140334">
                  <a:moveTo>
                    <a:pt x="965614" y="100583"/>
                  </a:moveTo>
                  <a:lnTo>
                    <a:pt x="913925" y="100583"/>
                  </a:lnTo>
                  <a:lnTo>
                    <a:pt x="913925" y="103377"/>
                  </a:lnTo>
                  <a:lnTo>
                    <a:pt x="965614" y="103377"/>
                  </a:lnTo>
                  <a:lnTo>
                    <a:pt x="965614" y="100583"/>
                  </a:lnTo>
                  <a:close/>
                </a:path>
                <a:path w="1083310" h="140334">
                  <a:moveTo>
                    <a:pt x="876066" y="8940"/>
                  </a:moveTo>
                  <a:lnTo>
                    <a:pt x="864610" y="8940"/>
                  </a:lnTo>
                  <a:lnTo>
                    <a:pt x="864610" y="73482"/>
                  </a:lnTo>
                  <a:lnTo>
                    <a:pt x="902329" y="73482"/>
                  </a:lnTo>
                  <a:lnTo>
                    <a:pt x="902329" y="70408"/>
                  </a:lnTo>
                  <a:lnTo>
                    <a:pt x="951923" y="70408"/>
                  </a:lnTo>
                  <a:lnTo>
                    <a:pt x="951923" y="63982"/>
                  </a:lnTo>
                  <a:lnTo>
                    <a:pt x="876066" y="63982"/>
                  </a:lnTo>
                  <a:lnTo>
                    <a:pt x="876066" y="40792"/>
                  </a:lnTo>
                  <a:lnTo>
                    <a:pt x="951923" y="40792"/>
                  </a:lnTo>
                  <a:lnTo>
                    <a:pt x="951923" y="31432"/>
                  </a:lnTo>
                  <a:lnTo>
                    <a:pt x="876066" y="31432"/>
                  </a:lnTo>
                  <a:lnTo>
                    <a:pt x="876066" y="8940"/>
                  </a:lnTo>
                  <a:close/>
                </a:path>
                <a:path w="1083310" h="140334">
                  <a:moveTo>
                    <a:pt x="951923" y="70408"/>
                  </a:moveTo>
                  <a:lnTo>
                    <a:pt x="913925" y="70408"/>
                  </a:lnTo>
                  <a:lnTo>
                    <a:pt x="913925" y="73482"/>
                  </a:lnTo>
                  <a:lnTo>
                    <a:pt x="951923" y="73482"/>
                  </a:lnTo>
                  <a:lnTo>
                    <a:pt x="951923" y="70408"/>
                  </a:lnTo>
                  <a:close/>
                </a:path>
                <a:path w="1083310" h="140334">
                  <a:moveTo>
                    <a:pt x="951923" y="40792"/>
                  </a:moveTo>
                  <a:lnTo>
                    <a:pt x="940468" y="40792"/>
                  </a:lnTo>
                  <a:lnTo>
                    <a:pt x="940468" y="63982"/>
                  </a:lnTo>
                  <a:lnTo>
                    <a:pt x="951923" y="63982"/>
                  </a:lnTo>
                  <a:lnTo>
                    <a:pt x="951923" y="40792"/>
                  </a:lnTo>
                  <a:close/>
                </a:path>
                <a:path w="1083310" h="140334">
                  <a:moveTo>
                    <a:pt x="951923" y="8940"/>
                  </a:moveTo>
                  <a:lnTo>
                    <a:pt x="940468" y="8940"/>
                  </a:lnTo>
                  <a:lnTo>
                    <a:pt x="940468" y="31432"/>
                  </a:lnTo>
                  <a:lnTo>
                    <a:pt x="951923" y="31432"/>
                  </a:lnTo>
                  <a:lnTo>
                    <a:pt x="951923" y="8940"/>
                  </a:lnTo>
                  <a:close/>
                </a:path>
                <a:path w="1083310" h="140334">
                  <a:moveTo>
                    <a:pt x="1083230" y="0"/>
                  </a:moveTo>
                  <a:lnTo>
                    <a:pt x="1071635" y="0"/>
                  </a:lnTo>
                  <a:lnTo>
                    <a:pt x="1071635" y="126288"/>
                  </a:lnTo>
                  <a:lnTo>
                    <a:pt x="1083230" y="126288"/>
                  </a:lnTo>
                  <a:lnTo>
                    <a:pt x="1083230" y="0"/>
                  </a:lnTo>
                  <a:close/>
                </a:path>
                <a:path w="1083310" h="140334">
                  <a:moveTo>
                    <a:pt x="1039644" y="13550"/>
                  </a:moveTo>
                  <a:lnTo>
                    <a:pt x="1034614" y="13550"/>
                  </a:lnTo>
                  <a:lnTo>
                    <a:pt x="1034614" y="15506"/>
                  </a:lnTo>
                  <a:lnTo>
                    <a:pt x="1031404" y="39356"/>
                  </a:lnTo>
                  <a:lnTo>
                    <a:pt x="1021605" y="60455"/>
                  </a:lnTo>
                  <a:lnTo>
                    <a:pt x="1004970" y="78568"/>
                  </a:lnTo>
                  <a:lnTo>
                    <a:pt x="981249" y="93459"/>
                  </a:lnTo>
                  <a:lnTo>
                    <a:pt x="987396" y="102819"/>
                  </a:lnTo>
                  <a:lnTo>
                    <a:pt x="1014362" y="85295"/>
                  </a:lnTo>
                  <a:lnTo>
                    <a:pt x="1032554" y="64157"/>
                  </a:lnTo>
                  <a:lnTo>
                    <a:pt x="1042835" y="40032"/>
                  </a:lnTo>
                  <a:lnTo>
                    <a:pt x="1044909" y="23050"/>
                  </a:lnTo>
                  <a:lnTo>
                    <a:pt x="1039644" y="23050"/>
                  </a:lnTo>
                  <a:lnTo>
                    <a:pt x="1039644" y="13550"/>
                  </a:lnTo>
                  <a:close/>
                </a:path>
                <a:path w="1083310" h="140334">
                  <a:moveTo>
                    <a:pt x="1034614" y="13550"/>
                  </a:moveTo>
                  <a:lnTo>
                    <a:pt x="986977" y="13550"/>
                  </a:lnTo>
                  <a:lnTo>
                    <a:pt x="986977" y="23050"/>
                  </a:lnTo>
                  <a:lnTo>
                    <a:pt x="1033599" y="23050"/>
                  </a:lnTo>
                  <a:lnTo>
                    <a:pt x="1034614" y="15506"/>
                  </a:lnTo>
                  <a:lnTo>
                    <a:pt x="1034614" y="13550"/>
                  </a:lnTo>
                  <a:close/>
                </a:path>
                <a:path w="1083310" h="140334">
                  <a:moveTo>
                    <a:pt x="1046070" y="13550"/>
                  </a:moveTo>
                  <a:lnTo>
                    <a:pt x="1039644" y="13550"/>
                  </a:lnTo>
                  <a:lnTo>
                    <a:pt x="1039644" y="23050"/>
                  </a:lnTo>
                  <a:lnTo>
                    <a:pt x="1044909" y="23050"/>
                  </a:lnTo>
                  <a:lnTo>
                    <a:pt x="1046070" y="13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88900"/>
            <a:ext cx="13119100" cy="13220700"/>
            <a:chOff x="508000" y="88900"/>
            <a:chExt cx="13119100" cy="13220700"/>
          </a:xfrm>
        </p:grpSpPr>
        <p:sp>
          <p:nvSpPr>
            <p:cNvPr id="3" name="object 3" descr=""/>
            <p:cNvSpPr/>
            <p:nvPr/>
          </p:nvSpPr>
          <p:spPr>
            <a:xfrm>
              <a:off x="508000" y="546100"/>
              <a:ext cx="13093700" cy="12763500"/>
            </a:xfrm>
            <a:custGeom>
              <a:avLst/>
              <a:gdLst/>
              <a:ahLst/>
              <a:cxnLst/>
              <a:rect l="l" t="t" r="r" b="b"/>
              <a:pathLst>
                <a:path w="13093700" h="12763500">
                  <a:moveTo>
                    <a:pt x="13068300" y="0"/>
                  </a:moveTo>
                  <a:lnTo>
                    <a:pt x="25400" y="0"/>
                  </a:ln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100"/>
                  </a:lnTo>
                  <a:lnTo>
                    <a:pt x="1996" y="12747986"/>
                  </a:lnTo>
                  <a:lnTo>
                    <a:pt x="7439" y="12756060"/>
                  </a:lnTo>
                  <a:lnTo>
                    <a:pt x="15513" y="12761503"/>
                  </a:lnTo>
                  <a:lnTo>
                    <a:pt x="25400" y="12763500"/>
                  </a:lnTo>
                  <a:lnTo>
                    <a:pt x="13068300" y="12763500"/>
                  </a:lnTo>
                  <a:lnTo>
                    <a:pt x="13078187" y="12761503"/>
                  </a:lnTo>
                  <a:lnTo>
                    <a:pt x="13086260" y="12756060"/>
                  </a:lnTo>
                  <a:lnTo>
                    <a:pt x="13091704" y="12747986"/>
                  </a:lnTo>
                  <a:lnTo>
                    <a:pt x="13093700" y="12738100"/>
                  </a:lnTo>
                  <a:lnTo>
                    <a:pt x="13093700" y="25400"/>
                  </a:lnTo>
                  <a:lnTo>
                    <a:pt x="13091703" y="15513"/>
                  </a:lnTo>
                  <a:lnTo>
                    <a:pt x="13086260" y="7439"/>
                  </a:lnTo>
                  <a:lnTo>
                    <a:pt x="13078186" y="1996"/>
                  </a:lnTo>
                  <a:lnTo>
                    <a:pt x="130683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08000" y="546100"/>
              <a:ext cx="13093700" cy="12763500"/>
            </a:xfrm>
            <a:custGeom>
              <a:avLst/>
              <a:gdLst/>
              <a:ahLst/>
              <a:cxnLst/>
              <a:rect l="l" t="t" r="r" b="b"/>
              <a:pathLst>
                <a:path w="13093700" h="12763500">
                  <a:moveTo>
                    <a:pt x="13068300" y="12750800"/>
                  </a:moveTo>
                  <a:lnTo>
                    <a:pt x="25400" y="12750800"/>
                  </a:lnTo>
                  <a:lnTo>
                    <a:pt x="25400" y="12763500"/>
                  </a:lnTo>
                  <a:lnTo>
                    <a:pt x="13068300" y="12763500"/>
                  </a:lnTo>
                  <a:lnTo>
                    <a:pt x="13068300" y="1275080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13068300" y="12700"/>
                  </a:lnTo>
                  <a:lnTo>
                    <a:pt x="13075313" y="12700"/>
                  </a:lnTo>
                  <a:lnTo>
                    <a:pt x="13081000" y="18386"/>
                  </a:lnTo>
                  <a:lnTo>
                    <a:pt x="13081000" y="12745113"/>
                  </a:lnTo>
                  <a:lnTo>
                    <a:pt x="13075313" y="12750800"/>
                  </a:lnTo>
                  <a:lnTo>
                    <a:pt x="13068300" y="12750800"/>
                  </a:lnTo>
                  <a:lnTo>
                    <a:pt x="13068300" y="12763500"/>
                  </a:lnTo>
                  <a:lnTo>
                    <a:pt x="13078187" y="12761503"/>
                  </a:lnTo>
                  <a:lnTo>
                    <a:pt x="13086260" y="12756060"/>
                  </a:lnTo>
                  <a:lnTo>
                    <a:pt x="13091704" y="12747986"/>
                  </a:lnTo>
                  <a:lnTo>
                    <a:pt x="13093700" y="12738100"/>
                  </a:lnTo>
                  <a:lnTo>
                    <a:pt x="13093700" y="25400"/>
                  </a:lnTo>
                  <a:lnTo>
                    <a:pt x="13091703" y="15512"/>
                  </a:lnTo>
                  <a:lnTo>
                    <a:pt x="13086260" y="7439"/>
                  </a:lnTo>
                  <a:lnTo>
                    <a:pt x="13078186" y="1995"/>
                  </a:lnTo>
                  <a:lnTo>
                    <a:pt x="13068300" y="0"/>
                  </a:lnTo>
                  <a:close/>
                </a:path>
                <a:path w="13093700" h="127635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100"/>
                  </a:lnTo>
                  <a:lnTo>
                    <a:pt x="1996" y="12747986"/>
                  </a:lnTo>
                  <a:lnTo>
                    <a:pt x="7439" y="12756060"/>
                  </a:lnTo>
                  <a:lnTo>
                    <a:pt x="15513" y="12761503"/>
                  </a:lnTo>
                  <a:lnTo>
                    <a:pt x="25400" y="12763499"/>
                  </a:lnTo>
                  <a:lnTo>
                    <a:pt x="25400" y="12750800"/>
                  </a:lnTo>
                  <a:lnTo>
                    <a:pt x="18386" y="12750800"/>
                  </a:lnTo>
                  <a:lnTo>
                    <a:pt x="12700" y="12745113"/>
                  </a:lnTo>
                  <a:lnTo>
                    <a:pt x="12700" y="18386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68300" y="12700"/>
                  </a:lnTo>
                  <a:lnTo>
                    <a:pt x="130683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71700" y="1358900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0" y="11950700"/>
                  </a:moveTo>
                  <a:lnTo>
                    <a:pt x="10083800" y="11950700"/>
                  </a:lnTo>
                  <a:lnTo>
                    <a:pt x="10083800" y="0"/>
                  </a:lnTo>
                  <a:lnTo>
                    <a:pt x="0" y="0"/>
                  </a:lnTo>
                  <a:lnTo>
                    <a:pt x="0" y="11950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71700" y="1358899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10083800" y="0"/>
                  </a:moveTo>
                  <a:lnTo>
                    <a:pt x="10071100" y="0"/>
                  </a:lnTo>
                  <a:lnTo>
                    <a:pt x="10071100" y="11938000"/>
                  </a:lnTo>
                  <a:lnTo>
                    <a:pt x="12700" y="119380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950700"/>
                  </a:lnTo>
                  <a:lnTo>
                    <a:pt x="12700" y="11950700"/>
                  </a:lnTo>
                  <a:lnTo>
                    <a:pt x="10071100" y="11950700"/>
                  </a:lnTo>
                  <a:lnTo>
                    <a:pt x="10083800" y="119507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CD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8000" y="5080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506" y="830262"/>
              <a:ext cx="1929511" cy="25039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466844" y="848156"/>
              <a:ext cx="8649970" cy="295275"/>
            </a:xfrm>
            <a:custGeom>
              <a:avLst/>
              <a:gdLst/>
              <a:ahLst/>
              <a:cxnLst/>
              <a:rect l="l" t="t" r="r" b="b"/>
              <a:pathLst>
                <a:path w="8649969" h="295275">
                  <a:moveTo>
                    <a:pt x="107086" y="86360"/>
                  </a:moveTo>
                  <a:lnTo>
                    <a:pt x="88950" y="77101"/>
                  </a:lnTo>
                  <a:lnTo>
                    <a:pt x="74828" y="63779"/>
                  </a:lnTo>
                  <a:lnTo>
                    <a:pt x="65646" y="47536"/>
                  </a:lnTo>
                  <a:lnTo>
                    <a:pt x="62382" y="29464"/>
                  </a:lnTo>
                  <a:lnTo>
                    <a:pt x="62382" y="9550"/>
                  </a:lnTo>
                  <a:lnTo>
                    <a:pt x="59537" y="9550"/>
                  </a:lnTo>
                  <a:lnTo>
                    <a:pt x="48564" y="9550"/>
                  </a:ln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81" y="92798"/>
                  </a:lnTo>
                  <a:lnTo>
                    <a:pt x="45745" y="75311"/>
                  </a:lnTo>
                  <a:lnTo>
                    <a:pt x="54394" y="56756"/>
                  </a:lnTo>
                  <a:lnTo>
                    <a:pt x="62306" y="72364"/>
                  </a:lnTo>
                  <a:lnTo>
                    <a:pt x="77965" y="88480"/>
                  </a:lnTo>
                  <a:lnTo>
                    <a:pt x="98145" y="99568"/>
                  </a:lnTo>
                  <a:lnTo>
                    <a:pt x="107086" y="86360"/>
                  </a:lnTo>
                  <a:close/>
                </a:path>
                <a:path w="8649969" h="295275">
                  <a:moveTo>
                    <a:pt x="145288" y="149961"/>
                  </a:moveTo>
                  <a:lnTo>
                    <a:pt x="141135" y="135813"/>
                  </a:lnTo>
                  <a:lnTo>
                    <a:pt x="134378" y="129844"/>
                  </a:lnTo>
                  <a:lnTo>
                    <a:pt x="129209" y="125272"/>
                  </a:lnTo>
                  <a:lnTo>
                    <a:pt x="128828" y="125145"/>
                  </a:lnTo>
                  <a:lnTo>
                    <a:pt x="128828" y="149961"/>
                  </a:lnTo>
                  <a:lnTo>
                    <a:pt x="125793" y="158508"/>
                  </a:lnTo>
                  <a:lnTo>
                    <a:pt x="117094" y="164820"/>
                  </a:lnTo>
                  <a:lnTo>
                    <a:pt x="103276" y="168744"/>
                  </a:lnTo>
                  <a:lnTo>
                    <a:pt x="84937" y="170078"/>
                  </a:lnTo>
                  <a:lnTo>
                    <a:pt x="66586" y="168744"/>
                  </a:lnTo>
                  <a:lnTo>
                    <a:pt x="52781" y="164820"/>
                  </a:lnTo>
                  <a:lnTo>
                    <a:pt x="44069" y="158508"/>
                  </a:lnTo>
                  <a:lnTo>
                    <a:pt x="41046" y="149961"/>
                  </a:lnTo>
                  <a:lnTo>
                    <a:pt x="44069" y="141427"/>
                  </a:lnTo>
                  <a:lnTo>
                    <a:pt x="52781" y="135102"/>
                  </a:lnTo>
                  <a:lnTo>
                    <a:pt x="66586" y="131191"/>
                  </a:lnTo>
                  <a:lnTo>
                    <a:pt x="84937" y="129844"/>
                  </a:lnTo>
                  <a:lnTo>
                    <a:pt x="103276" y="131191"/>
                  </a:lnTo>
                  <a:lnTo>
                    <a:pt x="117094" y="135102"/>
                  </a:lnTo>
                  <a:lnTo>
                    <a:pt x="125793" y="141427"/>
                  </a:lnTo>
                  <a:lnTo>
                    <a:pt x="128828" y="149961"/>
                  </a:lnTo>
                  <a:lnTo>
                    <a:pt x="128828" y="125145"/>
                  </a:lnTo>
                  <a:lnTo>
                    <a:pt x="110223" y="118706"/>
                  </a:lnTo>
                  <a:lnTo>
                    <a:pt x="84937" y="116433"/>
                  </a:lnTo>
                  <a:lnTo>
                    <a:pt x="59639" y="118706"/>
                  </a:lnTo>
                  <a:lnTo>
                    <a:pt x="40665" y="125272"/>
                  </a:lnTo>
                  <a:lnTo>
                    <a:pt x="28727" y="135813"/>
                  </a:lnTo>
                  <a:lnTo>
                    <a:pt x="24587" y="149961"/>
                  </a:lnTo>
                  <a:lnTo>
                    <a:pt x="28727" y="164084"/>
                  </a:lnTo>
                  <a:lnTo>
                    <a:pt x="40665" y="174548"/>
                  </a:lnTo>
                  <a:lnTo>
                    <a:pt x="59639" y="181051"/>
                  </a:lnTo>
                  <a:lnTo>
                    <a:pt x="84937" y="183286"/>
                  </a:lnTo>
                  <a:lnTo>
                    <a:pt x="110223" y="181051"/>
                  </a:lnTo>
                  <a:lnTo>
                    <a:pt x="129209" y="174548"/>
                  </a:lnTo>
                  <a:lnTo>
                    <a:pt x="134302" y="170078"/>
                  </a:lnTo>
                  <a:lnTo>
                    <a:pt x="141135" y="164084"/>
                  </a:lnTo>
                  <a:lnTo>
                    <a:pt x="145288" y="149961"/>
                  </a:lnTo>
                  <a:close/>
                </a:path>
                <a:path w="8649969" h="295275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0"/>
                  </a:ln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8649969" h="295275">
                  <a:moveTo>
                    <a:pt x="338099" y="5689"/>
                  </a:moveTo>
                  <a:lnTo>
                    <a:pt x="293598" y="5689"/>
                  </a:lnTo>
                  <a:lnTo>
                    <a:pt x="293598" y="19507"/>
                  </a:lnTo>
                  <a:lnTo>
                    <a:pt x="293598" y="57912"/>
                  </a:lnTo>
                  <a:lnTo>
                    <a:pt x="247878" y="57912"/>
                  </a:lnTo>
                  <a:lnTo>
                    <a:pt x="247878" y="19507"/>
                  </a:lnTo>
                  <a:lnTo>
                    <a:pt x="293598" y="19507"/>
                  </a:lnTo>
                  <a:lnTo>
                    <a:pt x="293598" y="5689"/>
                  </a:lnTo>
                  <a:lnTo>
                    <a:pt x="203174" y="5689"/>
                  </a:lnTo>
                  <a:lnTo>
                    <a:pt x="203174" y="19507"/>
                  </a:lnTo>
                  <a:lnTo>
                    <a:pt x="231013" y="19507"/>
                  </a:lnTo>
                  <a:lnTo>
                    <a:pt x="231013" y="57912"/>
                  </a:lnTo>
                  <a:lnTo>
                    <a:pt x="203987" y="57912"/>
                  </a:lnTo>
                  <a:lnTo>
                    <a:pt x="203987" y="71729"/>
                  </a:lnTo>
                  <a:lnTo>
                    <a:pt x="337286" y="71729"/>
                  </a:lnTo>
                  <a:lnTo>
                    <a:pt x="337286" y="66852"/>
                  </a:lnTo>
                  <a:lnTo>
                    <a:pt x="337286" y="57912"/>
                  </a:lnTo>
                  <a:lnTo>
                    <a:pt x="310261" y="57912"/>
                  </a:lnTo>
                  <a:lnTo>
                    <a:pt x="310261" y="19507"/>
                  </a:lnTo>
                  <a:lnTo>
                    <a:pt x="338099" y="19507"/>
                  </a:lnTo>
                  <a:lnTo>
                    <a:pt x="338099" y="11785"/>
                  </a:lnTo>
                  <a:lnTo>
                    <a:pt x="338099" y="5689"/>
                  </a:lnTo>
                  <a:close/>
                </a:path>
                <a:path w="8649969" h="295275">
                  <a:moveTo>
                    <a:pt x="353745" y="88595"/>
                  </a:moveTo>
                  <a:lnTo>
                    <a:pt x="187731" y="88595"/>
                  </a:lnTo>
                  <a:lnTo>
                    <a:pt x="187731" y="102412"/>
                  </a:lnTo>
                  <a:lnTo>
                    <a:pt x="262509" y="102412"/>
                  </a:lnTo>
                  <a:lnTo>
                    <a:pt x="262509" y="123748"/>
                  </a:lnTo>
                  <a:lnTo>
                    <a:pt x="208051" y="123748"/>
                  </a:lnTo>
                  <a:lnTo>
                    <a:pt x="208051" y="181254"/>
                  </a:lnTo>
                  <a:lnTo>
                    <a:pt x="333425" y="181254"/>
                  </a:lnTo>
                  <a:lnTo>
                    <a:pt x="333425" y="167640"/>
                  </a:lnTo>
                  <a:lnTo>
                    <a:pt x="333425" y="137160"/>
                  </a:lnTo>
                  <a:lnTo>
                    <a:pt x="333425" y="129235"/>
                  </a:lnTo>
                  <a:lnTo>
                    <a:pt x="333425" y="123748"/>
                  </a:lnTo>
                  <a:lnTo>
                    <a:pt x="316966" y="123748"/>
                  </a:lnTo>
                  <a:lnTo>
                    <a:pt x="316966" y="137160"/>
                  </a:lnTo>
                  <a:lnTo>
                    <a:pt x="316966" y="167640"/>
                  </a:lnTo>
                  <a:lnTo>
                    <a:pt x="224713" y="167640"/>
                  </a:lnTo>
                  <a:lnTo>
                    <a:pt x="224713" y="137160"/>
                  </a:lnTo>
                  <a:lnTo>
                    <a:pt x="316966" y="137160"/>
                  </a:lnTo>
                  <a:lnTo>
                    <a:pt x="316966" y="123748"/>
                  </a:lnTo>
                  <a:lnTo>
                    <a:pt x="279171" y="123748"/>
                  </a:lnTo>
                  <a:lnTo>
                    <a:pt x="279171" y="102412"/>
                  </a:lnTo>
                  <a:lnTo>
                    <a:pt x="353745" y="102412"/>
                  </a:lnTo>
                  <a:lnTo>
                    <a:pt x="353745" y="97536"/>
                  </a:lnTo>
                  <a:lnTo>
                    <a:pt x="353745" y="88595"/>
                  </a:lnTo>
                  <a:close/>
                </a:path>
                <a:path w="8649969" h="295275">
                  <a:moveTo>
                    <a:pt x="468337" y="126390"/>
                  </a:moveTo>
                  <a:lnTo>
                    <a:pt x="451294" y="113563"/>
                  </a:lnTo>
                  <a:lnTo>
                    <a:pt x="438950" y="95681"/>
                  </a:lnTo>
                  <a:lnTo>
                    <a:pt x="431444" y="73964"/>
                  </a:lnTo>
                  <a:lnTo>
                    <a:pt x="428917" y="49580"/>
                  </a:lnTo>
                  <a:lnTo>
                    <a:pt x="428917" y="35560"/>
                  </a:lnTo>
                  <a:lnTo>
                    <a:pt x="462445" y="35560"/>
                  </a:lnTo>
                  <a:lnTo>
                    <a:pt x="462445" y="28448"/>
                  </a:lnTo>
                  <a:lnTo>
                    <a:pt x="462445" y="21539"/>
                  </a:lnTo>
                  <a:lnTo>
                    <a:pt x="377101" y="21539"/>
                  </a:lnTo>
                  <a:lnTo>
                    <a:pt x="377101" y="35560"/>
                  </a:lnTo>
                  <a:lnTo>
                    <a:pt x="412661" y="35560"/>
                  </a:lnTo>
                  <a:lnTo>
                    <a:pt x="412661" y="49580"/>
                  </a:lnTo>
                  <a:lnTo>
                    <a:pt x="410159" y="76314"/>
                  </a:lnTo>
                  <a:lnTo>
                    <a:pt x="402653" y="99771"/>
                  </a:lnTo>
                  <a:lnTo>
                    <a:pt x="390207" y="118960"/>
                  </a:lnTo>
                  <a:lnTo>
                    <a:pt x="372833" y="132892"/>
                  </a:lnTo>
                  <a:lnTo>
                    <a:pt x="383197" y="145897"/>
                  </a:lnTo>
                  <a:lnTo>
                    <a:pt x="401777" y="129933"/>
                  </a:lnTo>
                  <a:lnTo>
                    <a:pt x="415124" y="107950"/>
                  </a:lnTo>
                  <a:lnTo>
                    <a:pt x="421246" y="87337"/>
                  </a:lnTo>
                  <a:lnTo>
                    <a:pt x="426529" y="103860"/>
                  </a:lnTo>
                  <a:lnTo>
                    <a:pt x="439877" y="124536"/>
                  </a:lnTo>
                  <a:lnTo>
                    <a:pt x="458381" y="139395"/>
                  </a:lnTo>
                  <a:lnTo>
                    <a:pt x="468337" y="126390"/>
                  </a:lnTo>
                  <a:close/>
                </a:path>
                <a:path w="8649969" h="295275">
                  <a:moveTo>
                    <a:pt x="531329" y="0"/>
                  </a:moveTo>
                  <a:lnTo>
                    <a:pt x="515277" y="0"/>
                  </a:lnTo>
                  <a:lnTo>
                    <a:pt x="515277" y="73964"/>
                  </a:lnTo>
                  <a:lnTo>
                    <a:pt x="491096" y="73964"/>
                  </a:lnTo>
                  <a:lnTo>
                    <a:pt x="491096" y="3860"/>
                  </a:lnTo>
                  <a:lnTo>
                    <a:pt x="475246" y="3860"/>
                  </a:lnTo>
                  <a:lnTo>
                    <a:pt x="475246" y="174548"/>
                  </a:lnTo>
                  <a:lnTo>
                    <a:pt x="491096" y="174548"/>
                  </a:lnTo>
                  <a:lnTo>
                    <a:pt x="491096" y="88188"/>
                  </a:lnTo>
                  <a:lnTo>
                    <a:pt x="515277" y="88188"/>
                  </a:lnTo>
                  <a:lnTo>
                    <a:pt x="515277" y="183692"/>
                  </a:lnTo>
                  <a:lnTo>
                    <a:pt x="531329" y="183692"/>
                  </a:lnTo>
                  <a:lnTo>
                    <a:pt x="531329" y="88188"/>
                  </a:lnTo>
                  <a:lnTo>
                    <a:pt x="531329" y="73964"/>
                  </a:lnTo>
                  <a:lnTo>
                    <a:pt x="531329" y="0"/>
                  </a:lnTo>
                  <a:close/>
                </a:path>
                <a:path w="8649969" h="295275">
                  <a:moveTo>
                    <a:pt x="707898" y="18288"/>
                  </a:moveTo>
                  <a:lnTo>
                    <a:pt x="697534" y="18288"/>
                  </a:lnTo>
                  <a:lnTo>
                    <a:pt x="691235" y="18288"/>
                  </a:lnTo>
                  <a:lnTo>
                    <a:pt x="579272" y="18288"/>
                  </a:lnTo>
                  <a:lnTo>
                    <a:pt x="579272" y="32308"/>
                  </a:lnTo>
                  <a:lnTo>
                    <a:pt x="691184" y="32308"/>
                  </a:lnTo>
                  <a:lnTo>
                    <a:pt x="691108" y="54254"/>
                  </a:lnTo>
                  <a:lnTo>
                    <a:pt x="690372" y="73075"/>
                  </a:lnTo>
                  <a:lnTo>
                    <a:pt x="688314" y="94792"/>
                  </a:lnTo>
                  <a:lnTo>
                    <a:pt x="684326" y="119481"/>
                  </a:lnTo>
                  <a:lnTo>
                    <a:pt x="701192" y="121716"/>
                  </a:lnTo>
                  <a:lnTo>
                    <a:pt x="705065" y="95935"/>
                  </a:lnTo>
                  <a:lnTo>
                    <a:pt x="707059" y="73736"/>
                  </a:lnTo>
                  <a:lnTo>
                    <a:pt x="707796" y="54254"/>
                  </a:lnTo>
                  <a:lnTo>
                    <a:pt x="707898" y="32308"/>
                  </a:lnTo>
                  <a:lnTo>
                    <a:pt x="707898" y="18288"/>
                  </a:lnTo>
                  <a:close/>
                </a:path>
                <a:path w="8649969" h="295275">
                  <a:moveTo>
                    <a:pt x="727811" y="144068"/>
                  </a:moveTo>
                  <a:lnTo>
                    <a:pt x="643077" y="144068"/>
                  </a:lnTo>
                  <a:lnTo>
                    <a:pt x="643077" y="78435"/>
                  </a:lnTo>
                  <a:lnTo>
                    <a:pt x="626211" y="78435"/>
                  </a:lnTo>
                  <a:lnTo>
                    <a:pt x="626211" y="144068"/>
                  </a:lnTo>
                  <a:lnTo>
                    <a:pt x="561797" y="144068"/>
                  </a:lnTo>
                  <a:lnTo>
                    <a:pt x="561797" y="158089"/>
                  </a:lnTo>
                  <a:lnTo>
                    <a:pt x="727811" y="158089"/>
                  </a:lnTo>
                  <a:lnTo>
                    <a:pt x="727811" y="150977"/>
                  </a:lnTo>
                  <a:lnTo>
                    <a:pt x="727811" y="144068"/>
                  </a:lnTo>
                  <a:close/>
                </a:path>
                <a:path w="8649969" h="295275">
                  <a:moveTo>
                    <a:pt x="894003" y="125577"/>
                  </a:moveTo>
                  <a:lnTo>
                    <a:pt x="767016" y="125577"/>
                  </a:lnTo>
                  <a:lnTo>
                    <a:pt x="767016" y="139395"/>
                  </a:lnTo>
                  <a:lnTo>
                    <a:pt x="877150" y="139395"/>
                  </a:lnTo>
                  <a:lnTo>
                    <a:pt x="877150" y="183692"/>
                  </a:lnTo>
                  <a:lnTo>
                    <a:pt x="894003" y="183692"/>
                  </a:lnTo>
                  <a:lnTo>
                    <a:pt x="894003" y="125577"/>
                  </a:lnTo>
                  <a:close/>
                </a:path>
                <a:path w="8649969" h="295275">
                  <a:moveTo>
                    <a:pt x="914539" y="93065"/>
                  </a:moveTo>
                  <a:lnTo>
                    <a:pt x="839965" y="93065"/>
                  </a:lnTo>
                  <a:lnTo>
                    <a:pt x="839965" y="70104"/>
                  </a:lnTo>
                  <a:lnTo>
                    <a:pt x="893406" y="70104"/>
                  </a:lnTo>
                  <a:lnTo>
                    <a:pt x="893406" y="66446"/>
                  </a:lnTo>
                  <a:lnTo>
                    <a:pt x="893406" y="56489"/>
                  </a:lnTo>
                  <a:lnTo>
                    <a:pt x="893406" y="21132"/>
                  </a:lnTo>
                  <a:lnTo>
                    <a:pt x="893406" y="7518"/>
                  </a:lnTo>
                  <a:lnTo>
                    <a:pt x="876731" y="7518"/>
                  </a:lnTo>
                  <a:lnTo>
                    <a:pt x="876731" y="21132"/>
                  </a:lnTo>
                  <a:lnTo>
                    <a:pt x="876731" y="56489"/>
                  </a:lnTo>
                  <a:lnTo>
                    <a:pt x="786320" y="56489"/>
                  </a:lnTo>
                  <a:lnTo>
                    <a:pt x="786320" y="21132"/>
                  </a:lnTo>
                  <a:lnTo>
                    <a:pt x="876731" y="21132"/>
                  </a:lnTo>
                  <a:lnTo>
                    <a:pt x="876731" y="7518"/>
                  </a:lnTo>
                  <a:lnTo>
                    <a:pt x="769861" y="7518"/>
                  </a:lnTo>
                  <a:lnTo>
                    <a:pt x="769861" y="70104"/>
                  </a:lnTo>
                  <a:lnTo>
                    <a:pt x="823290" y="70104"/>
                  </a:lnTo>
                  <a:lnTo>
                    <a:pt x="823290" y="93065"/>
                  </a:lnTo>
                  <a:lnTo>
                    <a:pt x="748525" y="93065"/>
                  </a:lnTo>
                  <a:lnTo>
                    <a:pt x="748525" y="106680"/>
                  </a:lnTo>
                  <a:lnTo>
                    <a:pt x="914539" y="106680"/>
                  </a:lnTo>
                  <a:lnTo>
                    <a:pt x="914539" y="98145"/>
                  </a:lnTo>
                  <a:lnTo>
                    <a:pt x="914539" y="93065"/>
                  </a:lnTo>
                  <a:close/>
                </a:path>
                <a:path w="8649969" h="295275">
                  <a:moveTo>
                    <a:pt x="1081747" y="128828"/>
                  </a:moveTo>
                  <a:lnTo>
                    <a:pt x="953935" y="128828"/>
                  </a:lnTo>
                  <a:lnTo>
                    <a:pt x="953935" y="142646"/>
                  </a:lnTo>
                  <a:lnTo>
                    <a:pt x="1064882" y="142646"/>
                  </a:lnTo>
                  <a:lnTo>
                    <a:pt x="1064882" y="182079"/>
                  </a:lnTo>
                  <a:lnTo>
                    <a:pt x="1081747" y="182079"/>
                  </a:lnTo>
                  <a:lnTo>
                    <a:pt x="1081747" y="128828"/>
                  </a:lnTo>
                  <a:close/>
                </a:path>
                <a:path w="8649969" h="295275">
                  <a:moveTo>
                    <a:pt x="1102067" y="100990"/>
                  </a:moveTo>
                  <a:lnTo>
                    <a:pt x="1027087" y="100990"/>
                  </a:lnTo>
                  <a:lnTo>
                    <a:pt x="1027087" y="81686"/>
                  </a:lnTo>
                  <a:lnTo>
                    <a:pt x="1084592" y="81686"/>
                  </a:lnTo>
                  <a:lnTo>
                    <a:pt x="1084592" y="75387"/>
                  </a:lnTo>
                  <a:lnTo>
                    <a:pt x="1084592" y="73964"/>
                  </a:lnTo>
                  <a:lnTo>
                    <a:pt x="1084592" y="68478"/>
                  </a:lnTo>
                  <a:lnTo>
                    <a:pt x="973645" y="68478"/>
                  </a:lnTo>
                  <a:lnTo>
                    <a:pt x="973645" y="49174"/>
                  </a:lnTo>
                  <a:lnTo>
                    <a:pt x="1080528" y="49174"/>
                  </a:lnTo>
                  <a:lnTo>
                    <a:pt x="1080528" y="4673"/>
                  </a:lnTo>
                  <a:lnTo>
                    <a:pt x="956576" y="4673"/>
                  </a:lnTo>
                  <a:lnTo>
                    <a:pt x="956576" y="17881"/>
                  </a:lnTo>
                  <a:lnTo>
                    <a:pt x="1064069" y="17881"/>
                  </a:lnTo>
                  <a:lnTo>
                    <a:pt x="1064069" y="36779"/>
                  </a:lnTo>
                  <a:lnTo>
                    <a:pt x="956983" y="36779"/>
                  </a:lnTo>
                  <a:lnTo>
                    <a:pt x="956983" y="81686"/>
                  </a:lnTo>
                  <a:lnTo>
                    <a:pt x="1010221" y="81686"/>
                  </a:lnTo>
                  <a:lnTo>
                    <a:pt x="1010221" y="100990"/>
                  </a:lnTo>
                  <a:lnTo>
                    <a:pt x="935443" y="100990"/>
                  </a:lnTo>
                  <a:lnTo>
                    <a:pt x="935443" y="114808"/>
                  </a:lnTo>
                  <a:lnTo>
                    <a:pt x="1102067" y="114808"/>
                  </a:lnTo>
                  <a:lnTo>
                    <a:pt x="1102067" y="107899"/>
                  </a:lnTo>
                  <a:lnTo>
                    <a:pt x="1102067" y="100990"/>
                  </a:lnTo>
                  <a:close/>
                </a:path>
                <a:path w="8649969" h="295275">
                  <a:moveTo>
                    <a:pt x="1835200" y="7315"/>
                  </a:moveTo>
                  <a:lnTo>
                    <a:pt x="1818538" y="7315"/>
                  </a:lnTo>
                  <a:lnTo>
                    <a:pt x="1818538" y="32512"/>
                  </a:lnTo>
                  <a:lnTo>
                    <a:pt x="1818538" y="46126"/>
                  </a:lnTo>
                  <a:lnTo>
                    <a:pt x="1818538" y="73152"/>
                  </a:lnTo>
                  <a:lnTo>
                    <a:pt x="1727708" y="73152"/>
                  </a:lnTo>
                  <a:lnTo>
                    <a:pt x="1727708" y="46126"/>
                  </a:lnTo>
                  <a:lnTo>
                    <a:pt x="1818538" y="46126"/>
                  </a:lnTo>
                  <a:lnTo>
                    <a:pt x="1818538" y="32512"/>
                  </a:lnTo>
                  <a:lnTo>
                    <a:pt x="1727708" y="32512"/>
                  </a:lnTo>
                  <a:lnTo>
                    <a:pt x="1727708" y="7315"/>
                  </a:lnTo>
                  <a:lnTo>
                    <a:pt x="1710842" y="7315"/>
                  </a:lnTo>
                  <a:lnTo>
                    <a:pt x="1710842" y="86766"/>
                  </a:lnTo>
                  <a:lnTo>
                    <a:pt x="1835200" y="86766"/>
                  </a:lnTo>
                  <a:lnTo>
                    <a:pt x="1835200" y="73152"/>
                  </a:lnTo>
                  <a:lnTo>
                    <a:pt x="1835200" y="46126"/>
                  </a:lnTo>
                  <a:lnTo>
                    <a:pt x="1835200" y="32512"/>
                  </a:lnTo>
                  <a:lnTo>
                    <a:pt x="1835200" y="7315"/>
                  </a:lnTo>
                  <a:close/>
                </a:path>
                <a:path w="8649969" h="295275">
                  <a:moveTo>
                    <a:pt x="1856536" y="108712"/>
                  </a:moveTo>
                  <a:lnTo>
                    <a:pt x="1689912" y="108712"/>
                  </a:lnTo>
                  <a:lnTo>
                    <a:pt x="1689912" y="122529"/>
                  </a:lnTo>
                  <a:lnTo>
                    <a:pt x="1764284" y="122529"/>
                  </a:lnTo>
                  <a:lnTo>
                    <a:pt x="1764284" y="183692"/>
                  </a:lnTo>
                  <a:lnTo>
                    <a:pt x="1780946" y="183692"/>
                  </a:lnTo>
                  <a:lnTo>
                    <a:pt x="1780946" y="122529"/>
                  </a:lnTo>
                  <a:lnTo>
                    <a:pt x="1856536" y="122529"/>
                  </a:lnTo>
                  <a:lnTo>
                    <a:pt x="1856536" y="115214"/>
                  </a:lnTo>
                  <a:lnTo>
                    <a:pt x="1856536" y="108712"/>
                  </a:lnTo>
                  <a:close/>
                </a:path>
                <a:path w="8649969" h="295275">
                  <a:moveTo>
                    <a:pt x="2027199" y="5689"/>
                  </a:moveTo>
                  <a:lnTo>
                    <a:pt x="1982698" y="5689"/>
                  </a:lnTo>
                  <a:lnTo>
                    <a:pt x="1982698" y="19507"/>
                  </a:lnTo>
                  <a:lnTo>
                    <a:pt x="1982698" y="57912"/>
                  </a:lnTo>
                  <a:lnTo>
                    <a:pt x="1936978" y="57912"/>
                  </a:lnTo>
                  <a:lnTo>
                    <a:pt x="1936978" y="19507"/>
                  </a:lnTo>
                  <a:lnTo>
                    <a:pt x="1982698" y="19507"/>
                  </a:lnTo>
                  <a:lnTo>
                    <a:pt x="1982698" y="5689"/>
                  </a:lnTo>
                  <a:lnTo>
                    <a:pt x="1892274" y="5689"/>
                  </a:lnTo>
                  <a:lnTo>
                    <a:pt x="1892274" y="19507"/>
                  </a:lnTo>
                  <a:lnTo>
                    <a:pt x="1920113" y="19507"/>
                  </a:lnTo>
                  <a:lnTo>
                    <a:pt x="1920113" y="57912"/>
                  </a:lnTo>
                  <a:lnTo>
                    <a:pt x="1893087" y="57912"/>
                  </a:lnTo>
                  <a:lnTo>
                    <a:pt x="1893087" y="71729"/>
                  </a:lnTo>
                  <a:lnTo>
                    <a:pt x="2026386" y="71729"/>
                  </a:lnTo>
                  <a:lnTo>
                    <a:pt x="2026386" y="66852"/>
                  </a:lnTo>
                  <a:lnTo>
                    <a:pt x="2026386" y="57912"/>
                  </a:lnTo>
                  <a:lnTo>
                    <a:pt x="1999361" y="57912"/>
                  </a:lnTo>
                  <a:lnTo>
                    <a:pt x="1999361" y="19507"/>
                  </a:lnTo>
                  <a:lnTo>
                    <a:pt x="2027199" y="19507"/>
                  </a:lnTo>
                  <a:lnTo>
                    <a:pt x="2027199" y="11785"/>
                  </a:lnTo>
                  <a:lnTo>
                    <a:pt x="2027199" y="5689"/>
                  </a:lnTo>
                  <a:close/>
                </a:path>
                <a:path w="8649969" h="295275">
                  <a:moveTo>
                    <a:pt x="2042845" y="88595"/>
                  </a:moveTo>
                  <a:lnTo>
                    <a:pt x="1876831" y="88595"/>
                  </a:lnTo>
                  <a:lnTo>
                    <a:pt x="1876831" y="102412"/>
                  </a:lnTo>
                  <a:lnTo>
                    <a:pt x="1951609" y="102412"/>
                  </a:lnTo>
                  <a:lnTo>
                    <a:pt x="1951609" y="123748"/>
                  </a:lnTo>
                  <a:lnTo>
                    <a:pt x="1897151" y="123748"/>
                  </a:lnTo>
                  <a:lnTo>
                    <a:pt x="1897151" y="181254"/>
                  </a:lnTo>
                  <a:lnTo>
                    <a:pt x="2022525" y="181254"/>
                  </a:lnTo>
                  <a:lnTo>
                    <a:pt x="2022525" y="167640"/>
                  </a:lnTo>
                  <a:lnTo>
                    <a:pt x="2022525" y="137160"/>
                  </a:lnTo>
                  <a:lnTo>
                    <a:pt x="2022525" y="129235"/>
                  </a:lnTo>
                  <a:lnTo>
                    <a:pt x="2022525" y="123748"/>
                  </a:lnTo>
                  <a:lnTo>
                    <a:pt x="2006066" y="123748"/>
                  </a:lnTo>
                  <a:lnTo>
                    <a:pt x="2006066" y="137160"/>
                  </a:lnTo>
                  <a:lnTo>
                    <a:pt x="2006066" y="167640"/>
                  </a:lnTo>
                  <a:lnTo>
                    <a:pt x="1913813" y="167640"/>
                  </a:lnTo>
                  <a:lnTo>
                    <a:pt x="1913813" y="137160"/>
                  </a:lnTo>
                  <a:lnTo>
                    <a:pt x="2006066" y="137160"/>
                  </a:lnTo>
                  <a:lnTo>
                    <a:pt x="2006066" y="123748"/>
                  </a:lnTo>
                  <a:lnTo>
                    <a:pt x="1968271" y="123748"/>
                  </a:lnTo>
                  <a:lnTo>
                    <a:pt x="1968271" y="102412"/>
                  </a:lnTo>
                  <a:lnTo>
                    <a:pt x="2042845" y="102412"/>
                  </a:lnTo>
                  <a:lnTo>
                    <a:pt x="2042845" y="97536"/>
                  </a:lnTo>
                  <a:lnTo>
                    <a:pt x="2042845" y="88595"/>
                  </a:lnTo>
                  <a:close/>
                </a:path>
                <a:path w="8649969" h="295275">
                  <a:moveTo>
                    <a:pt x="2157438" y="126390"/>
                  </a:moveTo>
                  <a:lnTo>
                    <a:pt x="2140394" y="113563"/>
                  </a:lnTo>
                  <a:lnTo>
                    <a:pt x="2128050" y="95681"/>
                  </a:lnTo>
                  <a:lnTo>
                    <a:pt x="2120544" y="73964"/>
                  </a:lnTo>
                  <a:lnTo>
                    <a:pt x="2118017" y="49580"/>
                  </a:lnTo>
                  <a:lnTo>
                    <a:pt x="2118017" y="35560"/>
                  </a:lnTo>
                  <a:lnTo>
                    <a:pt x="2151545" y="35560"/>
                  </a:lnTo>
                  <a:lnTo>
                    <a:pt x="2151545" y="28448"/>
                  </a:lnTo>
                  <a:lnTo>
                    <a:pt x="2151545" y="21539"/>
                  </a:lnTo>
                  <a:lnTo>
                    <a:pt x="2066201" y="21539"/>
                  </a:lnTo>
                  <a:lnTo>
                    <a:pt x="2066201" y="35560"/>
                  </a:lnTo>
                  <a:lnTo>
                    <a:pt x="2101761" y="35560"/>
                  </a:lnTo>
                  <a:lnTo>
                    <a:pt x="2101761" y="49580"/>
                  </a:lnTo>
                  <a:lnTo>
                    <a:pt x="2099259" y="76314"/>
                  </a:lnTo>
                  <a:lnTo>
                    <a:pt x="2091753" y="99771"/>
                  </a:lnTo>
                  <a:lnTo>
                    <a:pt x="2079307" y="118960"/>
                  </a:lnTo>
                  <a:lnTo>
                    <a:pt x="2061933" y="132892"/>
                  </a:lnTo>
                  <a:lnTo>
                    <a:pt x="2072297" y="145897"/>
                  </a:lnTo>
                  <a:lnTo>
                    <a:pt x="2090877" y="129933"/>
                  </a:lnTo>
                  <a:lnTo>
                    <a:pt x="2104224" y="107950"/>
                  </a:lnTo>
                  <a:lnTo>
                    <a:pt x="2110346" y="87337"/>
                  </a:lnTo>
                  <a:lnTo>
                    <a:pt x="2115629" y="103860"/>
                  </a:lnTo>
                  <a:lnTo>
                    <a:pt x="2128977" y="124536"/>
                  </a:lnTo>
                  <a:lnTo>
                    <a:pt x="2147481" y="139395"/>
                  </a:lnTo>
                  <a:lnTo>
                    <a:pt x="2157438" y="126390"/>
                  </a:lnTo>
                  <a:close/>
                </a:path>
                <a:path w="8649969" h="295275">
                  <a:moveTo>
                    <a:pt x="2220430" y="0"/>
                  </a:moveTo>
                  <a:lnTo>
                    <a:pt x="2204377" y="0"/>
                  </a:lnTo>
                  <a:lnTo>
                    <a:pt x="2204377" y="73964"/>
                  </a:lnTo>
                  <a:lnTo>
                    <a:pt x="2180196" y="73964"/>
                  </a:lnTo>
                  <a:lnTo>
                    <a:pt x="2180196" y="3860"/>
                  </a:lnTo>
                  <a:lnTo>
                    <a:pt x="2164346" y="3860"/>
                  </a:lnTo>
                  <a:lnTo>
                    <a:pt x="2164346" y="174548"/>
                  </a:lnTo>
                  <a:lnTo>
                    <a:pt x="2180196" y="174548"/>
                  </a:lnTo>
                  <a:lnTo>
                    <a:pt x="2180196" y="88188"/>
                  </a:lnTo>
                  <a:lnTo>
                    <a:pt x="2204377" y="88188"/>
                  </a:lnTo>
                  <a:lnTo>
                    <a:pt x="2204377" y="183692"/>
                  </a:lnTo>
                  <a:lnTo>
                    <a:pt x="2220430" y="183692"/>
                  </a:lnTo>
                  <a:lnTo>
                    <a:pt x="2220430" y="88188"/>
                  </a:lnTo>
                  <a:lnTo>
                    <a:pt x="2220430" y="73964"/>
                  </a:lnTo>
                  <a:lnTo>
                    <a:pt x="2220430" y="0"/>
                  </a:lnTo>
                  <a:close/>
                </a:path>
                <a:path w="8649969" h="295275">
                  <a:moveTo>
                    <a:pt x="2396998" y="18288"/>
                  </a:moveTo>
                  <a:lnTo>
                    <a:pt x="2386634" y="18288"/>
                  </a:lnTo>
                  <a:lnTo>
                    <a:pt x="2380335" y="18288"/>
                  </a:lnTo>
                  <a:lnTo>
                    <a:pt x="2268372" y="18288"/>
                  </a:lnTo>
                  <a:lnTo>
                    <a:pt x="2268372" y="32308"/>
                  </a:lnTo>
                  <a:lnTo>
                    <a:pt x="2380284" y="32308"/>
                  </a:lnTo>
                  <a:lnTo>
                    <a:pt x="2380208" y="54254"/>
                  </a:lnTo>
                  <a:lnTo>
                    <a:pt x="2379472" y="73075"/>
                  </a:lnTo>
                  <a:lnTo>
                    <a:pt x="2377414" y="94792"/>
                  </a:lnTo>
                  <a:lnTo>
                    <a:pt x="2373426" y="119481"/>
                  </a:lnTo>
                  <a:lnTo>
                    <a:pt x="2390292" y="121716"/>
                  </a:lnTo>
                  <a:lnTo>
                    <a:pt x="2394166" y="95935"/>
                  </a:lnTo>
                  <a:lnTo>
                    <a:pt x="2396159" y="73736"/>
                  </a:lnTo>
                  <a:lnTo>
                    <a:pt x="2396896" y="54254"/>
                  </a:lnTo>
                  <a:lnTo>
                    <a:pt x="2396998" y="32308"/>
                  </a:lnTo>
                  <a:lnTo>
                    <a:pt x="2396998" y="18288"/>
                  </a:lnTo>
                  <a:close/>
                </a:path>
                <a:path w="8649969" h="295275">
                  <a:moveTo>
                    <a:pt x="2416911" y="144068"/>
                  </a:moveTo>
                  <a:lnTo>
                    <a:pt x="2332177" y="144068"/>
                  </a:lnTo>
                  <a:lnTo>
                    <a:pt x="2332177" y="78435"/>
                  </a:lnTo>
                  <a:lnTo>
                    <a:pt x="2315311" y="78435"/>
                  </a:lnTo>
                  <a:lnTo>
                    <a:pt x="2315311" y="144068"/>
                  </a:lnTo>
                  <a:lnTo>
                    <a:pt x="2250897" y="144068"/>
                  </a:lnTo>
                  <a:lnTo>
                    <a:pt x="2250897" y="158089"/>
                  </a:lnTo>
                  <a:lnTo>
                    <a:pt x="2416911" y="158089"/>
                  </a:lnTo>
                  <a:lnTo>
                    <a:pt x="2416911" y="150977"/>
                  </a:lnTo>
                  <a:lnTo>
                    <a:pt x="2416911" y="144068"/>
                  </a:lnTo>
                  <a:close/>
                </a:path>
                <a:path w="8649969" h="295275">
                  <a:moveTo>
                    <a:pt x="2583103" y="125577"/>
                  </a:moveTo>
                  <a:lnTo>
                    <a:pt x="2456116" y="125577"/>
                  </a:lnTo>
                  <a:lnTo>
                    <a:pt x="2456116" y="139395"/>
                  </a:lnTo>
                  <a:lnTo>
                    <a:pt x="2566251" y="139395"/>
                  </a:lnTo>
                  <a:lnTo>
                    <a:pt x="2566251" y="183692"/>
                  </a:lnTo>
                  <a:lnTo>
                    <a:pt x="2583103" y="183692"/>
                  </a:lnTo>
                  <a:lnTo>
                    <a:pt x="2583103" y="125577"/>
                  </a:lnTo>
                  <a:close/>
                </a:path>
                <a:path w="8649969" h="295275">
                  <a:moveTo>
                    <a:pt x="2603639" y="93065"/>
                  </a:moveTo>
                  <a:lnTo>
                    <a:pt x="2529065" y="93065"/>
                  </a:lnTo>
                  <a:lnTo>
                    <a:pt x="2529065" y="70104"/>
                  </a:lnTo>
                  <a:lnTo>
                    <a:pt x="2582507" y="70104"/>
                  </a:lnTo>
                  <a:lnTo>
                    <a:pt x="2582507" y="66446"/>
                  </a:lnTo>
                  <a:lnTo>
                    <a:pt x="2582507" y="56489"/>
                  </a:lnTo>
                  <a:lnTo>
                    <a:pt x="2582507" y="21132"/>
                  </a:lnTo>
                  <a:lnTo>
                    <a:pt x="2582507" y="7518"/>
                  </a:lnTo>
                  <a:lnTo>
                    <a:pt x="2565831" y="7518"/>
                  </a:lnTo>
                  <a:lnTo>
                    <a:pt x="2565831" y="21132"/>
                  </a:lnTo>
                  <a:lnTo>
                    <a:pt x="2565831" y="56489"/>
                  </a:lnTo>
                  <a:lnTo>
                    <a:pt x="2475420" y="56489"/>
                  </a:lnTo>
                  <a:lnTo>
                    <a:pt x="2475420" y="21132"/>
                  </a:lnTo>
                  <a:lnTo>
                    <a:pt x="2565831" y="21132"/>
                  </a:lnTo>
                  <a:lnTo>
                    <a:pt x="2565831" y="7518"/>
                  </a:lnTo>
                  <a:lnTo>
                    <a:pt x="2458961" y="7518"/>
                  </a:lnTo>
                  <a:lnTo>
                    <a:pt x="2458961" y="70104"/>
                  </a:lnTo>
                  <a:lnTo>
                    <a:pt x="2512390" y="70104"/>
                  </a:lnTo>
                  <a:lnTo>
                    <a:pt x="2512390" y="93065"/>
                  </a:lnTo>
                  <a:lnTo>
                    <a:pt x="2437625" y="93065"/>
                  </a:lnTo>
                  <a:lnTo>
                    <a:pt x="2437625" y="106680"/>
                  </a:lnTo>
                  <a:lnTo>
                    <a:pt x="2603639" y="106680"/>
                  </a:lnTo>
                  <a:lnTo>
                    <a:pt x="2603639" y="98145"/>
                  </a:lnTo>
                  <a:lnTo>
                    <a:pt x="2603639" y="93065"/>
                  </a:lnTo>
                  <a:close/>
                </a:path>
                <a:path w="8649969" h="295275">
                  <a:moveTo>
                    <a:pt x="2770848" y="128828"/>
                  </a:moveTo>
                  <a:lnTo>
                    <a:pt x="2643035" y="128828"/>
                  </a:lnTo>
                  <a:lnTo>
                    <a:pt x="2643035" y="142646"/>
                  </a:lnTo>
                  <a:lnTo>
                    <a:pt x="2753982" y="142646"/>
                  </a:lnTo>
                  <a:lnTo>
                    <a:pt x="2753982" y="182079"/>
                  </a:lnTo>
                  <a:lnTo>
                    <a:pt x="2770848" y="182079"/>
                  </a:lnTo>
                  <a:lnTo>
                    <a:pt x="2770848" y="128828"/>
                  </a:lnTo>
                  <a:close/>
                </a:path>
                <a:path w="8649969" h="295275">
                  <a:moveTo>
                    <a:pt x="2791168" y="100990"/>
                  </a:moveTo>
                  <a:lnTo>
                    <a:pt x="2716187" y="100990"/>
                  </a:lnTo>
                  <a:lnTo>
                    <a:pt x="2716187" y="81686"/>
                  </a:lnTo>
                  <a:lnTo>
                    <a:pt x="2773692" y="81686"/>
                  </a:lnTo>
                  <a:lnTo>
                    <a:pt x="2773692" y="75387"/>
                  </a:lnTo>
                  <a:lnTo>
                    <a:pt x="2773692" y="73964"/>
                  </a:lnTo>
                  <a:lnTo>
                    <a:pt x="2773692" y="68478"/>
                  </a:lnTo>
                  <a:lnTo>
                    <a:pt x="2662745" y="68478"/>
                  </a:lnTo>
                  <a:lnTo>
                    <a:pt x="2662745" y="49174"/>
                  </a:lnTo>
                  <a:lnTo>
                    <a:pt x="2769628" y="49174"/>
                  </a:lnTo>
                  <a:lnTo>
                    <a:pt x="2769628" y="4673"/>
                  </a:lnTo>
                  <a:lnTo>
                    <a:pt x="2645676" y="4673"/>
                  </a:lnTo>
                  <a:lnTo>
                    <a:pt x="2645676" y="17881"/>
                  </a:lnTo>
                  <a:lnTo>
                    <a:pt x="2753169" y="17881"/>
                  </a:lnTo>
                  <a:lnTo>
                    <a:pt x="2753169" y="36779"/>
                  </a:lnTo>
                  <a:lnTo>
                    <a:pt x="2646083" y="36779"/>
                  </a:lnTo>
                  <a:lnTo>
                    <a:pt x="2646083" y="81686"/>
                  </a:lnTo>
                  <a:lnTo>
                    <a:pt x="2699321" y="81686"/>
                  </a:lnTo>
                  <a:lnTo>
                    <a:pt x="2699321" y="100990"/>
                  </a:lnTo>
                  <a:lnTo>
                    <a:pt x="2624544" y="100990"/>
                  </a:lnTo>
                  <a:lnTo>
                    <a:pt x="2624544" y="114808"/>
                  </a:lnTo>
                  <a:lnTo>
                    <a:pt x="2791168" y="114808"/>
                  </a:lnTo>
                  <a:lnTo>
                    <a:pt x="2791168" y="107899"/>
                  </a:lnTo>
                  <a:lnTo>
                    <a:pt x="2791168" y="100990"/>
                  </a:lnTo>
                  <a:close/>
                </a:path>
                <a:path w="8649969" h="295275">
                  <a:moveTo>
                    <a:pt x="3485286" y="86372"/>
                  </a:moveTo>
                  <a:lnTo>
                    <a:pt x="3467150" y="77101"/>
                  </a:lnTo>
                  <a:lnTo>
                    <a:pt x="3453028" y="63779"/>
                  </a:lnTo>
                  <a:lnTo>
                    <a:pt x="3443846" y="47536"/>
                  </a:lnTo>
                  <a:lnTo>
                    <a:pt x="3440582" y="29464"/>
                  </a:lnTo>
                  <a:lnTo>
                    <a:pt x="3440582" y="9550"/>
                  </a:lnTo>
                  <a:lnTo>
                    <a:pt x="3437737" y="9550"/>
                  </a:lnTo>
                  <a:lnTo>
                    <a:pt x="3426764" y="9550"/>
                  </a:lnTo>
                  <a:lnTo>
                    <a:pt x="3423716" y="9550"/>
                  </a:lnTo>
                  <a:lnTo>
                    <a:pt x="3423716" y="28257"/>
                  </a:lnTo>
                  <a:lnTo>
                    <a:pt x="3420491" y="48488"/>
                  </a:lnTo>
                  <a:lnTo>
                    <a:pt x="3411321" y="66446"/>
                  </a:lnTo>
                  <a:lnTo>
                    <a:pt x="3396970" y="81064"/>
                  </a:lnTo>
                  <a:lnTo>
                    <a:pt x="3378200" y="91249"/>
                  </a:lnTo>
                  <a:lnTo>
                    <a:pt x="3387140" y="104863"/>
                  </a:lnTo>
                  <a:lnTo>
                    <a:pt x="3407981" y="92798"/>
                  </a:lnTo>
                  <a:lnTo>
                    <a:pt x="3423945" y="75323"/>
                  </a:lnTo>
                  <a:lnTo>
                    <a:pt x="3432594" y="56756"/>
                  </a:lnTo>
                  <a:lnTo>
                    <a:pt x="3440506" y="72364"/>
                  </a:lnTo>
                  <a:lnTo>
                    <a:pt x="3456165" y="88480"/>
                  </a:lnTo>
                  <a:lnTo>
                    <a:pt x="3476345" y="99580"/>
                  </a:lnTo>
                  <a:lnTo>
                    <a:pt x="3485286" y="86372"/>
                  </a:lnTo>
                  <a:close/>
                </a:path>
                <a:path w="8649969" h="295275">
                  <a:moveTo>
                    <a:pt x="3523488" y="149974"/>
                  </a:moveTo>
                  <a:lnTo>
                    <a:pt x="3519335" y="135813"/>
                  </a:lnTo>
                  <a:lnTo>
                    <a:pt x="3512578" y="129857"/>
                  </a:lnTo>
                  <a:lnTo>
                    <a:pt x="3507409" y="125285"/>
                  </a:lnTo>
                  <a:lnTo>
                    <a:pt x="3507028" y="125158"/>
                  </a:lnTo>
                  <a:lnTo>
                    <a:pt x="3507028" y="149974"/>
                  </a:lnTo>
                  <a:lnTo>
                    <a:pt x="3503993" y="158508"/>
                  </a:lnTo>
                  <a:lnTo>
                    <a:pt x="3495294" y="164833"/>
                  </a:lnTo>
                  <a:lnTo>
                    <a:pt x="3481476" y="168744"/>
                  </a:lnTo>
                  <a:lnTo>
                    <a:pt x="3463137" y="170091"/>
                  </a:lnTo>
                  <a:lnTo>
                    <a:pt x="3444786" y="168744"/>
                  </a:lnTo>
                  <a:lnTo>
                    <a:pt x="3430981" y="164833"/>
                  </a:lnTo>
                  <a:lnTo>
                    <a:pt x="3422269" y="158508"/>
                  </a:lnTo>
                  <a:lnTo>
                    <a:pt x="3419246" y="149974"/>
                  </a:lnTo>
                  <a:lnTo>
                    <a:pt x="3422269" y="141427"/>
                  </a:lnTo>
                  <a:lnTo>
                    <a:pt x="3430981" y="135115"/>
                  </a:lnTo>
                  <a:lnTo>
                    <a:pt x="3444786" y="131191"/>
                  </a:lnTo>
                  <a:lnTo>
                    <a:pt x="3463137" y="129857"/>
                  </a:lnTo>
                  <a:lnTo>
                    <a:pt x="3481476" y="131191"/>
                  </a:lnTo>
                  <a:lnTo>
                    <a:pt x="3495294" y="135115"/>
                  </a:lnTo>
                  <a:lnTo>
                    <a:pt x="3503993" y="141427"/>
                  </a:lnTo>
                  <a:lnTo>
                    <a:pt x="3507028" y="149974"/>
                  </a:lnTo>
                  <a:lnTo>
                    <a:pt x="3507028" y="125158"/>
                  </a:lnTo>
                  <a:lnTo>
                    <a:pt x="3488423" y="118706"/>
                  </a:lnTo>
                  <a:lnTo>
                    <a:pt x="3463137" y="116446"/>
                  </a:lnTo>
                  <a:lnTo>
                    <a:pt x="3437839" y="118706"/>
                  </a:lnTo>
                  <a:lnTo>
                    <a:pt x="3418865" y="125285"/>
                  </a:lnTo>
                  <a:lnTo>
                    <a:pt x="3406927" y="135813"/>
                  </a:lnTo>
                  <a:lnTo>
                    <a:pt x="3402787" y="149974"/>
                  </a:lnTo>
                  <a:lnTo>
                    <a:pt x="3406927" y="164096"/>
                  </a:lnTo>
                  <a:lnTo>
                    <a:pt x="3418865" y="174561"/>
                  </a:lnTo>
                  <a:lnTo>
                    <a:pt x="3437839" y="181063"/>
                  </a:lnTo>
                  <a:lnTo>
                    <a:pt x="3463137" y="183299"/>
                  </a:lnTo>
                  <a:lnTo>
                    <a:pt x="3488423" y="181063"/>
                  </a:lnTo>
                  <a:lnTo>
                    <a:pt x="3507409" y="174561"/>
                  </a:lnTo>
                  <a:lnTo>
                    <a:pt x="3512502" y="170091"/>
                  </a:lnTo>
                  <a:lnTo>
                    <a:pt x="3519335" y="164096"/>
                  </a:lnTo>
                  <a:lnTo>
                    <a:pt x="3523488" y="149974"/>
                  </a:lnTo>
                  <a:close/>
                </a:path>
                <a:path w="8649969" h="295275">
                  <a:moveTo>
                    <a:pt x="3548888" y="47345"/>
                  </a:moveTo>
                  <a:lnTo>
                    <a:pt x="3521659" y="47345"/>
                  </a:lnTo>
                  <a:lnTo>
                    <a:pt x="3521659" y="12"/>
                  </a:lnTo>
                  <a:lnTo>
                    <a:pt x="3504793" y="12"/>
                  </a:lnTo>
                  <a:lnTo>
                    <a:pt x="3504793" y="111366"/>
                  </a:lnTo>
                  <a:lnTo>
                    <a:pt x="3521659" y="111366"/>
                  </a:lnTo>
                  <a:lnTo>
                    <a:pt x="3521659" y="61582"/>
                  </a:lnTo>
                  <a:lnTo>
                    <a:pt x="3548888" y="61582"/>
                  </a:lnTo>
                  <a:lnTo>
                    <a:pt x="3548888" y="47345"/>
                  </a:lnTo>
                  <a:close/>
                </a:path>
                <a:path w="8649969" h="295275">
                  <a:moveTo>
                    <a:pt x="3716299" y="5689"/>
                  </a:moveTo>
                  <a:lnTo>
                    <a:pt x="3671798" y="5689"/>
                  </a:lnTo>
                  <a:lnTo>
                    <a:pt x="3671798" y="19519"/>
                  </a:lnTo>
                  <a:lnTo>
                    <a:pt x="3671798" y="57924"/>
                  </a:lnTo>
                  <a:lnTo>
                    <a:pt x="3626078" y="57924"/>
                  </a:lnTo>
                  <a:lnTo>
                    <a:pt x="3626078" y="19519"/>
                  </a:lnTo>
                  <a:lnTo>
                    <a:pt x="3671798" y="19519"/>
                  </a:lnTo>
                  <a:lnTo>
                    <a:pt x="3671798" y="5689"/>
                  </a:lnTo>
                  <a:lnTo>
                    <a:pt x="3581374" y="5689"/>
                  </a:lnTo>
                  <a:lnTo>
                    <a:pt x="3581374" y="19519"/>
                  </a:lnTo>
                  <a:lnTo>
                    <a:pt x="3609213" y="19519"/>
                  </a:lnTo>
                  <a:lnTo>
                    <a:pt x="3609213" y="57924"/>
                  </a:lnTo>
                  <a:lnTo>
                    <a:pt x="3582187" y="57924"/>
                  </a:lnTo>
                  <a:lnTo>
                    <a:pt x="3582187" y="71742"/>
                  </a:lnTo>
                  <a:lnTo>
                    <a:pt x="3715486" y="71742"/>
                  </a:lnTo>
                  <a:lnTo>
                    <a:pt x="3715486" y="66865"/>
                  </a:lnTo>
                  <a:lnTo>
                    <a:pt x="3715486" y="57924"/>
                  </a:lnTo>
                  <a:lnTo>
                    <a:pt x="3688461" y="57924"/>
                  </a:lnTo>
                  <a:lnTo>
                    <a:pt x="3688461" y="19519"/>
                  </a:lnTo>
                  <a:lnTo>
                    <a:pt x="3716299" y="19519"/>
                  </a:lnTo>
                  <a:lnTo>
                    <a:pt x="3716299" y="11798"/>
                  </a:lnTo>
                  <a:lnTo>
                    <a:pt x="3716299" y="5689"/>
                  </a:lnTo>
                  <a:close/>
                </a:path>
                <a:path w="8649969" h="295275">
                  <a:moveTo>
                    <a:pt x="3731945" y="88607"/>
                  </a:moveTo>
                  <a:lnTo>
                    <a:pt x="3565931" y="88607"/>
                  </a:lnTo>
                  <a:lnTo>
                    <a:pt x="3565931" y="102425"/>
                  </a:lnTo>
                  <a:lnTo>
                    <a:pt x="3640709" y="102425"/>
                  </a:lnTo>
                  <a:lnTo>
                    <a:pt x="3640709" y="123761"/>
                  </a:lnTo>
                  <a:lnTo>
                    <a:pt x="3586251" y="123761"/>
                  </a:lnTo>
                  <a:lnTo>
                    <a:pt x="3586251" y="181267"/>
                  </a:lnTo>
                  <a:lnTo>
                    <a:pt x="3711625" y="181267"/>
                  </a:lnTo>
                  <a:lnTo>
                    <a:pt x="3711625" y="167652"/>
                  </a:lnTo>
                  <a:lnTo>
                    <a:pt x="3711625" y="137172"/>
                  </a:lnTo>
                  <a:lnTo>
                    <a:pt x="3711625" y="129247"/>
                  </a:lnTo>
                  <a:lnTo>
                    <a:pt x="3711625" y="123761"/>
                  </a:lnTo>
                  <a:lnTo>
                    <a:pt x="3695166" y="123761"/>
                  </a:lnTo>
                  <a:lnTo>
                    <a:pt x="3695166" y="137172"/>
                  </a:lnTo>
                  <a:lnTo>
                    <a:pt x="3695166" y="167652"/>
                  </a:lnTo>
                  <a:lnTo>
                    <a:pt x="3602913" y="167652"/>
                  </a:lnTo>
                  <a:lnTo>
                    <a:pt x="3602913" y="137172"/>
                  </a:lnTo>
                  <a:lnTo>
                    <a:pt x="3695166" y="137172"/>
                  </a:lnTo>
                  <a:lnTo>
                    <a:pt x="3695166" y="123761"/>
                  </a:lnTo>
                  <a:lnTo>
                    <a:pt x="3657371" y="123761"/>
                  </a:lnTo>
                  <a:lnTo>
                    <a:pt x="3657371" y="102425"/>
                  </a:lnTo>
                  <a:lnTo>
                    <a:pt x="3731945" y="102425"/>
                  </a:lnTo>
                  <a:lnTo>
                    <a:pt x="3731945" y="97548"/>
                  </a:lnTo>
                  <a:lnTo>
                    <a:pt x="3731945" y="88607"/>
                  </a:lnTo>
                  <a:close/>
                </a:path>
                <a:path w="8649969" h="295275">
                  <a:moveTo>
                    <a:pt x="3898760" y="150380"/>
                  </a:moveTo>
                  <a:lnTo>
                    <a:pt x="3894429" y="136283"/>
                  </a:lnTo>
                  <a:lnTo>
                    <a:pt x="3887203" y="130263"/>
                  </a:lnTo>
                  <a:lnTo>
                    <a:pt x="3881971" y="125895"/>
                  </a:lnTo>
                  <a:lnTo>
                    <a:pt x="3881691" y="125806"/>
                  </a:lnTo>
                  <a:lnTo>
                    <a:pt x="3881691" y="150380"/>
                  </a:lnTo>
                  <a:lnTo>
                    <a:pt x="3878580" y="158775"/>
                  </a:lnTo>
                  <a:lnTo>
                    <a:pt x="3869550" y="164960"/>
                  </a:lnTo>
                  <a:lnTo>
                    <a:pt x="3855123" y="168783"/>
                  </a:lnTo>
                  <a:lnTo>
                    <a:pt x="3835768" y="170091"/>
                  </a:lnTo>
                  <a:lnTo>
                    <a:pt x="3816502" y="168783"/>
                  </a:lnTo>
                  <a:lnTo>
                    <a:pt x="3802062" y="164960"/>
                  </a:lnTo>
                  <a:lnTo>
                    <a:pt x="3792994" y="158775"/>
                  </a:lnTo>
                  <a:lnTo>
                    <a:pt x="3789845" y="150380"/>
                  </a:lnTo>
                  <a:lnTo>
                    <a:pt x="3792994" y="141833"/>
                  </a:lnTo>
                  <a:lnTo>
                    <a:pt x="3802062" y="135521"/>
                  </a:lnTo>
                  <a:lnTo>
                    <a:pt x="3816502" y="131597"/>
                  </a:lnTo>
                  <a:lnTo>
                    <a:pt x="3835768" y="130263"/>
                  </a:lnTo>
                  <a:lnTo>
                    <a:pt x="3855123" y="131597"/>
                  </a:lnTo>
                  <a:lnTo>
                    <a:pt x="3869550" y="135521"/>
                  </a:lnTo>
                  <a:lnTo>
                    <a:pt x="3878580" y="141833"/>
                  </a:lnTo>
                  <a:lnTo>
                    <a:pt x="3881691" y="150380"/>
                  </a:lnTo>
                  <a:lnTo>
                    <a:pt x="3881691" y="125806"/>
                  </a:lnTo>
                  <a:lnTo>
                    <a:pt x="3862159" y="119456"/>
                  </a:lnTo>
                  <a:lnTo>
                    <a:pt x="3835768" y="117259"/>
                  </a:lnTo>
                  <a:lnTo>
                    <a:pt x="3809377" y="119456"/>
                  </a:lnTo>
                  <a:lnTo>
                    <a:pt x="3789565" y="125895"/>
                  </a:lnTo>
                  <a:lnTo>
                    <a:pt x="3777107" y="136283"/>
                  </a:lnTo>
                  <a:lnTo>
                    <a:pt x="3772776" y="150380"/>
                  </a:lnTo>
                  <a:lnTo>
                    <a:pt x="3777107" y="164439"/>
                  </a:lnTo>
                  <a:lnTo>
                    <a:pt x="3789565" y="174764"/>
                  </a:lnTo>
                  <a:lnTo>
                    <a:pt x="3809377" y="181127"/>
                  </a:lnTo>
                  <a:lnTo>
                    <a:pt x="3835768" y="183299"/>
                  </a:lnTo>
                  <a:lnTo>
                    <a:pt x="3862159" y="181127"/>
                  </a:lnTo>
                  <a:lnTo>
                    <a:pt x="3881971" y="174764"/>
                  </a:lnTo>
                  <a:lnTo>
                    <a:pt x="3887609" y="170091"/>
                  </a:lnTo>
                  <a:lnTo>
                    <a:pt x="3894429" y="164439"/>
                  </a:lnTo>
                  <a:lnTo>
                    <a:pt x="3898760" y="150380"/>
                  </a:lnTo>
                  <a:close/>
                </a:path>
                <a:path w="8649969" h="295275">
                  <a:moveTo>
                    <a:pt x="3899776" y="56299"/>
                  </a:moveTo>
                  <a:lnTo>
                    <a:pt x="3790658" y="56299"/>
                  </a:lnTo>
                  <a:lnTo>
                    <a:pt x="3790658" y="21132"/>
                  </a:lnTo>
                  <a:lnTo>
                    <a:pt x="3898354" y="21132"/>
                  </a:lnTo>
                  <a:lnTo>
                    <a:pt x="3898354" y="7327"/>
                  </a:lnTo>
                  <a:lnTo>
                    <a:pt x="3773995" y="7327"/>
                  </a:lnTo>
                  <a:lnTo>
                    <a:pt x="3773995" y="69913"/>
                  </a:lnTo>
                  <a:lnTo>
                    <a:pt x="3899776" y="69913"/>
                  </a:lnTo>
                  <a:lnTo>
                    <a:pt x="3899776" y="62801"/>
                  </a:lnTo>
                  <a:lnTo>
                    <a:pt x="3899776" y="56299"/>
                  </a:lnTo>
                  <a:close/>
                </a:path>
                <a:path w="8649969" h="295275">
                  <a:moveTo>
                    <a:pt x="3919080" y="87388"/>
                  </a:moveTo>
                  <a:lnTo>
                    <a:pt x="3753066" y="87388"/>
                  </a:lnTo>
                  <a:lnTo>
                    <a:pt x="3753066" y="101409"/>
                  </a:lnTo>
                  <a:lnTo>
                    <a:pt x="3919080" y="101409"/>
                  </a:lnTo>
                  <a:lnTo>
                    <a:pt x="3919080" y="87388"/>
                  </a:lnTo>
                  <a:close/>
                </a:path>
                <a:path w="8649969" h="295275">
                  <a:moveTo>
                    <a:pt x="4086098" y="128841"/>
                  </a:moveTo>
                  <a:lnTo>
                    <a:pt x="3958285" y="128841"/>
                  </a:lnTo>
                  <a:lnTo>
                    <a:pt x="3958285" y="142659"/>
                  </a:lnTo>
                  <a:lnTo>
                    <a:pt x="4069232" y="142659"/>
                  </a:lnTo>
                  <a:lnTo>
                    <a:pt x="4069232" y="182079"/>
                  </a:lnTo>
                  <a:lnTo>
                    <a:pt x="4086098" y="182079"/>
                  </a:lnTo>
                  <a:lnTo>
                    <a:pt x="4086098" y="128841"/>
                  </a:lnTo>
                  <a:close/>
                </a:path>
                <a:path w="8649969" h="295275">
                  <a:moveTo>
                    <a:pt x="4106418" y="101003"/>
                  </a:moveTo>
                  <a:lnTo>
                    <a:pt x="4031437" y="101003"/>
                  </a:lnTo>
                  <a:lnTo>
                    <a:pt x="4031437" y="81699"/>
                  </a:lnTo>
                  <a:lnTo>
                    <a:pt x="4088942" y="81699"/>
                  </a:lnTo>
                  <a:lnTo>
                    <a:pt x="4088942" y="75399"/>
                  </a:lnTo>
                  <a:lnTo>
                    <a:pt x="4088942" y="73977"/>
                  </a:lnTo>
                  <a:lnTo>
                    <a:pt x="4088942" y="68491"/>
                  </a:lnTo>
                  <a:lnTo>
                    <a:pt x="3977995" y="68491"/>
                  </a:lnTo>
                  <a:lnTo>
                    <a:pt x="3977995" y="49174"/>
                  </a:lnTo>
                  <a:lnTo>
                    <a:pt x="4084878" y="49174"/>
                  </a:lnTo>
                  <a:lnTo>
                    <a:pt x="4084878" y="4686"/>
                  </a:lnTo>
                  <a:lnTo>
                    <a:pt x="3960926" y="4686"/>
                  </a:lnTo>
                  <a:lnTo>
                    <a:pt x="3960926" y="17894"/>
                  </a:lnTo>
                  <a:lnTo>
                    <a:pt x="4068419" y="17894"/>
                  </a:lnTo>
                  <a:lnTo>
                    <a:pt x="4068419" y="36779"/>
                  </a:lnTo>
                  <a:lnTo>
                    <a:pt x="3961333" y="36779"/>
                  </a:lnTo>
                  <a:lnTo>
                    <a:pt x="3961333" y="81699"/>
                  </a:lnTo>
                  <a:lnTo>
                    <a:pt x="4014571" y="81699"/>
                  </a:lnTo>
                  <a:lnTo>
                    <a:pt x="4014571" y="101003"/>
                  </a:lnTo>
                  <a:lnTo>
                    <a:pt x="3939794" y="101003"/>
                  </a:lnTo>
                  <a:lnTo>
                    <a:pt x="3939794" y="114808"/>
                  </a:lnTo>
                  <a:lnTo>
                    <a:pt x="4106418" y="114808"/>
                  </a:lnTo>
                  <a:lnTo>
                    <a:pt x="4106418" y="107911"/>
                  </a:lnTo>
                  <a:lnTo>
                    <a:pt x="4106418" y="101003"/>
                  </a:lnTo>
                  <a:close/>
                </a:path>
                <a:path w="8649969" h="295275">
                  <a:moveTo>
                    <a:pt x="4780178" y="130251"/>
                  </a:moveTo>
                  <a:lnTo>
                    <a:pt x="4763452" y="116319"/>
                  </a:lnTo>
                  <a:lnTo>
                    <a:pt x="4751222" y="97510"/>
                  </a:lnTo>
                  <a:lnTo>
                    <a:pt x="4743716" y="75476"/>
                  </a:lnTo>
                  <a:lnTo>
                    <a:pt x="4741164" y="51816"/>
                  </a:lnTo>
                  <a:lnTo>
                    <a:pt x="4741164" y="35356"/>
                  </a:lnTo>
                  <a:lnTo>
                    <a:pt x="4773879" y="35356"/>
                  </a:lnTo>
                  <a:lnTo>
                    <a:pt x="4773879" y="28448"/>
                  </a:lnTo>
                  <a:lnTo>
                    <a:pt x="4773879" y="21336"/>
                  </a:lnTo>
                  <a:lnTo>
                    <a:pt x="4689957" y="21336"/>
                  </a:lnTo>
                  <a:lnTo>
                    <a:pt x="4689957" y="35356"/>
                  </a:lnTo>
                  <a:lnTo>
                    <a:pt x="4724705" y="35356"/>
                  </a:lnTo>
                  <a:lnTo>
                    <a:pt x="4724705" y="51816"/>
                  </a:lnTo>
                  <a:lnTo>
                    <a:pt x="4722076" y="76796"/>
                  </a:lnTo>
                  <a:lnTo>
                    <a:pt x="4714392" y="100025"/>
                  </a:lnTo>
                  <a:lnTo>
                    <a:pt x="4701895" y="119824"/>
                  </a:lnTo>
                  <a:lnTo>
                    <a:pt x="4684877" y="134518"/>
                  </a:lnTo>
                  <a:lnTo>
                    <a:pt x="4695241" y="147116"/>
                  </a:lnTo>
                  <a:lnTo>
                    <a:pt x="4713275" y="130683"/>
                  </a:lnTo>
                  <a:lnTo>
                    <a:pt x="4726610" y="108153"/>
                  </a:lnTo>
                  <a:lnTo>
                    <a:pt x="4733112" y="87007"/>
                  </a:lnTo>
                  <a:lnTo>
                    <a:pt x="4738929" y="105537"/>
                  </a:lnTo>
                  <a:lnTo>
                    <a:pt x="4751984" y="127000"/>
                  </a:lnTo>
                  <a:lnTo>
                    <a:pt x="4769815" y="142646"/>
                  </a:lnTo>
                  <a:lnTo>
                    <a:pt x="4780178" y="130251"/>
                  </a:lnTo>
                  <a:close/>
                </a:path>
                <a:path w="8649969" h="295275">
                  <a:moveTo>
                    <a:pt x="4805985" y="4267"/>
                  </a:moveTo>
                  <a:lnTo>
                    <a:pt x="4790135" y="4267"/>
                  </a:lnTo>
                  <a:lnTo>
                    <a:pt x="4790135" y="65836"/>
                  </a:lnTo>
                  <a:lnTo>
                    <a:pt x="4760061" y="65836"/>
                  </a:lnTo>
                  <a:lnTo>
                    <a:pt x="4760061" y="79857"/>
                  </a:lnTo>
                  <a:lnTo>
                    <a:pt x="4790135" y="79857"/>
                  </a:lnTo>
                  <a:lnTo>
                    <a:pt x="4790135" y="174345"/>
                  </a:lnTo>
                  <a:lnTo>
                    <a:pt x="4805985" y="174345"/>
                  </a:lnTo>
                  <a:lnTo>
                    <a:pt x="4805985" y="79857"/>
                  </a:lnTo>
                  <a:lnTo>
                    <a:pt x="4805985" y="65836"/>
                  </a:lnTo>
                  <a:lnTo>
                    <a:pt x="4805985" y="4267"/>
                  </a:lnTo>
                  <a:close/>
                </a:path>
                <a:path w="8649969" h="295275">
                  <a:moveTo>
                    <a:pt x="4843170" y="0"/>
                  </a:moveTo>
                  <a:lnTo>
                    <a:pt x="4826914" y="0"/>
                  </a:lnTo>
                  <a:lnTo>
                    <a:pt x="4826914" y="183692"/>
                  </a:lnTo>
                  <a:lnTo>
                    <a:pt x="4843170" y="183692"/>
                  </a:lnTo>
                  <a:lnTo>
                    <a:pt x="4843170" y="0"/>
                  </a:lnTo>
                  <a:close/>
                </a:path>
                <a:path w="8649969" h="295275">
                  <a:moveTo>
                    <a:pt x="5024399" y="5689"/>
                  </a:moveTo>
                  <a:lnTo>
                    <a:pt x="4979898" y="5689"/>
                  </a:lnTo>
                  <a:lnTo>
                    <a:pt x="4979898" y="19507"/>
                  </a:lnTo>
                  <a:lnTo>
                    <a:pt x="4979898" y="57912"/>
                  </a:lnTo>
                  <a:lnTo>
                    <a:pt x="4934178" y="57912"/>
                  </a:lnTo>
                  <a:lnTo>
                    <a:pt x="4934178" y="19507"/>
                  </a:lnTo>
                  <a:lnTo>
                    <a:pt x="4979898" y="19507"/>
                  </a:lnTo>
                  <a:lnTo>
                    <a:pt x="4979898" y="5689"/>
                  </a:lnTo>
                  <a:lnTo>
                    <a:pt x="4889474" y="5689"/>
                  </a:lnTo>
                  <a:lnTo>
                    <a:pt x="4889474" y="19507"/>
                  </a:lnTo>
                  <a:lnTo>
                    <a:pt x="4917313" y="19507"/>
                  </a:lnTo>
                  <a:lnTo>
                    <a:pt x="4917313" y="57912"/>
                  </a:lnTo>
                  <a:lnTo>
                    <a:pt x="4890287" y="57912"/>
                  </a:lnTo>
                  <a:lnTo>
                    <a:pt x="4890287" y="71729"/>
                  </a:lnTo>
                  <a:lnTo>
                    <a:pt x="5023586" y="71729"/>
                  </a:lnTo>
                  <a:lnTo>
                    <a:pt x="5023586" y="66852"/>
                  </a:lnTo>
                  <a:lnTo>
                    <a:pt x="5023586" y="57912"/>
                  </a:lnTo>
                  <a:lnTo>
                    <a:pt x="4996561" y="57912"/>
                  </a:lnTo>
                  <a:lnTo>
                    <a:pt x="4996561" y="19507"/>
                  </a:lnTo>
                  <a:lnTo>
                    <a:pt x="5024399" y="19507"/>
                  </a:lnTo>
                  <a:lnTo>
                    <a:pt x="5024399" y="11785"/>
                  </a:lnTo>
                  <a:lnTo>
                    <a:pt x="5024399" y="5689"/>
                  </a:lnTo>
                  <a:close/>
                </a:path>
                <a:path w="8649969" h="295275">
                  <a:moveTo>
                    <a:pt x="5040046" y="88595"/>
                  </a:moveTo>
                  <a:lnTo>
                    <a:pt x="4874031" y="88595"/>
                  </a:lnTo>
                  <a:lnTo>
                    <a:pt x="4874031" y="102412"/>
                  </a:lnTo>
                  <a:lnTo>
                    <a:pt x="4948809" y="102412"/>
                  </a:lnTo>
                  <a:lnTo>
                    <a:pt x="4948809" y="123748"/>
                  </a:lnTo>
                  <a:lnTo>
                    <a:pt x="4894351" y="123748"/>
                  </a:lnTo>
                  <a:lnTo>
                    <a:pt x="4894351" y="181254"/>
                  </a:lnTo>
                  <a:lnTo>
                    <a:pt x="5019726" y="181254"/>
                  </a:lnTo>
                  <a:lnTo>
                    <a:pt x="5019726" y="167640"/>
                  </a:lnTo>
                  <a:lnTo>
                    <a:pt x="5019726" y="137160"/>
                  </a:lnTo>
                  <a:lnTo>
                    <a:pt x="5019726" y="129235"/>
                  </a:lnTo>
                  <a:lnTo>
                    <a:pt x="5019726" y="123748"/>
                  </a:lnTo>
                  <a:lnTo>
                    <a:pt x="5003266" y="123748"/>
                  </a:lnTo>
                  <a:lnTo>
                    <a:pt x="5003266" y="137160"/>
                  </a:lnTo>
                  <a:lnTo>
                    <a:pt x="5003266" y="167640"/>
                  </a:lnTo>
                  <a:lnTo>
                    <a:pt x="4911014" y="167640"/>
                  </a:lnTo>
                  <a:lnTo>
                    <a:pt x="4911014" y="137160"/>
                  </a:lnTo>
                  <a:lnTo>
                    <a:pt x="5003266" y="137160"/>
                  </a:lnTo>
                  <a:lnTo>
                    <a:pt x="5003266" y="123748"/>
                  </a:lnTo>
                  <a:lnTo>
                    <a:pt x="4965471" y="123748"/>
                  </a:lnTo>
                  <a:lnTo>
                    <a:pt x="4965471" y="102412"/>
                  </a:lnTo>
                  <a:lnTo>
                    <a:pt x="5040046" y="102412"/>
                  </a:lnTo>
                  <a:lnTo>
                    <a:pt x="5040046" y="97536"/>
                  </a:lnTo>
                  <a:lnTo>
                    <a:pt x="5040046" y="88595"/>
                  </a:lnTo>
                  <a:close/>
                </a:path>
                <a:path w="8649969" h="295275">
                  <a:moveTo>
                    <a:pt x="5206860" y="150368"/>
                  </a:moveTo>
                  <a:lnTo>
                    <a:pt x="5202529" y="136283"/>
                  </a:lnTo>
                  <a:lnTo>
                    <a:pt x="5195303" y="130251"/>
                  </a:lnTo>
                  <a:lnTo>
                    <a:pt x="5190071" y="125882"/>
                  </a:lnTo>
                  <a:lnTo>
                    <a:pt x="5189791" y="125793"/>
                  </a:lnTo>
                  <a:lnTo>
                    <a:pt x="5189791" y="150368"/>
                  </a:lnTo>
                  <a:lnTo>
                    <a:pt x="5186680" y="158762"/>
                  </a:lnTo>
                  <a:lnTo>
                    <a:pt x="5177650" y="164947"/>
                  </a:lnTo>
                  <a:lnTo>
                    <a:pt x="5163223" y="168770"/>
                  </a:lnTo>
                  <a:lnTo>
                    <a:pt x="5143868" y="170078"/>
                  </a:lnTo>
                  <a:lnTo>
                    <a:pt x="5124602" y="168770"/>
                  </a:lnTo>
                  <a:lnTo>
                    <a:pt x="5110162" y="164947"/>
                  </a:lnTo>
                  <a:lnTo>
                    <a:pt x="5101094" y="158762"/>
                  </a:lnTo>
                  <a:lnTo>
                    <a:pt x="5097945" y="150368"/>
                  </a:lnTo>
                  <a:lnTo>
                    <a:pt x="5101094" y="141833"/>
                  </a:lnTo>
                  <a:lnTo>
                    <a:pt x="5110162" y="135509"/>
                  </a:lnTo>
                  <a:lnTo>
                    <a:pt x="5124602" y="131597"/>
                  </a:lnTo>
                  <a:lnTo>
                    <a:pt x="5143868" y="130251"/>
                  </a:lnTo>
                  <a:lnTo>
                    <a:pt x="5163223" y="131597"/>
                  </a:lnTo>
                  <a:lnTo>
                    <a:pt x="5177650" y="135509"/>
                  </a:lnTo>
                  <a:lnTo>
                    <a:pt x="5186680" y="141833"/>
                  </a:lnTo>
                  <a:lnTo>
                    <a:pt x="5189791" y="150368"/>
                  </a:lnTo>
                  <a:lnTo>
                    <a:pt x="5189791" y="125793"/>
                  </a:lnTo>
                  <a:lnTo>
                    <a:pt x="5170259" y="119456"/>
                  </a:lnTo>
                  <a:lnTo>
                    <a:pt x="5143868" y="117246"/>
                  </a:lnTo>
                  <a:lnTo>
                    <a:pt x="5117477" y="119456"/>
                  </a:lnTo>
                  <a:lnTo>
                    <a:pt x="5097665" y="125882"/>
                  </a:lnTo>
                  <a:lnTo>
                    <a:pt x="5085207" y="136283"/>
                  </a:lnTo>
                  <a:lnTo>
                    <a:pt x="5080876" y="150368"/>
                  </a:lnTo>
                  <a:lnTo>
                    <a:pt x="5085207" y="164426"/>
                  </a:lnTo>
                  <a:lnTo>
                    <a:pt x="5097665" y="174752"/>
                  </a:lnTo>
                  <a:lnTo>
                    <a:pt x="5117477" y="181114"/>
                  </a:lnTo>
                  <a:lnTo>
                    <a:pt x="5143868" y="183286"/>
                  </a:lnTo>
                  <a:lnTo>
                    <a:pt x="5170259" y="181114"/>
                  </a:lnTo>
                  <a:lnTo>
                    <a:pt x="5190071" y="174752"/>
                  </a:lnTo>
                  <a:lnTo>
                    <a:pt x="5195709" y="170078"/>
                  </a:lnTo>
                  <a:lnTo>
                    <a:pt x="5202529" y="164426"/>
                  </a:lnTo>
                  <a:lnTo>
                    <a:pt x="5206860" y="150368"/>
                  </a:lnTo>
                  <a:close/>
                </a:path>
                <a:path w="8649969" h="295275">
                  <a:moveTo>
                    <a:pt x="5207876" y="56286"/>
                  </a:moveTo>
                  <a:lnTo>
                    <a:pt x="5098758" y="56286"/>
                  </a:lnTo>
                  <a:lnTo>
                    <a:pt x="5098758" y="21132"/>
                  </a:lnTo>
                  <a:lnTo>
                    <a:pt x="5206454" y="21132"/>
                  </a:lnTo>
                  <a:lnTo>
                    <a:pt x="5206454" y="7315"/>
                  </a:lnTo>
                  <a:lnTo>
                    <a:pt x="5082095" y="7315"/>
                  </a:lnTo>
                  <a:lnTo>
                    <a:pt x="5082095" y="69900"/>
                  </a:lnTo>
                  <a:lnTo>
                    <a:pt x="5207876" y="69900"/>
                  </a:lnTo>
                  <a:lnTo>
                    <a:pt x="5207876" y="62788"/>
                  </a:lnTo>
                  <a:lnTo>
                    <a:pt x="5207876" y="56286"/>
                  </a:lnTo>
                  <a:close/>
                </a:path>
                <a:path w="8649969" h="295275">
                  <a:moveTo>
                    <a:pt x="5227180" y="87376"/>
                  </a:moveTo>
                  <a:lnTo>
                    <a:pt x="5061166" y="87376"/>
                  </a:lnTo>
                  <a:lnTo>
                    <a:pt x="5061166" y="101396"/>
                  </a:lnTo>
                  <a:lnTo>
                    <a:pt x="5227180" y="101396"/>
                  </a:lnTo>
                  <a:lnTo>
                    <a:pt x="5227180" y="87376"/>
                  </a:lnTo>
                  <a:close/>
                </a:path>
                <a:path w="8649969" h="295275">
                  <a:moveTo>
                    <a:pt x="5394198" y="128828"/>
                  </a:moveTo>
                  <a:lnTo>
                    <a:pt x="5266385" y="128828"/>
                  </a:lnTo>
                  <a:lnTo>
                    <a:pt x="5266385" y="142646"/>
                  </a:lnTo>
                  <a:lnTo>
                    <a:pt x="5377332" y="142646"/>
                  </a:lnTo>
                  <a:lnTo>
                    <a:pt x="5377332" y="182079"/>
                  </a:lnTo>
                  <a:lnTo>
                    <a:pt x="5394198" y="182079"/>
                  </a:lnTo>
                  <a:lnTo>
                    <a:pt x="5394198" y="128828"/>
                  </a:lnTo>
                  <a:close/>
                </a:path>
                <a:path w="8649969" h="295275">
                  <a:moveTo>
                    <a:pt x="5414518" y="100990"/>
                  </a:moveTo>
                  <a:lnTo>
                    <a:pt x="5339537" y="100990"/>
                  </a:lnTo>
                  <a:lnTo>
                    <a:pt x="5339537" y="81686"/>
                  </a:lnTo>
                  <a:lnTo>
                    <a:pt x="5397043" y="81686"/>
                  </a:lnTo>
                  <a:lnTo>
                    <a:pt x="5397043" y="75387"/>
                  </a:lnTo>
                  <a:lnTo>
                    <a:pt x="5397043" y="73964"/>
                  </a:lnTo>
                  <a:lnTo>
                    <a:pt x="5397043" y="68478"/>
                  </a:lnTo>
                  <a:lnTo>
                    <a:pt x="5286095" y="68478"/>
                  </a:lnTo>
                  <a:lnTo>
                    <a:pt x="5286095" y="49174"/>
                  </a:lnTo>
                  <a:lnTo>
                    <a:pt x="5392979" y="49174"/>
                  </a:lnTo>
                  <a:lnTo>
                    <a:pt x="5392979" y="4673"/>
                  </a:lnTo>
                  <a:lnTo>
                    <a:pt x="5269027" y="4673"/>
                  </a:lnTo>
                  <a:lnTo>
                    <a:pt x="5269027" y="17881"/>
                  </a:lnTo>
                  <a:lnTo>
                    <a:pt x="5376519" y="17881"/>
                  </a:lnTo>
                  <a:lnTo>
                    <a:pt x="5376519" y="36779"/>
                  </a:lnTo>
                  <a:lnTo>
                    <a:pt x="5269433" y="36779"/>
                  </a:lnTo>
                  <a:lnTo>
                    <a:pt x="5269433" y="81686"/>
                  </a:lnTo>
                  <a:lnTo>
                    <a:pt x="5322671" y="81686"/>
                  </a:lnTo>
                  <a:lnTo>
                    <a:pt x="5322671" y="100990"/>
                  </a:lnTo>
                  <a:lnTo>
                    <a:pt x="5247894" y="100990"/>
                  </a:lnTo>
                  <a:lnTo>
                    <a:pt x="5247894" y="114808"/>
                  </a:lnTo>
                  <a:lnTo>
                    <a:pt x="5414518" y="114808"/>
                  </a:lnTo>
                  <a:lnTo>
                    <a:pt x="5414518" y="107899"/>
                  </a:lnTo>
                  <a:lnTo>
                    <a:pt x="5414518" y="100990"/>
                  </a:lnTo>
                  <a:close/>
                </a:path>
                <a:path w="8649969" h="295275">
                  <a:moveTo>
                    <a:pt x="5667756" y="282143"/>
                  </a:moveTo>
                  <a:lnTo>
                    <a:pt x="4385056" y="282143"/>
                  </a:lnTo>
                  <a:lnTo>
                    <a:pt x="4385056" y="294843"/>
                  </a:lnTo>
                  <a:lnTo>
                    <a:pt x="5667756" y="294843"/>
                  </a:lnTo>
                  <a:lnTo>
                    <a:pt x="5667756" y="282143"/>
                  </a:lnTo>
                  <a:close/>
                </a:path>
                <a:path w="8649969" h="295275">
                  <a:moveTo>
                    <a:pt x="8159064" y="137007"/>
                  </a:moveTo>
                  <a:lnTo>
                    <a:pt x="8093278" y="137007"/>
                  </a:lnTo>
                  <a:lnTo>
                    <a:pt x="8093278" y="106959"/>
                  </a:lnTo>
                  <a:lnTo>
                    <a:pt x="8144840" y="106959"/>
                  </a:lnTo>
                  <a:lnTo>
                    <a:pt x="8144840" y="102514"/>
                  </a:lnTo>
                  <a:lnTo>
                    <a:pt x="8144840" y="101092"/>
                  </a:lnTo>
                  <a:lnTo>
                    <a:pt x="8144840" y="94869"/>
                  </a:lnTo>
                  <a:lnTo>
                    <a:pt x="8046161" y="94869"/>
                  </a:lnTo>
                  <a:lnTo>
                    <a:pt x="8046161" y="68910"/>
                  </a:lnTo>
                  <a:lnTo>
                    <a:pt x="8141106" y="68910"/>
                  </a:lnTo>
                  <a:lnTo>
                    <a:pt x="8141106" y="20193"/>
                  </a:lnTo>
                  <a:lnTo>
                    <a:pt x="8031048" y="20193"/>
                  </a:lnTo>
                  <a:lnTo>
                    <a:pt x="8031048" y="32105"/>
                  </a:lnTo>
                  <a:lnTo>
                    <a:pt x="8126527" y="32105"/>
                  </a:lnTo>
                  <a:lnTo>
                    <a:pt x="8126527" y="56997"/>
                  </a:lnTo>
                  <a:lnTo>
                    <a:pt x="8031581" y="56997"/>
                  </a:lnTo>
                  <a:lnTo>
                    <a:pt x="8031581" y="106959"/>
                  </a:lnTo>
                  <a:lnTo>
                    <a:pt x="8078521" y="106959"/>
                  </a:lnTo>
                  <a:lnTo>
                    <a:pt x="8078521" y="137007"/>
                  </a:lnTo>
                  <a:lnTo>
                    <a:pt x="8013446" y="137007"/>
                  </a:lnTo>
                  <a:lnTo>
                    <a:pt x="8013446" y="149275"/>
                  </a:lnTo>
                  <a:lnTo>
                    <a:pt x="8159064" y="149275"/>
                  </a:lnTo>
                  <a:lnTo>
                    <a:pt x="8159064" y="142163"/>
                  </a:lnTo>
                  <a:lnTo>
                    <a:pt x="8159064" y="137007"/>
                  </a:lnTo>
                  <a:close/>
                </a:path>
                <a:path w="8649969" h="295275">
                  <a:moveTo>
                    <a:pt x="8302701" y="25349"/>
                  </a:moveTo>
                  <a:lnTo>
                    <a:pt x="8296122" y="25349"/>
                  </a:lnTo>
                  <a:lnTo>
                    <a:pt x="8288299" y="25349"/>
                  </a:lnTo>
                  <a:lnTo>
                    <a:pt x="8192643" y="25349"/>
                  </a:lnTo>
                  <a:lnTo>
                    <a:pt x="8192643" y="37261"/>
                  </a:lnTo>
                  <a:lnTo>
                    <a:pt x="8288261" y="37261"/>
                  </a:lnTo>
                  <a:lnTo>
                    <a:pt x="8288198" y="57404"/>
                  </a:lnTo>
                  <a:lnTo>
                    <a:pt x="8287499" y="74891"/>
                  </a:lnTo>
                  <a:lnTo>
                    <a:pt x="8285607" y="95084"/>
                  </a:lnTo>
                  <a:lnTo>
                    <a:pt x="8281898" y="118160"/>
                  </a:lnTo>
                  <a:lnTo>
                    <a:pt x="8296656" y="119583"/>
                  </a:lnTo>
                  <a:lnTo>
                    <a:pt x="8300161" y="95643"/>
                  </a:lnTo>
                  <a:lnTo>
                    <a:pt x="8301952" y="75209"/>
                  </a:lnTo>
                  <a:lnTo>
                    <a:pt x="8302612" y="57404"/>
                  </a:lnTo>
                  <a:lnTo>
                    <a:pt x="8302701" y="37261"/>
                  </a:lnTo>
                  <a:lnTo>
                    <a:pt x="8302701" y="25349"/>
                  </a:lnTo>
                  <a:close/>
                </a:path>
                <a:path w="8649969" h="295275">
                  <a:moveTo>
                    <a:pt x="8322259" y="133273"/>
                  </a:moveTo>
                  <a:lnTo>
                    <a:pt x="8176996" y="133273"/>
                  </a:lnTo>
                  <a:lnTo>
                    <a:pt x="8176996" y="145554"/>
                  </a:lnTo>
                  <a:lnTo>
                    <a:pt x="8322259" y="145554"/>
                  </a:lnTo>
                  <a:lnTo>
                    <a:pt x="8322259" y="133273"/>
                  </a:lnTo>
                  <a:close/>
                </a:path>
                <a:path w="8649969" h="295275">
                  <a:moveTo>
                    <a:pt x="8423592" y="76555"/>
                  </a:moveTo>
                  <a:lnTo>
                    <a:pt x="8420621" y="53403"/>
                  </a:lnTo>
                  <a:lnTo>
                    <a:pt x="8412289" y="35750"/>
                  </a:lnTo>
                  <a:lnTo>
                    <a:pt x="8410168" y="33883"/>
                  </a:lnTo>
                  <a:lnTo>
                    <a:pt x="8409546" y="33337"/>
                  </a:lnTo>
                  <a:lnTo>
                    <a:pt x="8409546" y="76555"/>
                  </a:lnTo>
                  <a:lnTo>
                    <a:pt x="8407616" y="94335"/>
                  </a:lnTo>
                  <a:lnTo>
                    <a:pt x="8402193" y="107962"/>
                  </a:lnTo>
                  <a:lnTo>
                    <a:pt x="8393874" y="116687"/>
                  </a:lnTo>
                  <a:lnTo>
                    <a:pt x="8383232" y="119761"/>
                  </a:lnTo>
                  <a:lnTo>
                    <a:pt x="8372526" y="116687"/>
                  </a:lnTo>
                  <a:lnTo>
                    <a:pt x="8364207" y="107962"/>
                  </a:lnTo>
                  <a:lnTo>
                    <a:pt x="8358835" y="94335"/>
                  </a:lnTo>
                  <a:lnTo>
                    <a:pt x="8356917" y="76555"/>
                  </a:lnTo>
                  <a:lnTo>
                    <a:pt x="8358835" y="58940"/>
                  </a:lnTo>
                  <a:lnTo>
                    <a:pt x="8364207" y="45491"/>
                  </a:lnTo>
                  <a:lnTo>
                    <a:pt x="8372526" y="36906"/>
                  </a:lnTo>
                  <a:lnTo>
                    <a:pt x="8383232" y="33883"/>
                  </a:lnTo>
                  <a:lnTo>
                    <a:pt x="8393874" y="36906"/>
                  </a:lnTo>
                  <a:lnTo>
                    <a:pt x="8402193" y="45491"/>
                  </a:lnTo>
                  <a:lnTo>
                    <a:pt x="8407616" y="58940"/>
                  </a:lnTo>
                  <a:lnTo>
                    <a:pt x="8409546" y="76555"/>
                  </a:lnTo>
                  <a:lnTo>
                    <a:pt x="8409546" y="33337"/>
                  </a:lnTo>
                  <a:lnTo>
                    <a:pt x="8399513" y="24511"/>
                  </a:lnTo>
                  <a:lnTo>
                    <a:pt x="8383232" y="20548"/>
                  </a:lnTo>
                  <a:lnTo>
                    <a:pt x="8366950" y="24511"/>
                  </a:lnTo>
                  <a:lnTo>
                    <a:pt x="8354187" y="35750"/>
                  </a:lnTo>
                  <a:lnTo>
                    <a:pt x="8345856" y="53403"/>
                  </a:lnTo>
                  <a:lnTo>
                    <a:pt x="8342871" y="76555"/>
                  </a:lnTo>
                  <a:lnTo>
                    <a:pt x="8345856" y="99822"/>
                  </a:lnTo>
                  <a:lnTo>
                    <a:pt x="8354187" y="117525"/>
                  </a:lnTo>
                  <a:lnTo>
                    <a:pt x="8366950" y="128790"/>
                  </a:lnTo>
                  <a:lnTo>
                    <a:pt x="8383232" y="132740"/>
                  </a:lnTo>
                  <a:lnTo>
                    <a:pt x="8399513" y="128790"/>
                  </a:lnTo>
                  <a:lnTo>
                    <a:pt x="8409737" y="119761"/>
                  </a:lnTo>
                  <a:lnTo>
                    <a:pt x="8412289" y="117525"/>
                  </a:lnTo>
                  <a:lnTo>
                    <a:pt x="8420621" y="99822"/>
                  </a:lnTo>
                  <a:lnTo>
                    <a:pt x="8423592" y="76555"/>
                  </a:lnTo>
                  <a:close/>
                </a:path>
                <a:path w="8649969" h="295275">
                  <a:moveTo>
                    <a:pt x="8490445" y="72466"/>
                  </a:moveTo>
                  <a:lnTo>
                    <a:pt x="8464131" y="72466"/>
                  </a:lnTo>
                  <a:lnTo>
                    <a:pt x="8464131" y="8280"/>
                  </a:lnTo>
                  <a:lnTo>
                    <a:pt x="8449196" y="8280"/>
                  </a:lnTo>
                  <a:lnTo>
                    <a:pt x="8449196" y="169011"/>
                  </a:lnTo>
                  <a:lnTo>
                    <a:pt x="8464131" y="169011"/>
                  </a:lnTo>
                  <a:lnTo>
                    <a:pt x="8464131" y="84912"/>
                  </a:lnTo>
                  <a:lnTo>
                    <a:pt x="8490445" y="84912"/>
                  </a:lnTo>
                  <a:lnTo>
                    <a:pt x="8490445" y="72466"/>
                  </a:lnTo>
                  <a:close/>
                </a:path>
                <a:path w="8649969" h="295275">
                  <a:moveTo>
                    <a:pt x="8633206" y="40106"/>
                  </a:moveTo>
                  <a:lnTo>
                    <a:pt x="8629269" y="27622"/>
                  </a:lnTo>
                  <a:lnTo>
                    <a:pt x="8622411" y="21971"/>
                  </a:lnTo>
                  <a:lnTo>
                    <a:pt x="8618093" y="18427"/>
                  </a:lnTo>
                  <a:lnTo>
                    <a:pt x="8618093" y="40106"/>
                  </a:lnTo>
                  <a:lnTo>
                    <a:pt x="8615223" y="47752"/>
                  </a:lnTo>
                  <a:lnTo>
                    <a:pt x="8606980" y="53441"/>
                  </a:lnTo>
                  <a:lnTo>
                    <a:pt x="8593938" y="57010"/>
                  </a:lnTo>
                  <a:lnTo>
                    <a:pt x="8576666" y="58242"/>
                  </a:lnTo>
                  <a:lnTo>
                    <a:pt x="8559317" y="57010"/>
                  </a:lnTo>
                  <a:lnTo>
                    <a:pt x="8546287" y="53441"/>
                  </a:lnTo>
                  <a:lnTo>
                    <a:pt x="8538083" y="47752"/>
                  </a:lnTo>
                  <a:lnTo>
                    <a:pt x="8535238" y="40106"/>
                  </a:lnTo>
                  <a:lnTo>
                    <a:pt x="8538083" y="32397"/>
                  </a:lnTo>
                  <a:lnTo>
                    <a:pt x="8546287" y="26708"/>
                  </a:lnTo>
                  <a:lnTo>
                    <a:pt x="8559317" y="23190"/>
                  </a:lnTo>
                  <a:lnTo>
                    <a:pt x="8576666" y="21971"/>
                  </a:lnTo>
                  <a:lnTo>
                    <a:pt x="8593938" y="23190"/>
                  </a:lnTo>
                  <a:lnTo>
                    <a:pt x="8606980" y="26708"/>
                  </a:lnTo>
                  <a:lnTo>
                    <a:pt x="8615223" y="32397"/>
                  </a:lnTo>
                  <a:lnTo>
                    <a:pt x="8618093" y="40106"/>
                  </a:lnTo>
                  <a:lnTo>
                    <a:pt x="8618093" y="18427"/>
                  </a:lnTo>
                  <a:lnTo>
                    <a:pt x="8600199" y="12585"/>
                  </a:lnTo>
                  <a:lnTo>
                    <a:pt x="8576666" y="10591"/>
                  </a:lnTo>
                  <a:lnTo>
                    <a:pt x="8553056" y="12585"/>
                  </a:lnTo>
                  <a:lnTo>
                    <a:pt x="8535264" y="18351"/>
                  </a:lnTo>
                  <a:lnTo>
                    <a:pt x="8524037" y="27622"/>
                  </a:lnTo>
                  <a:lnTo>
                    <a:pt x="8520125" y="40106"/>
                  </a:lnTo>
                  <a:lnTo>
                    <a:pt x="8524037" y="52603"/>
                  </a:lnTo>
                  <a:lnTo>
                    <a:pt x="8535264" y="61874"/>
                  </a:lnTo>
                  <a:lnTo>
                    <a:pt x="8553056" y="67640"/>
                  </a:lnTo>
                  <a:lnTo>
                    <a:pt x="8576666" y="69621"/>
                  </a:lnTo>
                  <a:lnTo>
                    <a:pt x="8600199" y="67640"/>
                  </a:lnTo>
                  <a:lnTo>
                    <a:pt x="8618004" y="61874"/>
                  </a:lnTo>
                  <a:lnTo>
                    <a:pt x="8622411" y="58242"/>
                  </a:lnTo>
                  <a:lnTo>
                    <a:pt x="8629269" y="52603"/>
                  </a:lnTo>
                  <a:lnTo>
                    <a:pt x="8633206" y="40106"/>
                  </a:lnTo>
                  <a:close/>
                </a:path>
                <a:path w="8649969" h="295275">
                  <a:moveTo>
                    <a:pt x="8638184" y="157099"/>
                  </a:moveTo>
                  <a:lnTo>
                    <a:pt x="8617407" y="153187"/>
                  </a:lnTo>
                  <a:lnTo>
                    <a:pt x="8600135" y="146011"/>
                  </a:lnTo>
                  <a:lnTo>
                    <a:pt x="8588337" y="136080"/>
                  </a:lnTo>
                  <a:lnTo>
                    <a:pt x="8583955" y="123850"/>
                  </a:lnTo>
                  <a:lnTo>
                    <a:pt x="8583955" y="118872"/>
                  </a:lnTo>
                  <a:lnTo>
                    <a:pt x="8581466" y="118872"/>
                  </a:lnTo>
                  <a:lnTo>
                    <a:pt x="8571332" y="118872"/>
                  </a:lnTo>
                  <a:lnTo>
                    <a:pt x="8568842" y="118872"/>
                  </a:lnTo>
                  <a:lnTo>
                    <a:pt x="8568842" y="123850"/>
                  </a:lnTo>
                  <a:lnTo>
                    <a:pt x="8564448" y="135826"/>
                  </a:lnTo>
                  <a:lnTo>
                    <a:pt x="8552599" y="145745"/>
                  </a:lnTo>
                  <a:lnTo>
                    <a:pt x="8535314" y="153035"/>
                  </a:lnTo>
                  <a:lnTo>
                    <a:pt x="8514613" y="157099"/>
                  </a:lnTo>
                  <a:lnTo>
                    <a:pt x="8519414" y="168478"/>
                  </a:lnTo>
                  <a:lnTo>
                    <a:pt x="8543290" y="163309"/>
                  </a:lnTo>
                  <a:lnTo>
                    <a:pt x="8563038" y="153911"/>
                  </a:lnTo>
                  <a:lnTo>
                    <a:pt x="8576272" y="140855"/>
                  </a:lnTo>
                  <a:lnTo>
                    <a:pt x="8576259" y="140652"/>
                  </a:lnTo>
                  <a:lnTo>
                    <a:pt x="8576310" y="140817"/>
                  </a:lnTo>
                  <a:lnTo>
                    <a:pt x="8589823" y="154101"/>
                  </a:lnTo>
                  <a:lnTo>
                    <a:pt x="8609584" y="163385"/>
                  </a:lnTo>
                  <a:lnTo>
                    <a:pt x="8633384" y="168478"/>
                  </a:lnTo>
                  <a:lnTo>
                    <a:pt x="8638184" y="157099"/>
                  </a:lnTo>
                  <a:close/>
                </a:path>
                <a:path w="8649969" h="295275">
                  <a:moveTo>
                    <a:pt x="8649741" y="81711"/>
                  </a:moveTo>
                  <a:lnTo>
                    <a:pt x="8503945" y="81711"/>
                  </a:lnTo>
                  <a:lnTo>
                    <a:pt x="8503945" y="93802"/>
                  </a:lnTo>
                  <a:lnTo>
                    <a:pt x="8569198" y="93802"/>
                  </a:lnTo>
                  <a:lnTo>
                    <a:pt x="8569198" y="111404"/>
                  </a:lnTo>
                  <a:lnTo>
                    <a:pt x="8583600" y="111404"/>
                  </a:lnTo>
                  <a:lnTo>
                    <a:pt x="8583600" y="93802"/>
                  </a:lnTo>
                  <a:lnTo>
                    <a:pt x="8649741" y="93802"/>
                  </a:lnTo>
                  <a:lnTo>
                    <a:pt x="8649741" y="86868"/>
                  </a:lnTo>
                  <a:lnTo>
                    <a:pt x="8649741" y="81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27401" y="1967102"/>
              <a:ext cx="5236210" cy="1213485"/>
            </a:xfrm>
            <a:custGeom>
              <a:avLst/>
              <a:gdLst/>
              <a:ahLst/>
              <a:cxnLst/>
              <a:rect l="l" t="t" r="r" b="b"/>
              <a:pathLst>
                <a:path w="5236209" h="1213485">
                  <a:moveTo>
                    <a:pt x="187452" y="241554"/>
                  </a:moveTo>
                  <a:lnTo>
                    <a:pt x="155194" y="214172"/>
                  </a:lnTo>
                  <a:lnTo>
                    <a:pt x="134010" y="178498"/>
                  </a:lnTo>
                  <a:lnTo>
                    <a:pt x="122402" y="137401"/>
                  </a:lnTo>
                  <a:lnTo>
                    <a:pt x="118872" y="93726"/>
                  </a:lnTo>
                  <a:lnTo>
                    <a:pt x="118872" y="76200"/>
                  </a:lnTo>
                  <a:lnTo>
                    <a:pt x="170688" y="76200"/>
                  </a:lnTo>
                  <a:lnTo>
                    <a:pt x="170688" y="57531"/>
                  </a:lnTo>
                  <a:lnTo>
                    <a:pt x="170688" y="35433"/>
                  </a:lnTo>
                  <a:lnTo>
                    <a:pt x="13335" y="35433"/>
                  </a:lnTo>
                  <a:lnTo>
                    <a:pt x="13335" y="76200"/>
                  </a:lnTo>
                  <a:lnTo>
                    <a:pt x="69723" y="76200"/>
                  </a:lnTo>
                  <a:lnTo>
                    <a:pt x="69723" y="93726"/>
                  </a:lnTo>
                  <a:lnTo>
                    <a:pt x="66103" y="138925"/>
                  </a:lnTo>
                  <a:lnTo>
                    <a:pt x="54292" y="182079"/>
                  </a:lnTo>
                  <a:lnTo>
                    <a:pt x="32753" y="220014"/>
                  </a:lnTo>
                  <a:lnTo>
                    <a:pt x="0" y="249555"/>
                  </a:lnTo>
                  <a:lnTo>
                    <a:pt x="30099" y="286893"/>
                  </a:lnTo>
                  <a:lnTo>
                    <a:pt x="65862" y="253072"/>
                  </a:lnTo>
                  <a:lnTo>
                    <a:pt x="89954" y="206883"/>
                  </a:lnTo>
                  <a:lnTo>
                    <a:pt x="94678" y="187985"/>
                  </a:lnTo>
                  <a:lnTo>
                    <a:pt x="98437" y="202844"/>
                  </a:lnTo>
                  <a:lnTo>
                    <a:pt x="122135" y="246595"/>
                  </a:lnTo>
                  <a:lnTo>
                    <a:pt x="157734" y="278511"/>
                  </a:lnTo>
                  <a:lnTo>
                    <a:pt x="187452" y="241554"/>
                  </a:lnTo>
                  <a:close/>
                </a:path>
                <a:path w="5236209" h="1213485">
                  <a:moveTo>
                    <a:pt x="238125" y="5715"/>
                  </a:moveTo>
                  <a:lnTo>
                    <a:pt x="190881" y="5715"/>
                  </a:lnTo>
                  <a:lnTo>
                    <a:pt x="190881" y="120396"/>
                  </a:lnTo>
                  <a:lnTo>
                    <a:pt x="145923" y="120396"/>
                  </a:lnTo>
                  <a:lnTo>
                    <a:pt x="145923" y="161544"/>
                  </a:lnTo>
                  <a:lnTo>
                    <a:pt x="190881" y="161544"/>
                  </a:lnTo>
                  <a:lnTo>
                    <a:pt x="190881" y="336804"/>
                  </a:lnTo>
                  <a:lnTo>
                    <a:pt x="238125" y="336804"/>
                  </a:lnTo>
                  <a:lnTo>
                    <a:pt x="238125" y="161544"/>
                  </a:lnTo>
                  <a:lnTo>
                    <a:pt x="238125" y="120396"/>
                  </a:lnTo>
                  <a:lnTo>
                    <a:pt x="238125" y="5715"/>
                  </a:lnTo>
                  <a:close/>
                </a:path>
                <a:path w="5236209" h="1213485">
                  <a:moveTo>
                    <a:pt x="310134" y="0"/>
                  </a:moveTo>
                  <a:lnTo>
                    <a:pt x="262128" y="0"/>
                  </a:lnTo>
                  <a:lnTo>
                    <a:pt x="262128" y="352806"/>
                  </a:lnTo>
                  <a:lnTo>
                    <a:pt x="310134" y="352806"/>
                  </a:lnTo>
                  <a:lnTo>
                    <a:pt x="310134" y="0"/>
                  </a:lnTo>
                  <a:close/>
                </a:path>
                <a:path w="5236209" h="1213485">
                  <a:moveTo>
                    <a:pt x="648423" y="9525"/>
                  </a:moveTo>
                  <a:lnTo>
                    <a:pt x="552792" y="9525"/>
                  </a:lnTo>
                  <a:lnTo>
                    <a:pt x="552792" y="49911"/>
                  </a:lnTo>
                  <a:lnTo>
                    <a:pt x="552792" y="102870"/>
                  </a:lnTo>
                  <a:lnTo>
                    <a:pt x="481164" y="102870"/>
                  </a:lnTo>
                  <a:lnTo>
                    <a:pt x="481164" y="49911"/>
                  </a:lnTo>
                  <a:lnTo>
                    <a:pt x="552792" y="49911"/>
                  </a:lnTo>
                  <a:lnTo>
                    <a:pt x="552792" y="9525"/>
                  </a:lnTo>
                  <a:lnTo>
                    <a:pt x="385533" y="9525"/>
                  </a:lnTo>
                  <a:lnTo>
                    <a:pt x="385533" y="49911"/>
                  </a:lnTo>
                  <a:lnTo>
                    <a:pt x="430491" y="49911"/>
                  </a:lnTo>
                  <a:lnTo>
                    <a:pt x="430491" y="102870"/>
                  </a:lnTo>
                  <a:lnTo>
                    <a:pt x="388200" y="102870"/>
                  </a:lnTo>
                  <a:lnTo>
                    <a:pt x="388200" y="143256"/>
                  </a:lnTo>
                  <a:lnTo>
                    <a:pt x="645756" y="143256"/>
                  </a:lnTo>
                  <a:lnTo>
                    <a:pt x="645756" y="129159"/>
                  </a:lnTo>
                  <a:lnTo>
                    <a:pt x="645756" y="102870"/>
                  </a:lnTo>
                  <a:lnTo>
                    <a:pt x="603465" y="102870"/>
                  </a:lnTo>
                  <a:lnTo>
                    <a:pt x="603465" y="49911"/>
                  </a:lnTo>
                  <a:lnTo>
                    <a:pt x="648423" y="49911"/>
                  </a:lnTo>
                  <a:lnTo>
                    <a:pt x="648423" y="24384"/>
                  </a:lnTo>
                  <a:lnTo>
                    <a:pt x="648423" y="9525"/>
                  </a:lnTo>
                  <a:close/>
                </a:path>
                <a:path w="5236209" h="1213485">
                  <a:moveTo>
                    <a:pt x="676617" y="164973"/>
                  </a:moveTo>
                  <a:lnTo>
                    <a:pt x="357720" y="164973"/>
                  </a:lnTo>
                  <a:lnTo>
                    <a:pt x="357720" y="204978"/>
                  </a:lnTo>
                  <a:lnTo>
                    <a:pt x="491832" y="204978"/>
                  </a:lnTo>
                  <a:lnTo>
                    <a:pt x="491832" y="234315"/>
                  </a:lnTo>
                  <a:lnTo>
                    <a:pt x="394677" y="234315"/>
                  </a:lnTo>
                  <a:lnTo>
                    <a:pt x="394677" y="349008"/>
                  </a:lnTo>
                  <a:lnTo>
                    <a:pt x="638517" y="349008"/>
                  </a:lnTo>
                  <a:lnTo>
                    <a:pt x="638517" y="308991"/>
                  </a:lnTo>
                  <a:lnTo>
                    <a:pt x="638517" y="273558"/>
                  </a:lnTo>
                  <a:lnTo>
                    <a:pt x="638517" y="247650"/>
                  </a:lnTo>
                  <a:lnTo>
                    <a:pt x="638517" y="234315"/>
                  </a:lnTo>
                  <a:lnTo>
                    <a:pt x="588987" y="234315"/>
                  </a:lnTo>
                  <a:lnTo>
                    <a:pt x="588987" y="273558"/>
                  </a:lnTo>
                  <a:lnTo>
                    <a:pt x="588987" y="308991"/>
                  </a:lnTo>
                  <a:lnTo>
                    <a:pt x="444588" y="308991"/>
                  </a:lnTo>
                  <a:lnTo>
                    <a:pt x="444588" y="273558"/>
                  </a:lnTo>
                  <a:lnTo>
                    <a:pt x="588987" y="273558"/>
                  </a:lnTo>
                  <a:lnTo>
                    <a:pt x="588987" y="234315"/>
                  </a:lnTo>
                  <a:lnTo>
                    <a:pt x="542505" y="234315"/>
                  </a:lnTo>
                  <a:lnTo>
                    <a:pt x="542505" y="204978"/>
                  </a:lnTo>
                  <a:lnTo>
                    <a:pt x="676617" y="204978"/>
                  </a:lnTo>
                  <a:lnTo>
                    <a:pt x="676617" y="193929"/>
                  </a:lnTo>
                  <a:lnTo>
                    <a:pt x="676617" y="164973"/>
                  </a:lnTo>
                  <a:close/>
                </a:path>
                <a:path w="5236209" h="1213485">
                  <a:moveTo>
                    <a:pt x="989393" y="288036"/>
                  </a:moveTo>
                  <a:lnTo>
                    <a:pt x="981290" y="261366"/>
                  </a:lnTo>
                  <a:lnTo>
                    <a:pt x="980998" y="260400"/>
                  </a:lnTo>
                  <a:lnTo>
                    <a:pt x="956818" y="240080"/>
                  </a:lnTo>
                  <a:lnTo>
                    <a:pt x="938339" y="234073"/>
                  </a:lnTo>
                  <a:lnTo>
                    <a:pt x="938339" y="288036"/>
                  </a:lnTo>
                  <a:lnTo>
                    <a:pt x="933843" y="299859"/>
                  </a:lnTo>
                  <a:lnTo>
                    <a:pt x="920432" y="308038"/>
                  </a:lnTo>
                  <a:lnTo>
                    <a:pt x="898156" y="312801"/>
                  </a:lnTo>
                  <a:lnTo>
                    <a:pt x="867092" y="314325"/>
                  </a:lnTo>
                  <a:lnTo>
                    <a:pt x="836028" y="312801"/>
                  </a:lnTo>
                  <a:lnTo>
                    <a:pt x="813752" y="308038"/>
                  </a:lnTo>
                  <a:lnTo>
                    <a:pt x="800328" y="299859"/>
                  </a:lnTo>
                  <a:lnTo>
                    <a:pt x="795845" y="288036"/>
                  </a:lnTo>
                  <a:lnTo>
                    <a:pt x="800328" y="276326"/>
                  </a:lnTo>
                  <a:lnTo>
                    <a:pt x="813752" y="267995"/>
                  </a:lnTo>
                  <a:lnTo>
                    <a:pt x="836028" y="263017"/>
                  </a:lnTo>
                  <a:lnTo>
                    <a:pt x="867092" y="261366"/>
                  </a:lnTo>
                  <a:lnTo>
                    <a:pt x="898156" y="263017"/>
                  </a:lnTo>
                  <a:lnTo>
                    <a:pt x="920432" y="267995"/>
                  </a:lnTo>
                  <a:lnTo>
                    <a:pt x="933843" y="276326"/>
                  </a:lnTo>
                  <a:lnTo>
                    <a:pt x="938339" y="288036"/>
                  </a:lnTo>
                  <a:lnTo>
                    <a:pt x="938339" y="234073"/>
                  </a:lnTo>
                  <a:lnTo>
                    <a:pt x="918349" y="227558"/>
                  </a:lnTo>
                  <a:lnTo>
                    <a:pt x="867092" y="223266"/>
                  </a:lnTo>
                  <a:lnTo>
                    <a:pt x="815771" y="227558"/>
                  </a:lnTo>
                  <a:lnTo>
                    <a:pt x="777176" y="240080"/>
                  </a:lnTo>
                  <a:lnTo>
                    <a:pt x="752856" y="260400"/>
                  </a:lnTo>
                  <a:lnTo>
                    <a:pt x="744410" y="288036"/>
                  </a:lnTo>
                  <a:lnTo>
                    <a:pt x="752856" y="315683"/>
                  </a:lnTo>
                  <a:lnTo>
                    <a:pt x="777176" y="336003"/>
                  </a:lnTo>
                  <a:lnTo>
                    <a:pt x="815771" y="348526"/>
                  </a:lnTo>
                  <a:lnTo>
                    <a:pt x="867092" y="352806"/>
                  </a:lnTo>
                  <a:lnTo>
                    <a:pt x="918349" y="348526"/>
                  </a:lnTo>
                  <a:lnTo>
                    <a:pt x="956818" y="336003"/>
                  </a:lnTo>
                  <a:lnTo>
                    <a:pt x="980998" y="315683"/>
                  </a:lnTo>
                  <a:lnTo>
                    <a:pt x="981405" y="314325"/>
                  </a:lnTo>
                  <a:lnTo>
                    <a:pt x="989393" y="288036"/>
                  </a:lnTo>
                  <a:close/>
                </a:path>
                <a:path w="5236209" h="1213485">
                  <a:moveTo>
                    <a:pt x="991679" y="96774"/>
                  </a:moveTo>
                  <a:lnTo>
                    <a:pt x="797369" y="96774"/>
                  </a:lnTo>
                  <a:lnTo>
                    <a:pt x="797369" y="49911"/>
                  </a:lnTo>
                  <a:lnTo>
                    <a:pt x="989774" y="49911"/>
                  </a:lnTo>
                  <a:lnTo>
                    <a:pt x="989774" y="9525"/>
                  </a:lnTo>
                  <a:lnTo>
                    <a:pt x="747077" y="9525"/>
                  </a:lnTo>
                  <a:lnTo>
                    <a:pt x="747077" y="136779"/>
                  </a:lnTo>
                  <a:lnTo>
                    <a:pt x="991679" y="136779"/>
                  </a:lnTo>
                  <a:lnTo>
                    <a:pt x="991679" y="116586"/>
                  </a:lnTo>
                  <a:lnTo>
                    <a:pt x="991679" y="96774"/>
                  </a:lnTo>
                  <a:close/>
                </a:path>
                <a:path w="5236209" h="1213485">
                  <a:moveTo>
                    <a:pt x="1027874" y="161163"/>
                  </a:moveTo>
                  <a:lnTo>
                    <a:pt x="708596" y="161163"/>
                  </a:lnTo>
                  <a:lnTo>
                    <a:pt x="708596" y="202311"/>
                  </a:lnTo>
                  <a:lnTo>
                    <a:pt x="1027874" y="202311"/>
                  </a:lnTo>
                  <a:lnTo>
                    <a:pt x="1027874" y="161163"/>
                  </a:lnTo>
                  <a:close/>
                </a:path>
                <a:path w="5236209" h="1213485">
                  <a:moveTo>
                    <a:pt x="1341780" y="249174"/>
                  </a:moveTo>
                  <a:lnTo>
                    <a:pt x="1094130" y="249174"/>
                  </a:lnTo>
                  <a:lnTo>
                    <a:pt x="1094130" y="289179"/>
                  </a:lnTo>
                  <a:lnTo>
                    <a:pt x="1291107" y="289179"/>
                  </a:lnTo>
                  <a:lnTo>
                    <a:pt x="1291107" y="351663"/>
                  </a:lnTo>
                  <a:lnTo>
                    <a:pt x="1341780" y="351663"/>
                  </a:lnTo>
                  <a:lnTo>
                    <a:pt x="1341780" y="249174"/>
                  </a:lnTo>
                  <a:close/>
                </a:path>
                <a:path w="5236209" h="1213485">
                  <a:moveTo>
                    <a:pt x="1378356" y="188976"/>
                  </a:moveTo>
                  <a:lnTo>
                    <a:pt x="1243863" y="188976"/>
                  </a:lnTo>
                  <a:lnTo>
                    <a:pt x="1243863" y="163830"/>
                  </a:lnTo>
                  <a:lnTo>
                    <a:pt x="1346352" y="163830"/>
                  </a:lnTo>
                  <a:lnTo>
                    <a:pt x="1346352" y="144018"/>
                  </a:lnTo>
                  <a:lnTo>
                    <a:pt x="1346352" y="140589"/>
                  </a:lnTo>
                  <a:lnTo>
                    <a:pt x="1346352" y="125349"/>
                  </a:lnTo>
                  <a:lnTo>
                    <a:pt x="1148613" y="125349"/>
                  </a:lnTo>
                  <a:lnTo>
                    <a:pt x="1148613" y="102489"/>
                  </a:lnTo>
                  <a:lnTo>
                    <a:pt x="1339494" y="102489"/>
                  </a:lnTo>
                  <a:lnTo>
                    <a:pt x="1339494" y="6858"/>
                  </a:lnTo>
                  <a:lnTo>
                    <a:pt x="1097940" y="6858"/>
                  </a:lnTo>
                  <a:lnTo>
                    <a:pt x="1097940" y="45339"/>
                  </a:lnTo>
                  <a:lnTo>
                    <a:pt x="1289583" y="45339"/>
                  </a:lnTo>
                  <a:lnTo>
                    <a:pt x="1289583" y="66675"/>
                  </a:lnTo>
                  <a:lnTo>
                    <a:pt x="1098321" y="66675"/>
                  </a:lnTo>
                  <a:lnTo>
                    <a:pt x="1098321" y="163830"/>
                  </a:lnTo>
                  <a:lnTo>
                    <a:pt x="1193190" y="163830"/>
                  </a:lnTo>
                  <a:lnTo>
                    <a:pt x="1193190" y="188976"/>
                  </a:lnTo>
                  <a:lnTo>
                    <a:pt x="1058697" y="188976"/>
                  </a:lnTo>
                  <a:lnTo>
                    <a:pt x="1058697" y="229362"/>
                  </a:lnTo>
                  <a:lnTo>
                    <a:pt x="1378356" y="229362"/>
                  </a:lnTo>
                  <a:lnTo>
                    <a:pt x="1378356" y="211074"/>
                  </a:lnTo>
                  <a:lnTo>
                    <a:pt x="1378356" y="188976"/>
                  </a:lnTo>
                  <a:close/>
                </a:path>
                <a:path w="5236209" h="1213485">
                  <a:moveTo>
                    <a:pt x="4570603" y="1149680"/>
                  </a:moveTo>
                  <a:lnTo>
                    <a:pt x="4551121" y="1135329"/>
                  </a:lnTo>
                  <a:lnTo>
                    <a:pt x="4537583" y="1115491"/>
                  </a:lnTo>
                  <a:lnTo>
                    <a:pt x="4529683" y="1092073"/>
                  </a:lnTo>
                  <a:lnTo>
                    <a:pt x="4527118" y="1066977"/>
                  </a:lnTo>
                  <a:lnTo>
                    <a:pt x="4527118" y="1039545"/>
                  </a:lnTo>
                  <a:lnTo>
                    <a:pt x="4522038" y="1039545"/>
                  </a:lnTo>
                  <a:lnTo>
                    <a:pt x="4505579" y="1039545"/>
                  </a:lnTo>
                  <a:lnTo>
                    <a:pt x="4500092" y="1039545"/>
                  </a:lnTo>
                  <a:lnTo>
                    <a:pt x="4500092" y="1066977"/>
                  </a:lnTo>
                  <a:lnTo>
                    <a:pt x="4497336" y="1093076"/>
                  </a:lnTo>
                  <a:lnTo>
                    <a:pt x="4488916" y="1117498"/>
                  </a:lnTo>
                  <a:lnTo>
                    <a:pt x="4474540" y="1138161"/>
                  </a:lnTo>
                  <a:lnTo>
                    <a:pt x="4453966" y="1152931"/>
                  </a:lnTo>
                  <a:lnTo>
                    <a:pt x="4470222" y="1174673"/>
                  </a:lnTo>
                  <a:lnTo>
                    <a:pt x="4493311" y="1157020"/>
                  </a:lnTo>
                  <a:lnTo>
                    <a:pt x="4509465" y="1131722"/>
                  </a:lnTo>
                  <a:lnTo>
                    <a:pt x="4513745" y="1117815"/>
                  </a:lnTo>
                  <a:lnTo>
                    <a:pt x="4517237" y="1129538"/>
                  </a:lnTo>
                  <a:lnTo>
                    <a:pt x="4532401" y="1153998"/>
                  </a:lnTo>
                  <a:lnTo>
                    <a:pt x="4554347" y="1171219"/>
                  </a:lnTo>
                  <a:lnTo>
                    <a:pt x="4570603" y="1149680"/>
                  </a:lnTo>
                  <a:close/>
                </a:path>
                <a:path w="5236209" h="1213485">
                  <a:moveTo>
                    <a:pt x="4632579" y="1097457"/>
                  </a:moveTo>
                  <a:lnTo>
                    <a:pt x="4605350" y="1097457"/>
                  </a:lnTo>
                  <a:lnTo>
                    <a:pt x="4605350" y="1025118"/>
                  </a:lnTo>
                  <a:lnTo>
                    <a:pt x="4578121" y="1025118"/>
                  </a:lnTo>
                  <a:lnTo>
                    <a:pt x="4578121" y="1213281"/>
                  </a:lnTo>
                  <a:lnTo>
                    <a:pt x="4605350" y="1213281"/>
                  </a:lnTo>
                  <a:lnTo>
                    <a:pt x="4605350" y="1120013"/>
                  </a:lnTo>
                  <a:lnTo>
                    <a:pt x="4632579" y="1120013"/>
                  </a:lnTo>
                  <a:lnTo>
                    <a:pt x="4632579" y="1097457"/>
                  </a:lnTo>
                  <a:close/>
                </a:path>
                <a:path w="5236209" h="1213485">
                  <a:moveTo>
                    <a:pt x="4762195" y="1116965"/>
                  </a:moveTo>
                  <a:lnTo>
                    <a:pt x="4742370" y="1107389"/>
                  </a:lnTo>
                  <a:lnTo>
                    <a:pt x="4728642" y="1094155"/>
                  </a:lnTo>
                  <a:lnTo>
                    <a:pt x="4720679" y="1078560"/>
                  </a:lnTo>
                  <a:lnTo>
                    <a:pt x="4718101" y="1061897"/>
                  </a:lnTo>
                  <a:lnTo>
                    <a:pt x="4718101" y="1059865"/>
                  </a:lnTo>
                  <a:lnTo>
                    <a:pt x="4755083" y="1059865"/>
                  </a:lnTo>
                  <a:lnTo>
                    <a:pt x="4755083" y="1046048"/>
                  </a:lnTo>
                  <a:lnTo>
                    <a:pt x="4755083" y="1038529"/>
                  </a:lnTo>
                  <a:lnTo>
                    <a:pt x="4652670" y="1038529"/>
                  </a:lnTo>
                  <a:lnTo>
                    <a:pt x="4652670" y="1059865"/>
                  </a:lnTo>
                  <a:lnTo>
                    <a:pt x="4690465" y="1059865"/>
                  </a:lnTo>
                  <a:lnTo>
                    <a:pt x="4690465" y="1061897"/>
                  </a:lnTo>
                  <a:lnTo>
                    <a:pt x="4687849" y="1079614"/>
                  </a:lnTo>
                  <a:lnTo>
                    <a:pt x="4679747" y="1096162"/>
                  </a:lnTo>
                  <a:lnTo>
                    <a:pt x="4665777" y="1110170"/>
                  </a:lnTo>
                  <a:lnTo>
                    <a:pt x="4645558" y="1120216"/>
                  </a:lnTo>
                  <a:lnTo>
                    <a:pt x="4659376" y="1141349"/>
                  </a:lnTo>
                  <a:lnTo>
                    <a:pt x="4682985" y="1128966"/>
                  </a:lnTo>
                  <a:lnTo>
                    <a:pt x="4699660" y="1110538"/>
                  </a:lnTo>
                  <a:lnTo>
                    <a:pt x="4704664" y="1098969"/>
                  </a:lnTo>
                  <a:lnTo>
                    <a:pt x="4708906" y="1108506"/>
                  </a:lnTo>
                  <a:lnTo>
                    <a:pt x="4725276" y="1126109"/>
                  </a:lnTo>
                  <a:lnTo>
                    <a:pt x="4748377" y="1137894"/>
                  </a:lnTo>
                  <a:lnTo>
                    <a:pt x="4762195" y="1116965"/>
                  </a:lnTo>
                  <a:close/>
                </a:path>
                <a:path w="5236209" h="1213485">
                  <a:moveTo>
                    <a:pt x="4801209" y="1025321"/>
                  </a:moveTo>
                  <a:lnTo>
                    <a:pt x="4773981" y="1025321"/>
                  </a:lnTo>
                  <a:lnTo>
                    <a:pt x="4773981" y="1161059"/>
                  </a:lnTo>
                  <a:lnTo>
                    <a:pt x="4801209" y="1161059"/>
                  </a:lnTo>
                  <a:lnTo>
                    <a:pt x="4801209" y="1025321"/>
                  </a:lnTo>
                  <a:close/>
                </a:path>
                <a:path w="5236209" h="1213485">
                  <a:moveTo>
                    <a:pt x="4805883" y="1188491"/>
                  </a:moveTo>
                  <a:lnTo>
                    <a:pt x="4702861" y="1188491"/>
                  </a:lnTo>
                  <a:lnTo>
                    <a:pt x="4702861" y="1148867"/>
                  </a:lnTo>
                  <a:lnTo>
                    <a:pt x="4675835" y="1148867"/>
                  </a:lnTo>
                  <a:lnTo>
                    <a:pt x="4675835" y="1210030"/>
                  </a:lnTo>
                  <a:lnTo>
                    <a:pt x="4805883" y="1210030"/>
                  </a:lnTo>
                  <a:lnTo>
                    <a:pt x="4805883" y="1199261"/>
                  </a:lnTo>
                  <a:lnTo>
                    <a:pt x="4805883" y="1188491"/>
                  </a:lnTo>
                  <a:close/>
                </a:path>
                <a:path w="5236209" h="1213485">
                  <a:moveTo>
                    <a:pt x="5028666" y="1178737"/>
                  </a:moveTo>
                  <a:lnTo>
                    <a:pt x="5024348" y="1164513"/>
                  </a:lnTo>
                  <a:lnTo>
                    <a:pt x="5024196" y="1164005"/>
                  </a:lnTo>
                  <a:lnTo>
                    <a:pt x="5011293" y="1153160"/>
                  </a:lnTo>
                  <a:lnTo>
                    <a:pt x="5001438" y="1149959"/>
                  </a:lnTo>
                  <a:lnTo>
                    <a:pt x="5001438" y="1178737"/>
                  </a:lnTo>
                  <a:lnTo>
                    <a:pt x="4999050" y="1185049"/>
                  </a:lnTo>
                  <a:lnTo>
                    <a:pt x="4991887" y="1189405"/>
                  </a:lnTo>
                  <a:lnTo>
                    <a:pt x="4980013" y="1191945"/>
                  </a:lnTo>
                  <a:lnTo>
                    <a:pt x="4963439" y="1192758"/>
                  </a:lnTo>
                  <a:lnTo>
                    <a:pt x="4946878" y="1191945"/>
                  </a:lnTo>
                  <a:lnTo>
                    <a:pt x="4934991" y="1189405"/>
                  </a:lnTo>
                  <a:lnTo>
                    <a:pt x="4927841" y="1185049"/>
                  </a:lnTo>
                  <a:lnTo>
                    <a:pt x="4925441" y="1178737"/>
                  </a:lnTo>
                  <a:lnTo>
                    <a:pt x="4927841" y="1172489"/>
                  </a:lnTo>
                  <a:lnTo>
                    <a:pt x="4934991" y="1168044"/>
                  </a:lnTo>
                  <a:lnTo>
                    <a:pt x="4946878" y="1165402"/>
                  </a:lnTo>
                  <a:lnTo>
                    <a:pt x="4963439" y="1164513"/>
                  </a:lnTo>
                  <a:lnTo>
                    <a:pt x="4980013" y="1165402"/>
                  </a:lnTo>
                  <a:lnTo>
                    <a:pt x="4991887" y="1168044"/>
                  </a:lnTo>
                  <a:lnTo>
                    <a:pt x="4999050" y="1172489"/>
                  </a:lnTo>
                  <a:lnTo>
                    <a:pt x="5001438" y="1178737"/>
                  </a:lnTo>
                  <a:lnTo>
                    <a:pt x="5001438" y="1149959"/>
                  </a:lnTo>
                  <a:lnTo>
                    <a:pt x="4990782" y="1146479"/>
                  </a:lnTo>
                  <a:lnTo>
                    <a:pt x="4963439" y="1144193"/>
                  </a:lnTo>
                  <a:lnTo>
                    <a:pt x="4936071" y="1146479"/>
                  </a:lnTo>
                  <a:lnTo>
                    <a:pt x="4915484" y="1153160"/>
                  </a:lnTo>
                  <a:lnTo>
                    <a:pt x="4902517" y="1164005"/>
                  </a:lnTo>
                  <a:lnTo>
                    <a:pt x="4898009" y="1178737"/>
                  </a:lnTo>
                  <a:lnTo>
                    <a:pt x="4902517" y="1193482"/>
                  </a:lnTo>
                  <a:lnTo>
                    <a:pt x="4915484" y="1204315"/>
                  </a:lnTo>
                  <a:lnTo>
                    <a:pt x="4936071" y="1211008"/>
                  </a:lnTo>
                  <a:lnTo>
                    <a:pt x="4963439" y="1213281"/>
                  </a:lnTo>
                  <a:lnTo>
                    <a:pt x="4990782" y="1211008"/>
                  </a:lnTo>
                  <a:lnTo>
                    <a:pt x="5011293" y="1204315"/>
                  </a:lnTo>
                  <a:lnTo>
                    <a:pt x="5024196" y="1193482"/>
                  </a:lnTo>
                  <a:lnTo>
                    <a:pt x="5024412" y="1192758"/>
                  </a:lnTo>
                  <a:lnTo>
                    <a:pt x="5028666" y="1178737"/>
                  </a:lnTo>
                  <a:close/>
                </a:path>
                <a:path w="5236209" h="1213485">
                  <a:moveTo>
                    <a:pt x="5029886" y="1076731"/>
                  </a:moveTo>
                  <a:lnTo>
                    <a:pt x="4926254" y="1076731"/>
                  </a:lnTo>
                  <a:lnTo>
                    <a:pt x="4926254" y="1051737"/>
                  </a:lnTo>
                  <a:lnTo>
                    <a:pt x="5028870" y="1051737"/>
                  </a:lnTo>
                  <a:lnTo>
                    <a:pt x="5028870" y="1030198"/>
                  </a:lnTo>
                  <a:lnTo>
                    <a:pt x="4899431" y="1030198"/>
                  </a:lnTo>
                  <a:lnTo>
                    <a:pt x="4899431" y="1098067"/>
                  </a:lnTo>
                  <a:lnTo>
                    <a:pt x="5029886" y="1098067"/>
                  </a:lnTo>
                  <a:lnTo>
                    <a:pt x="5029886" y="1087297"/>
                  </a:lnTo>
                  <a:lnTo>
                    <a:pt x="5029886" y="1076731"/>
                  </a:lnTo>
                  <a:close/>
                </a:path>
                <a:path w="5236209" h="1213485">
                  <a:moveTo>
                    <a:pt x="5049190" y="1111072"/>
                  </a:moveTo>
                  <a:lnTo>
                    <a:pt x="4878908" y="1111072"/>
                  </a:lnTo>
                  <a:lnTo>
                    <a:pt x="4878908" y="1133017"/>
                  </a:lnTo>
                  <a:lnTo>
                    <a:pt x="5049190" y="1133017"/>
                  </a:lnTo>
                  <a:lnTo>
                    <a:pt x="5049190" y="1111072"/>
                  </a:lnTo>
                  <a:close/>
                </a:path>
                <a:path w="5236209" h="1213485">
                  <a:moveTo>
                    <a:pt x="5216614" y="1158011"/>
                  </a:moveTo>
                  <a:lnTo>
                    <a:pt x="5084534" y="1158011"/>
                  </a:lnTo>
                  <a:lnTo>
                    <a:pt x="5084534" y="1179347"/>
                  </a:lnTo>
                  <a:lnTo>
                    <a:pt x="5189588" y="1179347"/>
                  </a:lnTo>
                  <a:lnTo>
                    <a:pt x="5189588" y="1212672"/>
                  </a:lnTo>
                  <a:lnTo>
                    <a:pt x="5216614" y="1212672"/>
                  </a:lnTo>
                  <a:lnTo>
                    <a:pt x="5216614" y="1158011"/>
                  </a:lnTo>
                  <a:close/>
                </a:path>
                <a:path w="5236209" h="1213485">
                  <a:moveTo>
                    <a:pt x="5236121" y="1125905"/>
                  </a:moveTo>
                  <a:lnTo>
                    <a:pt x="5164391" y="1125905"/>
                  </a:lnTo>
                  <a:lnTo>
                    <a:pt x="5164391" y="1112494"/>
                  </a:lnTo>
                  <a:lnTo>
                    <a:pt x="5219052" y="1112494"/>
                  </a:lnTo>
                  <a:lnTo>
                    <a:pt x="5219052" y="1101928"/>
                  </a:lnTo>
                  <a:lnTo>
                    <a:pt x="5219052" y="1100099"/>
                  </a:lnTo>
                  <a:lnTo>
                    <a:pt x="5219052" y="1091971"/>
                  </a:lnTo>
                  <a:lnTo>
                    <a:pt x="5113591" y="1091971"/>
                  </a:lnTo>
                  <a:lnTo>
                    <a:pt x="5113591" y="1079779"/>
                  </a:lnTo>
                  <a:lnTo>
                    <a:pt x="5215394" y="1079779"/>
                  </a:lnTo>
                  <a:lnTo>
                    <a:pt x="5215394" y="1028776"/>
                  </a:lnTo>
                  <a:lnTo>
                    <a:pt x="5086566" y="1028776"/>
                  </a:lnTo>
                  <a:lnTo>
                    <a:pt x="5086566" y="1049299"/>
                  </a:lnTo>
                  <a:lnTo>
                    <a:pt x="5188775" y="1049299"/>
                  </a:lnTo>
                  <a:lnTo>
                    <a:pt x="5188775" y="1060678"/>
                  </a:lnTo>
                  <a:lnTo>
                    <a:pt x="5086769" y="1060678"/>
                  </a:lnTo>
                  <a:lnTo>
                    <a:pt x="5086769" y="1112494"/>
                  </a:lnTo>
                  <a:lnTo>
                    <a:pt x="5137366" y="1112494"/>
                  </a:lnTo>
                  <a:lnTo>
                    <a:pt x="5137366" y="1125905"/>
                  </a:lnTo>
                  <a:lnTo>
                    <a:pt x="5065636" y="1125905"/>
                  </a:lnTo>
                  <a:lnTo>
                    <a:pt x="5065636" y="1147445"/>
                  </a:lnTo>
                  <a:lnTo>
                    <a:pt x="5236121" y="1147445"/>
                  </a:lnTo>
                  <a:lnTo>
                    <a:pt x="5236121" y="1137691"/>
                  </a:lnTo>
                  <a:lnTo>
                    <a:pt x="5236121" y="112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77100" y="3327399"/>
              <a:ext cx="4483100" cy="431800"/>
            </a:xfrm>
            <a:custGeom>
              <a:avLst/>
              <a:gdLst/>
              <a:ahLst/>
              <a:cxnLst/>
              <a:rect l="l" t="t" r="r" b="b"/>
              <a:pathLst>
                <a:path w="4483100" h="431800">
                  <a:moveTo>
                    <a:pt x="1270000" y="101600"/>
                  </a:moveTo>
                  <a:lnTo>
                    <a:pt x="1263002" y="67005"/>
                  </a:lnTo>
                  <a:lnTo>
                    <a:pt x="1257300" y="58547"/>
                  </a:lnTo>
                  <a:lnTo>
                    <a:pt x="1257300" y="101600"/>
                  </a:lnTo>
                  <a:lnTo>
                    <a:pt x="1257300" y="342900"/>
                  </a:lnTo>
                  <a:lnTo>
                    <a:pt x="1251305" y="372567"/>
                  </a:lnTo>
                  <a:lnTo>
                    <a:pt x="1234973" y="396786"/>
                  </a:lnTo>
                  <a:lnTo>
                    <a:pt x="1210754" y="413118"/>
                  </a:lnTo>
                  <a:lnTo>
                    <a:pt x="1181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101600"/>
                  </a:lnTo>
                  <a:lnTo>
                    <a:pt x="18681" y="71945"/>
                  </a:lnTo>
                  <a:lnTo>
                    <a:pt x="35013" y="47726"/>
                  </a:lnTo>
                  <a:lnTo>
                    <a:pt x="59232" y="31394"/>
                  </a:lnTo>
                  <a:lnTo>
                    <a:pt x="88900" y="25400"/>
                  </a:lnTo>
                  <a:lnTo>
                    <a:pt x="1181100" y="25400"/>
                  </a:lnTo>
                  <a:lnTo>
                    <a:pt x="1210754" y="31394"/>
                  </a:lnTo>
                  <a:lnTo>
                    <a:pt x="1234973" y="47726"/>
                  </a:lnTo>
                  <a:lnTo>
                    <a:pt x="1251305" y="71945"/>
                  </a:lnTo>
                  <a:lnTo>
                    <a:pt x="1257300" y="101600"/>
                  </a:lnTo>
                  <a:lnTo>
                    <a:pt x="1257300" y="58547"/>
                  </a:lnTo>
                  <a:lnTo>
                    <a:pt x="1243952" y="38747"/>
                  </a:lnTo>
                  <a:lnTo>
                    <a:pt x="1215694" y="19697"/>
                  </a:lnTo>
                  <a:lnTo>
                    <a:pt x="1181100" y="12700"/>
                  </a:lnTo>
                  <a:lnTo>
                    <a:pt x="88900" y="12700"/>
                  </a:lnTo>
                  <a:lnTo>
                    <a:pt x="54292" y="19697"/>
                  </a:lnTo>
                  <a:lnTo>
                    <a:pt x="26035" y="38747"/>
                  </a:lnTo>
                  <a:lnTo>
                    <a:pt x="6985" y="67005"/>
                  </a:lnTo>
                  <a:lnTo>
                    <a:pt x="0" y="1016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1181100" y="431800"/>
                  </a:lnTo>
                  <a:lnTo>
                    <a:pt x="1215694" y="424815"/>
                  </a:lnTo>
                  <a:lnTo>
                    <a:pt x="1243952" y="405765"/>
                  </a:lnTo>
                  <a:lnTo>
                    <a:pt x="1263002" y="377507"/>
                  </a:lnTo>
                  <a:lnTo>
                    <a:pt x="1270000" y="342900"/>
                  </a:lnTo>
                  <a:lnTo>
                    <a:pt x="1270000" y="101600"/>
                  </a:lnTo>
                  <a:close/>
                </a:path>
                <a:path w="4483100" h="431800">
                  <a:moveTo>
                    <a:pt x="4483100" y="88900"/>
                  </a:moveTo>
                  <a:lnTo>
                    <a:pt x="4476102" y="54305"/>
                  </a:lnTo>
                  <a:lnTo>
                    <a:pt x="4470400" y="45847"/>
                  </a:lnTo>
                  <a:lnTo>
                    <a:pt x="4470400" y="88900"/>
                  </a:lnTo>
                  <a:lnTo>
                    <a:pt x="4470400" y="330200"/>
                  </a:lnTo>
                  <a:lnTo>
                    <a:pt x="4464405" y="359867"/>
                  </a:lnTo>
                  <a:lnTo>
                    <a:pt x="4448073" y="384086"/>
                  </a:lnTo>
                  <a:lnTo>
                    <a:pt x="4423854" y="400418"/>
                  </a:lnTo>
                  <a:lnTo>
                    <a:pt x="4394200" y="406400"/>
                  </a:lnTo>
                  <a:lnTo>
                    <a:pt x="1498587" y="406400"/>
                  </a:lnTo>
                  <a:lnTo>
                    <a:pt x="1468932" y="400418"/>
                  </a:lnTo>
                  <a:lnTo>
                    <a:pt x="1444713" y="384086"/>
                  </a:lnTo>
                  <a:lnTo>
                    <a:pt x="1428381" y="359867"/>
                  </a:lnTo>
                  <a:lnTo>
                    <a:pt x="1422400" y="330200"/>
                  </a:lnTo>
                  <a:lnTo>
                    <a:pt x="1422400" y="88900"/>
                  </a:lnTo>
                  <a:lnTo>
                    <a:pt x="1428381" y="59245"/>
                  </a:lnTo>
                  <a:lnTo>
                    <a:pt x="1444713" y="35026"/>
                  </a:lnTo>
                  <a:lnTo>
                    <a:pt x="1468932" y="18694"/>
                  </a:lnTo>
                  <a:lnTo>
                    <a:pt x="1498600" y="12700"/>
                  </a:lnTo>
                  <a:lnTo>
                    <a:pt x="4394200" y="12700"/>
                  </a:lnTo>
                  <a:lnTo>
                    <a:pt x="4423854" y="18694"/>
                  </a:lnTo>
                  <a:lnTo>
                    <a:pt x="4448073" y="35026"/>
                  </a:lnTo>
                  <a:lnTo>
                    <a:pt x="4464405" y="59245"/>
                  </a:lnTo>
                  <a:lnTo>
                    <a:pt x="4470400" y="88900"/>
                  </a:lnTo>
                  <a:lnTo>
                    <a:pt x="4470400" y="45847"/>
                  </a:lnTo>
                  <a:lnTo>
                    <a:pt x="4457052" y="26047"/>
                  </a:lnTo>
                  <a:lnTo>
                    <a:pt x="4428795" y="6997"/>
                  </a:lnTo>
                  <a:lnTo>
                    <a:pt x="4394200" y="0"/>
                  </a:lnTo>
                  <a:lnTo>
                    <a:pt x="1498600" y="0"/>
                  </a:lnTo>
                  <a:lnTo>
                    <a:pt x="1463992" y="6997"/>
                  </a:lnTo>
                  <a:lnTo>
                    <a:pt x="1435735" y="26047"/>
                  </a:lnTo>
                  <a:lnTo>
                    <a:pt x="1416685" y="54305"/>
                  </a:lnTo>
                  <a:lnTo>
                    <a:pt x="1409700" y="88900"/>
                  </a:lnTo>
                  <a:lnTo>
                    <a:pt x="1409700" y="330200"/>
                  </a:lnTo>
                  <a:lnTo>
                    <a:pt x="1416685" y="364807"/>
                  </a:lnTo>
                  <a:lnTo>
                    <a:pt x="1435735" y="393065"/>
                  </a:lnTo>
                  <a:lnTo>
                    <a:pt x="1463992" y="412115"/>
                  </a:lnTo>
                  <a:lnTo>
                    <a:pt x="1498587" y="419100"/>
                  </a:lnTo>
                  <a:lnTo>
                    <a:pt x="4394200" y="419100"/>
                  </a:lnTo>
                  <a:lnTo>
                    <a:pt x="4428795" y="412115"/>
                  </a:lnTo>
                  <a:lnTo>
                    <a:pt x="4457052" y="393065"/>
                  </a:lnTo>
                  <a:lnTo>
                    <a:pt x="4476102" y="364807"/>
                  </a:lnTo>
                  <a:lnTo>
                    <a:pt x="4483100" y="330200"/>
                  </a:lnTo>
                  <a:lnTo>
                    <a:pt x="4483100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27731" y="2992221"/>
              <a:ext cx="5457825" cy="643255"/>
            </a:xfrm>
            <a:custGeom>
              <a:avLst/>
              <a:gdLst/>
              <a:ahLst/>
              <a:cxnLst/>
              <a:rect l="l" t="t" r="r" b="b"/>
              <a:pathLst>
                <a:path w="5457825" h="643254">
                  <a:moveTo>
                    <a:pt x="170281" y="144475"/>
                  </a:moveTo>
                  <a:lnTo>
                    <a:pt x="98348" y="144475"/>
                  </a:lnTo>
                  <a:lnTo>
                    <a:pt x="98348" y="106273"/>
                  </a:lnTo>
                  <a:lnTo>
                    <a:pt x="151587" y="106273"/>
                  </a:lnTo>
                  <a:lnTo>
                    <a:pt x="151587" y="102819"/>
                  </a:lnTo>
                  <a:lnTo>
                    <a:pt x="151587" y="84937"/>
                  </a:lnTo>
                  <a:lnTo>
                    <a:pt x="151587" y="35356"/>
                  </a:lnTo>
                  <a:lnTo>
                    <a:pt x="151587" y="13817"/>
                  </a:lnTo>
                  <a:lnTo>
                    <a:pt x="125171" y="13817"/>
                  </a:lnTo>
                  <a:lnTo>
                    <a:pt x="125171" y="35356"/>
                  </a:lnTo>
                  <a:lnTo>
                    <a:pt x="125171" y="84937"/>
                  </a:lnTo>
                  <a:lnTo>
                    <a:pt x="44297" y="84937"/>
                  </a:lnTo>
                  <a:lnTo>
                    <a:pt x="44297" y="35356"/>
                  </a:lnTo>
                  <a:lnTo>
                    <a:pt x="125171" y="35356"/>
                  </a:lnTo>
                  <a:lnTo>
                    <a:pt x="125171" y="13817"/>
                  </a:lnTo>
                  <a:lnTo>
                    <a:pt x="17678" y="13817"/>
                  </a:lnTo>
                  <a:lnTo>
                    <a:pt x="17678" y="106273"/>
                  </a:lnTo>
                  <a:lnTo>
                    <a:pt x="71323" y="106273"/>
                  </a:lnTo>
                  <a:lnTo>
                    <a:pt x="71323" y="144475"/>
                  </a:lnTo>
                  <a:lnTo>
                    <a:pt x="0" y="144475"/>
                  </a:lnTo>
                  <a:lnTo>
                    <a:pt x="0" y="166420"/>
                  </a:lnTo>
                  <a:lnTo>
                    <a:pt x="170281" y="166420"/>
                  </a:lnTo>
                  <a:lnTo>
                    <a:pt x="170281" y="149555"/>
                  </a:lnTo>
                  <a:lnTo>
                    <a:pt x="170281" y="144475"/>
                  </a:lnTo>
                  <a:close/>
                </a:path>
                <a:path w="5457825" h="643254">
                  <a:moveTo>
                    <a:pt x="274091" y="90220"/>
                  </a:moveTo>
                  <a:lnTo>
                    <a:pt x="273824" y="86766"/>
                  </a:lnTo>
                  <a:lnTo>
                    <a:pt x="272465" y="69088"/>
                  </a:lnTo>
                  <a:lnTo>
                    <a:pt x="257962" y="71005"/>
                  </a:lnTo>
                  <a:lnTo>
                    <a:pt x="243306" y="72034"/>
                  </a:lnTo>
                  <a:lnTo>
                    <a:pt x="226974" y="72466"/>
                  </a:lnTo>
                  <a:lnTo>
                    <a:pt x="221259" y="72491"/>
                  </a:lnTo>
                  <a:lnTo>
                    <a:pt x="221259" y="30073"/>
                  </a:lnTo>
                  <a:lnTo>
                    <a:pt x="267385" y="30073"/>
                  </a:lnTo>
                  <a:lnTo>
                    <a:pt x="267385" y="8940"/>
                  </a:lnTo>
                  <a:lnTo>
                    <a:pt x="194640" y="8940"/>
                  </a:lnTo>
                  <a:lnTo>
                    <a:pt x="194640" y="93878"/>
                  </a:lnTo>
                  <a:lnTo>
                    <a:pt x="207441" y="93878"/>
                  </a:lnTo>
                  <a:lnTo>
                    <a:pt x="227457" y="93802"/>
                  </a:lnTo>
                  <a:lnTo>
                    <a:pt x="244271" y="93345"/>
                  </a:lnTo>
                  <a:lnTo>
                    <a:pt x="259334" y="92252"/>
                  </a:lnTo>
                  <a:lnTo>
                    <a:pt x="274091" y="90220"/>
                  </a:lnTo>
                  <a:close/>
                </a:path>
                <a:path w="5457825" h="643254">
                  <a:moveTo>
                    <a:pt x="310464" y="3251"/>
                  </a:moveTo>
                  <a:lnTo>
                    <a:pt x="285267" y="3251"/>
                  </a:lnTo>
                  <a:lnTo>
                    <a:pt x="285267" y="39420"/>
                  </a:lnTo>
                  <a:lnTo>
                    <a:pt x="256819" y="39420"/>
                  </a:lnTo>
                  <a:lnTo>
                    <a:pt x="256819" y="59740"/>
                  </a:lnTo>
                  <a:lnTo>
                    <a:pt x="285267" y="59740"/>
                  </a:lnTo>
                  <a:lnTo>
                    <a:pt x="285267" y="97332"/>
                  </a:lnTo>
                  <a:lnTo>
                    <a:pt x="310464" y="97332"/>
                  </a:lnTo>
                  <a:lnTo>
                    <a:pt x="310464" y="59740"/>
                  </a:lnTo>
                  <a:lnTo>
                    <a:pt x="310464" y="39420"/>
                  </a:lnTo>
                  <a:lnTo>
                    <a:pt x="310464" y="3251"/>
                  </a:lnTo>
                  <a:close/>
                </a:path>
                <a:path w="5457825" h="643254">
                  <a:moveTo>
                    <a:pt x="348462" y="0"/>
                  </a:moveTo>
                  <a:lnTo>
                    <a:pt x="322656" y="0"/>
                  </a:lnTo>
                  <a:lnTo>
                    <a:pt x="322656" y="98348"/>
                  </a:lnTo>
                  <a:lnTo>
                    <a:pt x="348462" y="98348"/>
                  </a:lnTo>
                  <a:lnTo>
                    <a:pt x="348462" y="0"/>
                  </a:lnTo>
                  <a:close/>
                </a:path>
                <a:path w="5457825" h="643254">
                  <a:moveTo>
                    <a:pt x="353745" y="165201"/>
                  </a:moveTo>
                  <a:lnTo>
                    <a:pt x="246253" y="165201"/>
                  </a:lnTo>
                  <a:lnTo>
                    <a:pt x="246253" y="154647"/>
                  </a:lnTo>
                  <a:lnTo>
                    <a:pt x="348462" y="154647"/>
                  </a:lnTo>
                  <a:lnTo>
                    <a:pt x="348462" y="104648"/>
                  </a:lnTo>
                  <a:lnTo>
                    <a:pt x="219227" y="104648"/>
                  </a:lnTo>
                  <a:lnTo>
                    <a:pt x="219227" y="125374"/>
                  </a:lnTo>
                  <a:lnTo>
                    <a:pt x="321640" y="125374"/>
                  </a:lnTo>
                  <a:lnTo>
                    <a:pt x="321640" y="135128"/>
                  </a:lnTo>
                  <a:lnTo>
                    <a:pt x="219430" y="135128"/>
                  </a:lnTo>
                  <a:lnTo>
                    <a:pt x="219430" y="186131"/>
                  </a:lnTo>
                  <a:lnTo>
                    <a:pt x="353745" y="186131"/>
                  </a:lnTo>
                  <a:lnTo>
                    <a:pt x="353745" y="177800"/>
                  </a:lnTo>
                  <a:lnTo>
                    <a:pt x="353745" y="165201"/>
                  </a:lnTo>
                  <a:close/>
                </a:path>
                <a:path w="5457825" h="643254">
                  <a:moveTo>
                    <a:pt x="409613" y="22301"/>
                  </a:moveTo>
                  <a:lnTo>
                    <a:pt x="378358" y="22301"/>
                  </a:lnTo>
                  <a:lnTo>
                    <a:pt x="378358" y="170078"/>
                  </a:lnTo>
                  <a:lnTo>
                    <a:pt x="409613" y="170078"/>
                  </a:lnTo>
                  <a:lnTo>
                    <a:pt x="409613" y="22301"/>
                  </a:lnTo>
                  <a:close/>
                </a:path>
                <a:path w="5457825" h="643254">
                  <a:moveTo>
                    <a:pt x="560006" y="96050"/>
                  </a:moveTo>
                  <a:lnTo>
                    <a:pt x="551268" y="56502"/>
                  </a:lnTo>
                  <a:lnTo>
                    <a:pt x="528828" y="32664"/>
                  </a:lnTo>
                  <a:lnTo>
                    <a:pt x="528828" y="96050"/>
                  </a:lnTo>
                  <a:lnTo>
                    <a:pt x="528535" y="103936"/>
                  </a:lnTo>
                  <a:lnTo>
                    <a:pt x="503402" y="141681"/>
                  </a:lnTo>
                  <a:lnTo>
                    <a:pt x="495642" y="143319"/>
                  </a:lnTo>
                  <a:lnTo>
                    <a:pt x="466559" y="143319"/>
                  </a:lnTo>
                  <a:lnTo>
                    <a:pt x="466559" y="49072"/>
                  </a:lnTo>
                  <a:lnTo>
                    <a:pt x="495706" y="49072"/>
                  </a:lnTo>
                  <a:lnTo>
                    <a:pt x="526110" y="74853"/>
                  </a:lnTo>
                  <a:lnTo>
                    <a:pt x="528828" y="96050"/>
                  </a:lnTo>
                  <a:lnTo>
                    <a:pt x="528828" y="32664"/>
                  </a:lnTo>
                  <a:lnTo>
                    <a:pt x="488137" y="22301"/>
                  </a:lnTo>
                  <a:lnTo>
                    <a:pt x="435317" y="22301"/>
                  </a:lnTo>
                  <a:lnTo>
                    <a:pt x="435317" y="170078"/>
                  </a:lnTo>
                  <a:lnTo>
                    <a:pt x="487705" y="170078"/>
                  </a:lnTo>
                  <a:lnTo>
                    <a:pt x="526376" y="161213"/>
                  </a:lnTo>
                  <a:lnTo>
                    <a:pt x="555091" y="127038"/>
                  </a:lnTo>
                  <a:lnTo>
                    <a:pt x="559460" y="107188"/>
                  </a:lnTo>
                  <a:lnTo>
                    <a:pt x="560006" y="96050"/>
                  </a:lnTo>
                  <a:close/>
                </a:path>
                <a:path w="5457825" h="643254">
                  <a:moveTo>
                    <a:pt x="4802124" y="590905"/>
                  </a:moveTo>
                  <a:lnTo>
                    <a:pt x="4801819" y="587248"/>
                  </a:lnTo>
                  <a:lnTo>
                    <a:pt x="4801108" y="578307"/>
                  </a:lnTo>
                  <a:lnTo>
                    <a:pt x="4772863" y="580974"/>
                  </a:lnTo>
                  <a:lnTo>
                    <a:pt x="4772863" y="492963"/>
                  </a:lnTo>
                  <a:lnTo>
                    <a:pt x="4792573" y="492963"/>
                  </a:lnTo>
                  <a:lnTo>
                    <a:pt x="4792573" y="489508"/>
                  </a:lnTo>
                  <a:lnTo>
                    <a:pt x="4792573" y="479145"/>
                  </a:lnTo>
                  <a:lnTo>
                    <a:pt x="4756404" y="479145"/>
                  </a:lnTo>
                  <a:lnTo>
                    <a:pt x="4756404" y="492963"/>
                  </a:lnTo>
                  <a:lnTo>
                    <a:pt x="4756404" y="581863"/>
                  </a:lnTo>
                  <a:lnTo>
                    <a:pt x="4741646" y="582599"/>
                  </a:lnTo>
                  <a:lnTo>
                    <a:pt x="4726533" y="582942"/>
                  </a:lnTo>
                  <a:lnTo>
                    <a:pt x="4726533" y="492963"/>
                  </a:lnTo>
                  <a:lnTo>
                    <a:pt x="4756404" y="492963"/>
                  </a:lnTo>
                  <a:lnTo>
                    <a:pt x="4756404" y="479145"/>
                  </a:lnTo>
                  <a:lnTo>
                    <a:pt x="4690364" y="479145"/>
                  </a:lnTo>
                  <a:lnTo>
                    <a:pt x="4690364" y="492963"/>
                  </a:lnTo>
                  <a:lnTo>
                    <a:pt x="4710074" y="492963"/>
                  </a:lnTo>
                  <a:lnTo>
                    <a:pt x="4710074" y="583272"/>
                  </a:lnTo>
                  <a:lnTo>
                    <a:pt x="4685690" y="583387"/>
                  </a:lnTo>
                  <a:lnTo>
                    <a:pt x="4687722" y="597814"/>
                  </a:lnTo>
                  <a:lnTo>
                    <a:pt x="4713821" y="597623"/>
                  </a:lnTo>
                  <a:lnTo>
                    <a:pt x="4742637" y="596722"/>
                  </a:lnTo>
                  <a:lnTo>
                    <a:pt x="4772584" y="594652"/>
                  </a:lnTo>
                  <a:lnTo>
                    <a:pt x="4802124" y="590905"/>
                  </a:lnTo>
                  <a:close/>
                </a:path>
                <a:path w="5457825" h="643254">
                  <a:moveTo>
                    <a:pt x="4859426" y="532790"/>
                  </a:moveTo>
                  <a:lnTo>
                    <a:pt x="4829353" y="532790"/>
                  </a:lnTo>
                  <a:lnTo>
                    <a:pt x="4829353" y="459435"/>
                  </a:lnTo>
                  <a:lnTo>
                    <a:pt x="4812284" y="459435"/>
                  </a:lnTo>
                  <a:lnTo>
                    <a:pt x="4812284" y="643128"/>
                  </a:lnTo>
                  <a:lnTo>
                    <a:pt x="4829353" y="643128"/>
                  </a:lnTo>
                  <a:lnTo>
                    <a:pt x="4829353" y="547014"/>
                  </a:lnTo>
                  <a:lnTo>
                    <a:pt x="4859426" y="547014"/>
                  </a:lnTo>
                  <a:lnTo>
                    <a:pt x="4859426" y="532790"/>
                  </a:lnTo>
                  <a:close/>
                </a:path>
                <a:path w="5457825" h="643254">
                  <a:moveTo>
                    <a:pt x="4974006" y="506984"/>
                  </a:moveTo>
                  <a:lnTo>
                    <a:pt x="4970437" y="490410"/>
                  </a:lnTo>
                  <a:lnTo>
                    <a:pt x="4962410" y="479958"/>
                  </a:lnTo>
                  <a:lnTo>
                    <a:pt x="4960518" y="477494"/>
                  </a:lnTo>
                  <a:lnTo>
                    <a:pt x="4957546" y="475843"/>
                  </a:lnTo>
                  <a:lnTo>
                    <a:pt x="4957546" y="506984"/>
                  </a:lnTo>
                  <a:lnTo>
                    <a:pt x="4955210" y="517867"/>
                  </a:lnTo>
                  <a:lnTo>
                    <a:pt x="4948707" y="526338"/>
                  </a:lnTo>
                  <a:lnTo>
                    <a:pt x="4938865" y="531850"/>
                  </a:lnTo>
                  <a:lnTo>
                    <a:pt x="4926457" y="533806"/>
                  </a:lnTo>
                  <a:lnTo>
                    <a:pt x="4914138" y="531850"/>
                  </a:lnTo>
                  <a:lnTo>
                    <a:pt x="4904283" y="526338"/>
                  </a:lnTo>
                  <a:lnTo>
                    <a:pt x="4897742" y="517867"/>
                  </a:lnTo>
                  <a:lnTo>
                    <a:pt x="4895367" y="506984"/>
                  </a:lnTo>
                  <a:lnTo>
                    <a:pt x="4897742" y="496074"/>
                  </a:lnTo>
                  <a:lnTo>
                    <a:pt x="4904283" y="487527"/>
                  </a:lnTo>
                  <a:lnTo>
                    <a:pt x="4914138" y="481952"/>
                  </a:lnTo>
                  <a:lnTo>
                    <a:pt x="4926457" y="479958"/>
                  </a:lnTo>
                  <a:lnTo>
                    <a:pt x="4938865" y="481952"/>
                  </a:lnTo>
                  <a:lnTo>
                    <a:pt x="4948707" y="487527"/>
                  </a:lnTo>
                  <a:lnTo>
                    <a:pt x="4955210" y="496074"/>
                  </a:lnTo>
                  <a:lnTo>
                    <a:pt x="4957546" y="506984"/>
                  </a:lnTo>
                  <a:lnTo>
                    <a:pt x="4957546" y="475843"/>
                  </a:lnTo>
                  <a:lnTo>
                    <a:pt x="4945456" y="469125"/>
                  </a:lnTo>
                  <a:lnTo>
                    <a:pt x="4926457" y="466140"/>
                  </a:lnTo>
                  <a:lnTo>
                    <a:pt x="4907572" y="469125"/>
                  </a:lnTo>
                  <a:lnTo>
                    <a:pt x="4892573" y="477494"/>
                  </a:lnTo>
                  <a:lnTo>
                    <a:pt x="4882680" y="490410"/>
                  </a:lnTo>
                  <a:lnTo>
                    <a:pt x="4879111" y="506984"/>
                  </a:lnTo>
                  <a:lnTo>
                    <a:pt x="4882680" y="523455"/>
                  </a:lnTo>
                  <a:lnTo>
                    <a:pt x="4892573" y="536295"/>
                  </a:lnTo>
                  <a:lnTo>
                    <a:pt x="4907572" y="544652"/>
                  </a:lnTo>
                  <a:lnTo>
                    <a:pt x="4926457" y="547624"/>
                  </a:lnTo>
                  <a:lnTo>
                    <a:pt x="4945456" y="544652"/>
                  </a:lnTo>
                  <a:lnTo>
                    <a:pt x="4960518" y="536295"/>
                  </a:lnTo>
                  <a:lnTo>
                    <a:pt x="4962449" y="533806"/>
                  </a:lnTo>
                  <a:lnTo>
                    <a:pt x="4970437" y="523455"/>
                  </a:lnTo>
                  <a:lnTo>
                    <a:pt x="4974006" y="506984"/>
                  </a:lnTo>
                  <a:close/>
                </a:path>
                <a:path w="5457825" h="643254">
                  <a:moveTo>
                    <a:pt x="5025618" y="459435"/>
                  </a:moveTo>
                  <a:lnTo>
                    <a:pt x="5008550" y="459435"/>
                  </a:lnTo>
                  <a:lnTo>
                    <a:pt x="5008550" y="553516"/>
                  </a:lnTo>
                  <a:lnTo>
                    <a:pt x="5025618" y="553516"/>
                  </a:lnTo>
                  <a:lnTo>
                    <a:pt x="5025618" y="459435"/>
                  </a:lnTo>
                  <a:close/>
                </a:path>
                <a:path w="5457825" h="643254">
                  <a:moveTo>
                    <a:pt x="5031714" y="627278"/>
                  </a:moveTo>
                  <a:lnTo>
                    <a:pt x="4923612" y="627278"/>
                  </a:lnTo>
                  <a:lnTo>
                    <a:pt x="4923612" y="607161"/>
                  </a:lnTo>
                  <a:lnTo>
                    <a:pt x="5025618" y="607161"/>
                  </a:lnTo>
                  <a:lnTo>
                    <a:pt x="5025618" y="562457"/>
                  </a:lnTo>
                  <a:lnTo>
                    <a:pt x="4906746" y="562457"/>
                  </a:lnTo>
                  <a:lnTo>
                    <a:pt x="4906746" y="576072"/>
                  </a:lnTo>
                  <a:lnTo>
                    <a:pt x="5008956" y="576072"/>
                  </a:lnTo>
                  <a:lnTo>
                    <a:pt x="5008956" y="594563"/>
                  </a:lnTo>
                  <a:lnTo>
                    <a:pt x="4907153" y="594563"/>
                  </a:lnTo>
                  <a:lnTo>
                    <a:pt x="4907153" y="640689"/>
                  </a:lnTo>
                  <a:lnTo>
                    <a:pt x="5031714" y="640689"/>
                  </a:lnTo>
                  <a:lnTo>
                    <a:pt x="5031714" y="634796"/>
                  </a:lnTo>
                  <a:lnTo>
                    <a:pt x="5031714" y="627278"/>
                  </a:lnTo>
                  <a:close/>
                </a:path>
                <a:path w="5457825" h="643254">
                  <a:moveTo>
                    <a:pt x="5223040" y="553313"/>
                  </a:moveTo>
                  <a:lnTo>
                    <a:pt x="5204866" y="543496"/>
                  </a:lnTo>
                  <a:lnTo>
                    <a:pt x="5190807" y="529488"/>
                  </a:lnTo>
                  <a:lnTo>
                    <a:pt x="5181752" y="512508"/>
                  </a:lnTo>
                  <a:lnTo>
                    <a:pt x="5178539" y="493776"/>
                  </a:lnTo>
                  <a:lnTo>
                    <a:pt x="5178539" y="470611"/>
                  </a:lnTo>
                  <a:lnTo>
                    <a:pt x="5175288" y="470611"/>
                  </a:lnTo>
                  <a:lnTo>
                    <a:pt x="5164925" y="470611"/>
                  </a:lnTo>
                  <a:lnTo>
                    <a:pt x="5161673" y="470611"/>
                  </a:lnTo>
                  <a:lnTo>
                    <a:pt x="5161585" y="493776"/>
                  </a:lnTo>
                  <a:lnTo>
                    <a:pt x="5158359" y="513600"/>
                  </a:lnTo>
                  <a:lnTo>
                    <a:pt x="5149024" y="531977"/>
                  </a:lnTo>
                  <a:lnTo>
                    <a:pt x="5134584" y="547001"/>
                  </a:lnTo>
                  <a:lnTo>
                    <a:pt x="5115953" y="557377"/>
                  </a:lnTo>
                  <a:lnTo>
                    <a:pt x="5124691" y="570788"/>
                  </a:lnTo>
                  <a:lnTo>
                    <a:pt x="5145544" y="558431"/>
                  </a:lnTo>
                  <a:lnTo>
                    <a:pt x="5161496" y="540664"/>
                  </a:lnTo>
                  <a:lnTo>
                    <a:pt x="5170411" y="521360"/>
                  </a:lnTo>
                  <a:lnTo>
                    <a:pt x="5178437" y="538048"/>
                  </a:lnTo>
                  <a:lnTo>
                    <a:pt x="5193906" y="554786"/>
                  </a:lnTo>
                  <a:lnTo>
                    <a:pt x="5213896" y="566318"/>
                  </a:lnTo>
                  <a:lnTo>
                    <a:pt x="5223040" y="553313"/>
                  </a:lnTo>
                  <a:close/>
                </a:path>
                <a:path w="5457825" h="643254">
                  <a:moveTo>
                    <a:pt x="5266728" y="459638"/>
                  </a:moveTo>
                  <a:lnTo>
                    <a:pt x="5249862" y="459638"/>
                  </a:lnTo>
                  <a:lnTo>
                    <a:pt x="5249862" y="502716"/>
                  </a:lnTo>
                  <a:lnTo>
                    <a:pt x="5209832" y="502716"/>
                  </a:lnTo>
                  <a:lnTo>
                    <a:pt x="5209832" y="516737"/>
                  </a:lnTo>
                  <a:lnTo>
                    <a:pt x="5249862" y="516737"/>
                  </a:lnTo>
                  <a:lnTo>
                    <a:pt x="5249862" y="597001"/>
                  </a:lnTo>
                  <a:lnTo>
                    <a:pt x="5266728" y="597001"/>
                  </a:lnTo>
                  <a:lnTo>
                    <a:pt x="5266728" y="516737"/>
                  </a:lnTo>
                  <a:lnTo>
                    <a:pt x="5266728" y="502716"/>
                  </a:lnTo>
                  <a:lnTo>
                    <a:pt x="5266728" y="459638"/>
                  </a:lnTo>
                  <a:close/>
                </a:path>
                <a:path w="5457825" h="643254">
                  <a:moveTo>
                    <a:pt x="5271198" y="625246"/>
                  </a:moveTo>
                  <a:lnTo>
                    <a:pt x="5165534" y="625246"/>
                  </a:lnTo>
                  <a:lnTo>
                    <a:pt x="5165534" y="581761"/>
                  </a:lnTo>
                  <a:lnTo>
                    <a:pt x="5148669" y="581761"/>
                  </a:lnTo>
                  <a:lnTo>
                    <a:pt x="5148669" y="639064"/>
                  </a:lnTo>
                  <a:lnTo>
                    <a:pt x="5271198" y="639064"/>
                  </a:lnTo>
                  <a:lnTo>
                    <a:pt x="5271198" y="631748"/>
                  </a:lnTo>
                  <a:lnTo>
                    <a:pt x="5271198" y="625246"/>
                  </a:lnTo>
                  <a:close/>
                </a:path>
                <a:path w="5457825" h="643254">
                  <a:moveTo>
                    <a:pt x="5390261" y="556361"/>
                  </a:moveTo>
                  <a:lnTo>
                    <a:pt x="5390070" y="554736"/>
                  </a:lnTo>
                  <a:lnTo>
                    <a:pt x="5388635" y="542544"/>
                  </a:lnTo>
                  <a:lnTo>
                    <a:pt x="5373649" y="544995"/>
                  </a:lnTo>
                  <a:lnTo>
                    <a:pt x="5358536" y="546404"/>
                  </a:lnTo>
                  <a:lnTo>
                    <a:pt x="5341861" y="547065"/>
                  </a:lnTo>
                  <a:lnTo>
                    <a:pt x="5326659" y="547192"/>
                  </a:lnTo>
                  <a:lnTo>
                    <a:pt x="5326659" y="522630"/>
                  </a:lnTo>
                  <a:lnTo>
                    <a:pt x="5379288" y="522630"/>
                  </a:lnTo>
                  <a:lnTo>
                    <a:pt x="5379288" y="509422"/>
                  </a:lnTo>
                  <a:lnTo>
                    <a:pt x="5326659" y="509422"/>
                  </a:lnTo>
                  <a:lnTo>
                    <a:pt x="5326659" y="486664"/>
                  </a:lnTo>
                  <a:lnTo>
                    <a:pt x="5381523" y="486664"/>
                  </a:lnTo>
                  <a:lnTo>
                    <a:pt x="5381523" y="472846"/>
                  </a:lnTo>
                  <a:lnTo>
                    <a:pt x="5310403" y="472846"/>
                  </a:lnTo>
                  <a:lnTo>
                    <a:pt x="5310403" y="561238"/>
                  </a:lnTo>
                  <a:lnTo>
                    <a:pt x="5322189" y="561238"/>
                  </a:lnTo>
                  <a:lnTo>
                    <a:pt x="5342280" y="561047"/>
                  </a:lnTo>
                  <a:lnTo>
                    <a:pt x="5359349" y="560324"/>
                  </a:lnTo>
                  <a:lnTo>
                    <a:pt x="5374856" y="558838"/>
                  </a:lnTo>
                  <a:lnTo>
                    <a:pt x="5390261" y="556361"/>
                  </a:lnTo>
                  <a:close/>
                </a:path>
                <a:path w="5457825" h="643254">
                  <a:moveTo>
                    <a:pt x="5457317" y="580542"/>
                  </a:moveTo>
                  <a:lnTo>
                    <a:pt x="5334178" y="580542"/>
                  </a:lnTo>
                  <a:lnTo>
                    <a:pt x="5334178" y="594360"/>
                  </a:lnTo>
                  <a:lnTo>
                    <a:pt x="5440654" y="594360"/>
                  </a:lnTo>
                  <a:lnTo>
                    <a:pt x="5440654" y="643128"/>
                  </a:lnTo>
                  <a:lnTo>
                    <a:pt x="5457317" y="643128"/>
                  </a:lnTo>
                  <a:lnTo>
                    <a:pt x="5457317" y="580542"/>
                  </a:lnTo>
                  <a:close/>
                </a:path>
                <a:path w="5457825" h="643254">
                  <a:moveTo>
                    <a:pt x="5457317" y="459435"/>
                  </a:moveTo>
                  <a:lnTo>
                    <a:pt x="5441264" y="459435"/>
                  </a:lnTo>
                  <a:lnTo>
                    <a:pt x="5441264" y="507390"/>
                  </a:lnTo>
                  <a:lnTo>
                    <a:pt x="5416677" y="507390"/>
                  </a:lnTo>
                  <a:lnTo>
                    <a:pt x="5416677" y="462889"/>
                  </a:lnTo>
                  <a:lnTo>
                    <a:pt x="5400827" y="462889"/>
                  </a:lnTo>
                  <a:lnTo>
                    <a:pt x="5400827" y="569772"/>
                  </a:lnTo>
                  <a:lnTo>
                    <a:pt x="5416677" y="569772"/>
                  </a:lnTo>
                  <a:lnTo>
                    <a:pt x="5416677" y="521208"/>
                  </a:lnTo>
                  <a:lnTo>
                    <a:pt x="5441264" y="521208"/>
                  </a:lnTo>
                  <a:lnTo>
                    <a:pt x="5441264" y="570788"/>
                  </a:lnTo>
                  <a:lnTo>
                    <a:pt x="5457317" y="570788"/>
                  </a:lnTo>
                  <a:lnTo>
                    <a:pt x="5457317" y="521208"/>
                  </a:lnTo>
                  <a:lnTo>
                    <a:pt x="5457317" y="507390"/>
                  </a:lnTo>
                  <a:lnTo>
                    <a:pt x="5457317" y="459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19400" y="3340099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900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58654" y="18694"/>
                  </a:lnTo>
                  <a:lnTo>
                    <a:pt x="3482873" y="35026"/>
                  </a:lnTo>
                  <a:lnTo>
                    <a:pt x="3499205" y="59245"/>
                  </a:lnTo>
                  <a:lnTo>
                    <a:pt x="3505200" y="88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900" y="342900"/>
                  </a:lnTo>
                  <a:lnTo>
                    <a:pt x="3517900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3489325"/>
              <a:ext cx="171851" cy="15557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823667" y="4097121"/>
              <a:ext cx="564515" cy="188595"/>
            </a:xfrm>
            <a:custGeom>
              <a:avLst/>
              <a:gdLst/>
              <a:ahLst/>
              <a:cxnLst/>
              <a:rect l="l" t="t" r="r" b="b"/>
              <a:pathLst>
                <a:path w="564514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64514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64514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64514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64514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64514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64514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64514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64514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64514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64514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64514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64514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64514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64514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64514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64514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64514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64514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64514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64514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64514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64514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64514" h="188595">
                  <a:moveTo>
                    <a:pt x="413678" y="22296"/>
                  </a:moveTo>
                  <a:lnTo>
                    <a:pt x="382433" y="22296"/>
                  </a:lnTo>
                  <a:lnTo>
                    <a:pt x="382433" y="170078"/>
                  </a:lnTo>
                  <a:lnTo>
                    <a:pt x="413678" y="170078"/>
                  </a:lnTo>
                  <a:lnTo>
                    <a:pt x="413678" y="22296"/>
                  </a:lnTo>
                  <a:close/>
                </a:path>
                <a:path w="564514" h="188595">
                  <a:moveTo>
                    <a:pt x="492205" y="22296"/>
                  </a:moveTo>
                  <a:lnTo>
                    <a:pt x="439384" y="22296"/>
                  </a:lnTo>
                  <a:lnTo>
                    <a:pt x="439384" y="170078"/>
                  </a:lnTo>
                  <a:lnTo>
                    <a:pt x="491772" y="170078"/>
                  </a:lnTo>
                  <a:lnTo>
                    <a:pt x="502632" y="169523"/>
                  </a:lnTo>
                  <a:lnTo>
                    <a:pt x="544791" y="150397"/>
                  </a:lnTo>
                  <a:lnTo>
                    <a:pt x="550688" y="143307"/>
                  </a:lnTo>
                  <a:lnTo>
                    <a:pt x="470629" y="143307"/>
                  </a:lnTo>
                  <a:lnTo>
                    <a:pt x="470629" y="49067"/>
                  </a:lnTo>
                  <a:lnTo>
                    <a:pt x="550764" y="49067"/>
                  </a:lnTo>
                  <a:lnTo>
                    <a:pt x="550550" y="48720"/>
                  </a:lnTo>
                  <a:lnTo>
                    <a:pt x="512951" y="24515"/>
                  </a:lnTo>
                  <a:lnTo>
                    <a:pt x="502966" y="22851"/>
                  </a:lnTo>
                  <a:lnTo>
                    <a:pt x="492205" y="22296"/>
                  </a:lnTo>
                  <a:close/>
                </a:path>
                <a:path w="564514" h="188595">
                  <a:moveTo>
                    <a:pt x="550764" y="49067"/>
                  </a:moveTo>
                  <a:lnTo>
                    <a:pt x="499782" y="49067"/>
                  </a:lnTo>
                  <a:lnTo>
                    <a:pt x="507551" y="50703"/>
                  </a:lnTo>
                  <a:lnTo>
                    <a:pt x="520155" y="57245"/>
                  </a:lnTo>
                  <a:lnTo>
                    <a:pt x="532903" y="96043"/>
                  </a:lnTo>
                  <a:lnTo>
                    <a:pt x="532600" y="103926"/>
                  </a:lnTo>
                  <a:lnTo>
                    <a:pt x="507479" y="141671"/>
                  </a:lnTo>
                  <a:lnTo>
                    <a:pt x="499709" y="143307"/>
                  </a:lnTo>
                  <a:lnTo>
                    <a:pt x="550688" y="143307"/>
                  </a:lnTo>
                  <a:lnTo>
                    <a:pt x="563530" y="107182"/>
                  </a:lnTo>
                  <a:lnTo>
                    <a:pt x="564075" y="96043"/>
                  </a:lnTo>
                  <a:lnTo>
                    <a:pt x="563530" y="84939"/>
                  </a:lnTo>
                  <a:lnTo>
                    <a:pt x="561893" y="74647"/>
                  </a:lnTo>
                  <a:lnTo>
                    <a:pt x="559164" y="65168"/>
                  </a:lnTo>
                  <a:lnTo>
                    <a:pt x="555344" y="56499"/>
                  </a:lnTo>
                  <a:lnTo>
                    <a:pt x="550764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819400" y="4444999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900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58654" y="18694"/>
                  </a:lnTo>
                  <a:lnTo>
                    <a:pt x="3482873" y="35026"/>
                  </a:lnTo>
                  <a:lnTo>
                    <a:pt x="3499205" y="59245"/>
                  </a:lnTo>
                  <a:lnTo>
                    <a:pt x="3505200" y="88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900" y="342900"/>
                  </a:lnTo>
                  <a:lnTo>
                    <a:pt x="3517900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4594225"/>
              <a:ext cx="171851" cy="15557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7100" y="3949700"/>
              <a:ext cx="4483100" cy="42418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966821" y="4556556"/>
              <a:ext cx="554355" cy="184150"/>
            </a:xfrm>
            <a:custGeom>
              <a:avLst/>
              <a:gdLst/>
              <a:ahLst/>
              <a:cxnLst/>
              <a:rect l="l" t="t" r="r" b="b"/>
              <a:pathLst>
                <a:path w="55435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5435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5435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54354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54354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54354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5435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54354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5435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5435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5435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5435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5435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5435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5435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5435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5435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5435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5435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5435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5435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5435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5435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54354" h="184150">
                  <a:moveTo>
                    <a:pt x="401925" y="20061"/>
                  </a:moveTo>
                  <a:lnTo>
                    <a:pt x="384030" y="20061"/>
                  </a:lnTo>
                  <a:lnTo>
                    <a:pt x="384030" y="167843"/>
                  </a:lnTo>
                  <a:lnTo>
                    <a:pt x="401925" y="167843"/>
                  </a:lnTo>
                  <a:lnTo>
                    <a:pt x="401925" y="20061"/>
                  </a:lnTo>
                  <a:close/>
                </a:path>
                <a:path w="554354" h="184150">
                  <a:moveTo>
                    <a:pt x="485431" y="20061"/>
                  </a:moveTo>
                  <a:lnTo>
                    <a:pt x="437806" y="20061"/>
                  </a:lnTo>
                  <a:lnTo>
                    <a:pt x="437806" y="167843"/>
                  </a:lnTo>
                  <a:lnTo>
                    <a:pt x="483411" y="167843"/>
                  </a:lnTo>
                  <a:lnTo>
                    <a:pt x="494244" y="167288"/>
                  </a:lnTo>
                  <a:lnTo>
                    <a:pt x="531290" y="151968"/>
                  </a:lnTo>
                  <a:lnTo>
                    <a:pt x="455702" y="151968"/>
                  </a:lnTo>
                  <a:lnTo>
                    <a:pt x="455702" y="35936"/>
                  </a:lnTo>
                  <a:lnTo>
                    <a:pt x="531716" y="35936"/>
                  </a:lnTo>
                  <a:lnTo>
                    <a:pt x="529435" y="33821"/>
                  </a:lnTo>
                  <a:lnTo>
                    <a:pt x="522232" y="28936"/>
                  </a:lnTo>
                  <a:lnTo>
                    <a:pt x="514196" y="25053"/>
                  </a:lnTo>
                  <a:lnTo>
                    <a:pt x="505383" y="22280"/>
                  </a:lnTo>
                  <a:lnTo>
                    <a:pt x="495795" y="20616"/>
                  </a:lnTo>
                  <a:lnTo>
                    <a:pt x="485431" y="20061"/>
                  </a:lnTo>
                  <a:close/>
                </a:path>
                <a:path w="554354" h="184150">
                  <a:moveTo>
                    <a:pt x="531716" y="35936"/>
                  </a:moveTo>
                  <a:lnTo>
                    <a:pt x="484277" y="35936"/>
                  </a:lnTo>
                  <a:lnTo>
                    <a:pt x="492579" y="36373"/>
                  </a:lnTo>
                  <a:lnTo>
                    <a:pt x="500170" y="37686"/>
                  </a:lnTo>
                  <a:lnTo>
                    <a:pt x="530692" y="62896"/>
                  </a:lnTo>
                  <a:lnTo>
                    <a:pt x="536520" y="93663"/>
                  </a:lnTo>
                  <a:lnTo>
                    <a:pt x="536150" y="102372"/>
                  </a:lnTo>
                  <a:lnTo>
                    <a:pt x="518277" y="140986"/>
                  </a:lnTo>
                  <a:lnTo>
                    <a:pt x="482256" y="151968"/>
                  </a:lnTo>
                  <a:lnTo>
                    <a:pt x="531290" y="151968"/>
                  </a:lnTo>
                  <a:lnTo>
                    <a:pt x="551781" y="115149"/>
                  </a:lnTo>
                  <a:lnTo>
                    <a:pt x="553838" y="93663"/>
                  </a:lnTo>
                  <a:lnTo>
                    <a:pt x="553328" y="82596"/>
                  </a:lnTo>
                  <a:lnTo>
                    <a:pt x="541161" y="46485"/>
                  </a:lnTo>
                  <a:lnTo>
                    <a:pt x="535744" y="39670"/>
                  </a:lnTo>
                  <a:lnTo>
                    <a:pt x="531716" y="3593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23667" y="5202021"/>
              <a:ext cx="535940" cy="188595"/>
            </a:xfrm>
            <a:custGeom>
              <a:avLst/>
              <a:gdLst/>
              <a:ahLst/>
              <a:cxnLst/>
              <a:rect l="l" t="t" r="r" b="b"/>
              <a:pathLst>
                <a:path w="535939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35939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35939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35939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35939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35939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35939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35939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35939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35939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35939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35939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35939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35939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35939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35939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35939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35939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35939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35939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35939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35939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35939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35939" h="188595">
                  <a:moveTo>
                    <a:pt x="535197" y="0"/>
                  </a:moveTo>
                  <a:lnTo>
                    <a:pt x="508171" y="0"/>
                  </a:lnTo>
                  <a:lnTo>
                    <a:pt x="508171" y="110134"/>
                  </a:lnTo>
                  <a:lnTo>
                    <a:pt x="535197" y="110134"/>
                  </a:lnTo>
                  <a:lnTo>
                    <a:pt x="535197" y="86359"/>
                  </a:lnTo>
                  <a:lnTo>
                    <a:pt x="517518" y="86359"/>
                  </a:lnTo>
                  <a:lnTo>
                    <a:pt x="517518" y="64820"/>
                  </a:lnTo>
                  <a:lnTo>
                    <a:pt x="535197" y="64820"/>
                  </a:lnTo>
                  <a:lnTo>
                    <a:pt x="535197" y="48564"/>
                  </a:lnTo>
                  <a:lnTo>
                    <a:pt x="516705" y="48564"/>
                  </a:lnTo>
                  <a:lnTo>
                    <a:pt x="516705" y="27228"/>
                  </a:lnTo>
                  <a:lnTo>
                    <a:pt x="535197" y="27228"/>
                  </a:lnTo>
                  <a:lnTo>
                    <a:pt x="535197" y="0"/>
                  </a:lnTo>
                  <a:close/>
                </a:path>
                <a:path w="535939" h="188595">
                  <a:moveTo>
                    <a:pt x="474440" y="13614"/>
                  </a:moveTo>
                  <a:lnTo>
                    <a:pt x="385438" y="13614"/>
                  </a:lnTo>
                  <a:lnTo>
                    <a:pt x="385438" y="99974"/>
                  </a:lnTo>
                  <a:lnTo>
                    <a:pt x="474440" y="99974"/>
                  </a:lnTo>
                  <a:lnTo>
                    <a:pt x="474440" y="86359"/>
                  </a:lnTo>
                  <a:lnTo>
                    <a:pt x="468750" y="86359"/>
                  </a:lnTo>
                  <a:lnTo>
                    <a:pt x="468750" y="78841"/>
                  </a:lnTo>
                  <a:lnTo>
                    <a:pt x="412057" y="78841"/>
                  </a:lnTo>
                  <a:lnTo>
                    <a:pt x="412057" y="34950"/>
                  </a:lnTo>
                  <a:lnTo>
                    <a:pt x="468750" y="34950"/>
                  </a:lnTo>
                  <a:lnTo>
                    <a:pt x="468750" y="27228"/>
                  </a:lnTo>
                  <a:lnTo>
                    <a:pt x="474440" y="27228"/>
                  </a:lnTo>
                  <a:lnTo>
                    <a:pt x="474440" y="13614"/>
                  </a:lnTo>
                  <a:close/>
                </a:path>
                <a:path w="535939" h="188595">
                  <a:moveTo>
                    <a:pt x="474440" y="64820"/>
                  </a:moveTo>
                  <a:lnTo>
                    <a:pt x="468750" y="64820"/>
                  </a:lnTo>
                  <a:lnTo>
                    <a:pt x="468750" y="86359"/>
                  </a:lnTo>
                  <a:lnTo>
                    <a:pt x="474440" y="86359"/>
                  </a:lnTo>
                  <a:lnTo>
                    <a:pt x="474440" y="64820"/>
                  </a:lnTo>
                  <a:close/>
                </a:path>
                <a:path w="535939" h="188595">
                  <a:moveTo>
                    <a:pt x="508171" y="64820"/>
                  </a:moveTo>
                  <a:lnTo>
                    <a:pt x="474440" y="64820"/>
                  </a:lnTo>
                  <a:lnTo>
                    <a:pt x="474440" y="86359"/>
                  </a:lnTo>
                  <a:lnTo>
                    <a:pt x="508171" y="86359"/>
                  </a:lnTo>
                  <a:lnTo>
                    <a:pt x="508171" y="64820"/>
                  </a:lnTo>
                  <a:close/>
                </a:path>
                <a:path w="535939" h="188595">
                  <a:moveTo>
                    <a:pt x="535197" y="64820"/>
                  </a:moveTo>
                  <a:lnTo>
                    <a:pt x="517518" y="64820"/>
                  </a:lnTo>
                  <a:lnTo>
                    <a:pt x="517518" y="86359"/>
                  </a:lnTo>
                  <a:lnTo>
                    <a:pt x="535197" y="86359"/>
                  </a:lnTo>
                  <a:lnTo>
                    <a:pt x="535197" y="64820"/>
                  </a:lnTo>
                  <a:close/>
                </a:path>
                <a:path w="535939" h="188595">
                  <a:moveTo>
                    <a:pt x="468750" y="34950"/>
                  </a:moveTo>
                  <a:lnTo>
                    <a:pt x="447821" y="34950"/>
                  </a:lnTo>
                  <a:lnTo>
                    <a:pt x="447821" y="78841"/>
                  </a:lnTo>
                  <a:lnTo>
                    <a:pt x="468750" y="78841"/>
                  </a:lnTo>
                  <a:lnTo>
                    <a:pt x="468750" y="64820"/>
                  </a:lnTo>
                  <a:lnTo>
                    <a:pt x="474440" y="64820"/>
                  </a:lnTo>
                  <a:lnTo>
                    <a:pt x="474440" y="48564"/>
                  </a:lnTo>
                  <a:lnTo>
                    <a:pt x="468750" y="48564"/>
                  </a:lnTo>
                  <a:lnTo>
                    <a:pt x="468750" y="34950"/>
                  </a:lnTo>
                  <a:close/>
                </a:path>
                <a:path w="535939" h="188595">
                  <a:moveTo>
                    <a:pt x="474440" y="27228"/>
                  </a:moveTo>
                  <a:lnTo>
                    <a:pt x="468750" y="27228"/>
                  </a:lnTo>
                  <a:lnTo>
                    <a:pt x="468750" y="48564"/>
                  </a:lnTo>
                  <a:lnTo>
                    <a:pt x="474440" y="48564"/>
                  </a:lnTo>
                  <a:lnTo>
                    <a:pt x="474440" y="27228"/>
                  </a:lnTo>
                  <a:close/>
                </a:path>
                <a:path w="535939" h="188595">
                  <a:moveTo>
                    <a:pt x="508171" y="27228"/>
                  </a:moveTo>
                  <a:lnTo>
                    <a:pt x="474440" y="27228"/>
                  </a:lnTo>
                  <a:lnTo>
                    <a:pt x="474440" y="48564"/>
                  </a:lnTo>
                  <a:lnTo>
                    <a:pt x="508171" y="48564"/>
                  </a:lnTo>
                  <a:lnTo>
                    <a:pt x="508171" y="27228"/>
                  </a:lnTo>
                  <a:close/>
                </a:path>
                <a:path w="535939" h="188595">
                  <a:moveTo>
                    <a:pt x="535197" y="27228"/>
                  </a:moveTo>
                  <a:lnTo>
                    <a:pt x="516705" y="27228"/>
                  </a:lnTo>
                  <a:lnTo>
                    <a:pt x="516705" y="48564"/>
                  </a:lnTo>
                  <a:lnTo>
                    <a:pt x="535197" y="48564"/>
                  </a:lnTo>
                  <a:lnTo>
                    <a:pt x="535197" y="27228"/>
                  </a:lnTo>
                  <a:close/>
                </a:path>
                <a:path w="535939" h="188595">
                  <a:moveTo>
                    <a:pt x="471392" y="115011"/>
                  </a:moveTo>
                  <a:lnTo>
                    <a:pt x="444525" y="117497"/>
                  </a:lnTo>
                  <a:lnTo>
                    <a:pt x="424249" y="124688"/>
                  </a:lnTo>
                  <a:lnTo>
                    <a:pt x="411441" y="136185"/>
                  </a:lnTo>
                  <a:lnTo>
                    <a:pt x="406977" y="151587"/>
                  </a:lnTo>
                  <a:lnTo>
                    <a:pt x="411441" y="167074"/>
                  </a:lnTo>
                  <a:lnTo>
                    <a:pt x="424249" y="178562"/>
                  </a:lnTo>
                  <a:lnTo>
                    <a:pt x="444525" y="185705"/>
                  </a:lnTo>
                  <a:lnTo>
                    <a:pt x="471392" y="188163"/>
                  </a:lnTo>
                  <a:lnTo>
                    <a:pt x="498259" y="185705"/>
                  </a:lnTo>
                  <a:lnTo>
                    <a:pt x="518534" y="178562"/>
                  </a:lnTo>
                  <a:lnTo>
                    <a:pt x="530712" y="167640"/>
                  </a:lnTo>
                  <a:lnTo>
                    <a:pt x="471392" y="167640"/>
                  </a:lnTo>
                  <a:lnTo>
                    <a:pt x="455263" y="166646"/>
                  </a:lnTo>
                  <a:lnTo>
                    <a:pt x="443553" y="163652"/>
                  </a:lnTo>
                  <a:lnTo>
                    <a:pt x="436416" y="158638"/>
                  </a:lnTo>
                  <a:lnTo>
                    <a:pt x="434003" y="151587"/>
                  </a:lnTo>
                  <a:lnTo>
                    <a:pt x="436416" y="144567"/>
                  </a:lnTo>
                  <a:lnTo>
                    <a:pt x="443553" y="139623"/>
                  </a:lnTo>
                  <a:lnTo>
                    <a:pt x="455263" y="136699"/>
                  </a:lnTo>
                  <a:lnTo>
                    <a:pt x="471392" y="135737"/>
                  </a:lnTo>
                  <a:lnTo>
                    <a:pt x="530843" y="135737"/>
                  </a:lnTo>
                  <a:lnTo>
                    <a:pt x="518534" y="124688"/>
                  </a:lnTo>
                  <a:lnTo>
                    <a:pt x="498259" y="117497"/>
                  </a:lnTo>
                  <a:lnTo>
                    <a:pt x="471392" y="115011"/>
                  </a:lnTo>
                  <a:close/>
                </a:path>
                <a:path w="535939" h="188595">
                  <a:moveTo>
                    <a:pt x="530843" y="135737"/>
                  </a:moveTo>
                  <a:lnTo>
                    <a:pt x="471392" y="135737"/>
                  </a:lnTo>
                  <a:lnTo>
                    <a:pt x="487638" y="136699"/>
                  </a:lnTo>
                  <a:lnTo>
                    <a:pt x="499408" y="139623"/>
                  </a:lnTo>
                  <a:lnTo>
                    <a:pt x="506568" y="144567"/>
                  </a:lnTo>
                  <a:lnTo>
                    <a:pt x="508984" y="151587"/>
                  </a:lnTo>
                  <a:lnTo>
                    <a:pt x="506568" y="158638"/>
                  </a:lnTo>
                  <a:lnTo>
                    <a:pt x="499408" y="163652"/>
                  </a:lnTo>
                  <a:lnTo>
                    <a:pt x="487638" y="166646"/>
                  </a:lnTo>
                  <a:lnTo>
                    <a:pt x="471392" y="167640"/>
                  </a:lnTo>
                  <a:lnTo>
                    <a:pt x="530712" y="167640"/>
                  </a:lnTo>
                  <a:lnTo>
                    <a:pt x="531342" y="167074"/>
                  </a:lnTo>
                  <a:lnTo>
                    <a:pt x="535806" y="151587"/>
                  </a:lnTo>
                  <a:lnTo>
                    <a:pt x="531342" y="136185"/>
                  </a:lnTo>
                  <a:lnTo>
                    <a:pt x="530843" y="135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819400" y="55499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68244" y="5661456"/>
              <a:ext cx="527050" cy="183515"/>
            </a:xfrm>
            <a:custGeom>
              <a:avLst/>
              <a:gdLst/>
              <a:ahLst/>
              <a:cxnLst/>
              <a:rect l="l" t="t" r="r" b="b"/>
              <a:pathLst>
                <a:path w="527050" h="183514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527050" h="183514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527050" h="183514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527050" h="183514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527050" h="183514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527050" h="183514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527050" h="183514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527050" h="183514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527050" h="183514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527050" h="183514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527050" h="183514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527050" h="183514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527050" h="183514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527050" h="183514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527050" h="183514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527050" h="183514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527050" h="183514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527050" h="183514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527050" h="183514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527050" h="183514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527050" h="183514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527050" h="183514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527050" h="183514">
                  <a:moveTo>
                    <a:pt x="525849" y="0"/>
                  </a:moveTo>
                  <a:lnTo>
                    <a:pt x="508984" y="0"/>
                  </a:lnTo>
                  <a:lnTo>
                    <a:pt x="508984" y="108712"/>
                  </a:lnTo>
                  <a:lnTo>
                    <a:pt x="525849" y="108712"/>
                  </a:lnTo>
                  <a:lnTo>
                    <a:pt x="525849" y="79857"/>
                  </a:lnTo>
                  <a:lnTo>
                    <a:pt x="515893" y="79857"/>
                  </a:lnTo>
                  <a:lnTo>
                    <a:pt x="515893" y="66243"/>
                  </a:lnTo>
                  <a:lnTo>
                    <a:pt x="525849" y="66243"/>
                  </a:lnTo>
                  <a:lnTo>
                    <a:pt x="525849" y="43484"/>
                  </a:lnTo>
                  <a:lnTo>
                    <a:pt x="515486" y="43484"/>
                  </a:lnTo>
                  <a:lnTo>
                    <a:pt x="515486" y="29667"/>
                  </a:lnTo>
                  <a:lnTo>
                    <a:pt x="525849" y="29667"/>
                  </a:lnTo>
                  <a:lnTo>
                    <a:pt x="525849" y="0"/>
                  </a:lnTo>
                  <a:close/>
                </a:path>
                <a:path w="527050" h="183514">
                  <a:moveTo>
                    <a:pt x="467125" y="13817"/>
                  </a:moveTo>
                  <a:lnTo>
                    <a:pt x="383203" y="13817"/>
                  </a:lnTo>
                  <a:lnTo>
                    <a:pt x="383203" y="95504"/>
                  </a:lnTo>
                  <a:lnTo>
                    <a:pt x="467125" y="95504"/>
                  </a:lnTo>
                  <a:lnTo>
                    <a:pt x="467125" y="82092"/>
                  </a:lnTo>
                  <a:lnTo>
                    <a:pt x="399662" y="82092"/>
                  </a:lnTo>
                  <a:lnTo>
                    <a:pt x="399662" y="27431"/>
                  </a:lnTo>
                  <a:lnTo>
                    <a:pt x="467125" y="27431"/>
                  </a:lnTo>
                  <a:lnTo>
                    <a:pt x="467125" y="13817"/>
                  </a:lnTo>
                  <a:close/>
                </a:path>
                <a:path w="527050" h="183514">
                  <a:moveTo>
                    <a:pt x="467125" y="27431"/>
                  </a:moveTo>
                  <a:lnTo>
                    <a:pt x="450462" y="27431"/>
                  </a:lnTo>
                  <a:lnTo>
                    <a:pt x="450462" y="82092"/>
                  </a:lnTo>
                  <a:lnTo>
                    <a:pt x="467125" y="82092"/>
                  </a:lnTo>
                  <a:lnTo>
                    <a:pt x="467125" y="79857"/>
                  </a:lnTo>
                  <a:lnTo>
                    <a:pt x="462451" y="79857"/>
                  </a:lnTo>
                  <a:lnTo>
                    <a:pt x="462451" y="66243"/>
                  </a:lnTo>
                  <a:lnTo>
                    <a:pt x="467125" y="66243"/>
                  </a:lnTo>
                  <a:lnTo>
                    <a:pt x="467125" y="43484"/>
                  </a:lnTo>
                  <a:lnTo>
                    <a:pt x="462451" y="43484"/>
                  </a:lnTo>
                  <a:lnTo>
                    <a:pt x="462451" y="29667"/>
                  </a:lnTo>
                  <a:lnTo>
                    <a:pt x="467125" y="29667"/>
                  </a:lnTo>
                  <a:lnTo>
                    <a:pt x="467125" y="27431"/>
                  </a:lnTo>
                  <a:close/>
                </a:path>
                <a:path w="527050" h="183514">
                  <a:moveTo>
                    <a:pt x="467125" y="66243"/>
                  </a:moveTo>
                  <a:lnTo>
                    <a:pt x="462451" y="66243"/>
                  </a:lnTo>
                  <a:lnTo>
                    <a:pt x="462451" y="79857"/>
                  </a:lnTo>
                  <a:lnTo>
                    <a:pt x="467125" y="79857"/>
                  </a:lnTo>
                  <a:lnTo>
                    <a:pt x="467125" y="66243"/>
                  </a:lnTo>
                  <a:close/>
                </a:path>
                <a:path w="527050" h="183514">
                  <a:moveTo>
                    <a:pt x="508984" y="66243"/>
                  </a:moveTo>
                  <a:lnTo>
                    <a:pt x="467125" y="66243"/>
                  </a:lnTo>
                  <a:lnTo>
                    <a:pt x="467125" y="79857"/>
                  </a:lnTo>
                  <a:lnTo>
                    <a:pt x="508984" y="79857"/>
                  </a:lnTo>
                  <a:lnTo>
                    <a:pt x="508984" y="66243"/>
                  </a:lnTo>
                  <a:close/>
                </a:path>
                <a:path w="527050" h="183514">
                  <a:moveTo>
                    <a:pt x="525849" y="66243"/>
                  </a:moveTo>
                  <a:lnTo>
                    <a:pt x="515893" y="66243"/>
                  </a:lnTo>
                  <a:lnTo>
                    <a:pt x="515893" y="79857"/>
                  </a:lnTo>
                  <a:lnTo>
                    <a:pt x="525849" y="79857"/>
                  </a:lnTo>
                  <a:lnTo>
                    <a:pt x="525849" y="66243"/>
                  </a:lnTo>
                  <a:close/>
                </a:path>
                <a:path w="527050" h="183514">
                  <a:moveTo>
                    <a:pt x="467125" y="29667"/>
                  </a:moveTo>
                  <a:lnTo>
                    <a:pt x="462451" y="29667"/>
                  </a:lnTo>
                  <a:lnTo>
                    <a:pt x="462451" y="43484"/>
                  </a:lnTo>
                  <a:lnTo>
                    <a:pt x="467125" y="43484"/>
                  </a:lnTo>
                  <a:lnTo>
                    <a:pt x="467125" y="29667"/>
                  </a:lnTo>
                  <a:close/>
                </a:path>
                <a:path w="527050" h="183514">
                  <a:moveTo>
                    <a:pt x="508984" y="29667"/>
                  </a:moveTo>
                  <a:lnTo>
                    <a:pt x="467125" y="29667"/>
                  </a:lnTo>
                  <a:lnTo>
                    <a:pt x="467125" y="43484"/>
                  </a:lnTo>
                  <a:lnTo>
                    <a:pt x="508984" y="43484"/>
                  </a:lnTo>
                  <a:lnTo>
                    <a:pt x="508984" y="29667"/>
                  </a:lnTo>
                  <a:close/>
                </a:path>
                <a:path w="527050" h="183514">
                  <a:moveTo>
                    <a:pt x="525849" y="29667"/>
                  </a:moveTo>
                  <a:lnTo>
                    <a:pt x="515486" y="29667"/>
                  </a:lnTo>
                  <a:lnTo>
                    <a:pt x="515486" y="43484"/>
                  </a:lnTo>
                  <a:lnTo>
                    <a:pt x="525849" y="43484"/>
                  </a:lnTo>
                  <a:lnTo>
                    <a:pt x="525849" y="29667"/>
                  </a:lnTo>
                  <a:close/>
                </a:path>
                <a:path w="527050" h="183514">
                  <a:moveTo>
                    <a:pt x="465499" y="113995"/>
                  </a:moveTo>
                  <a:lnTo>
                    <a:pt x="439880" y="116338"/>
                  </a:lnTo>
                  <a:lnTo>
                    <a:pt x="420566" y="123139"/>
                  </a:lnTo>
                  <a:lnTo>
                    <a:pt x="408378" y="134054"/>
                  </a:lnTo>
                  <a:lnTo>
                    <a:pt x="404133" y="148742"/>
                  </a:lnTo>
                  <a:lnTo>
                    <a:pt x="408378" y="163398"/>
                  </a:lnTo>
                  <a:lnTo>
                    <a:pt x="420566" y="174244"/>
                  </a:lnTo>
                  <a:lnTo>
                    <a:pt x="439880" y="180975"/>
                  </a:lnTo>
                  <a:lnTo>
                    <a:pt x="465499" y="183286"/>
                  </a:lnTo>
                  <a:lnTo>
                    <a:pt x="491001" y="180975"/>
                  </a:lnTo>
                  <a:lnTo>
                    <a:pt x="510254" y="174244"/>
                  </a:lnTo>
                  <a:lnTo>
                    <a:pt x="514927" y="170078"/>
                  </a:lnTo>
                  <a:lnTo>
                    <a:pt x="465499" y="170078"/>
                  </a:lnTo>
                  <a:lnTo>
                    <a:pt x="446887" y="168630"/>
                  </a:lnTo>
                  <a:lnTo>
                    <a:pt x="432885" y="164439"/>
                  </a:lnTo>
                  <a:lnTo>
                    <a:pt x="424065" y="157734"/>
                  </a:lnTo>
                  <a:lnTo>
                    <a:pt x="420998" y="148742"/>
                  </a:lnTo>
                  <a:lnTo>
                    <a:pt x="424065" y="139750"/>
                  </a:lnTo>
                  <a:lnTo>
                    <a:pt x="432885" y="133045"/>
                  </a:lnTo>
                  <a:lnTo>
                    <a:pt x="446887" y="128854"/>
                  </a:lnTo>
                  <a:lnTo>
                    <a:pt x="465499" y="127406"/>
                  </a:lnTo>
                  <a:lnTo>
                    <a:pt x="515010" y="127406"/>
                  </a:lnTo>
                  <a:lnTo>
                    <a:pt x="510254" y="123139"/>
                  </a:lnTo>
                  <a:lnTo>
                    <a:pt x="491001" y="116338"/>
                  </a:lnTo>
                  <a:lnTo>
                    <a:pt x="465499" y="113995"/>
                  </a:lnTo>
                  <a:close/>
                </a:path>
                <a:path w="527050" h="183514">
                  <a:moveTo>
                    <a:pt x="515010" y="127406"/>
                  </a:moveTo>
                  <a:lnTo>
                    <a:pt x="465499" y="127406"/>
                  </a:lnTo>
                  <a:lnTo>
                    <a:pt x="484111" y="128854"/>
                  </a:lnTo>
                  <a:lnTo>
                    <a:pt x="498113" y="133045"/>
                  </a:lnTo>
                  <a:lnTo>
                    <a:pt x="506933" y="139750"/>
                  </a:lnTo>
                  <a:lnTo>
                    <a:pt x="510000" y="148742"/>
                  </a:lnTo>
                  <a:lnTo>
                    <a:pt x="506933" y="157734"/>
                  </a:lnTo>
                  <a:lnTo>
                    <a:pt x="498113" y="164439"/>
                  </a:lnTo>
                  <a:lnTo>
                    <a:pt x="484111" y="168630"/>
                  </a:lnTo>
                  <a:lnTo>
                    <a:pt x="465499" y="170078"/>
                  </a:lnTo>
                  <a:lnTo>
                    <a:pt x="514927" y="170078"/>
                  </a:lnTo>
                  <a:lnTo>
                    <a:pt x="522420" y="163398"/>
                  </a:lnTo>
                  <a:lnTo>
                    <a:pt x="526662" y="148742"/>
                  </a:lnTo>
                  <a:lnTo>
                    <a:pt x="522420" y="134054"/>
                  </a:lnTo>
                  <a:lnTo>
                    <a:pt x="515010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840227" y="7411821"/>
              <a:ext cx="349250" cy="188595"/>
            </a:xfrm>
            <a:custGeom>
              <a:avLst/>
              <a:gdLst/>
              <a:ahLst/>
              <a:cxnLst/>
              <a:rect l="l" t="t" r="r" b="b"/>
              <a:pathLst>
                <a:path w="349250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349250" h="188595">
                  <a:moveTo>
                    <a:pt x="170484" y="105257"/>
                  </a:moveTo>
                  <a:lnTo>
                    <a:pt x="0" y="105257"/>
                  </a:lnTo>
                  <a:lnTo>
                    <a:pt x="0" y="126796"/>
                  </a:lnTo>
                  <a:lnTo>
                    <a:pt x="71120" y="126796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5257"/>
                  </a:lnTo>
                  <a:close/>
                </a:path>
                <a:path w="349250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6796"/>
                  </a:lnTo>
                  <a:lnTo>
                    <a:pt x="170484" y="126796"/>
                  </a:lnTo>
                  <a:lnTo>
                    <a:pt x="170484" y="119075"/>
                  </a:lnTo>
                  <a:close/>
                </a:path>
                <a:path w="349250" h="188595">
                  <a:moveTo>
                    <a:pt x="150164" y="9143"/>
                  </a:moveTo>
                  <a:lnTo>
                    <a:pt x="19710" y="9143"/>
                  </a:lnTo>
                  <a:lnTo>
                    <a:pt x="19710" y="85140"/>
                  </a:lnTo>
                  <a:lnTo>
                    <a:pt x="150164" y="85140"/>
                  </a:lnTo>
                  <a:lnTo>
                    <a:pt x="150164" y="63804"/>
                  </a:lnTo>
                  <a:lnTo>
                    <a:pt x="46329" y="63804"/>
                  </a:lnTo>
                  <a:lnTo>
                    <a:pt x="46329" y="30479"/>
                  </a:lnTo>
                  <a:lnTo>
                    <a:pt x="150164" y="30479"/>
                  </a:lnTo>
                  <a:lnTo>
                    <a:pt x="150164" y="9143"/>
                  </a:lnTo>
                  <a:close/>
                </a:path>
                <a:path w="349250" h="188595">
                  <a:moveTo>
                    <a:pt x="150164" y="30479"/>
                  </a:moveTo>
                  <a:lnTo>
                    <a:pt x="123545" y="30479"/>
                  </a:lnTo>
                  <a:lnTo>
                    <a:pt x="123545" y="63804"/>
                  </a:lnTo>
                  <a:lnTo>
                    <a:pt x="150164" y="63804"/>
                  </a:lnTo>
                  <a:lnTo>
                    <a:pt x="150164" y="30479"/>
                  </a:lnTo>
                  <a:close/>
                </a:path>
                <a:path w="349250" h="188595">
                  <a:moveTo>
                    <a:pt x="349081" y="0"/>
                  </a:moveTo>
                  <a:lnTo>
                    <a:pt x="323275" y="0"/>
                  </a:lnTo>
                  <a:lnTo>
                    <a:pt x="323275" y="188163"/>
                  </a:lnTo>
                  <a:lnTo>
                    <a:pt x="349081" y="188163"/>
                  </a:lnTo>
                  <a:lnTo>
                    <a:pt x="349081" y="0"/>
                  </a:lnTo>
                  <a:close/>
                </a:path>
                <a:path w="349250" h="188595">
                  <a:moveTo>
                    <a:pt x="308848" y="4063"/>
                  </a:moveTo>
                  <a:lnTo>
                    <a:pt x="283651" y="4063"/>
                  </a:lnTo>
                  <a:lnTo>
                    <a:pt x="283651" y="179832"/>
                  </a:lnTo>
                  <a:lnTo>
                    <a:pt x="308848" y="179832"/>
                  </a:lnTo>
                  <a:lnTo>
                    <a:pt x="308848" y="93472"/>
                  </a:lnTo>
                  <a:lnTo>
                    <a:pt x="288934" y="93472"/>
                  </a:lnTo>
                  <a:lnTo>
                    <a:pt x="288934" y="72136"/>
                  </a:lnTo>
                  <a:lnTo>
                    <a:pt x="308848" y="72136"/>
                  </a:lnTo>
                  <a:lnTo>
                    <a:pt x="308848" y="4063"/>
                  </a:lnTo>
                  <a:close/>
                </a:path>
                <a:path w="349250" h="188595">
                  <a:moveTo>
                    <a:pt x="251139" y="22148"/>
                  </a:moveTo>
                  <a:lnTo>
                    <a:pt x="242604" y="22148"/>
                  </a:lnTo>
                  <a:lnTo>
                    <a:pt x="242604" y="27635"/>
                  </a:lnTo>
                  <a:lnTo>
                    <a:pt x="239553" y="59242"/>
                  </a:lnTo>
                  <a:lnTo>
                    <a:pt x="229625" y="86334"/>
                  </a:lnTo>
                  <a:lnTo>
                    <a:pt x="211658" y="109731"/>
                  </a:lnTo>
                  <a:lnTo>
                    <a:pt x="184489" y="130251"/>
                  </a:lnTo>
                  <a:lnTo>
                    <a:pt x="199729" y="149148"/>
                  </a:lnTo>
                  <a:lnTo>
                    <a:pt x="232781" y="123904"/>
                  </a:lnTo>
                  <a:lnTo>
                    <a:pt x="253984" y="94259"/>
                  </a:lnTo>
                  <a:lnTo>
                    <a:pt x="254246" y="93472"/>
                  </a:lnTo>
                  <a:lnTo>
                    <a:pt x="248700" y="93472"/>
                  </a:lnTo>
                  <a:lnTo>
                    <a:pt x="248700" y="72136"/>
                  </a:lnTo>
                  <a:lnTo>
                    <a:pt x="261345" y="72136"/>
                  </a:lnTo>
                  <a:lnTo>
                    <a:pt x="265280" y="60309"/>
                  </a:lnTo>
                  <a:lnTo>
                    <a:pt x="266732" y="43687"/>
                  </a:lnTo>
                  <a:lnTo>
                    <a:pt x="251139" y="43687"/>
                  </a:lnTo>
                  <a:lnTo>
                    <a:pt x="251139" y="22148"/>
                  </a:lnTo>
                  <a:close/>
                </a:path>
                <a:path w="349250" h="188595">
                  <a:moveTo>
                    <a:pt x="261345" y="72136"/>
                  </a:moveTo>
                  <a:lnTo>
                    <a:pt x="248700" y="72136"/>
                  </a:lnTo>
                  <a:lnTo>
                    <a:pt x="248700" y="93472"/>
                  </a:lnTo>
                  <a:lnTo>
                    <a:pt x="254246" y="93472"/>
                  </a:lnTo>
                  <a:lnTo>
                    <a:pt x="261345" y="72136"/>
                  </a:lnTo>
                  <a:close/>
                </a:path>
                <a:path w="349250" h="188595">
                  <a:moveTo>
                    <a:pt x="283651" y="72136"/>
                  </a:moveTo>
                  <a:lnTo>
                    <a:pt x="261345" y="72136"/>
                  </a:lnTo>
                  <a:lnTo>
                    <a:pt x="254246" y="93472"/>
                  </a:lnTo>
                  <a:lnTo>
                    <a:pt x="283651" y="93472"/>
                  </a:lnTo>
                  <a:lnTo>
                    <a:pt x="283651" y="72136"/>
                  </a:lnTo>
                  <a:close/>
                </a:path>
                <a:path w="349250" h="188595">
                  <a:moveTo>
                    <a:pt x="308848" y="72136"/>
                  </a:moveTo>
                  <a:lnTo>
                    <a:pt x="288934" y="72136"/>
                  </a:lnTo>
                  <a:lnTo>
                    <a:pt x="288934" y="93472"/>
                  </a:lnTo>
                  <a:lnTo>
                    <a:pt x="308848" y="93472"/>
                  </a:lnTo>
                  <a:lnTo>
                    <a:pt x="308848" y="72136"/>
                  </a:lnTo>
                  <a:close/>
                </a:path>
                <a:path w="349250" h="188595">
                  <a:moveTo>
                    <a:pt x="242604" y="22148"/>
                  </a:moveTo>
                  <a:lnTo>
                    <a:pt x="195056" y="22148"/>
                  </a:lnTo>
                  <a:lnTo>
                    <a:pt x="195056" y="43687"/>
                  </a:lnTo>
                  <a:lnTo>
                    <a:pt x="241055" y="43687"/>
                  </a:lnTo>
                  <a:lnTo>
                    <a:pt x="242604" y="27635"/>
                  </a:lnTo>
                  <a:lnTo>
                    <a:pt x="242604" y="22148"/>
                  </a:lnTo>
                  <a:close/>
                </a:path>
                <a:path w="349250" h="188595">
                  <a:moveTo>
                    <a:pt x="268614" y="22148"/>
                  </a:moveTo>
                  <a:lnTo>
                    <a:pt x="251139" y="22148"/>
                  </a:lnTo>
                  <a:lnTo>
                    <a:pt x="251139" y="43687"/>
                  </a:lnTo>
                  <a:lnTo>
                    <a:pt x="266732" y="43687"/>
                  </a:lnTo>
                  <a:lnTo>
                    <a:pt x="268614" y="22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819400" y="77597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969056" y="7871256"/>
              <a:ext cx="343535" cy="184150"/>
            </a:xfrm>
            <a:custGeom>
              <a:avLst/>
              <a:gdLst/>
              <a:ahLst/>
              <a:cxnLst/>
              <a:rect l="l" t="t" r="r" b="b"/>
              <a:pathLst>
                <a:path w="343535" h="184150">
                  <a:moveTo>
                    <a:pt x="91033" y="115011"/>
                  </a:moveTo>
                  <a:lnTo>
                    <a:pt x="74371" y="115011"/>
                  </a:lnTo>
                  <a:lnTo>
                    <a:pt x="74371" y="183692"/>
                  </a:lnTo>
                  <a:lnTo>
                    <a:pt x="91033" y="183692"/>
                  </a:lnTo>
                  <a:lnTo>
                    <a:pt x="91033" y="115011"/>
                  </a:lnTo>
                  <a:close/>
                </a:path>
                <a:path w="343535" h="184150">
                  <a:moveTo>
                    <a:pt x="166624" y="106680"/>
                  </a:moveTo>
                  <a:lnTo>
                    <a:pt x="0" y="106680"/>
                  </a:lnTo>
                  <a:lnTo>
                    <a:pt x="0" y="120497"/>
                  </a:lnTo>
                  <a:lnTo>
                    <a:pt x="74371" y="120497"/>
                  </a:lnTo>
                  <a:lnTo>
                    <a:pt x="74371" y="115011"/>
                  </a:lnTo>
                  <a:lnTo>
                    <a:pt x="166624" y="115011"/>
                  </a:lnTo>
                  <a:lnTo>
                    <a:pt x="166624" y="106680"/>
                  </a:lnTo>
                  <a:close/>
                </a:path>
                <a:path w="343535" h="184150">
                  <a:moveTo>
                    <a:pt x="166624" y="115011"/>
                  </a:moveTo>
                  <a:lnTo>
                    <a:pt x="91033" y="115011"/>
                  </a:lnTo>
                  <a:lnTo>
                    <a:pt x="91033" y="120497"/>
                  </a:lnTo>
                  <a:lnTo>
                    <a:pt x="166624" y="120497"/>
                  </a:lnTo>
                  <a:lnTo>
                    <a:pt x="166624" y="115011"/>
                  </a:lnTo>
                  <a:close/>
                </a:path>
                <a:path w="343535" h="184150">
                  <a:moveTo>
                    <a:pt x="145084" y="10160"/>
                  </a:moveTo>
                  <a:lnTo>
                    <a:pt x="21132" y="10160"/>
                  </a:lnTo>
                  <a:lnTo>
                    <a:pt x="21132" y="81889"/>
                  </a:lnTo>
                  <a:lnTo>
                    <a:pt x="145084" y="81889"/>
                  </a:lnTo>
                  <a:lnTo>
                    <a:pt x="145084" y="68275"/>
                  </a:lnTo>
                  <a:lnTo>
                    <a:pt x="37795" y="68275"/>
                  </a:lnTo>
                  <a:lnTo>
                    <a:pt x="37795" y="23774"/>
                  </a:lnTo>
                  <a:lnTo>
                    <a:pt x="145084" y="23774"/>
                  </a:lnTo>
                  <a:lnTo>
                    <a:pt x="145084" y="10160"/>
                  </a:lnTo>
                  <a:close/>
                </a:path>
                <a:path w="343535" h="184150">
                  <a:moveTo>
                    <a:pt x="145084" y="23774"/>
                  </a:moveTo>
                  <a:lnTo>
                    <a:pt x="128625" y="23774"/>
                  </a:lnTo>
                  <a:lnTo>
                    <a:pt x="128625" y="68275"/>
                  </a:lnTo>
                  <a:lnTo>
                    <a:pt x="145084" y="68275"/>
                  </a:lnTo>
                  <a:lnTo>
                    <a:pt x="145084" y="23774"/>
                  </a:lnTo>
                  <a:close/>
                </a:path>
                <a:path w="343535" h="184150">
                  <a:moveTo>
                    <a:pt x="343188" y="0"/>
                  </a:moveTo>
                  <a:lnTo>
                    <a:pt x="326932" y="0"/>
                  </a:lnTo>
                  <a:lnTo>
                    <a:pt x="326932" y="183692"/>
                  </a:lnTo>
                  <a:lnTo>
                    <a:pt x="343188" y="183692"/>
                  </a:lnTo>
                  <a:lnTo>
                    <a:pt x="343188" y="0"/>
                  </a:lnTo>
                  <a:close/>
                </a:path>
                <a:path w="343535" h="184150">
                  <a:moveTo>
                    <a:pt x="304580" y="4673"/>
                  </a:moveTo>
                  <a:lnTo>
                    <a:pt x="288731" y="4673"/>
                  </a:lnTo>
                  <a:lnTo>
                    <a:pt x="288731" y="174345"/>
                  </a:lnTo>
                  <a:lnTo>
                    <a:pt x="304580" y="174345"/>
                  </a:lnTo>
                  <a:lnTo>
                    <a:pt x="304580" y="88595"/>
                  </a:lnTo>
                  <a:lnTo>
                    <a:pt x="293608" y="88595"/>
                  </a:lnTo>
                  <a:lnTo>
                    <a:pt x="293608" y="74980"/>
                  </a:lnTo>
                  <a:lnTo>
                    <a:pt x="304580" y="74980"/>
                  </a:lnTo>
                  <a:lnTo>
                    <a:pt x="304580" y="4673"/>
                  </a:lnTo>
                  <a:close/>
                </a:path>
                <a:path w="343535" h="184150">
                  <a:moveTo>
                    <a:pt x="255812" y="23164"/>
                  </a:moveTo>
                  <a:lnTo>
                    <a:pt x="249513" y="23164"/>
                  </a:lnTo>
                  <a:lnTo>
                    <a:pt x="249513" y="26212"/>
                  </a:lnTo>
                  <a:lnTo>
                    <a:pt x="245821" y="57356"/>
                  </a:lnTo>
                  <a:lnTo>
                    <a:pt x="234451" y="85623"/>
                  </a:lnTo>
                  <a:lnTo>
                    <a:pt x="214966" y="110651"/>
                  </a:lnTo>
                  <a:lnTo>
                    <a:pt x="186928" y="132080"/>
                  </a:lnTo>
                  <a:lnTo>
                    <a:pt x="196884" y="144068"/>
                  </a:lnTo>
                  <a:lnTo>
                    <a:pt x="228565" y="119519"/>
                  </a:lnTo>
                  <a:lnTo>
                    <a:pt x="249920" y="90627"/>
                  </a:lnTo>
                  <a:lnTo>
                    <a:pt x="250676" y="88595"/>
                  </a:lnTo>
                  <a:lnTo>
                    <a:pt x="247278" y="88595"/>
                  </a:lnTo>
                  <a:lnTo>
                    <a:pt x="247278" y="74980"/>
                  </a:lnTo>
                  <a:lnTo>
                    <a:pt x="255743" y="74980"/>
                  </a:lnTo>
                  <a:lnTo>
                    <a:pt x="261978" y="58229"/>
                  </a:lnTo>
                  <a:lnTo>
                    <a:pt x="264275" y="36982"/>
                  </a:lnTo>
                  <a:lnTo>
                    <a:pt x="255812" y="36982"/>
                  </a:lnTo>
                  <a:lnTo>
                    <a:pt x="255812" y="23164"/>
                  </a:lnTo>
                  <a:close/>
                </a:path>
                <a:path w="343535" h="184150">
                  <a:moveTo>
                    <a:pt x="255743" y="74980"/>
                  </a:moveTo>
                  <a:lnTo>
                    <a:pt x="247278" y="74980"/>
                  </a:lnTo>
                  <a:lnTo>
                    <a:pt x="247278" y="88595"/>
                  </a:lnTo>
                  <a:lnTo>
                    <a:pt x="250676" y="88595"/>
                  </a:lnTo>
                  <a:lnTo>
                    <a:pt x="255743" y="74980"/>
                  </a:lnTo>
                  <a:close/>
                </a:path>
                <a:path w="343535" h="184150">
                  <a:moveTo>
                    <a:pt x="288731" y="74980"/>
                  </a:moveTo>
                  <a:lnTo>
                    <a:pt x="255743" y="74980"/>
                  </a:lnTo>
                  <a:lnTo>
                    <a:pt x="250676" y="88595"/>
                  </a:lnTo>
                  <a:lnTo>
                    <a:pt x="288731" y="88595"/>
                  </a:lnTo>
                  <a:lnTo>
                    <a:pt x="288731" y="74980"/>
                  </a:lnTo>
                  <a:close/>
                </a:path>
                <a:path w="343535" h="184150">
                  <a:moveTo>
                    <a:pt x="304580" y="74980"/>
                  </a:moveTo>
                  <a:lnTo>
                    <a:pt x="293608" y="74980"/>
                  </a:lnTo>
                  <a:lnTo>
                    <a:pt x="293608" y="88595"/>
                  </a:lnTo>
                  <a:lnTo>
                    <a:pt x="304580" y="88595"/>
                  </a:lnTo>
                  <a:lnTo>
                    <a:pt x="304580" y="74980"/>
                  </a:lnTo>
                  <a:close/>
                </a:path>
                <a:path w="343535" h="184150">
                  <a:moveTo>
                    <a:pt x="249513" y="23164"/>
                  </a:moveTo>
                  <a:lnTo>
                    <a:pt x="195056" y="23164"/>
                  </a:lnTo>
                  <a:lnTo>
                    <a:pt x="195056" y="36982"/>
                  </a:lnTo>
                  <a:lnTo>
                    <a:pt x="248236" y="36982"/>
                  </a:lnTo>
                  <a:lnTo>
                    <a:pt x="249513" y="26212"/>
                  </a:lnTo>
                  <a:lnTo>
                    <a:pt x="249513" y="23164"/>
                  </a:lnTo>
                  <a:close/>
                </a:path>
                <a:path w="343535" h="184150">
                  <a:moveTo>
                    <a:pt x="265769" y="23164"/>
                  </a:moveTo>
                  <a:lnTo>
                    <a:pt x="255812" y="23164"/>
                  </a:lnTo>
                  <a:lnTo>
                    <a:pt x="255812" y="36982"/>
                  </a:lnTo>
                  <a:lnTo>
                    <a:pt x="264275" y="36982"/>
                  </a:lnTo>
                  <a:lnTo>
                    <a:pt x="265769" y="231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849981" y="8503818"/>
              <a:ext cx="334010" cy="189230"/>
            </a:xfrm>
            <a:custGeom>
              <a:avLst/>
              <a:gdLst/>
              <a:ahLst/>
              <a:cxnLst/>
              <a:rect l="l" t="t" r="r" b="b"/>
              <a:pathLst>
                <a:path w="334010" h="189229">
                  <a:moveTo>
                    <a:pt x="148336" y="203"/>
                  </a:moveTo>
                  <a:lnTo>
                    <a:pt x="121310" y="203"/>
                  </a:lnTo>
                  <a:lnTo>
                    <a:pt x="121310" y="188976"/>
                  </a:lnTo>
                  <a:lnTo>
                    <a:pt x="148336" y="188976"/>
                  </a:lnTo>
                  <a:lnTo>
                    <a:pt x="148336" y="80060"/>
                  </a:lnTo>
                  <a:lnTo>
                    <a:pt x="129032" y="80060"/>
                  </a:lnTo>
                  <a:lnTo>
                    <a:pt x="129032" y="58318"/>
                  </a:lnTo>
                  <a:lnTo>
                    <a:pt x="148336" y="58318"/>
                  </a:lnTo>
                  <a:lnTo>
                    <a:pt x="148336" y="203"/>
                  </a:lnTo>
                  <a:close/>
                </a:path>
                <a:path w="334010" h="189229">
                  <a:moveTo>
                    <a:pt x="26822" y="20320"/>
                  </a:moveTo>
                  <a:lnTo>
                    <a:pt x="0" y="20320"/>
                  </a:lnTo>
                  <a:lnTo>
                    <a:pt x="0" y="144678"/>
                  </a:lnTo>
                  <a:lnTo>
                    <a:pt x="15849" y="144678"/>
                  </a:lnTo>
                  <a:lnTo>
                    <a:pt x="36807" y="144329"/>
                  </a:lnTo>
                  <a:lnTo>
                    <a:pt x="58242" y="143103"/>
                  </a:lnTo>
                  <a:lnTo>
                    <a:pt x="80171" y="140735"/>
                  </a:lnTo>
                  <a:lnTo>
                    <a:pt x="101408" y="137160"/>
                  </a:lnTo>
                  <a:lnTo>
                    <a:pt x="26822" y="137160"/>
                  </a:lnTo>
                  <a:lnTo>
                    <a:pt x="26822" y="122326"/>
                  </a:lnTo>
                  <a:lnTo>
                    <a:pt x="15849" y="122326"/>
                  </a:lnTo>
                  <a:lnTo>
                    <a:pt x="26822" y="122122"/>
                  </a:lnTo>
                  <a:lnTo>
                    <a:pt x="26822" y="20320"/>
                  </a:lnTo>
                  <a:close/>
                </a:path>
                <a:path w="334010" h="189229">
                  <a:moveTo>
                    <a:pt x="99771" y="114604"/>
                  </a:moveTo>
                  <a:lnTo>
                    <a:pt x="78085" y="118297"/>
                  </a:lnTo>
                  <a:lnTo>
                    <a:pt x="56896" y="120675"/>
                  </a:lnTo>
                  <a:lnTo>
                    <a:pt x="36163" y="121948"/>
                  </a:lnTo>
                  <a:lnTo>
                    <a:pt x="26822" y="122122"/>
                  </a:lnTo>
                  <a:lnTo>
                    <a:pt x="26822" y="137160"/>
                  </a:lnTo>
                  <a:lnTo>
                    <a:pt x="101408" y="137160"/>
                  </a:lnTo>
                  <a:lnTo>
                    <a:pt x="102616" y="136956"/>
                  </a:lnTo>
                  <a:lnTo>
                    <a:pt x="99771" y="114604"/>
                  </a:lnTo>
                  <a:close/>
                </a:path>
                <a:path w="334010" h="189229">
                  <a:moveTo>
                    <a:pt x="26822" y="122122"/>
                  </a:moveTo>
                  <a:lnTo>
                    <a:pt x="15849" y="122326"/>
                  </a:lnTo>
                  <a:lnTo>
                    <a:pt x="26822" y="122326"/>
                  </a:lnTo>
                  <a:lnTo>
                    <a:pt x="26822" y="122122"/>
                  </a:lnTo>
                  <a:close/>
                </a:path>
                <a:path w="334010" h="189229">
                  <a:moveTo>
                    <a:pt x="121310" y="58318"/>
                  </a:moveTo>
                  <a:lnTo>
                    <a:pt x="70713" y="58318"/>
                  </a:lnTo>
                  <a:lnTo>
                    <a:pt x="70713" y="80060"/>
                  </a:lnTo>
                  <a:lnTo>
                    <a:pt x="121310" y="80060"/>
                  </a:lnTo>
                  <a:lnTo>
                    <a:pt x="121310" y="58318"/>
                  </a:lnTo>
                  <a:close/>
                </a:path>
                <a:path w="334010" h="189229">
                  <a:moveTo>
                    <a:pt x="148336" y="58318"/>
                  </a:moveTo>
                  <a:lnTo>
                    <a:pt x="129032" y="58318"/>
                  </a:lnTo>
                  <a:lnTo>
                    <a:pt x="129032" y="80060"/>
                  </a:lnTo>
                  <a:lnTo>
                    <a:pt x="148336" y="80060"/>
                  </a:lnTo>
                  <a:lnTo>
                    <a:pt x="148336" y="58318"/>
                  </a:lnTo>
                  <a:close/>
                </a:path>
                <a:path w="334010" h="189229">
                  <a:moveTo>
                    <a:pt x="333435" y="0"/>
                  </a:moveTo>
                  <a:lnTo>
                    <a:pt x="306206" y="0"/>
                  </a:lnTo>
                  <a:lnTo>
                    <a:pt x="306206" y="188772"/>
                  </a:lnTo>
                  <a:lnTo>
                    <a:pt x="333435" y="188772"/>
                  </a:lnTo>
                  <a:lnTo>
                    <a:pt x="333435" y="0"/>
                  </a:lnTo>
                  <a:close/>
                </a:path>
                <a:path w="334010" h="189229">
                  <a:moveTo>
                    <a:pt x="213344" y="15036"/>
                  </a:moveTo>
                  <a:lnTo>
                    <a:pt x="186521" y="15036"/>
                  </a:lnTo>
                  <a:lnTo>
                    <a:pt x="186521" y="144881"/>
                  </a:lnTo>
                  <a:lnTo>
                    <a:pt x="278977" y="144881"/>
                  </a:lnTo>
                  <a:lnTo>
                    <a:pt x="278977" y="123139"/>
                  </a:lnTo>
                  <a:lnTo>
                    <a:pt x="213344" y="123139"/>
                  </a:lnTo>
                  <a:lnTo>
                    <a:pt x="213344" y="81686"/>
                  </a:lnTo>
                  <a:lnTo>
                    <a:pt x="278977" y="81686"/>
                  </a:lnTo>
                  <a:lnTo>
                    <a:pt x="278977" y="60756"/>
                  </a:lnTo>
                  <a:lnTo>
                    <a:pt x="213344" y="60756"/>
                  </a:lnTo>
                  <a:lnTo>
                    <a:pt x="213344" y="15036"/>
                  </a:lnTo>
                  <a:close/>
                </a:path>
                <a:path w="334010" h="189229">
                  <a:moveTo>
                    <a:pt x="278977" y="81686"/>
                  </a:moveTo>
                  <a:lnTo>
                    <a:pt x="252155" y="81686"/>
                  </a:lnTo>
                  <a:lnTo>
                    <a:pt x="252155" y="123139"/>
                  </a:lnTo>
                  <a:lnTo>
                    <a:pt x="278977" y="123139"/>
                  </a:lnTo>
                  <a:lnTo>
                    <a:pt x="278977" y="81686"/>
                  </a:lnTo>
                  <a:close/>
                </a:path>
                <a:path w="334010" h="189229">
                  <a:moveTo>
                    <a:pt x="278977" y="15036"/>
                  </a:moveTo>
                  <a:lnTo>
                    <a:pt x="252155" y="15036"/>
                  </a:lnTo>
                  <a:lnTo>
                    <a:pt x="252155" y="60756"/>
                  </a:lnTo>
                  <a:lnTo>
                    <a:pt x="278977" y="60756"/>
                  </a:lnTo>
                  <a:lnTo>
                    <a:pt x="278977" y="15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819400" y="88519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70276" y="8963253"/>
              <a:ext cx="710565" cy="184150"/>
            </a:xfrm>
            <a:custGeom>
              <a:avLst/>
              <a:gdLst/>
              <a:ahLst/>
              <a:cxnLst/>
              <a:rect l="l" t="t" r="r" b="b"/>
              <a:pathLst>
                <a:path w="710564" h="184150">
                  <a:moveTo>
                    <a:pt x="140208" y="0"/>
                  </a:moveTo>
                  <a:lnTo>
                    <a:pt x="123139" y="0"/>
                  </a:lnTo>
                  <a:lnTo>
                    <a:pt x="123139" y="183895"/>
                  </a:lnTo>
                  <a:lnTo>
                    <a:pt x="140208" y="183895"/>
                  </a:lnTo>
                  <a:lnTo>
                    <a:pt x="140208" y="88595"/>
                  </a:lnTo>
                  <a:lnTo>
                    <a:pt x="135534" y="88595"/>
                  </a:lnTo>
                  <a:lnTo>
                    <a:pt x="135534" y="74574"/>
                  </a:lnTo>
                  <a:lnTo>
                    <a:pt x="140208" y="74574"/>
                  </a:lnTo>
                  <a:lnTo>
                    <a:pt x="140208" y="0"/>
                  </a:lnTo>
                  <a:close/>
                </a:path>
                <a:path w="710564" h="184150">
                  <a:moveTo>
                    <a:pt x="140208" y="74574"/>
                  </a:moveTo>
                  <a:lnTo>
                    <a:pt x="135534" y="74574"/>
                  </a:lnTo>
                  <a:lnTo>
                    <a:pt x="135534" y="88595"/>
                  </a:lnTo>
                  <a:lnTo>
                    <a:pt x="140208" y="88595"/>
                  </a:lnTo>
                  <a:lnTo>
                    <a:pt x="140208" y="74574"/>
                  </a:lnTo>
                  <a:close/>
                </a:path>
                <a:path w="710564" h="184150">
                  <a:moveTo>
                    <a:pt x="169468" y="74574"/>
                  </a:moveTo>
                  <a:lnTo>
                    <a:pt x="140208" y="74574"/>
                  </a:lnTo>
                  <a:lnTo>
                    <a:pt x="140208" y="88595"/>
                  </a:lnTo>
                  <a:lnTo>
                    <a:pt x="169468" y="88595"/>
                  </a:lnTo>
                  <a:lnTo>
                    <a:pt x="169468" y="74574"/>
                  </a:lnTo>
                  <a:close/>
                </a:path>
                <a:path w="710564" h="184150">
                  <a:moveTo>
                    <a:pt x="84937" y="19913"/>
                  </a:moveTo>
                  <a:lnTo>
                    <a:pt x="76200" y="19913"/>
                  </a:lnTo>
                  <a:lnTo>
                    <a:pt x="76200" y="22555"/>
                  </a:lnTo>
                  <a:lnTo>
                    <a:pt x="71437" y="57162"/>
                  </a:lnTo>
                  <a:lnTo>
                    <a:pt x="57150" y="87883"/>
                  </a:lnTo>
                  <a:lnTo>
                    <a:pt x="33337" y="114338"/>
                  </a:lnTo>
                  <a:lnTo>
                    <a:pt x="0" y="136143"/>
                  </a:lnTo>
                  <a:lnTo>
                    <a:pt x="9347" y="149148"/>
                  </a:lnTo>
                  <a:lnTo>
                    <a:pt x="47396" y="123698"/>
                  </a:lnTo>
                  <a:lnTo>
                    <a:pt x="73253" y="92913"/>
                  </a:lnTo>
                  <a:lnTo>
                    <a:pt x="87985" y="57937"/>
                  </a:lnTo>
                  <a:lnTo>
                    <a:pt x="90960" y="33731"/>
                  </a:lnTo>
                  <a:lnTo>
                    <a:pt x="84937" y="33731"/>
                  </a:lnTo>
                  <a:lnTo>
                    <a:pt x="84937" y="19913"/>
                  </a:lnTo>
                  <a:close/>
                </a:path>
                <a:path w="710564" h="184150">
                  <a:moveTo>
                    <a:pt x="76200" y="19913"/>
                  </a:moveTo>
                  <a:lnTo>
                    <a:pt x="8534" y="19913"/>
                  </a:lnTo>
                  <a:lnTo>
                    <a:pt x="8534" y="33731"/>
                  </a:lnTo>
                  <a:lnTo>
                    <a:pt x="74662" y="33731"/>
                  </a:lnTo>
                  <a:lnTo>
                    <a:pt x="76200" y="22555"/>
                  </a:lnTo>
                  <a:lnTo>
                    <a:pt x="76200" y="19913"/>
                  </a:lnTo>
                  <a:close/>
                </a:path>
                <a:path w="710564" h="184150">
                  <a:moveTo>
                    <a:pt x="92659" y="19913"/>
                  </a:moveTo>
                  <a:lnTo>
                    <a:pt x="84937" y="19913"/>
                  </a:lnTo>
                  <a:lnTo>
                    <a:pt x="84937" y="33731"/>
                  </a:lnTo>
                  <a:lnTo>
                    <a:pt x="90960" y="33731"/>
                  </a:lnTo>
                  <a:lnTo>
                    <a:pt x="92659" y="19913"/>
                  </a:lnTo>
                  <a:close/>
                </a:path>
                <a:path w="710564" h="184150">
                  <a:moveTo>
                    <a:pt x="260283" y="147320"/>
                  </a:moveTo>
                  <a:lnTo>
                    <a:pt x="185912" y="147320"/>
                  </a:lnTo>
                  <a:lnTo>
                    <a:pt x="185912" y="161340"/>
                  </a:lnTo>
                  <a:lnTo>
                    <a:pt x="352332" y="161340"/>
                  </a:lnTo>
                  <a:lnTo>
                    <a:pt x="352332" y="153212"/>
                  </a:lnTo>
                  <a:lnTo>
                    <a:pt x="260283" y="153212"/>
                  </a:lnTo>
                  <a:lnTo>
                    <a:pt x="260283" y="147320"/>
                  </a:lnTo>
                  <a:close/>
                </a:path>
                <a:path w="710564" h="184150">
                  <a:moveTo>
                    <a:pt x="277148" y="107899"/>
                  </a:moveTo>
                  <a:lnTo>
                    <a:pt x="260283" y="107899"/>
                  </a:lnTo>
                  <a:lnTo>
                    <a:pt x="260283" y="153212"/>
                  </a:lnTo>
                  <a:lnTo>
                    <a:pt x="277148" y="153212"/>
                  </a:lnTo>
                  <a:lnTo>
                    <a:pt x="277148" y="107899"/>
                  </a:lnTo>
                  <a:close/>
                </a:path>
                <a:path w="710564" h="184150">
                  <a:moveTo>
                    <a:pt x="352332" y="147320"/>
                  </a:moveTo>
                  <a:lnTo>
                    <a:pt x="277148" y="147320"/>
                  </a:lnTo>
                  <a:lnTo>
                    <a:pt x="277148" y="153212"/>
                  </a:lnTo>
                  <a:lnTo>
                    <a:pt x="352332" y="153212"/>
                  </a:lnTo>
                  <a:lnTo>
                    <a:pt x="352332" y="147320"/>
                  </a:lnTo>
                  <a:close/>
                </a:path>
                <a:path w="710564" h="184150">
                  <a:moveTo>
                    <a:pt x="331809" y="13817"/>
                  </a:moveTo>
                  <a:lnTo>
                    <a:pt x="206028" y="13817"/>
                  </a:lnTo>
                  <a:lnTo>
                    <a:pt x="206028" y="27431"/>
                  </a:lnTo>
                  <a:lnTo>
                    <a:pt x="315147" y="27431"/>
                  </a:lnTo>
                  <a:lnTo>
                    <a:pt x="315147" y="55879"/>
                  </a:lnTo>
                  <a:lnTo>
                    <a:pt x="206638" y="55879"/>
                  </a:lnTo>
                  <a:lnTo>
                    <a:pt x="206638" y="112979"/>
                  </a:lnTo>
                  <a:lnTo>
                    <a:pt x="260283" y="112979"/>
                  </a:lnTo>
                  <a:lnTo>
                    <a:pt x="260283" y="107899"/>
                  </a:lnTo>
                  <a:lnTo>
                    <a:pt x="336076" y="107899"/>
                  </a:lnTo>
                  <a:lnTo>
                    <a:pt x="336076" y="106273"/>
                  </a:lnTo>
                  <a:lnTo>
                    <a:pt x="223300" y="106273"/>
                  </a:lnTo>
                  <a:lnTo>
                    <a:pt x="223300" y="69494"/>
                  </a:lnTo>
                  <a:lnTo>
                    <a:pt x="331809" y="69494"/>
                  </a:lnTo>
                  <a:lnTo>
                    <a:pt x="331809" y="13817"/>
                  </a:lnTo>
                  <a:close/>
                </a:path>
                <a:path w="710564" h="184150">
                  <a:moveTo>
                    <a:pt x="336076" y="107899"/>
                  </a:moveTo>
                  <a:lnTo>
                    <a:pt x="277148" y="107899"/>
                  </a:lnTo>
                  <a:lnTo>
                    <a:pt x="277148" y="112979"/>
                  </a:lnTo>
                  <a:lnTo>
                    <a:pt x="336076" y="112979"/>
                  </a:lnTo>
                  <a:lnTo>
                    <a:pt x="336076" y="107899"/>
                  </a:lnTo>
                  <a:close/>
                </a:path>
                <a:path w="710564" h="184150">
                  <a:moveTo>
                    <a:pt x="336076" y="99161"/>
                  </a:moveTo>
                  <a:lnTo>
                    <a:pt x="223300" y="99161"/>
                  </a:lnTo>
                  <a:lnTo>
                    <a:pt x="223300" y="106273"/>
                  </a:lnTo>
                  <a:lnTo>
                    <a:pt x="336076" y="106273"/>
                  </a:lnTo>
                  <a:lnTo>
                    <a:pt x="336076" y="99161"/>
                  </a:lnTo>
                  <a:close/>
                </a:path>
                <a:path w="710564" h="184150">
                  <a:moveTo>
                    <a:pt x="517879" y="69697"/>
                  </a:moveTo>
                  <a:lnTo>
                    <a:pt x="506139" y="69697"/>
                  </a:lnTo>
                  <a:lnTo>
                    <a:pt x="506139" y="82296"/>
                  </a:lnTo>
                  <a:lnTo>
                    <a:pt x="500830" y="82584"/>
                  </a:lnTo>
                  <a:lnTo>
                    <a:pt x="498528" y="104489"/>
                  </a:lnTo>
                  <a:lnTo>
                    <a:pt x="493947" y="129438"/>
                  </a:lnTo>
                  <a:lnTo>
                    <a:pt x="510609" y="131063"/>
                  </a:lnTo>
                  <a:lnTo>
                    <a:pt x="515073" y="105003"/>
                  </a:lnTo>
                  <a:lnTo>
                    <a:pt x="517374" y="82092"/>
                  </a:lnTo>
                  <a:lnTo>
                    <a:pt x="517879" y="69697"/>
                  </a:lnTo>
                  <a:close/>
                </a:path>
                <a:path w="710564" h="184150">
                  <a:moveTo>
                    <a:pt x="501391" y="69893"/>
                  </a:moveTo>
                  <a:lnTo>
                    <a:pt x="387673" y="74574"/>
                  </a:lnTo>
                  <a:lnTo>
                    <a:pt x="390112" y="88595"/>
                  </a:lnTo>
                  <a:lnTo>
                    <a:pt x="500830" y="82584"/>
                  </a:lnTo>
                  <a:lnTo>
                    <a:pt x="500881" y="82092"/>
                  </a:lnTo>
                  <a:lnTo>
                    <a:pt x="501391" y="69893"/>
                  </a:lnTo>
                  <a:close/>
                </a:path>
                <a:path w="710564" h="184150">
                  <a:moveTo>
                    <a:pt x="506139" y="69697"/>
                  </a:moveTo>
                  <a:lnTo>
                    <a:pt x="501391" y="69893"/>
                  </a:lnTo>
                  <a:lnTo>
                    <a:pt x="500881" y="82092"/>
                  </a:lnTo>
                  <a:lnTo>
                    <a:pt x="500830" y="82584"/>
                  </a:lnTo>
                  <a:lnTo>
                    <a:pt x="506139" y="82296"/>
                  </a:lnTo>
                  <a:lnTo>
                    <a:pt x="506139" y="69697"/>
                  </a:lnTo>
                  <a:close/>
                </a:path>
                <a:path w="710564" h="184150">
                  <a:moveTo>
                    <a:pt x="509187" y="18897"/>
                  </a:moveTo>
                  <a:lnTo>
                    <a:pt x="501872" y="18897"/>
                  </a:lnTo>
                  <a:lnTo>
                    <a:pt x="501740" y="61569"/>
                  </a:lnTo>
                  <a:lnTo>
                    <a:pt x="501391" y="69893"/>
                  </a:lnTo>
                  <a:lnTo>
                    <a:pt x="506139" y="69697"/>
                  </a:lnTo>
                  <a:lnTo>
                    <a:pt x="517879" y="69697"/>
                  </a:lnTo>
                  <a:lnTo>
                    <a:pt x="518210" y="61569"/>
                  </a:lnTo>
                  <a:lnTo>
                    <a:pt x="518331" y="32715"/>
                  </a:lnTo>
                  <a:lnTo>
                    <a:pt x="509187" y="32715"/>
                  </a:lnTo>
                  <a:lnTo>
                    <a:pt x="509187" y="18897"/>
                  </a:lnTo>
                  <a:close/>
                </a:path>
                <a:path w="710564" h="184150">
                  <a:moveTo>
                    <a:pt x="501872" y="18897"/>
                  </a:moveTo>
                  <a:lnTo>
                    <a:pt x="392550" y="18897"/>
                  </a:lnTo>
                  <a:lnTo>
                    <a:pt x="392550" y="32715"/>
                  </a:lnTo>
                  <a:lnTo>
                    <a:pt x="501872" y="32715"/>
                  </a:lnTo>
                  <a:lnTo>
                    <a:pt x="501872" y="18897"/>
                  </a:lnTo>
                  <a:close/>
                </a:path>
                <a:path w="710564" h="184150">
                  <a:moveTo>
                    <a:pt x="518331" y="18897"/>
                  </a:moveTo>
                  <a:lnTo>
                    <a:pt x="509187" y="18897"/>
                  </a:lnTo>
                  <a:lnTo>
                    <a:pt x="509187" y="32715"/>
                  </a:lnTo>
                  <a:lnTo>
                    <a:pt x="518331" y="32715"/>
                  </a:lnTo>
                  <a:lnTo>
                    <a:pt x="518331" y="18897"/>
                  </a:lnTo>
                  <a:close/>
                </a:path>
                <a:path w="710564" h="184150">
                  <a:moveTo>
                    <a:pt x="538854" y="144272"/>
                  </a:moveTo>
                  <a:lnTo>
                    <a:pt x="372840" y="144272"/>
                  </a:lnTo>
                  <a:lnTo>
                    <a:pt x="372840" y="158496"/>
                  </a:lnTo>
                  <a:lnTo>
                    <a:pt x="538854" y="158496"/>
                  </a:lnTo>
                  <a:lnTo>
                    <a:pt x="538854" y="144272"/>
                  </a:lnTo>
                  <a:close/>
                </a:path>
                <a:path w="710564" h="184150">
                  <a:moveTo>
                    <a:pt x="710339" y="203"/>
                  </a:moveTo>
                  <a:lnTo>
                    <a:pt x="693473" y="203"/>
                  </a:lnTo>
                  <a:lnTo>
                    <a:pt x="693473" y="183895"/>
                  </a:lnTo>
                  <a:lnTo>
                    <a:pt x="710339" y="183895"/>
                  </a:lnTo>
                  <a:lnTo>
                    <a:pt x="710339" y="203"/>
                  </a:lnTo>
                  <a:close/>
                </a:path>
                <a:path w="710564" h="184150">
                  <a:moveTo>
                    <a:pt x="646941" y="19913"/>
                  </a:moveTo>
                  <a:lnTo>
                    <a:pt x="639625" y="19913"/>
                  </a:lnTo>
                  <a:lnTo>
                    <a:pt x="639625" y="22758"/>
                  </a:lnTo>
                  <a:lnTo>
                    <a:pt x="634955" y="57448"/>
                  </a:lnTo>
                  <a:lnTo>
                    <a:pt x="620702" y="88138"/>
                  </a:lnTo>
                  <a:lnTo>
                    <a:pt x="596506" y="114484"/>
                  </a:lnTo>
                  <a:lnTo>
                    <a:pt x="562003" y="136143"/>
                  </a:lnTo>
                  <a:lnTo>
                    <a:pt x="570944" y="149758"/>
                  </a:lnTo>
                  <a:lnTo>
                    <a:pt x="610168" y="124269"/>
                  </a:lnTo>
                  <a:lnTo>
                    <a:pt x="636628" y="93522"/>
                  </a:lnTo>
                  <a:lnTo>
                    <a:pt x="651583" y="58432"/>
                  </a:lnTo>
                  <a:lnTo>
                    <a:pt x="654600" y="33731"/>
                  </a:lnTo>
                  <a:lnTo>
                    <a:pt x="646941" y="33731"/>
                  </a:lnTo>
                  <a:lnTo>
                    <a:pt x="646941" y="19913"/>
                  </a:lnTo>
                  <a:close/>
                </a:path>
                <a:path w="710564" h="184150">
                  <a:moveTo>
                    <a:pt x="639625" y="19913"/>
                  </a:moveTo>
                  <a:lnTo>
                    <a:pt x="570334" y="19913"/>
                  </a:lnTo>
                  <a:lnTo>
                    <a:pt x="570334" y="33731"/>
                  </a:lnTo>
                  <a:lnTo>
                    <a:pt x="638148" y="33731"/>
                  </a:lnTo>
                  <a:lnTo>
                    <a:pt x="639625" y="22758"/>
                  </a:lnTo>
                  <a:lnTo>
                    <a:pt x="639625" y="19913"/>
                  </a:lnTo>
                  <a:close/>
                </a:path>
                <a:path w="710564" h="184150">
                  <a:moveTo>
                    <a:pt x="656288" y="19913"/>
                  </a:moveTo>
                  <a:lnTo>
                    <a:pt x="646941" y="19913"/>
                  </a:lnTo>
                  <a:lnTo>
                    <a:pt x="646941" y="33731"/>
                  </a:lnTo>
                  <a:lnTo>
                    <a:pt x="654600" y="33731"/>
                  </a:lnTo>
                  <a:lnTo>
                    <a:pt x="656288" y="1991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43072" y="9608718"/>
              <a:ext cx="340360" cy="189230"/>
            </a:xfrm>
            <a:custGeom>
              <a:avLst/>
              <a:gdLst/>
              <a:ahLst/>
              <a:cxnLst/>
              <a:rect l="l" t="t" r="r" b="b"/>
              <a:pathLst>
                <a:path w="340360" h="189229">
                  <a:moveTo>
                    <a:pt x="153619" y="203"/>
                  </a:moveTo>
                  <a:lnTo>
                    <a:pt x="126390" y="203"/>
                  </a:lnTo>
                  <a:lnTo>
                    <a:pt x="126390" y="94691"/>
                  </a:lnTo>
                  <a:lnTo>
                    <a:pt x="153619" y="94691"/>
                  </a:lnTo>
                  <a:lnTo>
                    <a:pt x="153619" y="203"/>
                  </a:lnTo>
                  <a:close/>
                </a:path>
                <a:path w="340360" h="189229">
                  <a:moveTo>
                    <a:pt x="86360" y="7112"/>
                  </a:moveTo>
                  <a:lnTo>
                    <a:pt x="67259" y="7112"/>
                  </a:lnTo>
                  <a:lnTo>
                    <a:pt x="67259" y="22555"/>
                  </a:lnTo>
                  <a:lnTo>
                    <a:pt x="63807" y="40319"/>
                  </a:lnTo>
                  <a:lnTo>
                    <a:pt x="52450" y="55702"/>
                  </a:lnTo>
                  <a:lnTo>
                    <a:pt x="31683" y="68075"/>
                  </a:lnTo>
                  <a:lnTo>
                    <a:pt x="0" y="76809"/>
                  </a:lnTo>
                  <a:lnTo>
                    <a:pt x="9347" y="98552"/>
                  </a:lnTo>
                  <a:lnTo>
                    <a:pt x="48063" y="86464"/>
                  </a:lnTo>
                  <a:lnTo>
                    <a:pt x="75387" y="67691"/>
                  </a:lnTo>
                  <a:lnTo>
                    <a:pt x="91586" y="41487"/>
                  </a:lnTo>
                  <a:lnTo>
                    <a:pt x="93580" y="28651"/>
                  </a:lnTo>
                  <a:lnTo>
                    <a:pt x="86360" y="28651"/>
                  </a:lnTo>
                  <a:lnTo>
                    <a:pt x="86360" y="7112"/>
                  </a:lnTo>
                  <a:close/>
                </a:path>
                <a:path w="340360" h="189229">
                  <a:moveTo>
                    <a:pt x="67259" y="7112"/>
                  </a:moveTo>
                  <a:lnTo>
                    <a:pt x="9956" y="7112"/>
                  </a:lnTo>
                  <a:lnTo>
                    <a:pt x="9956" y="28651"/>
                  </a:lnTo>
                  <a:lnTo>
                    <a:pt x="66074" y="28651"/>
                  </a:lnTo>
                  <a:lnTo>
                    <a:pt x="67259" y="22555"/>
                  </a:lnTo>
                  <a:lnTo>
                    <a:pt x="67259" y="7112"/>
                  </a:lnTo>
                  <a:close/>
                </a:path>
                <a:path w="340360" h="189229">
                  <a:moveTo>
                    <a:pt x="96926" y="7112"/>
                  </a:moveTo>
                  <a:lnTo>
                    <a:pt x="86360" y="7112"/>
                  </a:lnTo>
                  <a:lnTo>
                    <a:pt x="86360" y="28651"/>
                  </a:lnTo>
                  <a:lnTo>
                    <a:pt x="93580" y="28651"/>
                  </a:lnTo>
                  <a:lnTo>
                    <a:pt x="96926" y="7112"/>
                  </a:lnTo>
                  <a:close/>
                </a:path>
                <a:path w="340360" h="189229">
                  <a:moveTo>
                    <a:pt x="153619" y="102412"/>
                  </a:moveTo>
                  <a:lnTo>
                    <a:pt x="28041" y="102412"/>
                  </a:lnTo>
                  <a:lnTo>
                    <a:pt x="28041" y="123139"/>
                  </a:lnTo>
                  <a:lnTo>
                    <a:pt x="126390" y="123139"/>
                  </a:lnTo>
                  <a:lnTo>
                    <a:pt x="126390" y="134112"/>
                  </a:lnTo>
                  <a:lnTo>
                    <a:pt x="28447" y="134112"/>
                  </a:lnTo>
                  <a:lnTo>
                    <a:pt x="28447" y="186537"/>
                  </a:lnTo>
                  <a:lnTo>
                    <a:pt x="158292" y="186537"/>
                  </a:lnTo>
                  <a:lnTo>
                    <a:pt x="158292" y="173939"/>
                  </a:lnTo>
                  <a:lnTo>
                    <a:pt x="55473" y="173939"/>
                  </a:lnTo>
                  <a:lnTo>
                    <a:pt x="55473" y="153416"/>
                  </a:lnTo>
                  <a:lnTo>
                    <a:pt x="153619" y="153416"/>
                  </a:lnTo>
                  <a:lnTo>
                    <a:pt x="153619" y="102412"/>
                  </a:lnTo>
                  <a:close/>
                </a:path>
                <a:path w="340360" h="189229">
                  <a:moveTo>
                    <a:pt x="158292" y="165608"/>
                  </a:moveTo>
                  <a:lnTo>
                    <a:pt x="55473" y="165608"/>
                  </a:lnTo>
                  <a:lnTo>
                    <a:pt x="55473" y="173939"/>
                  </a:lnTo>
                  <a:lnTo>
                    <a:pt x="158292" y="173939"/>
                  </a:lnTo>
                  <a:lnTo>
                    <a:pt x="158292" y="165608"/>
                  </a:lnTo>
                  <a:close/>
                </a:path>
                <a:path w="340360" h="189229">
                  <a:moveTo>
                    <a:pt x="340344" y="0"/>
                  </a:moveTo>
                  <a:lnTo>
                    <a:pt x="313115" y="0"/>
                  </a:lnTo>
                  <a:lnTo>
                    <a:pt x="313115" y="188772"/>
                  </a:lnTo>
                  <a:lnTo>
                    <a:pt x="340344" y="188772"/>
                  </a:lnTo>
                  <a:lnTo>
                    <a:pt x="340344" y="0"/>
                  </a:lnTo>
                  <a:close/>
                </a:path>
                <a:path w="340360" h="189229">
                  <a:moveTo>
                    <a:pt x="238947" y="13208"/>
                  </a:moveTo>
                  <a:lnTo>
                    <a:pt x="219230" y="17913"/>
                  </a:lnTo>
                  <a:lnTo>
                    <a:pt x="203590" y="31343"/>
                  </a:lnTo>
                  <a:lnTo>
                    <a:pt x="193284" y="52470"/>
                  </a:lnTo>
                  <a:lnTo>
                    <a:pt x="189569" y="80264"/>
                  </a:lnTo>
                  <a:lnTo>
                    <a:pt x="193284" y="108292"/>
                  </a:lnTo>
                  <a:lnTo>
                    <a:pt x="203590" y="129540"/>
                  </a:lnTo>
                  <a:lnTo>
                    <a:pt x="219230" y="143014"/>
                  </a:lnTo>
                  <a:lnTo>
                    <a:pt x="238947" y="147726"/>
                  </a:lnTo>
                  <a:lnTo>
                    <a:pt x="258664" y="143014"/>
                  </a:lnTo>
                  <a:lnTo>
                    <a:pt x="274304" y="129540"/>
                  </a:lnTo>
                  <a:lnTo>
                    <a:pt x="277310" y="123342"/>
                  </a:lnTo>
                  <a:lnTo>
                    <a:pt x="238947" y="123342"/>
                  </a:lnTo>
                  <a:lnTo>
                    <a:pt x="229349" y="120554"/>
                  </a:lnTo>
                  <a:lnTo>
                    <a:pt x="221903" y="112318"/>
                  </a:lnTo>
                  <a:lnTo>
                    <a:pt x="217087" y="98825"/>
                  </a:lnTo>
                  <a:lnTo>
                    <a:pt x="215376" y="80264"/>
                  </a:lnTo>
                  <a:lnTo>
                    <a:pt x="217087" y="61969"/>
                  </a:lnTo>
                  <a:lnTo>
                    <a:pt x="221903" y="48666"/>
                  </a:lnTo>
                  <a:lnTo>
                    <a:pt x="229349" y="40544"/>
                  </a:lnTo>
                  <a:lnTo>
                    <a:pt x="238947" y="37795"/>
                  </a:lnTo>
                  <a:lnTo>
                    <a:pt x="277451" y="37795"/>
                  </a:lnTo>
                  <a:lnTo>
                    <a:pt x="274304" y="31343"/>
                  </a:lnTo>
                  <a:lnTo>
                    <a:pt x="258664" y="17913"/>
                  </a:lnTo>
                  <a:lnTo>
                    <a:pt x="238947" y="13208"/>
                  </a:lnTo>
                  <a:close/>
                </a:path>
                <a:path w="340360" h="189229">
                  <a:moveTo>
                    <a:pt x="277451" y="37795"/>
                  </a:moveTo>
                  <a:lnTo>
                    <a:pt x="238947" y="37795"/>
                  </a:lnTo>
                  <a:lnTo>
                    <a:pt x="248513" y="40544"/>
                  </a:lnTo>
                  <a:lnTo>
                    <a:pt x="255889" y="48666"/>
                  </a:lnTo>
                  <a:lnTo>
                    <a:pt x="260635" y="61969"/>
                  </a:lnTo>
                  <a:lnTo>
                    <a:pt x="262315" y="80264"/>
                  </a:lnTo>
                  <a:lnTo>
                    <a:pt x="260635" y="98825"/>
                  </a:lnTo>
                  <a:lnTo>
                    <a:pt x="255889" y="112318"/>
                  </a:lnTo>
                  <a:lnTo>
                    <a:pt x="248513" y="120554"/>
                  </a:lnTo>
                  <a:lnTo>
                    <a:pt x="238947" y="123342"/>
                  </a:lnTo>
                  <a:lnTo>
                    <a:pt x="277310" y="123342"/>
                  </a:lnTo>
                  <a:lnTo>
                    <a:pt x="284610" y="108292"/>
                  </a:lnTo>
                  <a:lnTo>
                    <a:pt x="288324" y="80264"/>
                  </a:lnTo>
                  <a:lnTo>
                    <a:pt x="284610" y="52470"/>
                  </a:lnTo>
                  <a:lnTo>
                    <a:pt x="277451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819400" y="99568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967024" y="10068356"/>
              <a:ext cx="713740" cy="184150"/>
            </a:xfrm>
            <a:custGeom>
              <a:avLst/>
              <a:gdLst/>
              <a:ahLst/>
              <a:cxnLst/>
              <a:rect l="l" t="t" r="r" b="b"/>
              <a:pathLst>
                <a:path w="713739" h="184150">
                  <a:moveTo>
                    <a:pt x="120700" y="3860"/>
                  </a:moveTo>
                  <a:lnTo>
                    <a:pt x="104851" y="3860"/>
                  </a:lnTo>
                  <a:lnTo>
                    <a:pt x="104851" y="174548"/>
                  </a:lnTo>
                  <a:lnTo>
                    <a:pt x="120700" y="174548"/>
                  </a:lnTo>
                  <a:lnTo>
                    <a:pt x="120700" y="79654"/>
                  </a:lnTo>
                  <a:lnTo>
                    <a:pt x="109728" y="79654"/>
                  </a:lnTo>
                  <a:lnTo>
                    <a:pt x="109728" y="65633"/>
                  </a:lnTo>
                  <a:lnTo>
                    <a:pt x="120700" y="65633"/>
                  </a:lnTo>
                  <a:lnTo>
                    <a:pt x="120700" y="3860"/>
                  </a:lnTo>
                  <a:close/>
                </a:path>
                <a:path w="713739" h="184150">
                  <a:moveTo>
                    <a:pt x="43484" y="17272"/>
                  </a:moveTo>
                  <a:lnTo>
                    <a:pt x="40233" y="17272"/>
                  </a:lnTo>
                  <a:lnTo>
                    <a:pt x="40233" y="52222"/>
                  </a:lnTo>
                  <a:lnTo>
                    <a:pt x="37490" y="75806"/>
                  </a:lnTo>
                  <a:lnTo>
                    <a:pt x="29565" y="98094"/>
                  </a:lnTo>
                  <a:lnTo>
                    <a:pt x="16916" y="117259"/>
                  </a:lnTo>
                  <a:lnTo>
                    <a:pt x="0" y="131470"/>
                  </a:lnTo>
                  <a:lnTo>
                    <a:pt x="10566" y="144272"/>
                  </a:lnTo>
                  <a:lnTo>
                    <a:pt x="28581" y="128346"/>
                  </a:lnTo>
                  <a:lnTo>
                    <a:pt x="42062" y="106476"/>
                  </a:lnTo>
                  <a:lnTo>
                    <a:pt x="48707" y="86047"/>
                  </a:lnTo>
                  <a:lnTo>
                    <a:pt x="46215" y="78257"/>
                  </a:lnTo>
                  <a:lnTo>
                    <a:pt x="43547" y="52222"/>
                  </a:lnTo>
                  <a:lnTo>
                    <a:pt x="43484" y="17272"/>
                  </a:lnTo>
                  <a:close/>
                </a:path>
                <a:path w="713739" h="184150">
                  <a:moveTo>
                    <a:pt x="56489" y="17272"/>
                  </a:moveTo>
                  <a:lnTo>
                    <a:pt x="53441" y="17272"/>
                  </a:lnTo>
                  <a:lnTo>
                    <a:pt x="53441" y="52222"/>
                  </a:lnTo>
                  <a:lnTo>
                    <a:pt x="50514" y="80492"/>
                  </a:lnTo>
                  <a:lnTo>
                    <a:pt x="48707" y="86047"/>
                  </a:lnTo>
                  <a:lnTo>
                    <a:pt x="54203" y="103225"/>
                  </a:lnTo>
                  <a:lnTo>
                    <a:pt x="67144" y="124536"/>
                  </a:lnTo>
                  <a:lnTo>
                    <a:pt x="84734" y="140208"/>
                  </a:lnTo>
                  <a:lnTo>
                    <a:pt x="94488" y="127000"/>
                  </a:lnTo>
                  <a:lnTo>
                    <a:pt x="78349" y="113191"/>
                  </a:lnTo>
                  <a:lnTo>
                    <a:pt x="66421" y="94869"/>
                  </a:lnTo>
                  <a:lnTo>
                    <a:pt x="59026" y="73764"/>
                  </a:lnTo>
                  <a:lnTo>
                    <a:pt x="56559" y="52222"/>
                  </a:lnTo>
                  <a:lnTo>
                    <a:pt x="56489" y="17272"/>
                  </a:lnTo>
                  <a:close/>
                </a:path>
                <a:path w="713739" h="184150">
                  <a:moveTo>
                    <a:pt x="53441" y="17272"/>
                  </a:moveTo>
                  <a:lnTo>
                    <a:pt x="43484" y="17272"/>
                  </a:lnTo>
                  <a:lnTo>
                    <a:pt x="43547" y="52222"/>
                  </a:lnTo>
                  <a:lnTo>
                    <a:pt x="46215" y="78257"/>
                  </a:lnTo>
                  <a:lnTo>
                    <a:pt x="48707" y="86047"/>
                  </a:lnTo>
                  <a:lnTo>
                    <a:pt x="50514" y="80492"/>
                  </a:lnTo>
                  <a:lnTo>
                    <a:pt x="53441" y="52222"/>
                  </a:lnTo>
                  <a:lnTo>
                    <a:pt x="53441" y="17272"/>
                  </a:lnTo>
                  <a:close/>
                </a:path>
                <a:path w="713739" h="184150">
                  <a:moveTo>
                    <a:pt x="104851" y="65633"/>
                  </a:moveTo>
                  <a:lnTo>
                    <a:pt x="74574" y="65633"/>
                  </a:lnTo>
                  <a:lnTo>
                    <a:pt x="74574" y="79654"/>
                  </a:lnTo>
                  <a:lnTo>
                    <a:pt x="104851" y="79654"/>
                  </a:lnTo>
                  <a:lnTo>
                    <a:pt x="104851" y="65633"/>
                  </a:lnTo>
                  <a:close/>
                </a:path>
                <a:path w="713739" h="184150">
                  <a:moveTo>
                    <a:pt x="120700" y="65633"/>
                  </a:moveTo>
                  <a:lnTo>
                    <a:pt x="109728" y="65633"/>
                  </a:lnTo>
                  <a:lnTo>
                    <a:pt x="109728" y="79654"/>
                  </a:lnTo>
                  <a:lnTo>
                    <a:pt x="120700" y="79654"/>
                  </a:lnTo>
                  <a:lnTo>
                    <a:pt x="120700" y="65633"/>
                  </a:lnTo>
                  <a:close/>
                </a:path>
                <a:path w="713739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13739" h="184150">
                  <a:moveTo>
                    <a:pt x="263534" y="147116"/>
                  </a:moveTo>
                  <a:lnTo>
                    <a:pt x="189163" y="147116"/>
                  </a:lnTo>
                  <a:lnTo>
                    <a:pt x="189163" y="161137"/>
                  </a:lnTo>
                  <a:lnTo>
                    <a:pt x="355584" y="161137"/>
                  </a:lnTo>
                  <a:lnTo>
                    <a:pt x="355584" y="153009"/>
                  </a:lnTo>
                  <a:lnTo>
                    <a:pt x="263534" y="153009"/>
                  </a:lnTo>
                  <a:lnTo>
                    <a:pt x="263534" y="147116"/>
                  </a:lnTo>
                  <a:close/>
                </a:path>
                <a:path w="713739" h="184150">
                  <a:moveTo>
                    <a:pt x="280400" y="107696"/>
                  </a:moveTo>
                  <a:lnTo>
                    <a:pt x="263534" y="107696"/>
                  </a:lnTo>
                  <a:lnTo>
                    <a:pt x="263534" y="153009"/>
                  </a:lnTo>
                  <a:lnTo>
                    <a:pt x="280400" y="153009"/>
                  </a:lnTo>
                  <a:lnTo>
                    <a:pt x="280400" y="107696"/>
                  </a:lnTo>
                  <a:close/>
                </a:path>
                <a:path w="713739" h="184150">
                  <a:moveTo>
                    <a:pt x="355584" y="147116"/>
                  </a:moveTo>
                  <a:lnTo>
                    <a:pt x="280400" y="147116"/>
                  </a:lnTo>
                  <a:lnTo>
                    <a:pt x="280400" y="153009"/>
                  </a:lnTo>
                  <a:lnTo>
                    <a:pt x="355584" y="153009"/>
                  </a:lnTo>
                  <a:lnTo>
                    <a:pt x="355584" y="147116"/>
                  </a:lnTo>
                  <a:close/>
                </a:path>
                <a:path w="713739" h="184150">
                  <a:moveTo>
                    <a:pt x="335060" y="13614"/>
                  </a:moveTo>
                  <a:lnTo>
                    <a:pt x="209280" y="13614"/>
                  </a:lnTo>
                  <a:lnTo>
                    <a:pt x="209280" y="27228"/>
                  </a:lnTo>
                  <a:lnTo>
                    <a:pt x="318398" y="27228"/>
                  </a:lnTo>
                  <a:lnTo>
                    <a:pt x="318398" y="55676"/>
                  </a:lnTo>
                  <a:lnTo>
                    <a:pt x="209889" y="55676"/>
                  </a:lnTo>
                  <a:lnTo>
                    <a:pt x="209889" y="112776"/>
                  </a:lnTo>
                  <a:lnTo>
                    <a:pt x="263534" y="112776"/>
                  </a:lnTo>
                  <a:lnTo>
                    <a:pt x="263534" y="107696"/>
                  </a:lnTo>
                  <a:lnTo>
                    <a:pt x="339328" y="107696"/>
                  </a:lnTo>
                  <a:lnTo>
                    <a:pt x="339328" y="106070"/>
                  </a:lnTo>
                  <a:lnTo>
                    <a:pt x="226552" y="106070"/>
                  </a:lnTo>
                  <a:lnTo>
                    <a:pt x="226552" y="69291"/>
                  </a:lnTo>
                  <a:lnTo>
                    <a:pt x="335060" y="69291"/>
                  </a:lnTo>
                  <a:lnTo>
                    <a:pt x="335060" y="13614"/>
                  </a:lnTo>
                  <a:close/>
                </a:path>
                <a:path w="713739" h="184150">
                  <a:moveTo>
                    <a:pt x="339328" y="107696"/>
                  </a:moveTo>
                  <a:lnTo>
                    <a:pt x="280400" y="107696"/>
                  </a:lnTo>
                  <a:lnTo>
                    <a:pt x="280400" y="112776"/>
                  </a:lnTo>
                  <a:lnTo>
                    <a:pt x="339328" y="112776"/>
                  </a:lnTo>
                  <a:lnTo>
                    <a:pt x="339328" y="107696"/>
                  </a:lnTo>
                  <a:close/>
                </a:path>
                <a:path w="713739" h="184150">
                  <a:moveTo>
                    <a:pt x="339328" y="98958"/>
                  </a:moveTo>
                  <a:lnTo>
                    <a:pt x="226552" y="98958"/>
                  </a:lnTo>
                  <a:lnTo>
                    <a:pt x="226552" y="106070"/>
                  </a:lnTo>
                  <a:lnTo>
                    <a:pt x="339328" y="106070"/>
                  </a:lnTo>
                  <a:lnTo>
                    <a:pt x="339328" y="98958"/>
                  </a:lnTo>
                  <a:close/>
                </a:path>
                <a:path w="713739" h="184150">
                  <a:moveTo>
                    <a:pt x="521130" y="69494"/>
                  </a:moveTo>
                  <a:lnTo>
                    <a:pt x="509390" y="69494"/>
                  </a:lnTo>
                  <a:lnTo>
                    <a:pt x="509390" y="82092"/>
                  </a:lnTo>
                  <a:lnTo>
                    <a:pt x="504081" y="82381"/>
                  </a:lnTo>
                  <a:lnTo>
                    <a:pt x="501780" y="104286"/>
                  </a:lnTo>
                  <a:lnTo>
                    <a:pt x="497198" y="129235"/>
                  </a:lnTo>
                  <a:lnTo>
                    <a:pt x="513861" y="130860"/>
                  </a:lnTo>
                  <a:lnTo>
                    <a:pt x="518325" y="104800"/>
                  </a:lnTo>
                  <a:lnTo>
                    <a:pt x="520625" y="81889"/>
                  </a:lnTo>
                  <a:lnTo>
                    <a:pt x="521130" y="69494"/>
                  </a:lnTo>
                  <a:close/>
                </a:path>
                <a:path w="713739" h="184150">
                  <a:moveTo>
                    <a:pt x="504643" y="69689"/>
                  </a:moveTo>
                  <a:lnTo>
                    <a:pt x="390925" y="74371"/>
                  </a:lnTo>
                  <a:lnTo>
                    <a:pt x="393363" y="88392"/>
                  </a:lnTo>
                  <a:lnTo>
                    <a:pt x="504081" y="82381"/>
                  </a:lnTo>
                  <a:lnTo>
                    <a:pt x="504132" y="81889"/>
                  </a:lnTo>
                  <a:lnTo>
                    <a:pt x="504643" y="69689"/>
                  </a:lnTo>
                  <a:close/>
                </a:path>
                <a:path w="713739" h="184150">
                  <a:moveTo>
                    <a:pt x="509390" y="69494"/>
                  </a:moveTo>
                  <a:lnTo>
                    <a:pt x="504643" y="69689"/>
                  </a:lnTo>
                  <a:lnTo>
                    <a:pt x="504132" y="81889"/>
                  </a:lnTo>
                  <a:lnTo>
                    <a:pt x="504081" y="82381"/>
                  </a:lnTo>
                  <a:lnTo>
                    <a:pt x="509390" y="82092"/>
                  </a:lnTo>
                  <a:lnTo>
                    <a:pt x="509390" y="69494"/>
                  </a:lnTo>
                  <a:close/>
                </a:path>
                <a:path w="713739" h="184150">
                  <a:moveTo>
                    <a:pt x="512438" y="18694"/>
                  </a:moveTo>
                  <a:lnTo>
                    <a:pt x="505123" y="18694"/>
                  </a:lnTo>
                  <a:lnTo>
                    <a:pt x="504991" y="61366"/>
                  </a:lnTo>
                  <a:lnTo>
                    <a:pt x="504643" y="69689"/>
                  </a:lnTo>
                  <a:lnTo>
                    <a:pt x="509390" y="69494"/>
                  </a:lnTo>
                  <a:lnTo>
                    <a:pt x="521130" y="69494"/>
                  </a:lnTo>
                  <a:lnTo>
                    <a:pt x="521462" y="61366"/>
                  </a:lnTo>
                  <a:lnTo>
                    <a:pt x="521582" y="32512"/>
                  </a:lnTo>
                  <a:lnTo>
                    <a:pt x="512438" y="32512"/>
                  </a:lnTo>
                  <a:lnTo>
                    <a:pt x="512438" y="18694"/>
                  </a:lnTo>
                  <a:close/>
                </a:path>
                <a:path w="713739" h="184150">
                  <a:moveTo>
                    <a:pt x="505123" y="18694"/>
                  </a:moveTo>
                  <a:lnTo>
                    <a:pt x="395801" y="18694"/>
                  </a:lnTo>
                  <a:lnTo>
                    <a:pt x="395801" y="32512"/>
                  </a:lnTo>
                  <a:lnTo>
                    <a:pt x="505123" y="32512"/>
                  </a:lnTo>
                  <a:lnTo>
                    <a:pt x="505123" y="18694"/>
                  </a:lnTo>
                  <a:close/>
                </a:path>
                <a:path w="713739" h="184150">
                  <a:moveTo>
                    <a:pt x="521582" y="18694"/>
                  </a:moveTo>
                  <a:lnTo>
                    <a:pt x="512438" y="18694"/>
                  </a:lnTo>
                  <a:lnTo>
                    <a:pt x="512438" y="32512"/>
                  </a:lnTo>
                  <a:lnTo>
                    <a:pt x="521582" y="32512"/>
                  </a:lnTo>
                  <a:lnTo>
                    <a:pt x="521582" y="18694"/>
                  </a:lnTo>
                  <a:close/>
                </a:path>
                <a:path w="713739" h="184150">
                  <a:moveTo>
                    <a:pt x="542105" y="144068"/>
                  </a:moveTo>
                  <a:lnTo>
                    <a:pt x="376091" y="144068"/>
                  </a:lnTo>
                  <a:lnTo>
                    <a:pt x="376091" y="158292"/>
                  </a:lnTo>
                  <a:lnTo>
                    <a:pt x="542105" y="158292"/>
                  </a:lnTo>
                  <a:lnTo>
                    <a:pt x="542105" y="144068"/>
                  </a:lnTo>
                  <a:close/>
                </a:path>
                <a:path w="713739" h="184150">
                  <a:moveTo>
                    <a:pt x="713590" y="0"/>
                  </a:moveTo>
                  <a:lnTo>
                    <a:pt x="696725" y="0"/>
                  </a:lnTo>
                  <a:lnTo>
                    <a:pt x="696725" y="183692"/>
                  </a:lnTo>
                  <a:lnTo>
                    <a:pt x="713590" y="183692"/>
                  </a:lnTo>
                  <a:lnTo>
                    <a:pt x="713590" y="0"/>
                  </a:lnTo>
                  <a:close/>
                </a:path>
                <a:path w="713739" h="184150">
                  <a:moveTo>
                    <a:pt x="650192" y="19710"/>
                  </a:moveTo>
                  <a:lnTo>
                    <a:pt x="642877" y="19710"/>
                  </a:lnTo>
                  <a:lnTo>
                    <a:pt x="642877" y="22555"/>
                  </a:lnTo>
                  <a:lnTo>
                    <a:pt x="638206" y="57245"/>
                  </a:lnTo>
                  <a:lnTo>
                    <a:pt x="623954" y="87934"/>
                  </a:lnTo>
                  <a:lnTo>
                    <a:pt x="599757" y="114280"/>
                  </a:lnTo>
                  <a:lnTo>
                    <a:pt x="565254" y="135940"/>
                  </a:lnTo>
                  <a:lnTo>
                    <a:pt x="574195" y="149555"/>
                  </a:lnTo>
                  <a:lnTo>
                    <a:pt x="613419" y="124066"/>
                  </a:lnTo>
                  <a:lnTo>
                    <a:pt x="639879" y="93319"/>
                  </a:lnTo>
                  <a:lnTo>
                    <a:pt x="654834" y="58229"/>
                  </a:lnTo>
                  <a:lnTo>
                    <a:pt x="657851" y="33528"/>
                  </a:lnTo>
                  <a:lnTo>
                    <a:pt x="650192" y="33528"/>
                  </a:lnTo>
                  <a:lnTo>
                    <a:pt x="650192" y="19710"/>
                  </a:lnTo>
                  <a:close/>
                </a:path>
                <a:path w="713739" h="184150">
                  <a:moveTo>
                    <a:pt x="642877" y="19710"/>
                  </a:moveTo>
                  <a:lnTo>
                    <a:pt x="573585" y="19710"/>
                  </a:lnTo>
                  <a:lnTo>
                    <a:pt x="573585" y="33528"/>
                  </a:lnTo>
                  <a:lnTo>
                    <a:pt x="641399" y="33528"/>
                  </a:lnTo>
                  <a:lnTo>
                    <a:pt x="642877" y="22555"/>
                  </a:lnTo>
                  <a:lnTo>
                    <a:pt x="642877" y="19710"/>
                  </a:lnTo>
                  <a:close/>
                </a:path>
                <a:path w="713739" h="184150">
                  <a:moveTo>
                    <a:pt x="659539" y="19710"/>
                  </a:moveTo>
                  <a:lnTo>
                    <a:pt x="650192" y="19710"/>
                  </a:lnTo>
                  <a:lnTo>
                    <a:pt x="650192" y="33528"/>
                  </a:lnTo>
                  <a:lnTo>
                    <a:pt x="657851" y="33528"/>
                  </a:lnTo>
                  <a:lnTo>
                    <a:pt x="659539" y="1971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840431" y="10713618"/>
              <a:ext cx="343535" cy="189230"/>
            </a:xfrm>
            <a:custGeom>
              <a:avLst/>
              <a:gdLst/>
              <a:ahLst/>
              <a:cxnLst/>
              <a:rect l="l" t="t" r="r" b="b"/>
              <a:pathLst>
                <a:path w="343535" h="189229">
                  <a:moveTo>
                    <a:pt x="71323" y="80264"/>
                  </a:moveTo>
                  <a:lnTo>
                    <a:pt x="0" y="80264"/>
                  </a:lnTo>
                  <a:lnTo>
                    <a:pt x="0" y="101396"/>
                  </a:lnTo>
                  <a:lnTo>
                    <a:pt x="170078" y="101396"/>
                  </a:lnTo>
                  <a:lnTo>
                    <a:pt x="170078" y="95910"/>
                  </a:lnTo>
                  <a:lnTo>
                    <a:pt x="71323" y="95910"/>
                  </a:lnTo>
                  <a:lnTo>
                    <a:pt x="71323" y="80264"/>
                  </a:lnTo>
                  <a:close/>
                </a:path>
                <a:path w="343535" h="189229">
                  <a:moveTo>
                    <a:pt x="98348" y="58724"/>
                  </a:moveTo>
                  <a:lnTo>
                    <a:pt x="71323" y="58724"/>
                  </a:lnTo>
                  <a:lnTo>
                    <a:pt x="71323" y="95910"/>
                  </a:lnTo>
                  <a:lnTo>
                    <a:pt x="98348" y="95910"/>
                  </a:lnTo>
                  <a:lnTo>
                    <a:pt x="98348" y="58724"/>
                  </a:lnTo>
                  <a:close/>
                </a:path>
                <a:path w="343535" h="189229">
                  <a:moveTo>
                    <a:pt x="170078" y="80264"/>
                  </a:moveTo>
                  <a:lnTo>
                    <a:pt x="98348" y="80264"/>
                  </a:lnTo>
                  <a:lnTo>
                    <a:pt x="98348" y="95910"/>
                  </a:lnTo>
                  <a:lnTo>
                    <a:pt x="170078" y="95910"/>
                  </a:lnTo>
                  <a:lnTo>
                    <a:pt x="170078" y="80264"/>
                  </a:lnTo>
                  <a:close/>
                </a:path>
                <a:path w="343535" h="189229">
                  <a:moveTo>
                    <a:pt x="48158" y="3860"/>
                  </a:moveTo>
                  <a:lnTo>
                    <a:pt x="21335" y="3860"/>
                  </a:lnTo>
                  <a:lnTo>
                    <a:pt x="21335" y="64008"/>
                  </a:lnTo>
                  <a:lnTo>
                    <a:pt x="71323" y="64008"/>
                  </a:lnTo>
                  <a:lnTo>
                    <a:pt x="71323" y="58724"/>
                  </a:lnTo>
                  <a:lnTo>
                    <a:pt x="151790" y="58724"/>
                  </a:lnTo>
                  <a:lnTo>
                    <a:pt x="151790" y="56692"/>
                  </a:lnTo>
                  <a:lnTo>
                    <a:pt x="48158" y="56692"/>
                  </a:lnTo>
                  <a:lnTo>
                    <a:pt x="48158" y="3860"/>
                  </a:lnTo>
                  <a:close/>
                </a:path>
                <a:path w="343535" h="189229">
                  <a:moveTo>
                    <a:pt x="151790" y="58724"/>
                  </a:moveTo>
                  <a:lnTo>
                    <a:pt x="98348" y="58724"/>
                  </a:lnTo>
                  <a:lnTo>
                    <a:pt x="98348" y="64008"/>
                  </a:lnTo>
                  <a:lnTo>
                    <a:pt x="151790" y="64008"/>
                  </a:lnTo>
                  <a:lnTo>
                    <a:pt x="151790" y="58724"/>
                  </a:lnTo>
                  <a:close/>
                </a:path>
                <a:path w="343535" h="189229">
                  <a:moveTo>
                    <a:pt x="151790" y="42672"/>
                  </a:moveTo>
                  <a:lnTo>
                    <a:pt x="48158" y="42672"/>
                  </a:lnTo>
                  <a:lnTo>
                    <a:pt x="48158" y="56692"/>
                  </a:lnTo>
                  <a:lnTo>
                    <a:pt x="151790" y="56692"/>
                  </a:lnTo>
                  <a:lnTo>
                    <a:pt x="151790" y="42672"/>
                  </a:lnTo>
                  <a:close/>
                </a:path>
                <a:path w="343535" h="189229">
                  <a:moveTo>
                    <a:pt x="43281" y="164998"/>
                  </a:moveTo>
                  <a:lnTo>
                    <a:pt x="16255" y="164998"/>
                  </a:lnTo>
                  <a:lnTo>
                    <a:pt x="16255" y="186334"/>
                  </a:lnTo>
                  <a:lnTo>
                    <a:pt x="154025" y="186334"/>
                  </a:lnTo>
                  <a:lnTo>
                    <a:pt x="154025" y="175564"/>
                  </a:lnTo>
                  <a:lnTo>
                    <a:pt x="43281" y="175564"/>
                  </a:lnTo>
                  <a:lnTo>
                    <a:pt x="43281" y="164998"/>
                  </a:lnTo>
                  <a:close/>
                </a:path>
                <a:path w="343535" h="189229">
                  <a:moveTo>
                    <a:pt x="69900" y="119888"/>
                  </a:moveTo>
                  <a:lnTo>
                    <a:pt x="43281" y="119888"/>
                  </a:lnTo>
                  <a:lnTo>
                    <a:pt x="43281" y="175564"/>
                  </a:lnTo>
                  <a:lnTo>
                    <a:pt x="69900" y="175564"/>
                  </a:lnTo>
                  <a:lnTo>
                    <a:pt x="69900" y="119888"/>
                  </a:lnTo>
                  <a:close/>
                </a:path>
                <a:path w="343535" h="189229">
                  <a:moveTo>
                    <a:pt x="99974" y="164998"/>
                  </a:moveTo>
                  <a:lnTo>
                    <a:pt x="69900" y="164998"/>
                  </a:lnTo>
                  <a:lnTo>
                    <a:pt x="69900" y="175564"/>
                  </a:lnTo>
                  <a:lnTo>
                    <a:pt x="99974" y="175564"/>
                  </a:lnTo>
                  <a:lnTo>
                    <a:pt x="99974" y="164998"/>
                  </a:lnTo>
                  <a:close/>
                </a:path>
                <a:path w="343535" h="189229">
                  <a:moveTo>
                    <a:pt x="126593" y="119888"/>
                  </a:moveTo>
                  <a:lnTo>
                    <a:pt x="99974" y="119888"/>
                  </a:lnTo>
                  <a:lnTo>
                    <a:pt x="99974" y="175564"/>
                  </a:lnTo>
                  <a:lnTo>
                    <a:pt x="126593" y="175564"/>
                  </a:lnTo>
                  <a:lnTo>
                    <a:pt x="126593" y="119888"/>
                  </a:lnTo>
                  <a:close/>
                </a:path>
                <a:path w="343535" h="189229">
                  <a:moveTo>
                    <a:pt x="154025" y="164998"/>
                  </a:moveTo>
                  <a:lnTo>
                    <a:pt x="126593" y="164998"/>
                  </a:lnTo>
                  <a:lnTo>
                    <a:pt x="126593" y="175564"/>
                  </a:lnTo>
                  <a:lnTo>
                    <a:pt x="154025" y="175564"/>
                  </a:lnTo>
                  <a:lnTo>
                    <a:pt x="154025" y="164998"/>
                  </a:lnTo>
                  <a:close/>
                </a:path>
                <a:path w="343535" h="189229">
                  <a:moveTo>
                    <a:pt x="151993" y="114198"/>
                  </a:moveTo>
                  <a:lnTo>
                    <a:pt x="18084" y="114198"/>
                  </a:lnTo>
                  <a:lnTo>
                    <a:pt x="18084" y="135534"/>
                  </a:lnTo>
                  <a:lnTo>
                    <a:pt x="43281" y="135534"/>
                  </a:lnTo>
                  <a:lnTo>
                    <a:pt x="43281" y="119888"/>
                  </a:lnTo>
                  <a:lnTo>
                    <a:pt x="151993" y="119888"/>
                  </a:lnTo>
                  <a:lnTo>
                    <a:pt x="151993" y="114198"/>
                  </a:lnTo>
                  <a:close/>
                </a:path>
                <a:path w="343535" h="189229">
                  <a:moveTo>
                    <a:pt x="99974" y="119888"/>
                  </a:moveTo>
                  <a:lnTo>
                    <a:pt x="69900" y="119888"/>
                  </a:lnTo>
                  <a:lnTo>
                    <a:pt x="69900" y="135534"/>
                  </a:lnTo>
                  <a:lnTo>
                    <a:pt x="99974" y="135534"/>
                  </a:lnTo>
                  <a:lnTo>
                    <a:pt x="99974" y="119888"/>
                  </a:lnTo>
                  <a:close/>
                </a:path>
                <a:path w="343535" h="189229">
                  <a:moveTo>
                    <a:pt x="151993" y="119888"/>
                  </a:moveTo>
                  <a:lnTo>
                    <a:pt x="126593" y="119888"/>
                  </a:lnTo>
                  <a:lnTo>
                    <a:pt x="126593" y="135534"/>
                  </a:lnTo>
                  <a:lnTo>
                    <a:pt x="151993" y="135534"/>
                  </a:lnTo>
                  <a:lnTo>
                    <a:pt x="151993" y="119888"/>
                  </a:lnTo>
                  <a:close/>
                </a:path>
                <a:path w="343535" h="189229">
                  <a:moveTo>
                    <a:pt x="342985" y="0"/>
                  </a:moveTo>
                  <a:lnTo>
                    <a:pt x="315756" y="0"/>
                  </a:lnTo>
                  <a:lnTo>
                    <a:pt x="315756" y="188772"/>
                  </a:lnTo>
                  <a:lnTo>
                    <a:pt x="342985" y="188772"/>
                  </a:lnTo>
                  <a:lnTo>
                    <a:pt x="342985" y="0"/>
                  </a:lnTo>
                  <a:close/>
                </a:path>
                <a:path w="343535" h="189229">
                  <a:moveTo>
                    <a:pt x="241588" y="13208"/>
                  </a:moveTo>
                  <a:lnTo>
                    <a:pt x="221872" y="17913"/>
                  </a:lnTo>
                  <a:lnTo>
                    <a:pt x="206232" y="31343"/>
                  </a:lnTo>
                  <a:lnTo>
                    <a:pt x="195926" y="52470"/>
                  </a:lnTo>
                  <a:lnTo>
                    <a:pt x="192211" y="80264"/>
                  </a:lnTo>
                  <a:lnTo>
                    <a:pt x="195926" y="108292"/>
                  </a:lnTo>
                  <a:lnTo>
                    <a:pt x="206232" y="129540"/>
                  </a:lnTo>
                  <a:lnTo>
                    <a:pt x="221872" y="143014"/>
                  </a:lnTo>
                  <a:lnTo>
                    <a:pt x="241588" y="147726"/>
                  </a:lnTo>
                  <a:lnTo>
                    <a:pt x="261305" y="143014"/>
                  </a:lnTo>
                  <a:lnTo>
                    <a:pt x="276945" y="129540"/>
                  </a:lnTo>
                  <a:lnTo>
                    <a:pt x="279951" y="123342"/>
                  </a:lnTo>
                  <a:lnTo>
                    <a:pt x="241588" y="123342"/>
                  </a:lnTo>
                  <a:lnTo>
                    <a:pt x="231990" y="120554"/>
                  </a:lnTo>
                  <a:lnTo>
                    <a:pt x="224545" y="112318"/>
                  </a:lnTo>
                  <a:lnTo>
                    <a:pt x="219729" y="98825"/>
                  </a:lnTo>
                  <a:lnTo>
                    <a:pt x="218017" y="80264"/>
                  </a:lnTo>
                  <a:lnTo>
                    <a:pt x="219729" y="61969"/>
                  </a:lnTo>
                  <a:lnTo>
                    <a:pt x="224545" y="48666"/>
                  </a:lnTo>
                  <a:lnTo>
                    <a:pt x="231990" y="40544"/>
                  </a:lnTo>
                  <a:lnTo>
                    <a:pt x="241588" y="37795"/>
                  </a:lnTo>
                  <a:lnTo>
                    <a:pt x="280092" y="37795"/>
                  </a:lnTo>
                  <a:lnTo>
                    <a:pt x="276945" y="31343"/>
                  </a:lnTo>
                  <a:lnTo>
                    <a:pt x="261305" y="17913"/>
                  </a:lnTo>
                  <a:lnTo>
                    <a:pt x="241588" y="13208"/>
                  </a:lnTo>
                  <a:close/>
                </a:path>
                <a:path w="343535" h="189229">
                  <a:moveTo>
                    <a:pt x="280092" y="37795"/>
                  </a:moveTo>
                  <a:lnTo>
                    <a:pt x="241588" y="37795"/>
                  </a:lnTo>
                  <a:lnTo>
                    <a:pt x="251155" y="40544"/>
                  </a:lnTo>
                  <a:lnTo>
                    <a:pt x="258530" y="48666"/>
                  </a:lnTo>
                  <a:lnTo>
                    <a:pt x="263277" y="61969"/>
                  </a:lnTo>
                  <a:lnTo>
                    <a:pt x="264956" y="80264"/>
                  </a:lnTo>
                  <a:lnTo>
                    <a:pt x="263277" y="98825"/>
                  </a:lnTo>
                  <a:lnTo>
                    <a:pt x="258530" y="112318"/>
                  </a:lnTo>
                  <a:lnTo>
                    <a:pt x="251155" y="120554"/>
                  </a:lnTo>
                  <a:lnTo>
                    <a:pt x="241588" y="123342"/>
                  </a:lnTo>
                  <a:lnTo>
                    <a:pt x="279951" y="123342"/>
                  </a:lnTo>
                  <a:lnTo>
                    <a:pt x="287251" y="108292"/>
                  </a:lnTo>
                  <a:lnTo>
                    <a:pt x="290966" y="80264"/>
                  </a:lnTo>
                  <a:lnTo>
                    <a:pt x="287251" y="52470"/>
                  </a:lnTo>
                  <a:lnTo>
                    <a:pt x="280092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819400" y="110617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969260" y="11173053"/>
              <a:ext cx="337185" cy="184150"/>
            </a:xfrm>
            <a:custGeom>
              <a:avLst/>
              <a:gdLst/>
              <a:ahLst/>
              <a:cxnLst/>
              <a:rect l="l" t="t" r="r" b="b"/>
              <a:pathLst>
                <a:path w="337185" h="184150">
                  <a:moveTo>
                    <a:pt x="74574" y="83921"/>
                  </a:move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74574" y="93065"/>
                  </a:lnTo>
                  <a:lnTo>
                    <a:pt x="74574" y="83921"/>
                  </a:lnTo>
                  <a:close/>
                </a:path>
                <a:path w="337185" h="184150">
                  <a:moveTo>
                    <a:pt x="91236" y="56083"/>
                  </a:moveTo>
                  <a:lnTo>
                    <a:pt x="74574" y="56083"/>
                  </a:lnTo>
                  <a:lnTo>
                    <a:pt x="74574" y="93065"/>
                  </a:lnTo>
                  <a:lnTo>
                    <a:pt x="91236" y="93065"/>
                  </a:lnTo>
                  <a:lnTo>
                    <a:pt x="91236" y="56083"/>
                  </a:lnTo>
                  <a:close/>
                </a:path>
                <a:path w="337185" h="184150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93065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337185" h="184150">
                  <a:moveTo>
                    <a:pt x="39217" y="4267"/>
                  </a:move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56083"/>
                  </a:lnTo>
                  <a:lnTo>
                    <a:pt x="147320" y="56083"/>
                  </a:lnTo>
                  <a:lnTo>
                    <a:pt x="147320" y="55879"/>
                  </a:lnTo>
                  <a:lnTo>
                    <a:pt x="39217" y="55879"/>
                  </a:lnTo>
                  <a:lnTo>
                    <a:pt x="39217" y="4267"/>
                  </a:lnTo>
                  <a:close/>
                </a:path>
                <a:path w="337185" h="184150">
                  <a:moveTo>
                    <a:pt x="147320" y="56083"/>
                  </a:moveTo>
                  <a:lnTo>
                    <a:pt x="91236" y="56083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close/>
                </a:path>
                <a:path w="337185" h="184150">
                  <a:moveTo>
                    <a:pt x="147320" y="47142"/>
                  </a:moveTo>
                  <a:lnTo>
                    <a:pt x="39217" y="47142"/>
                  </a:lnTo>
                  <a:lnTo>
                    <a:pt x="39217" y="55879"/>
                  </a:lnTo>
                  <a:lnTo>
                    <a:pt x="147320" y="55879"/>
                  </a:lnTo>
                  <a:lnTo>
                    <a:pt x="147320" y="47142"/>
                  </a:lnTo>
                  <a:close/>
                </a:path>
                <a:path w="337185" h="184150">
                  <a:moveTo>
                    <a:pt x="46329" y="167843"/>
                  </a:moveTo>
                  <a:lnTo>
                    <a:pt x="16662" y="167843"/>
                  </a:lnTo>
                  <a:lnTo>
                    <a:pt x="16662" y="181457"/>
                  </a:lnTo>
                  <a:lnTo>
                    <a:pt x="149351" y="181457"/>
                  </a:lnTo>
                  <a:lnTo>
                    <a:pt x="149351" y="174142"/>
                  </a:lnTo>
                  <a:lnTo>
                    <a:pt x="46329" y="174142"/>
                  </a:lnTo>
                  <a:lnTo>
                    <a:pt x="46329" y="167843"/>
                  </a:lnTo>
                  <a:close/>
                </a:path>
                <a:path w="337185" h="184150">
                  <a:moveTo>
                    <a:pt x="62991" y="119684"/>
                  </a:moveTo>
                  <a:lnTo>
                    <a:pt x="46329" y="119684"/>
                  </a:lnTo>
                  <a:lnTo>
                    <a:pt x="46329" y="174142"/>
                  </a:lnTo>
                  <a:lnTo>
                    <a:pt x="62991" y="174142"/>
                  </a:lnTo>
                  <a:lnTo>
                    <a:pt x="62991" y="119684"/>
                  </a:lnTo>
                  <a:close/>
                </a:path>
                <a:path w="337185" h="184150">
                  <a:moveTo>
                    <a:pt x="103022" y="167843"/>
                  </a:moveTo>
                  <a:lnTo>
                    <a:pt x="62991" y="167843"/>
                  </a:lnTo>
                  <a:lnTo>
                    <a:pt x="62991" y="174142"/>
                  </a:lnTo>
                  <a:lnTo>
                    <a:pt x="103022" y="174142"/>
                  </a:lnTo>
                  <a:lnTo>
                    <a:pt x="103022" y="167843"/>
                  </a:lnTo>
                  <a:close/>
                </a:path>
                <a:path w="337185" h="184150">
                  <a:moveTo>
                    <a:pt x="119684" y="119684"/>
                  </a:moveTo>
                  <a:lnTo>
                    <a:pt x="103022" y="119684"/>
                  </a:lnTo>
                  <a:lnTo>
                    <a:pt x="103022" y="174142"/>
                  </a:lnTo>
                  <a:lnTo>
                    <a:pt x="119684" y="174142"/>
                  </a:lnTo>
                  <a:lnTo>
                    <a:pt x="119684" y="119684"/>
                  </a:lnTo>
                  <a:close/>
                </a:path>
                <a:path w="337185" h="184150">
                  <a:moveTo>
                    <a:pt x="149351" y="167843"/>
                  </a:moveTo>
                  <a:lnTo>
                    <a:pt x="119684" y="167843"/>
                  </a:lnTo>
                  <a:lnTo>
                    <a:pt x="119684" y="174142"/>
                  </a:lnTo>
                  <a:lnTo>
                    <a:pt x="149351" y="174142"/>
                  </a:lnTo>
                  <a:lnTo>
                    <a:pt x="149351" y="167843"/>
                  </a:lnTo>
                  <a:close/>
                </a:path>
                <a:path w="337185" h="184150">
                  <a:moveTo>
                    <a:pt x="147726" y="115620"/>
                  </a:move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19684"/>
                  </a:lnTo>
                  <a:lnTo>
                    <a:pt x="147726" y="119684"/>
                  </a:lnTo>
                  <a:lnTo>
                    <a:pt x="147726" y="115620"/>
                  </a:lnTo>
                  <a:close/>
                </a:path>
                <a:path w="337185" h="184150">
                  <a:moveTo>
                    <a:pt x="103022" y="119684"/>
                  </a:moveTo>
                  <a:lnTo>
                    <a:pt x="62991" y="119684"/>
                  </a:lnTo>
                  <a:lnTo>
                    <a:pt x="62991" y="129235"/>
                  </a:lnTo>
                  <a:lnTo>
                    <a:pt x="103022" y="129235"/>
                  </a:lnTo>
                  <a:lnTo>
                    <a:pt x="103022" y="119684"/>
                  </a:lnTo>
                  <a:close/>
                </a:path>
                <a:path w="337185" h="184150">
                  <a:moveTo>
                    <a:pt x="147726" y="119684"/>
                  </a:moveTo>
                  <a:lnTo>
                    <a:pt x="119684" y="119684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close/>
                </a:path>
                <a:path w="337185" h="184150">
                  <a:moveTo>
                    <a:pt x="337092" y="0"/>
                  </a:moveTo>
                  <a:lnTo>
                    <a:pt x="320227" y="0"/>
                  </a:lnTo>
                  <a:lnTo>
                    <a:pt x="320227" y="184099"/>
                  </a:lnTo>
                  <a:lnTo>
                    <a:pt x="337092" y="184099"/>
                  </a:lnTo>
                  <a:lnTo>
                    <a:pt x="337092" y="0"/>
                  </a:lnTo>
                  <a:close/>
                </a:path>
                <a:path w="337185" h="184150">
                  <a:moveTo>
                    <a:pt x="240166" y="14223"/>
                  </a:moveTo>
                  <a:lnTo>
                    <a:pt x="221494" y="18738"/>
                  </a:lnTo>
                  <a:lnTo>
                    <a:pt x="206765" y="31597"/>
                  </a:lnTo>
                  <a:lnTo>
                    <a:pt x="197103" y="51771"/>
                  </a:lnTo>
                  <a:lnTo>
                    <a:pt x="193633" y="78231"/>
                  </a:lnTo>
                  <a:lnTo>
                    <a:pt x="197103" y="104809"/>
                  </a:lnTo>
                  <a:lnTo>
                    <a:pt x="206765" y="125044"/>
                  </a:lnTo>
                  <a:lnTo>
                    <a:pt x="221494" y="137925"/>
                  </a:lnTo>
                  <a:lnTo>
                    <a:pt x="240166" y="142443"/>
                  </a:lnTo>
                  <a:lnTo>
                    <a:pt x="258956" y="137925"/>
                  </a:lnTo>
                  <a:lnTo>
                    <a:pt x="270799" y="127609"/>
                  </a:lnTo>
                  <a:lnTo>
                    <a:pt x="240166" y="127609"/>
                  </a:lnTo>
                  <a:lnTo>
                    <a:pt x="227860" y="124094"/>
                  </a:lnTo>
                  <a:lnTo>
                    <a:pt x="218220" y="114122"/>
                  </a:lnTo>
                  <a:lnTo>
                    <a:pt x="211934" y="98548"/>
                  </a:lnTo>
                  <a:lnTo>
                    <a:pt x="209686" y="78231"/>
                  </a:lnTo>
                  <a:lnTo>
                    <a:pt x="211934" y="58096"/>
                  </a:lnTo>
                  <a:lnTo>
                    <a:pt x="218220" y="42722"/>
                  </a:lnTo>
                  <a:lnTo>
                    <a:pt x="227860" y="32912"/>
                  </a:lnTo>
                  <a:lnTo>
                    <a:pt x="240166" y="29463"/>
                  </a:lnTo>
                  <a:lnTo>
                    <a:pt x="271291" y="29463"/>
                  </a:lnTo>
                  <a:lnTo>
                    <a:pt x="258956" y="18738"/>
                  </a:lnTo>
                  <a:lnTo>
                    <a:pt x="240166" y="14223"/>
                  </a:lnTo>
                  <a:close/>
                </a:path>
                <a:path w="337185" h="184150">
                  <a:moveTo>
                    <a:pt x="271291" y="29463"/>
                  </a:moveTo>
                  <a:lnTo>
                    <a:pt x="240166" y="29463"/>
                  </a:lnTo>
                  <a:lnTo>
                    <a:pt x="252558" y="32912"/>
                  </a:lnTo>
                  <a:lnTo>
                    <a:pt x="262188" y="42722"/>
                  </a:lnTo>
                  <a:lnTo>
                    <a:pt x="268427" y="58096"/>
                  </a:lnTo>
                  <a:lnTo>
                    <a:pt x="270646" y="78231"/>
                  </a:lnTo>
                  <a:lnTo>
                    <a:pt x="268427" y="98548"/>
                  </a:lnTo>
                  <a:lnTo>
                    <a:pt x="262188" y="114122"/>
                  </a:lnTo>
                  <a:lnTo>
                    <a:pt x="252558" y="124094"/>
                  </a:lnTo>
                  <a:lnTo>
                    <a:pt x="240166" y="127609"/>
                  </a:lnTo>
                  <a:lnTo>
                    <a:pt x="270799" y="127609"/>
                  </a:lnTo>
                  <a:lnTo>
                    <a:pt x="273745" y="125044"/>
                  </a:lnTo>
                  <a:lnTo>
                    <a:pt x="283429" y="104809"/>
                  </a:lnTo>
                  <a:lnTo>
                    <a:pt x="286902" y="78231"/>
                  </a:lnTo>
                  <a:lnTo>
                    <a:pt x="283429" y="51771"/>
                  </a:lnTo>
                  <a:lnTo>
                    <a:pt x="273745" y="31597"/>
                  </a:lnTo>
                  <a:lnTo>
                    <a:pt x="271291" y="2946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828137" y="6306718"/>
              <a:ext cx="718185" cy="188595"/>
            </a:xfrm>
            <a:custGeom>
              <a:avLst/>
              <a:gdLst/>
              <a:ahLst/>
              <a:cxnLst/>
              <a:rect l="l" t="t" r="r" b="b"/>
              <a:pathLst>
                <a:path w="718185" h="188595">
                  <a:moveTo>
                    <a:pt x="156260" y="203"/>
                  </a:moveTo>
                  <a:lnTo>
                    <a:pt x="129032" y="203"/>
                  </a:lnTo>
                  <a:lnTo>
                    <a:pt x="129032" y="188366"/>
                  </a:lnTo>
                  <a:lnTo>
                    <a:pt x="156260" y="188366"/>
                  </a:lnTo>
                  <a:lnTo>
                    <a:pt x="156260" y="203"/>
                  </a:lnTo>
                  <a:close/>
                </a:path>
                <a:path w="718185" h="188595">
                  <a:moveTo>
                    <a:pt x="86360" y="19710"/>
                  </a:moveTo>
                  <a:lnTo>
                    <a:pt x="73558" y="19710"/>
                  </a:lnTo>
                  <a:lnTo>
                    <a:pt x="73558" y="24587"/>
                  </a:lnTo>
                  <a:lnTo>
                    <a:pt x="69665" y="59461"/>
                  </a:lnTo>
                  <a:lnTo>
                    <a:pt x="57048" y="89001"/>
                  </a:lnTo>
                  <a:lnTo>
                    <a:pt x="34296" y="113969"/>
                  </a:lnTo>
                  <a:lnTo>
                    <a:pt x="0" y="135128"/>
                  </a:lnTo>
                  <a:lnTo>
                    <a:pt x="14020" y="156667"/>
                  </a:lnTo>
                  <a:lnTo>
                    <a:pt x="55718" y="129724"/>
                  </a:lnTo>
                  <a:lnTo>
                    <a:pt x="82270" y="97637"/>
                  </a:lnTo>
                  <a:lnTo>
                    <a:pt x="96288" y="60826"/>
                  </a:lnTo>
                  <a:lnTo>
                    <a:pt x="98257" y="41046"/>
                  </a:lnTo>
                  <a:lnTo>
                    <a:pt x="86360" y="41046"/>
                  </a:lnTo>
                  <a:lnTo>
                    <a:pt x="86360" y="19710"/>
                  </a:lnTo>
                  <a:close/>
                </a:path>
                <a:path w="718185" h="188595">
                  <a:moveTo>
                    <a:pt x="73558" y="19710"/>
                  </a:moveTo>
                  <a:lnTo>
                    <a:pt x="9956" y="19710"/>
                  </a:lnTo>
                  <a:lnTo>
                    <a:pt x="9956" y="41046"/>
                  </a:lnTo>
                  <a:lnTo>
                    <a:pt x="71721" y="41046"/>
                  </a:lnTo>
                  <a:lnTo>
                    <a:pt x="73558" y="24587"/>
                  </a:lnTo>
                  <a:lnTo>
                    <a:pt x="73558" y="19710"/>
                  </a:lnTo>
                  <a:close/>
                </a:path>
                <a:path w="718185" h="188595">
                  <a:moveTo>
                    <a:pt x="100380" y="19710"/>
                  </a:moveTo>
                  <a:lnTo>
                    <a:pt x="86360" y="19710"/>
                  </a:lnTo>
                  <a:lnTo>
                    <a:pt x="86360" y="41046"/>
                  </a:lnTo>
                  <a:lnTo>
                    <a:pt x="98257" y="41046"/>
                  </a:lnTo>
                  <a:lnTo>
                    <a:pt x="100380" y="19710"/>
                  </a:lnTo>
                  <a:close/>
                </a:path>
                <a:path w="718185" h="188595">
                  <a:moveTo>
                    <a:pt x="257641" y="99568"/>
                  </a:moveTo>
                  <a:lnTo>
                    <a:pt x="186318" y="99568"/>
                  </a:lnTo>
                  <a:lnTo>
                    <a:pt x="186318" y="121107"/>
                  </a:lnTo>
                  <a:lnTo>
                    <a:pt x="356396" y="121107"/>
                  </a:lnTo>
                  <a:lnTo>
                    <a:pt x="356396" y="108508"/>
                  </a:lnTo>
                  <a:lnTo>
                    <a:pt x="257641" y="108508"/>
                  </a:lnTo>
                  <a:lnTo>
                    <a:pt x="257641" y="99568"/>
                  </a:lnTo>
                  <a:close/>
                </a:path>
                <a:path w="718185" h="188595">
                  <a:moveTo>
                    <a:pt x="284667" y="72339"/>
                  </a:moveTo>
                  <a:lnTo>
                    <a:pt x="257641" y="72339"/>
                  </a:lnTo>
                  <a:lnTo>
                    <a:pt x="257641" y="108508"/>
                  </a:lnTo>
                  <a:lnTo>
                    <a:pt x="284667" y="108508"/>
                  </a:lnTo>
                  <a:lnTo>
                    <a:pt x="284667" y="72339"/>
                  </a:lnTo>
                  <a:close/>
                </a:path>
                <a:path w="718185" h="188595">
                  <a:moveTo>
                    <a:pt x="356396" y="99568"/>
                  </a:moveTo>
                  <a:lnTo>
                    <a:pt x="284667" y="99568"/>
                  </a:lnTo>
                  <a:lnTo>
                    <a:pt x="284667" y="108508"/>
                  </a:lnTo>
                  <a:lnTo>
                    <a:pt x="356396" y="108508"/>
                  </a:lnTo>
                  <a:lnTo>
                    <a:pt x="356396" y="99568"/>
                  </a:lnTo>
                  <a:close/>
                </a:path>
                <a:path w="718185" h="188595">
                  <a:moveTo>
                    <a:pt x="234680" y="7112"/>
                  </a:moveTo>
                  <a:lnTo>
                    <a:pt x="208060" y="7112"/>
                  </a:lnTo>
                  <a:lnTo>
                    <a:pt x="208060" y="83718"/>
                  </a:lnTo>
                  <a:lnTo>
                    <a:pt x="257641" y="83718"/>
                  </a:lnTo>
                  <a:lnTo>
                    <a:pt x="257641" y="72339"/>
                  </a:lnTo>
                  <a:lnTo>
                    <a:pt x="334857" y="72339"/>
                  </a:lnTo>
                  <a:lnTo>
                    <a:pt x="334857" y="62382"/>
                  </a:lnTo>
                  <a:lnTo>
                    <a:pt x="234680" y="62382"/>
                  </a:lnTo>
                  <a:lnTo>
                    <a:pt x="234680" y="46126"/>
                  </a:lnTo>
                  <a:lnTo>
                    <a:pt x="334857" y="46126"/>
                  </a:lnTo>
                  <a:lnTo>
                    <a:pt x="334857" y="25400"/>
                  </a:lnTo>
                  <a:lnTo>
                    <a:pt x="234680" y="25400"/>
                  </a:lnTo>
                  <a:lnTo>
                    <a:pt x="234680" y="7112"/>
                  </a:lnTo>
                  <a:close/>
                </a:path>
                <a:path w="718185" h="188595">
                  <a:moveTo>
                    <a:pt x="334857" y="72339"/>
                  </a:moveTo>
                  <a:lnTo>
                    <a:pt x="284667" y="72339"/>
                  </a:lnTo>
                  <a:lnTo>
                    <a:pt x="284667" y="83718"/>
                  </a:lnTo>
                  <a:lnTo>
                    <a:pt x="334857" y="83718"/>
                  </a:lnTo>
                  <a:lnTo>
                    <a:pt x="334857" y="72339"/>
                  </a:lnTo>
                  <a:close/>
                </a:path>
                <a:path w="718185" h="188595">
                  <a:moveTo>
                    <a:pt x="334857" y="46126"/>
                  </a:moveTo>
                  <a:lnTo>
                    <a:pt x="308035" y="46126"/>
                  </a:lnTo>
                  <a:lnTo>
                    <a:pt x="308035" y="62382"/>
                  </a:lnTo>
                  <a:lnTo>
                    <a:pt x="334857" y="62382"/>
                  </a:lnTo>
                  <a:lnTo>
                    <a:pt x="334857" y="46126"/>
                  </a:lnTo>
                  <a:close/>
                </a:path>
                <a:path w="718185" h="188595">
                  <a:moveTo>
                    <a:pt x="334857" y="7112"/>
                  </a:moveTo>
                  <a:lnTo>
                    <a:pt x="308035" y="7112"/>
                  </a:lnTo>
                  <a:lnTo>
                    <a:pt x="308035" y="25400"/>
                  </a:lnTo>
                  <a:lnTo>
                    <a:pt x="334857" y="25400"/>
                  </a:lnTo>
                  <a:lnTo>
                    <a:pt x="334857" y="7112"/>
                  </a:lnTo>
                  <a:close/>
                </a:path>
                <a:path w="718185" h="188595">
                  <a:moveTo>
                    <a:pt x="233867" y="132080"/>
                  </a:moveTo>
                  <a:lnTo>
                    <a:pt x="206841" y="132080"/>
                  </a:lnTo>
                  <a:lnTo>
                    <a:pt x="206841" y="185115"/>
                  </a:lnTo>
                  <a:lnTo>
                    <a:pt x="337296" y="185115"/>
                  </a:lnTo>
                  <a:lnTo>
                    <a:pt x="337296" y="171500"/>
                  </a:lnTo>
                  <a:lnTo>
                    <a:pt x="233867" y="171500"/>
                  </a:lnTo>
                  <a:lnTo>
                    <a:pt x="233867" y="132080"/>
                  </a:lnTo>
                  <a:close/>
                </a:path>
                <a:path w="718185" h="188595">
                  <a:moveTo>
                    <a:pt x="337296" y="163576"/>
                  </a:moveTo>
                  <a:lnTo>
                    <a:pt x="233867" y="163576"/>
                  </a:lnTo>
                  <a:lnTo>
                    <a:pt x="233867" y="171500"/>
                  </a:lnTo>
                  <a:lnTo>
                    <a:pt x="337296" y="171500"/>
                  </a:lnTo>
                  <a:lnTo>
                    <a:pt x="337296" y="163576"/>
                  </a:lnTo>
                  <a:close/>
                </a:path>
                <a:path w="718185" h="188595">
                  <a:moveTo>
                    <a:pt x="520769" y="0"/>
                  </a:moveTo>
                  <a:lnTo>
                    <a:pt x="493541" y="0"/>
                  </a:lnTo>
                  <a:lnTo>
                    <a:pt x="493541" y="188163"/>
                  </a:lnTo>
                  <a:lnTo>
                    <a:pt x="520769" y="188163"/>
                  </a:lnTo>
                  <a:lnTo>
                    <a:pt x="520769" y="94081"/>
                  </a:lnTo>
                  <a:lnTo>
                    <a:pt x="513657" y="94081"/>
                  </a:lnTo>
                  <a:lnTo>
                    <a:pt x="513657" y="71932"/>
                  </a:lnTo>
                  <a:lnTo>
                    <a:pt x="520769" y="71932"/>
                  </a:lnTo>
                  <a:lnTo>
                    <a:pt x="520769" y="0"/>
                  </a:lnTo>
                  <a:close/>
                </a:path>
                <a:path w="718185" h="188595">
                  <a:moveTo>
                    <a:pt x="520769" y="71932"/>
                  </a:moveTo>
                  <a:lnTo>
                    <a:pt x="513657" y="71932"/>
                  </a:lnTo>
                  <a:lnTo>
                    <a:pt x="513657" y="94081"/>
                  </a:lnTo>
                  <a:lnTo>
                    <a:pt x="520769" y="94081"/>
                  </a:lnTo>
                  <a:lnTo>
                    <a:pt x="520769" y="71932"/>
                  </a:lnTo>
                  <a:close/>
                </a:path>
                <a:path w="718185" h="188595">
                  <a:moveTo>
                    <a:pt x="546779" y="71932"/>
                  </a:moveTo>
                  <a:lnTo>
                    <a:pt x="520769" y="71932"/>
                  </a:lnTo>
                  <a:lnTo>
                    <a:pt x="520769" y="94081"/>
                  </a:lnTo>
                  <a:lnTo>
                    <a:pt x="546779" y="94081"/>
                  </a:lnTo>
                  <a:lnTo>
                    <a:pt x="546779" y="71932"/>
                  </a:lnTo>
                  <a:close/>
                </a:path>
                <a:path w="718185" h="188595">
                  <a:moveTo>
                    <a:pt x="457981" y="19507"/>
                  </a:moveTo>
                  <a:lnTo>
                    <a:pt x="444163" y="19507"/>
                  </a:lnTo>
                  <a:lnTo>
                    <a:pt x="444163" y="24180"/>
                  </a:lnTo>
                  <a:lnTo>
                    <a:pt x="439740" y="59464"/>
                  </a:lnTo>
                  <a:lnTo>
                    <a:pt x="426307" y="89281"/>
                  </a:lnTo>
                  <a:lnTo>
                    <a:pt x="403615" y="114334"/>
                  </a:lnTo>
                  <a:lnTo>
                    <a:pt x="371417" y="135331"/>
                  </a:lnTo>
                  <a:lnTo>
                    <a:pt x="386454" y="155854"/>
                  </a:lnTo>
                  <a:lnTo>
                    <a:pt x="426002" y="129206"/>
                  </a:lnTo>
                  <a:lnTo>
                    <a:pt x="451986" y="97053"/>
                  </a:lnTo>
                  <a:lnTo>
                    <a:pt x="466236" y="60213"/>
                  </a:lnTo>
                  <a:lnTo>
                    <a:pt x="468259" y="41249"/>
                  </a:lnTo>
                  <a:lnTo>
                    <a:pt x="457981" y="41249"/>
                  </a:lnTo>
                  <a:lnTo>
                    <a:pt x="457981" y="19507"/>
                  </a:lnTo>
                  <a:close/>
                </a:path>
                <a:path w="718185" h="188595">
                  <a:moveTo>
                    <a:pt x="444163" y="19507"/>
                  </a:moveTo>
                  <a:lnTo>
                    <a:pt x="381781" y="19507"/>
                  </a:lnTo>
                  <a:lnTo>
                    <a:pt x="381781" y="41249"/>
                  </a:lnTo>
                  <a:lnTo>
                    <a:pt x="442023" y="41249"/>
                  </a:lnTo>
                  <a:lnTo>
                    <a:pt x="444163" y="24180"/>
                  </a:lnTo>
                  <a:lnTo>
                    <a:pt x="444163" y="19507"/>
                  </a:lnTo>
                  <a:close/>
                </a:path>
                <a:path w="718185" h="188595">
                  <a:moveTo>
                    <a:pt x="470579" y="19507"/>
                  </a:moveTo>
                  <a:lnTo>
                    <a:pt x="457981" y="19507"/>
                  </a:lnTo>
                  <a:lnTo>
                    <a:pt x="457981" y="41249"/>
                  </a:lnTo>
                  <a:lnTo>
                    <a:pt x="468259" y="41249"/>
                  </a:lnTo>
                  <a:lnTo>
                    <a:pt x="470579" y="19507"/>
                  </a:lnTo>
                  <a:close/>
                </a:path>
                <a:path w="718185" h="188595">
                  <a:moveTo>
                    <a:pt x="717654" y="203"/>
                  </a:moveTo>
                  <a:lnTo>
                    <a:pt x="690629" y="203"/>
                  </a:lnTo>
                  <a:lnTo>
                    <a:pt x="690629" y="111963"/>
                  </a:lnTo>
                  <a:lnTo>
                    <a:pt x="717654" y="111963"/>
                  </a:lnTo>
                  <a:lnTo>
                    <a:pt x="717654" y="92049"/>
                  </a:lnTo>
                  <a:lnTo>
                    <a:pt x="693474" y="92049"/>
                  </a:lnTo>
                  <a:lnTo>
                    <a:pt x="693474" y="70510"/>
                  </a:lnTo>
                  <a:lnTo>
                    <a:pt x="717654" y="70510"/>
                  </a:lnTo>
                  <a:lnTo>
                    <a:pt x="717654" y="51816"/>
                  </a:lnTo>
                  <a:lnTo>
                    <a:pt x="695099" y="51816"/>
                  </a:lnTo>
                  <a:lnTo>
                    <a:pt x="695099" y="30480"/>
                  </a:lnTo>
                  <a:lnTo>
                    <a:pt x="717654" y="30480"/>
                  </a:lnTo>
                  <a:lnTo>
                    <a:pt x="717654" y="203"/>
                  </a:lnTo>
                  <a:close/>
                </a:path>
                <a:path w="718185" h="188595">
                  <a:moveTo>
                    <a:pt x="649176" y="11988"/>
                  </a:moveTo>
                  <a:lnTo>
                    <a:pt x="631701" y="11988"/>
                  </a:lnTo>
                  <a:lnTo>
                    <a:pt x="631701" y="25400"/>
                  </a:lnTo>
                  <a:lnTo>
                    <a:pt x="627329" y="46078"/>
                  </a:lnTo>
                  <a:lnTo>
                    <a:pt x="614251" y="64338"/>
                  </a:lnTo>
                  <a:lnTo>
                    <a:pt x="592524" y="79435"/>
                  </a:lnTo>
                  <a:lnTo>
                    <a:pt x="562206" y="90627"/>
                  </a:lnTo>
                  <a:lnTo>
                    <a:pt x="572366" y="111760"/>
                  </a:lnTo>
                  <a:lnTo>
                    <a:pt x="609796" y="97028"/>
                  </a:lnTo>
                  <a:lnTo>
                    <a:pt x="637263" y="75285"/>
                  </a:lnTo>
                  <a:lnTo>
                    <a:pt x="651217" y="51816"/>
                  </a:lnTo>
                  <a:lnTo>
                    <a:pt x="651005" y="51816"/>
                  </a:lnTo>
                  <a:lnTo>
                    <a:pt x="651005" y="33528"/>
                  </a:lnTo>
                  <a:lnTo>
                    <a:pt x="649176" y="33528"/>
                  </a:lnTo>
                  <a:lnTo>
                    <a:pt x="649176" y="11988"/>
                  </a:lnTo>
                  <a:close/>
                </a:path>
                <a:path w="718185" h="188595">
                  <a:moveTo>
                    <a:pt x="690629" y="70510"/>
                  </a:moveTo>
                  <a:lnTo>
                    <a:pt x="649176" y="70510"/>
                  </a:lnTo>
                  <a:lnTo>
                    <a:pt x="649176" y="92049"/>
                  </a:lnTo>
                  <a:lnTo>
                    <a:pt x="690629" y="92049"/>
                  </a:lnTo>
                  <a:lnTo>
                    <a:pt x="690629" y="70510"/>
                  </a:lnTo>
                  <a:close/>
                </a:path>
                <a:path w="718185" h="188595">
                  <a:moveTo>
                    <a:pt x="717654" y="70510"/>
                  </a:moveTo>
                  <a:lnTo>
                    <a:pt x="693474" y="70510"/>
                  </a:lnTo>
                  <a:lnTo>
                    <a:pt x="693474" y="92049"/>
                  </a:lnTo>
                  <a:lnTo>
                    <a:pt x="717654" y="92049"/>
                  </a:lnTo>
                  <a:lnTo>
                    <a:pt x="717654" y="70510"/>
                  </a:lnTo>
                  <a:close/>
                </a:path>
                <a:path w="718185" h="188595">
                  <a:moveTo>
                    <a:pt x="656884" y="30480"/>
                  </a:moveTo>
                  <a:lnTo>
                    <a:pt x="651005" y="30480"/>
                  </a:lnTo>
                  <a:lnTo>
                    <a:pt x="651005" y="51816"/>
                  </a:lnTo>
                  <a:lnTo>
                    <a:pt x="651217" y="51816"/>
                  </a:lnTo>
                  <a:lnTo>
                    <a:pt x="654177" y="46837"/>
                  </a:lnTo>
                  <a:lnTo>
                    <a:pt x="656884" y="30480"/>
                  </a:lnTo>
                  <a:close/>
                </a:path>
                <a:path w="718185" h="188595">
                  <a:moveTo>
                    <a:pt x="690629" y="30480"/>
                  </a:moveTo>
                  <a:lnTo>
                    <a:pt x="656884" y="30480"/>
                  </a:lnTo>
                  <a:lnTo>
                    <a:pt x="654177" y="46837"/>
                  </a:lnTo>
                  <a:lnTo>
                    <a:pt x="651217" y="51816"/>
                  </a:lnTo>
                  <a:lnTo>
                    <a:pt x="690629" y="51816"/>
                  </a:lnTo>
                  <a:lnTo>
                    <a:pt x="690629" y="30480"/>
                  </a:lnTo>
                  <a:close/>
                </a:path>
                <a:path w="718185" h="188595">
                  <a:moveTo>
                    <a:pt x="717654" y="30480"/>
                  </a:moveTo>
                  <a:lnTo>
                    <a:pt x="695099" y="30480"/>
                  </a:lnTo>
                  <a:lnTo>
                    <a:pt x="695099" y="51816"/>
                  </a:lnTo>
                  <a:lnTo>
                    <a:pt x="717654" y="51816"/>
                  </a:lnTo>
                  <a:lnTo>
                    <a:pt x="717654" y="30480"/>
                  </a:lnTo>
                  <a:close/>
                </a:path>
                <a:path w="718185" h="188595">
                  <a:moveTo>
                    <a:pt x="631701" y="11988"/>
                  </a:moveTo>
                  <a:lnTo>
                    <a:pt x="572773" y="11988"/>
                  </a:lnTo>
                  <a:lnTo>
                    <a:pt x="572773" y="33528"/>
                  </a:lnTo>
                  <a:lnTo>
                    <a:pt x="629982" y="33528"/>
                  </a:lnTo>
                  <a:lnTo>
                    <a:pt x="631701" y="25400"/>
                  </a:lnTo>
                  <a:lnTo>
                    <a:pt x="631701" y="11988"/>
                  </a:lnTo>
                  <a:close/>
                </a:path>
                <a:path w="718185" h="188595">
                  <a:moveTo>
                    <a:pt x="659946" y="11988"/>
                  </a:moveTo>
                  <a:lnTo>
                    <a:pt x="649176" y="11988"/>
                  </a:lnTo>
                  <a:lnTo>
                    <a:pt x="649176" y="33528"/>
                  </a:lnTo>
                  <a:lnTo>
                    <a:pt x="651005" y="33528"/>
                  </a:lnTo>
                  <a:lnTo>
                    <a:pt x="651005" y="30480"/>
                  </a:lnTo>
                  <a:lnTo>
                    <a:pt x="656884" y="30480"/>
                  </a:lnTo>
                  <a:lnTo>
                    <a:pt x="659946" y="11988"/>
                  </a:lnTo>
                  <a:close/>
                </a:path>
                <a:path w="718185" h="188595">
                  <a:moveTo>
                    <a:pt x="717654" y="119888"/>
                  </a:moveTo>
                  <a:lnTo>
                    <a:pt x="589435" y="119888"/>
                  </a:lnTo>
                  <a:lnTo>
                    <a:pt x="589435" y="141020"/>
                  </a:lnTo>
                  <a:lnTo>
                    <a:pt x="690629" y="141020"/>
                  </a:lnTo>
                  <a:lnTo>
                    <a:pt x="690629" y="187756"/>
                  </a:lnTo>
                  <a:lnTo>
                    <a:pt x="717654" y="187756"/>
                  </a:lnTo>
                  <a:lnTo>
                    <a:pt x="717654" y="119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819400" y="66548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968244" y="3451656"/>
              <a:ext cx="6419850" cy="3498215"/>
            </a:xfrm>
            <a:custGeom>
              <a:avLst/>
              <a:gdLst/>
              <a:ahLst/>
              <a:cxnLst/>
              <a:rect l="l" t="t" r="r" b="b"/>
              <a:pathLst>
                <a:path w="6419850" h="3498215">
                  <a:moveTo>
                    <a:pt x="107086" y="3401072"/>
                  </a:moveTo>
                  <a:lnTo>
                    <a:pt x="88950" y="3391801"/>
                  </a:lnTo>
                  <a:lnTo>
                    <a:pt x="74828" y="3378479"/>
                  </a:lnTo>
                  <a:lnTo>
                    <a:pt x="65646" y="3362236"/>
                  </a:lnTo>
                  <a:lnTo>
                    <a:pt x="62382" y="3344164"/>
                  </a:lnTo>
                  <a:lnTo>
                    <a:pt x="62382" y="3324250"/>
                  </a:lnTo>
                  <a:lnTo>
                    <a:pt x="59537" y="3324250"/>
                  </a:lnTo>
                  <a:lnTo>
                    <a:pt x="48564" y="3324250"/>
                  </a:lnTo>
                  <a:lnTo>
                    <a:pt x="45516" y="3324250"/>
                  </a:lnTo>
                  <a:lnTo>
                    <a:pt x="45516" y="3342957"/>
                  </a:lnTo>
                  <a:lnTo>
                    <a:pt x="42291" y="3363188"/>
                  </a:lnTo>
                  <a:lnTo>
                    <a:pt x="33121" y="3381146"/>
                  </a:lnTo>
                  <a:lnTo>
                    <a:pt x="18770" y="3395764"/>
                  </a:lnTo>
                  <a:lnTo>
                    <a:pt x="0" y="3405949"/>
                  </a:lnTo>
                  <a:lnTo>
                    <a:pt x="8940" y="3419564"/>
                  </a:lnTo>
                  <a:lnTo>
                    <a:pt x="29781" y="3407499"/>
                  </a:lnTo>
                  <a:lnTo>
                    <a:pt x="45745" y="3390023"/>
                  </a:lnTo>
                  <a:lnTo>
                    <a:pt x="54394" y="3371456"/>
                  </a:lnTo>
                  <a:lnTo>
                    <a:pt x="62306" y="3387064"/>
                  </a:lnTo>
                  <a:lnTo>
                    <a:pt x="77965" y="3403181"/>
                  </a:lnTo>
                  <a:lnTo>
                    <a:pt x="98145" y="3414280"/>
                  </a:lnTo>
                  <a:lnTo>
                    <a:pt x="107086" y="3401072"/>
                  </a:lnTo>
                  <a:close/>
                </a:path>
                <a:path w="6419850" h="3498215">
                  <a:moveTo>
                    <a:pt x="145288" y="3464674"/>
                  </a:moveTo>
                  <a:lnTo>
                    <a:pt x="141135" y="3450513"/>
                  </a:lnTo>
                  <a:lnTo>
                    <a:pt x="134378" y="3444557"/>
                  </a:lnTo>
                  <a:lnTo>
                    <a:pt x="129209" y="3439985"/>
                  </a:lnTo>
                  <a:lnTo>
                    <a:pt x="128828" y="3439858"/>
                  </a:lnTo>
                  <a:lnTo>
                    <a:pt x="128828" y="3464674"/>
                  </a:lnTo>
                  <a:lnTo>
                    <a:pt x="125793" y="3473208"/>
                  </a:lnTo>
                  <a:lnTo>
                    <a:pt x="117094" y="3479533"/>
                  </a:lnTo>
                  <a:lnTo>
                    <a:pt x="103276" y="3483445"/>
                  </a:lnTo>
                  <a:lnTo>
                    <a:pt x="84937" y="3484791"/>
                  </a:lnTo>
                  <a:lnTo>
                    <a:pt x="66586" y="3483445"/>
                  </a:lnTo>
                  <a:lnTo>
                    <a:pt x="52781" y="3479533"/>
                  </a:lnTo>
                  <a:lnTo>
                    <a:pt x="44069" y="3473208"/>
                  </a:lnTo>
                  <a:lnTo>
                    <a:pt x="41046" y="3464674"/>
                  </a:lnTo>
                  <a:lnTo>
                    <a:pt x="44069" y="3456127"/>
                  </a:lnTo>
                  <a:lnTo>
                    <a:pt x="52781" y="3449815"/>
                  </a:lnTo>
                  <a:lnTo>
                    <a:pt x="66586" y="3445891"/>
                  </a:lnTo>
                  <a:lnTo>
                    <a:pt x="84937" y="3444557"/>
                  </a:lnTo>
                  <a:lnTo>
                    <a:pt x="103276" y="3445891"/>
                  </a:lnTo>
                  <a:lnTo>
                    <a:pt x="117094" y="3449815"/>
                  </a:lnTo>
                  <a:lnTo>
                    <a:pt x="125793" y="3456127"/>
                  </a:lnTo>
                  <a:lnTo>
                    <a:pt x="128828" y="3464674"/>
                  </a:lnTo>
                  <a:lnTo>
                    <a:pt x="128828" y="3439858"/>
                  </a:lnTo>
                  <a:lnTo>
                    <a:pt x="110223" y="3433407"/>
                  </a:lnTo>
                  <a:lnTo>
                    <a:pt x="84937" y="3431146"/>
                  </a:lnTo>
                  <a:lnTo>
                    <a:pt x="59639" y="3433407"/>
                  </a:lnTo>
                  <a:lnTo>
                    <a:pt x="40665" y="3439985"/>
                  </a:lnTo>
                  <a:lnTo>
                    <a:pt x="28727" y="3450513"/>
                  </a:lnTo>
                  <a:lnTo>
                    <a:pt x="24587" y="3464674"/>
                  </a:lnTo>
                  <a:lnTo>
                    <a:pt x="28727" y="3478796"/>
                  </a:lnTo>
                  <a:lnTo>
                    <a:pt x="40665" y="3489261"/>
                  </a:lnTo>
                  <a:lnTo>
                    <a:pt x="59639" y="3495764"/>
                  </a:lnTo>
                  <a:lnTo>
                    <a:pt x="84937" y="3497999"/>
                  </a:lnTo>
                  <a:lnTo>
                    <a:pt x="110223" y="3495764"/>
                  </a:lnTo>
                  <a:lnTo>
                    <a:pt x="129209" y="3489261"/>
                  </a:lnTo>
                  <a:lnTo>
                    <a:pt x="134302" y="3484791"/>
                  </a:lnTo>
                  <a:lnTo>
                    <a:pt x="141135" y="3478796"/>
                  </a:lnTo>
                  <a:lnTo>
                    <a:pt x="145288" y="3464674"/>
                  </a:lnTo>
                  <a:close/>
                </a:path>
                <a:path w="6419850" h="3498215">
                  <a:moveTo>
                    <a:pt x="167436" y="146304"/>
                  </a:moveTo>
                  <a:lnTo>
                    <a:pt x="92252" y="146304"/>
                  </a:lnTo>
                  <a:lnTo>
                    <a:pt x="92252" y="101803"/>
                  </a:lnTo>
                  <a:lnTo>
                    <a:pt x="147116" y="101803"/>
                  </a:lnTo>
                  <a:lnTo>
                    <a:pt x="147116" y="98755"/>
                  </a:lnTo>
                  <a:lnTo>
                    <a:pt x="147116" y="88188"/>
                  </a:lnTo>
                  <a:lnTo>
                    <a:pt x="147116" y="28854"/>
                  </a:lnTo>
                  <a:lnTo>
                    <a:pt x="147116" y="15240"/>
                  </a:lnTo>
                  <a:lnTo>
                    <a:pt x="130860" y="15240"/>
                  </a:lnTo>
                  <a:lnTo>
                    <a:pt x="130860" y="28854"/>
                  </a:lnTo>
                  <a:lnTo>
                    <a:pt x="130860" y="88188"/>
                  </a:lnTo>
                  <a:lnTo>
                    <a:pt x="36779" y="88188"/>
                  </a:lnTo>
                  <a:lnTo>
                    <a:pt x="36779" y="28854"/>
                  </a:lnTo>
                  <a:lnTo>
                    <a:pt x="130860" y="28854"/>
                  </a:lnTo>
                  <a:lnTo>
                    <a:pt x="130860" y="15240"/>
                  </a:lnTo>
                  <a:lnTo>
                    <a:pt x="20320" y="15240"/>
                  </a:lnTo>
                  <a:lnTo>
                    <a:pt x="20320" y="101803"/>
                  </a:lnTo>
                  <a:lnTo>
                    <a:pt x="75387" y="101803"/>
                  </a:lnTo>
                  <a:lnTo>
                    <a:pt x="75387" y="146304"/>
                  </a:lnTo>
                  <a:lnTo>
                    <a:pt x="1016" y="146304"/>
                  </a:lnTo>
                  <a:lnTo>
                    <a:pt x="1016" y="160324"/>
                  </a:lnTo>
                  <a:lnTo>
                    <a:pt x="167436" y="160324"/>
                  </a:lnTo>
                  <a:lnTo>
                    <a:pt x="167436" y="150164"/>
                  </a:lnTo>
                  <a:lnTo>
                    <a:pt x="167436" y="146304"/>
                  </a:lnTo>
                  <a:close/>
                </a:path>
                <a:path w="6419850" h="3498215">
                  <a:moveTo>
                    <a:pt x="170688" y="3362045"/>
                  </a:moveTo>
                  <a:lnTo>
                    <a:pt x="143459" y="3362045"/>
                  </a:lnTo>
                  <a:lnTo>
                    <a:pt x="143459" y="3314712"/>
                  </a:lnTo>
                  <a:lnTo>
                    <a:pt x="126593" y="3314712"/>
                  </a:lnTo>
                  <a:lnTo>
                    <a:pt x="126593" y="3426066"/>
                  </a:lnTo>
                  <a:lnTo>
                    <a:pt x="143459" y="3426066"/>
                  </a:lnTo>
                  <a:lnTo>
                    <a:pt x="143459" y="3376282"/>
                  </a:lnTo>
                  <a:lnTo>
                    <a:pt x="170688" y="3376282"/>
                  </a:lnTo>
                  <a:lnTo>
                    <a:pt x="170688" y="3362045"/>
                  </a:lnTo>
                  <a:close/>
                </a:path>
                <a:path w="6419850" h="3498215">
                  <a:moveTo>
                    <a:pt x="276123" y="83934"/>
                  </a:moveTo>
                  <a:lnTo>
                    <a:pt x="276110" y="83718"/>
                  </a:lnTo>
                  <a:lnTo>
                    <a:pt x="274904" y="70307"/>
                  </a:lnTo>
                  <a:lnTo>
                    <a:pt x="259295" y="72758"/>
                  </a:lnTo>
                  <a:lnTo>
                    <a:pt x="243865" y="74168"/>
                  </a:lnTo>
                  <a:lnTo>
                    <a:pt x="227304" y="74828"/>
                  </a:lnTo>
                  <a:lnTo>
                    <a:pt x="213334" y="74942"/>
                  </a:lnTo>
                  <a:lnTo>
                    <a:pt x="213334" y="24180"/>
                  </a:lnTo>
                  <a:lnTo>
                    <a:pt x="266166" y="24180"/>
                  </a:lnTo>
                  <a:lnTo>
                    <a:pt x="266166" y="10566"/>
                  </a:lnTo>
                  <a:lnTo>
                    <a:pt x="196672" y="10566"/>
                  </a:lnTo>
                  <a:lnTo>
                    <a:pt x="196672" y="88607"/>
                  </a:lnTo>
                  <a:lnTo>
                    <a:pt x="208254" y="88607"/>
                  </a:lnTo>
                  <a:lnTo>
                    <a:pt x="227609" y="88468"/>
                  </a:lnTo>
                  <a:lnTo>
                    <a:pt x="244475" y="87871"/>
                  </a:lnTo>
                  <a:lnTo>
                    <a:pt x="260210" y="86461"/>
                  </a:lnTo>
                  <a:lnTo>
                    <a:pt x="276123" y="83934"/>
                  </a:lnTo>
                  <a:close/>
                </a:path>
                <a:path w="6419850" h="3498215">
                  <a:moveTo>
                    <a:pt x="307822" y="3657"/>
                  </a:moveTo>
                  <a:lnTo>
                    <a:pt x="291973" y="3657"/>
                  </a:lnTo>
                  <a:lnTo>
                    <a:pt x="291973" y="40640"/>
                  </a:lnTo>
                  <a:lnTo>
                    <a:pt x="254990" y="40640"/>
                  </a:lnTo>
                  <a:lnTo>
                    <a:pt x="254990" y="53848"/>
                  </a:lnTo>
                  <a:lnTo>
                    <a:pt x="291973" y="53848"/>
                  </a:lnTo>
                  <a:lnTo>
                    <a:pt x="291973" y="95923"/>
                  </a:lnTo>
                  <a:lnTo>
                    <a:pt x="307822" y="95923"/>
                  </a:lnTo>
                  <a:lnTo>
                    <a:pt x="307822" y="53848"/>
                  </a:lnTo>
                  <a:lnTo>
                    <a:pt x="307822" y="40640"/>
                  </a:lnTo>
                  <a:lnTo>
                    <a:pt x="307822" y="3657"/>
                  </a:lnTo>
                  <a:close/>
                </a:path>
                <a:path w="6419850" h="3498215">
                  <a:moveTo>
                    <a:pt x="338099" y="3320389"/>
                  </a:moveTo>
                  <a:lnTo>
                    <a:pt x="293598" y="3320389"/>
                  </a:lnTo>
                  <a:lnTo>
                    <a:pt x="293598" y="3334220"/>
                  </a:lnTo>
                  <a:lnTo>
                    <a:pt x="293598" y="3372624"/>
                  </a:lnTo>
                  <a:lnTo>
                    <a:pt x="247878" y="3372624"/>
                  </a:lnTo>
                  <a:lnTo>
                    <a:pt x="247878" y="3334220"/>
                  </a:lnTo>
                  <a:lnTo>
                    <a:pt x="293598" y="3334220"/>
                  </a:lnTo>
                  <a:lnTo>
                    <a:pt x="293598" y="3320389"/>
                  </a:lnTo>
                  <a:lnTo>
                    <a:pt x="203174" y="3320389"/>
                  </a:lnTo>
                  <a:lnTo>
                    <a:pt x="203174" y="3334220"/>
                  </a:lnTo>
                  <a:lnTo>
                    <a:pt x="231013" y="3334220"/>
                  </a:lnTo>
                  <a:lnTo>
                    <a:pt x="231013" y="3372624"/>
                  </a:lnTo>
                  <a:lnTo>
                    <a:pt x="203987" y="3372624"/>
                  </a:lnTo>
                  <a:lnTo>
                    <a:pt x="203987" y="3386442"/>
                  </a:lnTo>
                  <a:lnTo>
                    <a:pt x="337286" y="3386442"/>
                  </a:lnTo>
                  <a:lnTo>
                    <a:pt x="337286" y="3381565"/>
                  </a:lnTo>
                  <a:lnTo>
                    <a:pt x="337286" y="3372624"/>
                  </a:lnTo>
                  <a:lnTo>
                    <a:pt x="310261" y="3372624"/>
                  </a:lnTo>
                  <a:lnTo>
                    <a:pt x="310261" y="3334220"/>
                  </a:lnTo>
                  <a:lnTo>
                    <a:pt x="338099" y="3334220"/>
                  </a:lnTo>
                  <a:lnTo>
                    <a:pt x="338099" y="3326498"/>
                  </a:lnTo>
                  <a:lnTo>
                    <a:pt x="338099" y="3320389"/>
                  </a:lnTo>
                  <a:close/>
                </a:path>
                <a:path w="6419850" h="3498215">
                  <a:moveTo>
                    <a:pt x="343382" y="0"/>
                  </a:moveTo>
                  <a:lnTo>
                    <a:pt x="327126" y="0"/>
                  </a:lnTo>
                  <a:lnTo>
                    <a:pt x="327126" y="97739"/>
                  </a:lnTo>
                  <a:lnTo>
                    <a:pt x="343382" y="97739"/>
                  </a:lnTo>
                  <a:lnTo>
                    <a:pt x="343382" y="0"/>
                  </a:lnTo>
                  <a:close/>
                </a:path>
                <a:path w="6419850" h="3498215">
                  <a:moveTo>
                    <a:pt x="350088" y="167843"/>
                  </a:moveTo>
                  <a:lnTo>
                    <a:pt x="238531" y="167843"/>
                  </a:lnTo>
                  <a:lnTo>
                    <a:pt x="238531" y="148755"/>
                  </a:lnTo>
                  <a:lnTo>
                    <a:pt x="343382" y="148755"/>
                  </a:lnTo>
                  <a:lnTo>
                    <a:pt x="343382" y="105867"/>
                  </a:lnTo>
                  <a:lnTo>
                    <a:pt x="221462" y="105867"/>
                  </a:lnTo>
                  <a:lnTo>
                    <a:pt x="221462" y="119075"/>
                  </a:lnTo>
                  <a:lnTo>
                    <a:pt x="326720" y="119075"/>
                  </a:lnTo>
                  <a:lnTo>
                    <a:pt x="326720" y="136144"/>
                  </a:lnTo>
                  <a:lnTo>
                    <a:pt x="221869" y="136144"/>
                  </a:lnTo>
                  <a:lnTo>
                    <a:pt x="221869" y="181254"/>
                  </a:lnTo>
                  <a:lnTo>
                    <a:pt x="350088" y="181254"/>
                  </a:lnTo>
                  <a:lnTo>
                    <a:pt x="350088" y="175983"/>
                  </a:lnTo>
                  <a:lnTo>
                    <a:pt x="350088" y="167843"/>
                  </a:lnTo>
                  <a:close/>
                </a:path>
                <a:path w="6419850" h="3498215">
                  <a:moveTo>
                    <a:pt x="353745" y="3403308"/>
                  </a:moveTo>
                  <a:lnTo>
                    <a:pt x="187731" y="3403308"/>
                  </a:lnTo>
                  <a:lnTo>
                    <a:pt x="187731" y="3417125"/>
                  </a:lnTo>
                  <a:lnTo>
                    <a:pt x="262509" y="3417125"/>
                  </a:lnTo>
                  <a:lnTo>
                    <a:pt x="262509" y="3438461"/>
                  </a:lnTo>
                  <a:lnTo>
                    <a:pt x="208051" y="3438461"/>
                  </a:lnTo>
                  <a:lnTo>
                    <a:pt x="208051" y="3495967"/>
                  </a:lnTo>
                  <a:lnTo>
                    <a:pt x="333425" y="3495967"/>
                  </a:lnTo>
                  <a:lnTo>
                    <a:pt x="333425" y="3482352"/>
                  </a:lnTo>
                  <a:lnTo>
                    <a:pt x="333425" y="3451872"/>
                  </a:lnTo>
                  <a:lnTo>
                    <a:pt x="333425" y="3443948"/>
                  </a:lnTo>
                  <a:lnTo>
                    <a:pt x="333425" y="3438461"/>
                  </a:lnTo>
                  <a:lnTo>
                    <a:pt x="316966" y="3438461"/>
                  </a:lnTo>
                  <a:lnTo>
                    <a:pt x="316966" y="3451872"/>
                  </a:lnTo>
                  <a:lnTo>
                    <a:pt x="316966" y="3482352"/>
                  </a:lnTo>
                  <a:lnTo>
                    <a:pt x="224713" y="3482352"/>
                  </a:lnTo>
                  <a:lnTo>
                    <a:pt x="224713" y="3451872"/>
                  </a:lnTo>
                  <a:lnTo>
                    <a:pt x="316966" y="3451872"/>
                  </a:lnTo>
                  <a:lnTo>
                    <a:pt x="316966" y="3438461"/>
                  </a:lnTo>
                  <a:lnTo>
                    <a:pt x="279171" y="3438461"/>
                  </a:lnTo>
                  <a:lnTo>
                    <a:pt x="279171" y="3417125"/>
                  </a:lnTo>
                  <a:lnTo>
                    <a:pt x="353745" y="3417125"/>
                  </a:lnTo>
                  <a:lnTo>
                    <a:pt x="353745" y="3412248"/>
                  </a:lnTo>
                  <a:lnTo>
                    <a:pt x="353745" y="3403308"/>
                  </a:lnTo>
                  <a:close/>
                </a:path>
                <a:path w="6419850" h="3498215">
                  <a:moveTo>
                    <a:pt x="400494" y="20066"/>
                  </a:moveTo>
                  <a:lnTo>
                    <a:pt x="382600" y="20066"/>
                  </a:lnTo>
                  <a:lnTo>
                    <a:pt x="382600" y="167843"/>
                  </a:lnTo>
                  <a:lnTo>
                    <a:pt x="400494" y="167843"/>
                  </a:lnTo>
                  <a:lnTo>
                    <a:pt x="400494" y="20066"/>
                  </a:lnTo>
                  <a:close/>
                </a:path>
                <a:path w="6419850" h="3498215">
                  <a:moveTo>
                    <a:pt x="525843" y="3314712"/>
                  </a:moveTo>
                  <a:lnTo>
                    <a:pt x="508977" y="3314712"/>
                  </a:lnTo>
                  <a:lnTo>
                    <a:pt x="508977" y="3344380"/>
                  </a:lnTo>
                  <a:lnTo>
                    <a:pt x="508977" y="3358184"/>
                  </a:lnTo>
                  <a:lnTo>
                    <a:pt x="508977" y="3380956"/>
                  </a:lnTo>
                  <a:lnTo>
                    <a:pt x="467118" y="3380956"/>
                  </a:lnTo>
                  <a:lnTo>
                    <a:pt x="467118" y="3358184"/>
                  </a:lnTo>
                  <a:lnTo>
                    <a:pt x="508977" y="3358184"/>
                  </a:lnTo>
                  <a:lnTo>
                    <a:pt x="508977" y="3344380"/>
                  </a:lnTo>
                  <a:lnTo>
                    <a:pt x="467118" y="3344380"/>
                  </a:lnTo>
                  <a:lnTo>
                    <a:pt x="467118" y="3342132"/>
                  </a:lnTo>
                  <a:lnTo>
                    <a:pt x="467118" y="3328530"/>
                  </a:lnTo>
                  <a:lnTo>
                    <a:pt x="450456" y="3328530"/>
                  </a:lnTo>
                  <a:lnTo>
                    <a:pt x="450456" y="3342132"/>
                  </a:lnTo>
                  <a:lnTo>
                    <a:pt x="450456" y="3396792"/>
                  </a:lnTo>
                  <a:lnTo>
                    <a:pt x="399656" y="3396792"/>
                  </a:lnTo>
                  <a:lnTo>
                    <a:pt x="399656" y="3342132"/>
                  </a:lnTo>
                  <a:lnTo>
                    <a:pt x="450456" y="3342132"/>
                  </a:lnTo>
                  <a:lnTo>
                    <a:pt x="450456" y="3328530"/>
                  </a:lnTo>
                  <a:lnTo>
                    <a:pt x="383197" y="3328530"/>
                  </a:lnTo>
                  <a:lnTo>
                    <a:pt x="383197" y="3410216"/>
                  </a:lnTo>
                  <a:lnTo>
                    <a:pt x="467118" y="3410216"/>
                  </a:lnTo>
                  <a:lnTo>
                    <a:pt x="467118" y="3396792"/>
                  </a:lnTo>
                  <a:lnTo>
                    <a:pt x="467118" y="3394570"/>
                  </a:lnTo>
                  <a:lnTo>
                    <a:pt x="508977" y="3394570"/>
                  </a:lnTo>
                  <a:lnTo>
                    <a:pt x="508977" y="3423424"/>
                  </a:lnTo>
                  <a:lnTo>
                    <a:pt x="525843" y="3423424"/>
                  </a:lnTo>
                  <a:lnTo>
                    <a:pt x="525843" y="3394570"/>
                  </a:lnTo>
                  <a:lnTo>
                    <a:pt x="525843" y="3380956"/>
                  </a:lnTo>
                  <a:lnTo>
                    <a:pt x="525843" y="3358184"/>
                  </a:lnTo>
                  <a:lnTo>
                    <a:pt x="525843" y="3344380"/>
                  </a:lnTo>
                  <a:lnTo>
                    <a:pt x="525843" y="3314712"/>
                  </a:lnTo>
                  <a:close/>
                </a:path>
                <a:path w="6419850" h="3498215">
                  <a:moveTo>
                    <a:pt x="526656" y="3463455"/>
                  </a:moveTo>
                  <a:lnTo>
                    <a:pt x="522414" y="3448761"/>
                  </a:lnTo>
                  <a:lnTo>
                    <a:pt x="515010" y="3442119"/>
                  </a:lnTo>
                  <a:lnTo>
                    <a:pt x="510247" y="3437852"/>
                  </a:lnTo>
                  <a:lnTo>
                    <a:pt x="509993" y="3437763"/>
                  </a:lnTo>
                  <a:lnTo>
                    <a:pt x="509993" y="3463455"/>
                  </a:lnTo>
                  <a:lnTo>
                    <a:pt x="506933" y="3472446"/>
                  </a:lnTo>
                  <a:lnTo>
                    <a:pt x="498106" y="3479152"/>
                  </a:lnTo>
                  <a:lnTo>
                    <a:pt x="484111" y="3483343"/>
                  </a:lnTo>
                  <a:lnTo>
                    <a:pt x="465493" y="3484791"/>
                  </a:lnTo>
                  <a:lnTo>
                    <a:pt x="446887" y="3483343"/>
                  </a:lnTo>
                  <a:lnTo>
                    <a:pt x="432879" y="3479152"/>
                  </a:lnTo>
                  <a:lnTo>
                    <a:pt x="424053" y="3472446"/>
                  </a:lnTo>
                  <a:lnTo>
                    <a:pt x="420992" y="3463455"/>
                  </a:lnTo>
                  <a:lnTo>
                    <a:pt x="424053" y="3454463"/>
                  </a:lnTo>
                  <a:lnTo>
                    <a:pt x="432879" y="3447758"/>
                  </a:lnTo>
                  <a:lnTo>
                    <a:pt x="446887" y="3443567"/>
                  </a:lnTo>
                  <a:lnTo>
                    <a:pt x="465493" y="3442119"/>
                  </a:lnTo>
                  <a:lnTo>
                    <a:pt x="484111" y="3443567"/>
                  </a:lnTo>
                  <a:lnTo>
                    <a:pt x="498106" y="3447758"/>
                  </a:lnTo>
                  <a:lnTo>
                    <a:pt x="506933" y="3454463"/>
                  </a:lnTo>
                  <a:lnTo>
                    <a:pt x="509993" y="3463455"/>
                  </a:lnTo>
                  <a:lnTo>
                    <a:pt x="509993" y="3437763"/>
                  </a:lnTo>
                  <a:lnTo>
                    <a:pt x="490994" y="3431044"/>
                  </a:lnTo>
                  <a:lnTo>
                    <a:pt x="465493" y="3428708"/>
                  </a:lnTo>
                  <a:lnTo>
                    <a:pt x="439877" y="3431044"/>
                  </a:lnTo>
                  <a:lnTo>
                    <a:pt x="420560" y="3437852"/>
                  </a:lnTo>
                  <a:lnTo>
                    <a:pt x="408368" y="3448761"/>
                  </a:lnTo>
                  <a:lnTo>
                    <a:pt x="404126" y="3463455"/>
                  </a:lnTo>
                  <a:lnTo>
                    <a:pt x="408368" y="3478111"/>
                  </a:lnTo>
                  <a:lnTo>
                    <a:pt x="420560" y="3488956"/>
                  </a:lnTo>
                  <a:lnTo>
                    <a:pt x="439877" y="3495687"/>
                  </a:lnTo>
                  <a:lnTo>
                    <a:pt x="465493" y="3497999"/>
                  </a:lnTo>
                  <a:lnTo>
                    <a:pt x="490994" y="3495687"/>
                  </a:lnTo>
                  <a:lnTo>
                    <a:pt x="510247" y="3488956"/>
                  </a:lnTo>
                  <a:lnTo>
                    <a:pt x="514921" y="3484791"/>
                  </a:lnTo>
                  <a:lnTo>
                    <a:pt x="522414" y="3478111"/>
                  </a:lnTo>
                  <a:lnTo>
                    <a:pt x="526656" y="3463455"/>
                  </a:lnTo>
                  <a:close/>
                </a:path>
                <a:path w="6419850" h="3498215">
                  <a:moveTo>
                    <a:pt x="552411" y="93675"/>
                  </a:moveTo>
                  <a:lnTo>
                    <a:pt x="544258" y="54267"/>
                  </a:lnTo>
                  <a:lnTo>
                    <a:pt x="535089" y="40652"/>
                  </a:lnTo>
                  <a:lnTo>
                    <a:pt x="535089" y="93675"/>
                  </a:lnTo>
                  <a:lnTo>
                    <a:pt x="534720" y="102374"/>
                  </a:lnTo>
                  <a:lnTo>
                    <a:pt x="516851" y="140995"/>
                  </a:lnTo>
                  <a:lnTo>
                    <a:pt x="480822" y="151968"/>
                  </a:lnTo>
                  <a:lnTo>
                    <a:pt x="454279" y="151968"/>
                  </a:lnTo>
                  <a:lnTo>
                    <a:pt x="454279" y="35941"/>
                  </a:lnTo>
                  <a:lnTo>
                    <a:pt x="482854" y="35941"/>
                  </a:lnTo>
                  <a:lnTo>
                    <a:pt x="521957" y="51384"/>
                  </a:lnTo>
                  <a:lnTo>
                    <a:pt x="535089" y="93675"/>
                  </a:lnTo>
                  <a:lnTo>
                    <a:pt x="535089" y="40652"/>
                  </a:lnTo>
                  <a:lnTo>
                    <a:pt x="494372" y="20624"/>
                  </a:lnTo>
                  <a:lnTo>
                    <a:pt x="483997" y="20066"/>
                  </a:lnTo>
                  <a:lnTo>
                    <a:pt x="436372" y="20066"/>
                  </a:lnTo>
                  <a:lnTo>
                    <a:pt x="436372" y="167843"/>
                  </a:lnTo>
                  <a:lnTo>
                    <a:pt x="481977" y="167843"/>
                  </a:lnTo>
                  <a:lnTo>
                    <a:pt x="520230" y="158978"/>
                  </a:lnTo>
                  <a:lnTo>
                    <a:pt x="529856" y="151968"/>
                  </a:lnTo>
                  <a:lnTo>
                    <a:pt x="534085" y="148120"/>
                  </a:lnTo>
                  <a:lnTo>
                    <a:pt x="551891" y="104813"/>
                  </a:lnTo>
                  <a:lnTo>
                    <a:pt x="552411" y="93675"/>
                  </a:lnTo>
                  <a:close/>
                </a:path>
                <a:path w="6419850" h="3498215">
                  <a:moveTo>
                    <a:pt x="6007811" y="131470"/>
                  </a:moveTo>
                  <a:lnTo>
                    <a:pt x="6007506" y="127812"/>
                  </a:lnTo>
                  <a:lnTo>
                    <a:pt x="6006795" y="118872"/>
                  </a:lnTo>
                  <a:lnTo>
                    <a:pt x="5978550" y="121539"/>
                  </a:lnTo>
                  <a:lnTo>
                    <a:pt x="5978550" y="33528"/>
                  </a:lnTo>
                  <a:lnTo>
                    <a:pt x="5998261" y="33528"/>
                  </a:lnTo>
                  <a:lnTo>
                    <a:pt x="5998261" y="30073"/>
                  </a:lnTo>
                  <a:lnTo>
                    <a:pt x="5998261" y="19710"/>
                  </a:lnTo>
                  <a:lnTo>
                    <a:pt x="5962091" y="19710"/>
                  </a:lnTo>
                  <a:lnTo>
                    <a:pt x="5962091" y="33528"/>
                  </a:lnTo>
                  <a:lnTo>
                    <a:pt x="5962091" y="122428"/>
                  </a:lnTo>
                  <a:lnTo>
                    <a:pt x="5947334" y="123164"/>
                  </a:lnTo>
                  <a:lnTo>
                    <a:pt x="5932221" y="123507"/>
                  </a:lnTo>
                  <a:lnTo>
                    <a:pt x="5932221" y="33528"/>
                  </a:lnTo>
                  <a:lnTo>
                    <a:pt x="5962091" y="33528"/>
                  </a:lnTo>
                  <a:lnTo>
                    <a:pt x="5962091" y="19710"/>
                  </a:lnTo>
                  <a:lnTo>
                    <a:pt x="5896051" y="19710"/>
                  </a:lnTo>
                  <a:lnTo>
                    <a:pt x="5896051" y="33528"/>
                  </a:lnTo>
                  <a:lnTo>
                    <a:pt x="5915761" y="33528"/>
                  </a:lnTo>
                  <a:lnTo>
                    <a:pt x="5915761" y="123837"/>
                  </a:lnTo>
                  <a:lnTo>
                    <a:pt x="5891377" y="123952"/>
                  </a:lnTo>
                  <a:lnTo>
                    <a:pt x="5893409" y="138379"/>
                  </a:lnTo>
                  <a:lnTo>
                    <a:pt x="5919508" y="138188"/>
                  </a:lnTo>
                  <a:lnTo>
                    <a:pt x="5948324" y="137287"/>
                  </a:lnTo>
                  <a:lnTo>
                    <a:pt x="5978271" y="135216"/>
                  </a:lnTo>
                  <a:lnTo>
                    <a:pt x="6007811" y="131470"/>
                  </a:lnTo>
                  <a:close/>
                </a:path>
                <a:path w="6419850" h="3498215">
                  <a:moveTo>
                    <a:pt x="6065113" y="73355"/>
                  </a:moveTo>
                  <a:lnTo>
                    <a:pt x="6035040" y="73355"/>
                  </a:lnTo>
                  <a:lnTo>
                    <a:pt x="6035040" y="0"/>
                  </a:lnTo>
                  <a:lnTo>
                    <a:pt x="6017971" y="0"/>
                  </a:lnTo>
                  <a:lnTo>
                    <a:pt x="6017971" y="183692"/>
                  </a:lnTo>
                  <a:lnTo>
                    <a:pt x="6035040" y="183692"/>
                  </a:lnTo>
                  <a:lnTo>
                    <a:pt x="6035040" y="87579"/>
                  </a:lnTo>
                  <a:lnTo>
                    <a:pt x="6065113" y="87579"/>
                  </a:lnTo>
                  <a:lnTo>
                    <a:pt x="6065113" y="73355"/>
                  </a:lnTo>
                  <a:close/>
                </a:path>
                <a:path w="6419850" h="3498215">
                  <a:moveTo>
                    <a:pt x="6179693" y="47548"/>
                  </a:moveTo>
                  <a:lnTo>
                    <a:pt x="6176124" y="30975"/>
                  </a:lnTo>
                  <a:lnTo>
                    <a:pt x="6168098" y="20523"/>
                  </a:lnTo>
                  <a:lnTo>
                    <a:pt x="6166205" y="18059"/>
                  </a:lnTo>
                  <a:lnTo>
                    <a:pt x="6163234" y="16408"/>
                  </a:lnTo>
                  <a:lnTo>
                    <a:pt x="6163234" y="47548"/>
                  </a:lnTo>
                  <a:lnTo>
                    <a:pt x="6160897" y="58432"/>
                  </a:lnTo>
                  <a:lnTo>
                    <a:pt x="6154394" y="66903"/>
                  </a:lnTo>
                  <a:lnTo>
                    <a:pt x="6144552" y="72415"/>
                  </a:lnTo>
                  <a:lnTo>
                    <a:pt x="6132144" y="74371"/>
                  </a:lnTo>
                  <a:lnTo>
                    <a:pt x="6119825" y="72415"/>
                  </a:lnTo>
                  <a:lnTo>
                    <a:pt x="6109970" y="66903"/>
                  </a:lnTo>
                  <a:lnTo>
                    <a:pt x="6103429" y="58432"/>
                  </a:lnTo>
                  <a:lnTo>
                    <a:pt x="6101054" y="47548"/>
                  </a:lnTo>
                  <a:lnTo>
                    <a:pt x="6103429" y="36639"/>
                  </a:lnTo>
                  <a:lnTo>
                    <a:pt x="6109970" y="28092"/>
                  </a:lnTo>
                  <a:lnTo>
                    <a:pt x="6119825" y="22517"/>
                  </a:lnTo>
                  <a:lnTo>
                    <a:pt x="6132144" y="20523"/>
                  </a:lnTo>
                  <a:lnTo>
                    <a:pt x="6144552" y="22517"/>
                  </a:lnTo>
                  <a:lnTo>
                    <a:pt x="6154394" y="28092"/>
                  </a:lnTo>
                  <a:lnTo>
                    <a:pt x="6160897" y="36639"/>
                  </a:lnTo>
                  <a:lnTo>
                    <a:pt x="6163234" y="47548"/>
                  </a:lnTo>
                  <a:lnTo>
                    <a:pt x="6163234" y="16408"/>
                  </a:lnTo>
                  <a:lnTo>
                    <a:pt x="6151143" y="9690"/>
                  </a:lnTo>
                  <a:lnTo>
                    <a:pt x="6132144" y="6705"/>
                  </a:lnTo>
                  <a:lnTo>
                    <a:pt x="6113259" y="9690"/>
                  </a:lnTo>
                  <a:lnTo>
                    <a:pt x="6098260" y="18059"/>
                  </a:lnTo>
                  <a:lnTo>
                    <a:pt x="6088367" y="30975"/>
                  </a:lnTo>
                  <a:lnTo>
                    <a:pt x="6084798" y="47548"/>
                  </a:lnTo>
                  <a:lnTo>
                    <a:pt x="6088367" y="64020"/>
                  </a:lnTo>
                  <a:lnTo>
                    <a:pt x="6098260" y="76860"/>
                  </a:lnTo>
                  <a:lnTo>
                    <a:pt x="6113259" y="85217"/>
                  </a:lnTo>
                  <a:lnTo>
                    <a:pt x="6132144" y="88188"/>
                  </a:lnTo>
                  <a:lnTo>
                    <a:pt x="6151143" y="85217"/>
                  </a:lnTo>
                  <a:lnTo>
                    <a:pt x="6166205" y="76860"/>
                  </a:lnTo>
                  <a:lnTo>
                    <a:pt x="6168136" y="74371"/>
                  </a:lnTo>
                  <a:lnTo>
                    <a:pt x="6176124" y="64020"/>
                  </a:lnTo>
                  <a:lnTo>
                    <a:pt x="6179693" y="47548"/>
                  </a:lnTo>
                  <a:close/>
                </a:path>
                <a:path w="6419850" h="3498215">
                  <a:moveTo>
                    <a:pt x="6231306" y="0"/>
                  </a:moveTo>
                  <a:lnTo>
                    <a:pt x="6214237" y="0"/>
                  </a:lnTo>
                  <a:lnTo>
                    <a:pt x="6214237" y="94081"/>
                  </a:lnTo>
                  <a:lnTo>
                    <a:pt x="6231306" y="94081"/>
                  </a:lnTo>
                  <a:lnTo>
                    <a:pt x="6231306" y="0"/>
                  </a:lnTo>
                  <a:close/>
                </a:path>
                <a:path w="6419850" h="3498215">
                  <a:moveTo>
                    <a:pt x="6237402" y="167843"/>
                  </a:moveTo>
                  <a:lnTo>
                    <a:pt x="6129299" y="167843"/>
                  </a:lnTo>
                  <a:lnTo>
                    <a:pt x="6129299" y="147726"/>
                  </a:lnTo>
                  <a:lnTo>
                    <a:pt x="6231306" y="147726"/>
                  </a:lnTo>
                  <a:lnTo>
                    <a:pt x="6231306" y="103022"/>
                  </a:lnTo>
                  <a:lnTo>
                    <a:pt x="6112434" y="103022"/>
                  </a:lnTo>
                  <a:lnTo>
                    <a:pt x="6112434" y="116636"/>
                  </a:lnTo>
                  <a:lnTo>
                    <a:pt x="6214643" y="116636"/>
                  </a:lnTo>
                  <a:lnTo>
                    <a:pt x="6214643" y="135128"/>
                  </a:lnTo>
                  <a:lnTo>
                    <a:pt x="6112840" y="135128"/>
                  </a:lnTo>
                  <a:lnTo>
                    <a:pt x="6112840" y="181254"/>
                  </a:lnTo>
                  <a:lnTo>
                    <a:pt x="6237402" y="181254"/>
                  </a:lnTo>
                  <a:lnTo>
                    <a:pt x="6237402" y="175361"/>
                  </a:lnTo>
                  <a:lnTo>
                    <a:pt x="6237402" y="167843"/>
                  </a:lnTo>
                  <a:close/>
                </a:path>
                <a:path w="6419850" h="3498215">
                  <a:moveTo>
                    <a:pt x="6418643" y="0"/>
                  </a:moveTo>
                  <a:lnTo>
                    <a:pt x="6401778" y="0"/>
                  </a:lnTo>
                  <a:lnTo>
                    <a:pt x="6401778" y="29667"/>
                  </a:lnTo>
                  <a:lnTo>
                    <a:pt x="6401778" y="43484"/>
                  </a:lnTo>
                  <a:lnTo>
                    <a:pt x="6401778" y="66243"/>
                  </a:lnTo>
                  <a:lnTo>
                    <a:pt x="6359919" y="66243"/>
                  </a:lnTo>
                  <a:lnTo>
                    <a:pt x="6359919" y="43484"/>
                  </a:lnTo>
                  <a:lnTo>
                    <a:pt x="6401778" y="43484"/>
                  </a:lnTo>
                  <a:lnTo>
                    <a:pt x="6401778" y="29667"/>
                  </a:lnTo>
                  <a:lnTo>
                    <a:pt x="6359919" y="29667"/>
                  </a:lnTo>
                  <a:lnTo>
                    <a:pt x="6359919" y="27432"/>
                  </a:lnTo>
                  <a:lnTo>
                    <a:pt x="6359919" y="13817"/>
                  </a:lnTo>
                  <a:lnTo>
                    <a:pt x="6343256" y="13817"/>
                  </a:lnTo>
                  <a:lnTo>
                    <a:pt x="6343256" y="27432"/>
                  </a:lnTo>
                  <a:lnTo>
                    <a:pt x="6343256" y="82092"/>
                  </a:lnTo>
                  <a:lnTo>
                    <a:pt x="6292456" y="82092"/>
                  </a:lnTo>
                  <a:lnTo>
                    <a:pt x="6292456" y="27432"/>
                  </a:lnTo>
                  <a:lnTo>
                    <a:pt x="6343256" y="27432"/>
                  </a:lnTo>
                  <a:lnTo>
                    <a:pt x="6343256" y="13817"/>
                  </a:lnTo>
                  <a:lnTo>
                    <a:pt x="6275997" y="13817"/>
                  </a:lnTo>
                  <a:lnTo>
                    <a:pt x="6275997" y="95504"/>
                  </a:lnTo>
                  <a:lnTo>
                    <a:pt x="6359919" y="95504"/>
                  </a:lnTo>
                  <a:lnTo>
                    <a:pt x="6359919" y="82092"/>
                  </a:lnTo>
                  <a:lnTo>
                    <a:pt x="6359919" y="79857"/>
                  </a:lnTo>
                  <a:lnTo>
                    <a:pt x="6401778" y="79857"/>
                  </a:lnTo>
                  <a:lnTo>
                    <a:pt x="6401778" y="108712"/>
                  </a:lnTo>
                  <a:lnTo>
                    <a:pt x="6418643" y="108712"/>
                  </a:lnTo>
                  <a:lnTo>
                    <a:pt x="6418643" y="79857"/>
                  </a:lnTo>
                  <a:lnTo>
                    <a:pt x="6418643" y="66243"/>
                  </a:lnTo>
                  <a:lnTo>
                    <a:pt x="6418643" y="43484"/>
                  </a:lnTo>
                  <a:lnTo>
                    <a:pt x="6418643" y="29667"/>
                  </a:lnTo>
                  <a:lnTo>
                    <a:pt x="6418643" y="0"/>
                  </a:lnTo>
                  <a:close/>
                </a:path>
                <a:path w="6419850" h="3498215">
                  <a:moveTo>
                    <a:pt x="6419456" y="148742"/>
                  </a:moveTo>
                  <a:lnTo>
                    <a:pt x="6415214" y="134061"/>
                  </a:lnTo>
                  <a:lnTo>
                    <a:pt x="6407810" y="127406"/>
                  </a:lnTo>
                  <a:lnTo>
                    <a:pt x="6403048" y="123139"/>
                  </a:lnTo>
                  <a:lnTo>
                    <a:pt x="6402794" y="123050"/>
                  </a:lnTo>
                  <a:lnTo>
                    <a:pt x="6402794" y="148742"/>
                  </a:lnTo>
                  <a:lnTo>
                    <a:pt x="6399733" y="157734"/>
                  </a:lnTo>
                  <a:lnTo>
                    <a:pt x="6390907" y="164439"/>
                  </a:lnTo>
                  <a:lnTo>
                    <a:pt x="6376911" y="168630"/>
                  </a:lnTo>
                  <a:lnTo>
                    <a:pt x="6358293" y="170078"/>
                  </a:lnTo>
                  <a:lnTo>
                    <a:pt x="6339687" y="168630"/>
                  </a:lnTo>
                  <a:lnTo>
                    <a:pt x="6325679" y="164439"/>
                  </a:lnTo>
                  <a:lnTo>
                    <a:pt x="6316853" y="157734"/>
                  </a:lnTo>
                  <a:lnTo>
                    <a:pt x="6313792" y="148742"/>
                  </a:lnTo>
                  <a:lnTo>
                    <a:pt x="6316853" y="139750"/>
                  </a:lnTo>
                  <a:lnTo>
                    <a:pt x="6325679" y="133045"/>
                  </a:lnTo>
                  <a:lnTo>
                    <a:pt x="6339687" y="128854"/>
                  </a:lnTo>
                  <a:lnTo>
                    <a:pt x="6358293" y="127406"/>
                  </a:lnTo>
                  <a:lnTo>
                    <a:pt x="6376911" y="128854"/>
                  </a:lnTo>
                  <a:lnTo>
                    <a:pt x="6390907" y="133045"/>
                  </a:lnTo>
                  <a:lnTo>
                    <a:pt x="6399733" y="139750"/>
                  </a:lnTo>
                  <a:lnTo>
                    <a:pt x="6402794" y="148742"/>
                  </a:lnTo>
                  <a:lnTo>
                    <a:pt x="6402794" y="123050"/>
                  </a:lnTo>
                  <a:lnTo>
                    <a:pt x="6383795" y="116344"/>
                  </a:lnTo>
                  <a:lnTo>
                    <a:pt x="6358293" y="113995"/>
                  </a:lnTo>
                  <a:lnTo>
                    <a:pt x="6332677" y="116344"/>
                  </a:lnTo>
                  <a:lnTo>
                    <a:pt x="6313360" y="123139"/>
                  </a:lnTo>
                  <a:lnTo>
                    <a:pt x="6301168" y="134061"/>
                  </a:lnTo>
                  <a:lnTo>
                    <a:pt x="6296926" y="148742"/>
                  </a:lnTo>
                  <a:lnTo>
                    <a:pt x="6301168" y="163398"/>
                  </a:lnTo>
                  <a:lnTo>
                    <a:pt x="6313360" y="174244"/>
                  </a:lnTo>
                  <a:lnTo>
                    <a:pt x="6332677" y="180975"/>
                  </a:lnTo>
                  <a:lnTo>
                    <a:pt x="6358293" y="183286"/>
                  </a:lnTo>
                  <a:lnTo>
                    <a:pt x="6383795" y="180975"/>
                  </a:lnTo>
                  <a:lnTo>
                    <a:pt x="6403048" y="174244"/>
                  </a:lnTo>
                  <a:lnTo>
                    <a:pt x="6407721" y="170078"/>
                  </a:lnTo>
                  <a:lnTo>
                    <a:pt x="6415214" y="163398"/>
                  </a:lnTo>
                  <a:lnTo>
                    <a:pt x="6419456" y="14874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7100" y="8712200"/>
              <a:ext cx="1790700" cy="17526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285811" y="8423326"/>
              <a:ext cx="709930" cy="165735"/>
            </a:xfrm>
            <a:custGeom>
              <a:avLst/>
              <a:gdLst/>
              <a:ahLst/>
              <a:cxnLst/>
              <a:rect l="l" t="t" r="r" b="b"/>
              <a:pathLst>
                <a:path w="709929" h="165734">
                  <a:moveTo>
                    <a:pt x="127482" y="115036"/>
                  </a:moveTo>
                  <a:lnTo>
                    <a:pt x="17779" y="115036"/>
                  </a:lnTo>
                  <a:lnTo>
                    <a:pt x="17779" y="160909"/>
                  </a:lnTo>
                  <a:lnTo>
                    <a:pt x="127482" y="160909"/>
                  </a:lnTo>
                  <a:lnTo>
                    <a:pt x="127482" y="149707"/>
                  </a:lnTo>
                  <a:lnTo>
                    <a:pt x="32359" y="149707"/>
                  </a:lnTo>
                  <a:lnTo>
                    <a:pt x="32359" y="126415"/>
                  </a:lnTo>
                  <a:lnTo>
                    <a:pt x="127482" y="126415"/>
                  </a:lnTo>
                  <a:lnTo>
                    <a:pt x="127482" y="115036"/>
                  </a:lnTo>
                  <a:close/>
                </a:path>
                <a:path w="709929" h="165734">
                  <a:moveTo>
                    <a:pt x="127482" y="126415"/>
                  </a:moveTo>
                  <a:lnTo>
                    <a:pt x="113080" y="126415"/>
                  </a:lnTo>
                  <a:lnTo>
                    <a:pt x="113080" y="149707"/>
                  </a:lnTo>
                  <a:lnTo>
                    <a:pt x="127482" y="149707"/>
                  </a:lnTo>
                  <a:lnTo>
                    <a:pt x="127482" y="126415"/>
                  </a:lnTo>
                  <a:close/>
                </a:path>
                <a:path w="709929" h="165734">
                  <a:moveTo>
                    <a:pt x="65430" y="15468"/>
                  </a:moveTo>
                  <a:lnTo>
                    <a:pt x="7645" y="15468"/>
                  </a:lnTo>
                  <a:lnTo>
                    <a:pt x="7645" y="27025"/>
                  </a:lnTo>
                  <a:lnTo>
                    <a:pt x="136906" y="27025"/>
                  </a:lnTo>
                  <a:lnTo>
                    <a:pt x="136906" y="22936"/>
                  </a:lnTo>
                  <a:lnTo>
                    <a:pt x="65430" y="22936"/>
                  </a:lnTo>
                  <a:lnTo>
                    <a:pt x="65430" y="15468"/>
                  </a:lnTo>
                  <a:close/>
                </a:path>
                <a:path w="709929" h="165734">
                  <a:moveTo>
                    <a:pt x="80009" y="0"/>
                  </a:moveTo>
                  <a:lnTo>
                    <a:pt x="65430" y="0"/>
                  </a:lnTo>
                  <a:lnTo>
                    <a:pt x="65430" y="22936"/>
                  </a:lnTo>
                  <a:lnTo>
                    <a:pt x="80009" y="22936"/>
                  </a:lnTo>
                  <a:lnTo>
                    <a:pt x="80009" y="0"/>
                  </a:lnTo>
                  <a:close/>
                </a:path>
                <a:path w="709929" h="165734">
                  <a:moveTo>
                    <a:pt x="136906" y="15468"/>
                  </a:moveTo>
                  <a:lnTo>
                    <a:pt x="80009" y="15468"/>
                  </a:lnTo>
                  <a:lnTo>
                    <a:pt x="80009" y="22936"/>
                  </a:lnTo>
                  <a:lnTo>
                    <a:pt x="136906" y="22936"/>
                  </a:lnTo>
                  <a:lnTo>
                    <a:pt x="136906" y="15468"/>
                  </a:lnTo>
                  <a:close/>
                </a:path>
                <a:path w="709929" h="165734">
                  <a:moveTo>
                    <a:pt x="65430" y="91211"/>
                  </a:moveTo>
                  <a:lnTo>
                    <a:pt x="0" y="91211"/>
                  </a:lnTo>
                  <a:lnTo>
                    <a:pt x="0" y="102768"/>
                  </a:lnTo>
                  <a:lnTo>
                    <a:pt x="145262" y="102768"/>
                  </a:lnTo>
                  <a:lnTo>
                    <a:pt x="145262" y="97612"/>
                  </a:lnTo>
                  <a:lnTo>
                    <a:pt x="65430" y="97612"/>
                  </a:lnTo>
                  <a:lnTo>
                    <a:pt x="65430" y="91211"/>
                  </a:lnTo>
                  <a:close/>
                </a:path>
                <a:path w="709929" h="165734">
                  <a:moveTo>
                    <a:pt x="65430" y="78463"/>
                  </a:moveTo>
                  <a:lnTo>
                    <a:pt x="65430" y="97612"/>
                  </a:lnTo>
                  <a:lnTo>
                    <a:pt x="80009" y="97612"/>
                  </a:lnTo>
                  <a:lnTo>
                    <a:pt x="80009" y="78943"/>
                  </a:lnTo>
                  <a:lnTo>
                    <a:pt x="72720" y="78943"/>
                  </a:lnTo>
                  <a:lnTo>
                    <a:pt x="65430" y="78463"/>
                  </a:lnTo>
                  <a:close/>
                </a:path>
                <a:path w="709929" h="165734">
                  <a:moveTo>
                    <a:pt x="145262" y="91211"/>
                  </a:moveTo>
                  <a:lnTo>
                    <a:pt x="80009" y="91211"/>
                  </a:lnTo>
                  <a:lnTo>
                    <a:pt x="80009" y="97612"/>
                  </a:lnTo>
                  <a:lnTo>
                    <a:pt x="145262" y="97612"/>
                  </a:lnTo>
                  <a:lnTo>
                    <a:pt x="145262" y="91211"/>
                  </a:lnTo>
                  <a:close/>
                </a:path>
                <a:path w="709929" h="165734">
                  <a:moveTo>
                    <a:pt x="80009" y="75387"/>
                  </a:moveTo>
                  <a:lnTo>
                    <a:pt x="65430" y="75387"/>
                  </a:lnTo>
                  <a:lnTo>
                    <a:pt x="65430" y="78463"/>
                  </a:lnTo>
                  <a:lnTo>
                    <a:pt x="72720" y="78943"/>
                  </a:lnTo>
                  <a:lnTo>
                    <a:pt x="79985" y="78463"/>
                  </a:lnTo>
                  <a:lnTo>
                    <a:pt x="80009" y="75387"/>
                  </a:lnTo>
                  <a:close/>
                </a:path>
                <a:path w="709929" h="165734">
                  <a:moveTo>
                    <a:pt x="80009" y="78462"/>
                  </a:moveTo>
                  <a:lnTo>
                    <a:pt x="72720" y="78943"/>
                  </a:lnTo>
                  <a:lnTo>
                    <a:pt x="80009" y="78943"/>
                  </a:lnTo>
                  <a:lnTo>
                    <a:pt x="80009" y="78462"/>
                  </a:lnTo>
                  <a:close/>
                </a:path>
                <a:path w="709929" h="165734">
                  <a:moveTo>
                    <a:pt x="72720" y="33426"/>
                  </a:moveTo>
                  <a:lnTo>
                    <a:pt x="50581" y="34882"/>
                  </a:lnTo>
                  <a:lnTo>
                    <a:pt x="34293" y="39204"/>
                  </a:lnTo>
                  <a:lnTo>
                    <a:pt x="24239" y="46328"/>
                  </a:lnTo>
                  <a:lnTo>
                    <a:pt x="20802" y="56184"/>
                  </a:lnTo>
                  <a:lnTo>
                    <a:pt x="24239" y="66041"/>
                  </a:lnTo>
                  <a:lnTo>
                    <a:pt x="34293" y="73164"/>
                  </a:lnTo>
                  <a:lnTo>
                    <a:pt x="50581" y="77487"/>
                  </a:lnTo>
                  <a:lnTo>
                    <a:pt x="65430" y="78463"/>
                  </a:lnTo>
                  <a:lnTo>
                    <a:pt x="65430" y="75387"/>
                  </a:lnTo>
                  <a:lnTo>
                    <a:pt x="102701" y="75387"/>
                  </a:lnTo>
                  <a:lnTo>
                    <a:pt x="111080" y="73164"/>
                  </a:lnTo>
                  <a:lnTo>
                    <a:pt x="117506" y="68630"/>
                  </a:lnTo>
                  <a:lnTo>
                    <a:pt x="72720" y="68630"/>
                  </a:lnTo>
                  <a:lnTo>
                    <a:pt x="57226" y="67811"/>
                  </a:lnTo>
                  <a:lnTo>
                    <a:pt x="45850" y="65408"/>
                  </a:lnTo>
                  <a:lnTo>
                    <a:pt x="38840" y="61504"/>
                  </a:lnTo>
                  <a:lnTo>
                    <a:pt x="36448" y="56184"/>
                  </a:lnTo>
                  <a:lnTo>
                    <a:pt x="38840" y="50864"/>
                  </a:lnTo>
                  <a:lnTo>
                    <a:pt x="45850" y="46961"/>
                  </a:lnTo>
                  <a:lnTo>
                    <a:pt x="57226" y="44558"/>
                  </a:lnTo>
                  <a:lnTo>
                    <a:pt x="72720" y="43738"/>
                  </a:lnTo>
                  <a:lnTo>
                    <a:pt x="117506" y="43738"/>
                  </a:lnTo>
                  <a:lnTo>
                    <a:pt x="111080" y="39204"/>
                  </a:lnTo>
                  <a:lnTo>
                    <a:pt x="94784" y="34882"/>
                  </a:lnTo>
                  <a:lnTo>
                    <a:pt x="72720" y="33426"/>
                  </a:lnTo>
                  <a:close/>
                </a:path>
                <a:path w="709929" h="165734">
                  <a:moveTo>
                    <a:pt x="102701" y="75387"/>
                  </a:moveTo>
                  <a:lnTo>
                    <a:pt x="80009" y="75387"/>
                  </a:lnTo>
                  <a:lnTo>
                    <a:pt x="80009" y="78462"/>
                  </a:lnTo>
                  <a:lnTo>
                    <a:pt x="94784" y="77487"/>
                  </a:lnTo>
                  <a:lnTo>
                    <a:pt x="102701" y="75387"/>
                  </a:lnTo>
                  <a:close/>
                </a:path>
                <a:path w="709929" h="165734">
                  <a:moveTo>
                    <a:pt x="117506" y="43738"/>
                  </a:moveTo>
                  <a:lnTo>
                    <a:pt x="72720" y="43738"/>
                  </a:lnTo>
                  <a:lnTo>
                    <a:pt x="88111" y="44558"/>
                  </a:lnTo>
                  <a:lnTo>
                    <a:pt x="99434" y="46961"/>
                  </a:lnTo>
                  <a:lnTo>
                    <a:pt x="106424" y="50864"/>
                  </a:lnTo>
                  <a:lnTo>
                    <a:pt x="108813" y="56184"/>
                  </a:lnTo>
                  <a:lnTo>
                    <a:pt x="106424" y="61504"/>
                  </a:lnTo>
                  <a:lnTo>
                    <a:pt x="99434" y="65408"/>
                  </a:lnTo>
                  <a:lnTo>
                    <a:pt x="88111" y="67811"/>
                  </a:lnTo>
                  <a:lnTo>
                    <a:pt x="72720" y="68630"/>
                  </a:lnTo>
                  <a:lnTo>
                    <a:pt x="117506" y="68630"/>
                  </a:lnTo>
                  <a:lnTo>
                    <a:pt x="121176" y="66041"/>
                  </a:lnTo>
                  <a:lnTo>
                    <a:pt x="124637" y="56184"/>
                  </a:lnTo>
                  <a:lnTo>
                    <a:pt x="121176" y="46328"/>
                  </a:lnTo>
                  <a:lnTo>
                    <a:pt x="117506" y="43738"/>
                  </a:lnTo>
                  <a:close/>
                </a:path>
                <a:path w="709929" h="165734">
                  <a:moveTo>
                    <a:pt x="236804" y="149174"/>
                  </a:moveTo>
                  <a:lnTo>
                    <a:pt x="154660" y="149174"/>
                  </a:lnTo>
                  <a:lnTo>
                    <a:pt x="154660" y="165211"/>
                  </a:lnTo>
                  <a:lnTo>
                    <a:pt x="236804" y="165211"/>
                  </a:lnTo>
                  <a:lnTo>
                    <a:pt x="236804" y="149174"/>
                  </a:lnTo>
                  <a:close/>
                </a:path>
                <a:path w="709929" h="165734">
                  <a:moveTo>
                    <a:pt x="380115" y="2311"/>
                  </a:moveTo>
                  <a:lnTo>
                    <a:pt x="365358" y="2311"/>
                  </a:lnTo>
                  <a:lnTo>
                    <a:pt x="365358" y="96189"/>
                  </a:lnTo>
                  <a:lnTo>
                    <a:pt x="380115" y="96189"/>
                  </a:lnTo>
                  <a:lnTo>
                    <a:pt x="380115" y="48717"/>
                  </a:lnTo>
                  <a:lnTo>
                    <a:pt x="373359" y="48717"/>
                  </a:lnTo>
                  <a:lnTo>
                    <a:pt x="373359" y="36626"/>
                  </a:lnTo>
                  <a:lnTo>
                    <a:pt x="380115" y="36626"/>
                  </a:lnTo>
                  <a:lnTo>
                    <a:pt x="380115" y="2311"/>
                  </a:lnTo>
                  <a:close/>
                </a:path>
                <a:path w="709929" h="165734">
                  <a:moveTo>
                    <a:pt x="283036" y="11379"/>
                  </a:moveTo>
                  <a:lnTo>
                    <a:pt x="279836" y="11379"/>
                  </a:lnTo>
                  <a:lnTo>
                    <a:pt x="279836" y="26847"/>
                  </a:lnTo>
                  <a:lnTo>
                    <a:pt x="278405" y="43319"/>
                  </a:lnTo>
                  <a:lnTo>
                    <a:pt x="275732" y="52963"/>
                  </a:lnTo>
                  <a:lnTo>
                    <a:pt x="277324" y="60007"/>
                  </a:lnTo>
                  <a:lnTo>
                    <a:pt x="285195" y="76203"/>
                  </a:lnTo>
                  <a:lnTo>
                    <a:pt x="298149" y="88900"/>
                  </a:lnTo>
                  <a:lnTo>
                    <a:pt x="290859" y="77698"/>
                  </a:lnTo>
                  <a:lnTo>
                    <a:pt x="298151" y="70590"/>
                  </a:lnTo>
                  <a:lnTo>
                    <a:pt x="294213" y="66652"/>
                  </a:lnTo>
                  <a:lnTo>
                    <a:pt x="287415" y="53206"/>
                  </a:lnTo>
                  <a:lnTo>
                    <a:pt x="283984" y="39293"/>
                  </a:lnTo>
                  <a:lnTo>
                    <a:pt x="283036" y="26847"/>
                  </a:lnTo>
                  <a:lnTo>
                    <a:pt x="283036" y="11379"/>
                  </a:lnTo>
                  <a:close/>
                </a:path>
                <a:path w="709929" h="165734">
                  <a:moveTo>
                    <a:pt x="298151" y="70590"/>
                  </a:moveTo>
                  <a:lnTo>
                    <a:pt x="290859" y="77698"/>
                  </a:lnTo>
                  <a:lnTo>
                    <a:pt x="298149" y="88900"/>
                  </a:lnTo>
                  <a:lnTo>
                    <a:pt x="305261" y="77698"/>
                  </a:lnTo>
                  <a:lnTo>
                    <a:pt x="298151" y="70590"/>
                  </a:lnTo>
                  <a:close/>
                </a:path>
                <a:path w="709929" h="165734">
                  <a:moveTo>
                    <a:pt x="316285" y="11379"/>
                  </a:moveTo>
                  <a:lnTo>
                    <a:pt x="313084" y="11379"/>
                  </a:lnTo>
                  <a:lnTo>
                    <a:pt x="313084" y="26847"/>
                  </a:lnTo>
                  <a:lnTo>
                    <a:pt x="312168" y="39293"/>
                  </a:lnTo>
                  <a:lnTo>
                    <a:pt x="298151" y="70590"/>
                  </a:lnTo>
                  <a:lnTo>
                    <a:pt x="305261" y="77698"/>
                  </a:lnTo>
                  <a:lnTo>
                    <a:pt x="298149" y="88900"/>
                  </a:lnTo>
                  <a:lnTo>
                    <a:pt x="310926" y="76504"/>
                  </a:lnTo>
                  <a:lnTo>
                    <a:pt x="318752" y="60540"/>
                  </a:lnTo>
                  <a:lnTo>
                    <a:pt x="320298" y="53728"/>
                  </a:lnTo>
                  <a:lnTo>
                    <a:pt x="317691" y="44219"/>
                  </a:lnTo>
                  <a:lnTo>
                    <a:pt x="316285" y="26847"/>
                  </a:lnTo>
                  <a:lnTo>
                    <a:pt x="316285" y="11379"/>
                  </a:lnTo>
                  <a:close/>
                </a:path>
                <a:path w="709929" h="165734">
                  <a:moveTo>
                    <a:pt x="272368" y="11379"/>
                  </a:moveTo>
                  <a:lnTo>
                    <a:pt x="268990" y="11379"/>
                  </a:lnTo>
                  <a:lnTo>
                    <a:pt x="268990" y="26847"/>
                  </a:lnTo>
                  <a:lnTo>
                    <a:pt x="267673" y="39802"/>
                  </a:lnTo>
                  <a:lnTo>
                    <a:pt x="263389" y="53540"/>
                  </a:lnTo>
                  <a:lnTo>
                    <a:pt x="255638" y="66377"/>
                  </a:lnTo>
                  <a:lnTo>
                    <a:pt x="243920" y="76631"/>
                  </a:lnTo>
                  <a:lnTo>
                    <a:pt x="252277" y="87299"/>
                  </a:lnTo>
                  <a:lnTo>
                    <a:pt x="265209" y="75528"/>
                  </a:lnTo>
                  <a:lnTo>
                    <a:pt x="273724" y="60207"/>
                  </a:lnTo>
                  <a:lnTo>
                    <a:pt x="275732" y="52963"/>
                  </a:lnTo>
                  <a:lnTo>
                    <a:pt x="273421" y="42744"/>
                  </a:lnTo>
                  <a:lnTo>
                    <a:pt x="272368" y="26847"/>
                  </a:lnTo>
                  <a:lnTo>
                    <a:pt x="272368" y="11379"/>
                  </a:lnTo>
                  <a:close/>
                </a:path>
                <a:path w="709929" h="165734">
                  <a:moveTo>
                    <a:pt x="327131" y="11379"/>
                  </a:moveTo>
                  <a:lnTo>
                    <a:pt x="323752" y="11379"/>
                  </a:lnTo>
                  <a:lnTo>
                    <a:pt x="323752" y="26847"/>
                  </a:lnTo>
                  <a:lnTo>
                    <a:pt x="322660" y="43319"/>
                  </a:lnTo>
                  <a:lnTo>
                    <a:pt x="320298" y="53728"/>
                  </a:lnTo>
                  <a:lnTo>
                    <a:pt x="322330" y="61140"/>
                  </a:lnTo>
                  <a:lnTo>
                    <a:pt x="330837" y="76028"/>
                  </a:lnTo>
                  <a:lnTo>
                    <a:pt x="343844" y="87299"/>
                  </a:lnTo>
                  <a:lnTo>
                    <a:pt x="352023" y="76631"/>
                  </a:lnTo>
                  <a:lnTo>
                    <a:pt x="340317" y="66927"/>
                  </a:lnTo>
                  <a:lnTo>
                    <a:pt x="332642" y="54540"/>
                  </a:lnTo>
                  <a:lnTo>
                    <a:pt x="328420" y="40727"/>
                  </a:lnTo>
                  <a:lnTo>
                    <a:pt x="327131" y="26847"/>
                  </a:lnTo>
                  <a:lnTo>
                    <a:pt x="327131" y="11379"/>
                  </a:lnTo>
                  <a:close/>
                </a:path>
                <a:path w="709929" h="165734">
                  <a:moveTo>
                    <a:pt x="323752" y="11379"/>
                  </a:moveTo>
                  <a:lnTo>
                    <a:pt x="316285" y="11379"/>
                  </a:lnTo>
                  <a:lnTo>
                    <a:pt x="316285" y="26847"/>
                  </a:lnTo>
                  <a:lnTo>
                    <a:pt x="317691" y="44219"/>
                  </a:lnTo>
                  <a:lnTo>
                    <a:pt x="320298" y="53728"/>
                  </a:lnTo>
                  <a:lnTo>
                    <a:pt x="322660" y="43319"/>
                  </a:lnTo>
                  <a:lnTo>
                    <a:pt x="323752" y="26847"/>
                  </a:lnTo>
                  <a:lnTo>
                    <a:pt x="323752" y="11379"/>
                  </a:lnTo>
                  <a:close/>
                </a:path>
                <a:path w="709929" h="165734">
                  <a:moveTo>
                    <a:pt x="279836" y="11379"/>
                  </a:moveTo>
                  <a:lnTo>
                    <a:pt x="272368" y="11379"/>
                  </a:lnTo>
                  <a:lnTo>
                    <a:pt x="272368" y="26847"/>
                  </a:lnTo>
                  <a:lnTo>
                    <a:pt x="273421" y="42744"/>
                  </a:lnTo>
                  <a:lnTo>
                    <a:pt x="275732" y="52963"/>
                  </a:lnTo>
                  <a:lnTo>
                    <a:pt x="278405" y="43319"/>
                  </a:lnTo>
                  <a:lnTo>
                    <a:pt x="279836" y="26847"/>
                  </a:lnTo>
                  <a:lnTo>
                    <a:pt x="279836" y="11379"/>
                  </a:lnTo>
                  <a:close/>
                </a:path>
                <a:path w="709929" h="165734">
                  <a:moveTo>
                    <a:pt x="365358" y="36626"/>
                  </a:moveTo>
                  <a:lnTo>
                    <a:pt x="340643" y="36626"/>
                  </a:lnTo>
                  <a:lnTo>
                    <a:pt x="340643" y="48717"/>
                  </a:lnTo>
                  <a:lnTo>
                    <a:pt x="365358" y="48717"/>
                  </a:lnTo>
                  <a:lnTo>
                    <a:pt x="365358" y="36626"/>
                  </a:lnTo>
                  <a:close/>
                </a:path>
                <a:path w="709929" h="165734">
                  <a:moveTo>
                    <a:pt x="380115" y="36626"/>
                  </a:moveTo>
                  <a:lnTo>
                    <a:pt x="373359" y="36626"/>
                  </a:lnTo>
                  <a:lnTo>
                    <a:pt x="373359" y="48717"/>
                  </a:lnTo>
                  <a:lnTo>
                    <a:pt x="380115" y="48717"/>
                  </a:lnTo>
                  <a:lnTo>
                    <a:pt x="380115" y="36626"/>
                  </a:lnTo>
                  <a:close/>
                </a:path>
                <a:path w="709929" h="165734">
                  <a:moveTo>
                    <a:pt x="380115" y="103835"/>
                  </a:moveTo>
                  <a:lnTo>
                    <a:pt x="272724" y="103835"/>
                  </a:lnTo>
                  <a:lnTo>
                    <a:pt x="272724" y="160909"/>
                  </a:lnTo>
                  <a:lnTo>
                    <a:pt x="380115" y="160909"/>
                  </a:lnTo>
                  <a:lnTo>
                    <a:pt x="380115" y="148818"/>
                  </a:lnTo>
                  <a:lnTo>
                    <a:pt x="287126" y="148818"/>
                  </a:lnTo>
                  <a:lnTo>
                    <a:pt x="287126" y="115570"/>
                  </a:lnTo>
                  <a:lnTo>
                    <a:pt x="380115" y="115570"/>
                  </a:lnTo>
                  <a:lnTo>
                    <a:pt x="380115" y="103835"/>
                  </a:lnTo>
                  <a:close/>
                </a:path>
                <a:path w="709929" h="165734">
                  <a:moveTo>
                    <a:pt x="380115" y="115570"/>
                  </a:moveTo>
                  <a:lnTo>
                    <a:pt x="365535" y="115570"/>
                  </a:lnTo>
                  <a:lnTo>
                    <a:pt x="365535" y="148818"/>
                  </a:lnTo>
                  <a:lnTo>
                    <a:pt x="380115" y="148818"/>
                  </a:lnTo>
                  <a:lnTo>
                    <a:pt x="380115" y="115570"/>
                  </a:lnTo>
                  <a:close/>
                </a:path>
                <a:path w="709929" h="165734">
                  <a:moveTo>
                    <a:pt x="511318" y="6045"/>
                  </a:moveTo>
                  <a:lnTo>
                    <a:pt x="497449" y="6045"/>
                  </a:lnTo>
                  <a:lnTo>
                    <a:pt x="497449" y="154863"/>
                  </a:lnTo>
                  <a:lnTo>
                    <a:pt x="511318" y="154863"/>
                  </a:lnTo>
                  <a:lnTo>
                    <a:pt x="511318" y="68453"/>
                  </a:lnTo>
                  <a:lnTo>
                    <a:pt x="501539" y="68453"/>
                  </a:lnTo>
                  <a:lnTo>
                    <a:pt x="501539" y="56184"/>
                  </a:lnTo>
                  <a:lnTo>
                    <a:pt x="511318" y="56184"/>
                  </a:lnTo>
                  <a:lnTo>
                    <a:pt x="511318" y="6045"/>
                  </a:lnTo>
                  <a:close/>
                </a:path>
                <a:path w="709929" h="165734">
                  <a:moveTo>
                    <a:pt x="431308" y="19558"/>
                  </a:moveTo>
                  <a:lnTo>
                    <a:pt x="416728" y="19558"/>
                  </a:lnTo>
                  <a:lnTo>
                    <a:pt x="416728" y="122326"/>
                  </a:lnTo>
                  <a:lnTo>
                    <a:pt x="427040" y="122326"/>
                  </a:lnTo>
                  <a:lnTo>
                    <a:pt x="441378" y="122120"/>
                  </a:lnTo>
                  <a:lnTo>
                    <a:pt x="455599" y="121348"/>
                  </a:lnTo>
                  <a:lnTo>
                    <a:pt x="470121" y="119776"/>
                  </a:lnTo>
                  <a:lnTo>
                    <a:pt x="485359" y="117170"/>
                  </a:lnTo>
                  <a:lnTo>
                    <a:pt x="484835" y="113792"/>
                  </a:lnTo>
                  <a:lnTo>
                    <a:pt x="431308" y="113792"/>
                  </a:lnTo>
                  <a:lnTo>
                    <a:pt x="431308" y="109524"/>
                  </a:lnTo>
                  <a:lnTo>
                    <a:pt x="427040" y="109524"/>
                  </a:lnTo>
                  <a:lnTo>
                    <a:pt x="431308" y="109462"/>
                  </a:lnTo>
                  <a:lnTo>
                    <a:pt x="431308" y="19558"/>
                  </a:lnTo>
                  <a:close/>
                </a:path>
                <a:path w="709929" h="165734">
                  <a:moveTo>
                    <a:pt x="483403" y="104546"/>
                  </a:moveTo>
                  <a:lnTo>
                    <a:pt x="468671" y="107049"/>
                  </a:lnTo>
                  <a:lnTo>
                    <a:pt x="454622" y="108569"/>
                  </a:lnTo>
                  <a:lnTo>
                    <a:pt x="440873" y="109321"/>
                  </a:lnTo>
                  <a:lnTo>
                    <a:pt x="431308" y="109462"/>
                  </a:lnTo>
                  <a:lnTo>
                    <a:pt x="431308" y="113792"/>
                  </a:lnTo>
                  <a:lnTo>
                    <a:pt x="484835" y="113792"/>
                  </a:lnTo>
                  <a:lnTo>
                    <a:pt x="483403" y="104546"/>
                  </a:lnTo>
                  <a:close/>
                </a:path>
                <a:path w="709929" h="165734">
                  <a:moveTo>
                    <a:pt x="431308" y="109462"/>
                  </a:moveTo>
                  <a:lnTo>
                    <a:pt x="427040" y="109524"/>
                  </a:lnTo>
                  <a:lnTo>
                    <a:pt x="431308" y="109524"/>
                  </a:lnTo>
                  <a:close/>
                </a:path>
                <a:path w="709929" h="165734">
                  <a:moveTo>
                    <a:pt x="497449" y="56184"/>
                  </a:moveTo>
                  <a:lnTo>
                    <a:pt x="461356" y="56184"/>
                  </a:lnTo>
                  <a:lnTo>
                    <a:pt x="461356" y="68453"/>
                  </a:lnTo>
                  <a:lnTo>
                    <a:pt x="497449" y="68453"/>
                  </a:lnTo>
                  <a:lnTo>
                    <a:pt x="497449" y="56184"/>
                  </a:lnTo>
                  <a:close/>
                </a:path>
                <a:path w="709929" h="165734">
                  <a:moveTo>
                    <a:pt x="511318" y="56184"/>
                  </a:moveTo>
                  <a:lnTo>
                    <a:pt x="501539" y="56184"/>
                  </a:lnTo>
                  <a:lnTo>
                    <a:pt x="501539" y="68453"/>
                  </a:lnTo>
                  <a:lnTo>
                    <a:pt x="511318" y="68453"/>
                  </a:lnTo>
                  <a:lnTo>
                    <a:pt x="511318" y="56184"/>
                  </a:lnTo>
                  <a:close/>
                </a:path>
                <a:path w="709929" h="165734">
                  <a:moveTo>
                    <a:pt x="545633" y="2311"/>
                  </a:moveTo>
                  <a:lnTo>
                    <a:pt x="531409" y="2311"/>
                  </a:lnTo>
                  <a:lnTo>
                    <a:pt x="531409" y="163042"/>
                  </a:lnTo>
                  <a:lnTo>
                    <a:pt x="545633" y="163042"/>
                  </a:lnTo>
                  <a:lnTo>
                    <a:pt x="545633" y="2311"/>
                  </a:lnTo>
                  <a:close/>
                </a:path>
                <a:path w="709929" h="165734">
                  <a:moveTo>
                    <a:pt x="617628" y="8178"/>
                  </a:moveTo>
                  <a:lnTo>
                    <a:pt x="601104" y="10787"/>
                  </a:lnTo>
                  <a:lnTo>
                    <a:pt x="587980" y="18113"/>
                  </a:lnTo>
                  <a:lnTo>
                    <a:pt x="579323" y="29406"/>
                  </a:lnTo>
                  <a:lnTo>
                    <a:pt x="576201" y="43916"/>
                  </a:lnTo>
                  <a:lnTo>
                    <a:pt x="579323" y="58323"/>
                  </a:lnTo>
                  <a:lnTo>
                    <a:pt x="587980" y="69564"/>
                  </a:lnTo>
                  <a:lnTo>
                    <a:pt x="601104" y="76870"/>
                  </a:lnTo>
                  <a:lnTo>
                    <a:pt x="617628" y="79476"/>
                  </a:lnTo>
                  <a:lnTo>
                    <a:pt x="634255" y="76870"/>
                  </a:lnTo>
                  <a:lnTo>
                    <a:pt x="647432" y="69564"/>
                  </a:lnTo>
                  <a:lnTo>
                    <a:pt x="649113" y="67386"/>
                  </a:lnTo>
                  <a:lnTo>
                    <a:pt x="617628" y="67386"/>
                  </a:lnTo>
                  <a:lnTo>
                    <a:pt x="606852" y="65669"/>
                  </a:lnTo>
                  <a:lnTo>
                    <a:pt x="598226" y="60852"/>
                  </a:lnTo>
                  <a:lnTo>
                    <a:pt x="592500" y="53434"/>
                  </a:lnTo>
                  <a:lnTo>
                    <a:pt x="590425" y="43916"/>
                  </a:lnTo>
                  <a:lnTo>
                    <a:pt x="592500" y="34370"/>
                  </a:lnTo>
                  <a:lnTo>
                    <a:pt x="598226" y="26892"/>
                  </a:lnTo>
                  <a:lnTo>
                    <a:pt x="606852" y="22013"/>
                  </a:lnTo>
                  <a:lnTo>
                    <a:pt x="617628" y="20269"/>
                  </a:lnTo>
                  <a:lnTo>
                    <a:pt x="649088" y="20269"/>
                  </a:lnTo>
                  <a:lnTo>
                    <a:pt x="647432" y="18113"/>
                  </a:lnTo>
                  <a:lnTo>
                    <a:pt x="634255" y="10787"/>
                  </a:lnTo>
                  <a:lnTo>
                    <a:pt x="617628" y="8178"/>
                  </a:lnTo>
                  <a:close/>
                </a:path>
                <a:path w="709929" h="165734">
                  <a:moveTo>
                    <a:pt x="649088" y="20269"/>
                  </a:moveTo>
                  <a:lnTo>
                    <a:pt x="617628" y="20269"/>
                  </a:lnTo>
                  <a:lnTo>
                    <a:pt x="628479" y="22013"/>
                  </a:lnTo>
                  <a:lnTo>
                    <a:pt x="637097" y="26892"/>
                  </a:lnTo>
                  <a:lnTo>
                    <a:pt x="642781" y="34370"/>
                  </a:lnTo>
                  <a:lnTo>
                    <a:pt x="644831" y="43916"/>
                  </a:lnTo>
                  <a:lnTo>
                    <a:pt x="642781" y="53434"/>
                  </a:lnTo>
                  <a:lnTo>
                    <a:pt x="637097" y="60852"/>
                  </a:lnTo>
                  <a:lnTo>
                    <a:pt x="628479" y="65669"/>
                  </a:lnTo>
                  <a:lnTo>
                    <a:pt x="617628" y="67386"/>
                  </a:lnTo>
                  <a:lnTo>
                    <a:pt x="649113" y="67386"/>
                  </a:lnTo>
                  <a:lnTo>
                    <a:pt x="656108" y="58323"/>
                  </a:lnTo>
                  <a:lnTo>
                    <a:pt x="659233" y="43916"/>
                  </a:lnTo>
                  <a:lnTo>
                    <a:pt x="656108" y="29406"/>
                  </a:lnTo>
                  <a:lnTo>
                    <a:pt x="649088" y="20269"/>
                  </a:lnTo>
                  <a:close/>
                </a:path>
                <a:path w="709929" h="165734">
                  <a:moveTo>
                    <a:pt x="704394" y="2311"/>
                  </a:moveTo>
                  <a:lnTo>
                    <a:pt x="689459" y="2311"/>
                  </a:lnTo>
                  <a:lnTo>
                    <a:pt x="689459" y="84632"/>
                  </a:lnTo>
                  <a:lnTo>
                    <a:pt x="704394" y="84632"/>
                  </a:lnTo>
                  <a:lnTo>
                    <a:pt x="704394" y="2311"/>
                  </a:lnTo>
                  <a:close/>
                </a:path>
                <a:path w="709929" h="165734">
                  <a:moveTo>
                    <a:pt x="704394" y="92456"/>
                  </a:moveTo>
                  <a:lnTo>
                    <a:pt x="600381" y="92456"/>
                  </a:lnTo>
                  <a:lnTo>
                    <a:pt x="600381" y="104368"/>
                  </a:lnTo>
                  <a:lnTo>
                    <a:pt x="689815" y="104368"/>
                  </a:lnTo>
                  <a:lnTo>
                    <a:pt x="689815" y="120548"/>
                  </a:lnTo>
                  <a:lnTo>
                    <a:pt x="600737" y="120548"/>
                  </a:lnTo>
                  <a:lnTo>
                    <a:pt x="600737" y="160909"/>
                  </a:lnTo>
                  <a:lnTo>
                    <a:pt x="709728" y="160909"/>
                  </a:lnTo>
                  <a:lnTo>
                    <a:pt x="709728" y="155752"/>
                  </a:lnTo>
                  <a:lnTo>
                    <a:pt x="615139" y="155752"/>
                  </a:lnTo>
                  <a:lnTo>
                    <a:pt x="615139" y="131572"/>
                  </a:lnTo>
                  <a:lnTo>
                    <a:pt x="704394" y="131572"/>
                  </a:lnTo>
                  <a:lnTo>
                    <a:pt x="704394" y="92456"/>
                  </a:lnTo>
                  <a:close/>
                </a:path>
                <a:path w="709929" h="165734">
                  <a:moveTo>
                    <a:pt x="709728" y="149174"/>
                  </a:moveTo>
                  <a:lnTo>
                    <a:pt x="615139" y="149174"/>
                  </a:lnTo>
                  <a:lnTo>
                    <a:pt x="615139" y="155752"/>
                  </a:lnTo>
                  <a:lnTo>
                    <a:pt x="709728" y="155752"/>
                  </a:lnTo>
                  <a:lnTo>
                    <a:pt x="709728" y="14917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277100" y="11493500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277100" y="11493500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900" y="101600"/>
                  </a:ln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161934" y="11642953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5"/>
                  </a:lnTo>
                  <a:lnTo>
                    <a:pt x="152603" y="67055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5"/>
                  </a:moveTo>
                  <a:lnTo>
                    <a:pt x="48158" y="26415"/>
                  </a:lnTo>
                  <a:lnTo>
                    <a:pt x="48158" y="53847"/>
                  </a:lnTo>
                  <a:lnTo>
                    <a:pt x="44348" y="78393"/>
                  </a:lnTo>
                  <a:lnTo>
                    <a:pt x="33985" y="101472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7"/>
                  </a:lnTo>
                  <a:lnTo>
                    <a:pt x="51612" y="26415"/>
                  </a:lnTo>
                  <a:close/>
                </a:path>
                <a:path w="358775" h="184150">
                  <a:moveTo>
                    <a:pt x="65023" y="26415"/>
                  </a:moveTo>
                  <a:lnTo>
                    <a:pt x="61772" y="26415"/>
                  </a:lnTo>
                  <a:lnTo>
                    <a:pt x="61772" y="53847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7"/>
                  </a:lnTo>
                  <a:lnTo>
                    <a:pt x="65023" y="26415"/>
                  </a:lnTo>
                  <a:close/>
                </a:path>
                <a:path w="358775" h="184150">
                  <a:moveTo>
                    <a:pt x="61772" y="26415"/>
                  </a:moveTo>
                  <a:lnTo>
                    <a:pt x="51612" y="26415"/>
                  </a:lnTo>
                  <a:lnTo>
                    <a:pt x="51612" y="53847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7"/>
                  </a:lnTo>
                  <a:lnTo>
                    <a:pt x="61772" y="26415"/>
                  </a:lnTo>
                  <a:close/>
                </a:path>
                <a:path w="358775" h="184150">
                  <a:moveTo>
                    <a:pt x="135940" y="67055"/>
                  </a:moveTo>
                  <a:lnTo>
                    <a:pt x="96316" y="67055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5"/>
                  </a:lnTo>
                  <a:close/>
                </a:path>
                <a:path w="358775" h="184150">
                  <a:moveTo>
                    <a:pt x="152603" y="67055"/>
                  </a:moveTo>
                  <a:lnTo>
                    <a:pt x="140817" y="67055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5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5"/>
                  </a:lnTo>
                  <a:lnTo>
                    <a:pt x="106680" y="26415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5"/>
                  </a:moveTo>
                  <a:lnTo>
                    <a:pt x="65023" y="26415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5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59"/>
                  </a:lnTo>
                  <a:lnTo>
                    <a:pt x="326323" y="60959"/>
                  </a:lnTo>
                  <a:lnTo>
                    <a:pt x="326323" y="46735"/>
                  </a:lnTo>
                  <a:lnTo>
                    <a:pt x="330996" y="46735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5"/>
                  </a:moveTo>
                  <a:lnTo>
                    <a:pt x="326323" y="46735"/>
                  </a:lnTo>
                  <a:lnTo>
                    <a:pt x="326323" y="60959"/>
                  </a:lnTo>
                  <a:lnTo>
                    <a:pt x="330996" y="60959"/>
                  </a:lnTo>
                  <a:lnTo>
                    <a:pt x="330996" y="46735"/>
                  </a:lnTo>
                  <a:close/>
                </a:path>
                <a:path w="358775" h="184150">
                  <a:moveTo>
                    <a:pt x="358225" y="46735"/>
                  </a:moveTo>
                  <a:lnTo>
                    <a:pt x="330996" y="46735"/>
                  </a:lnTo>
                  <a:lnTo>
                    <a:pt x="330996" y="60959"/>
                  </a:lnTo>
                  <a:lnTo>
                    <a:pt x="358225" y="60959"/>
                  </a:lnTo>
                  <a:lnTo>
                    <a:pt x="358225" y="46735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728200" y="11493500"/>
              <a:ext cx="2032000" cy="495300"/>
            </a:xfrm>
            <a:custGeom>
              <a:avLst/>
              <a:gdLst/>
              <a:ahLst/>
              <a:cxnLst/>
              <a:rect l="l" t="t" r="r" b="b"/>
              <a:pathLst>
                <a:path w="2032000" h="495300">
                  <a:moveTo>
                    <a:pt x="948436" y="224231"/>
                  </a:moveTo>
                  <a:lnTo>
                    <a:pt x="930630" y="218097"/>
                  </a:lnTo>
                  <a:lnTo>
                    <a:pt x="916838" y="208940"/>
                  </a:lnTo>
                  <a:lnTo>
                    <a:pt x="907910" y="197434"/>
                  </a:lnTo>
                  <a:lnTo>
                    <a:pt x="904748" y="184200"/>
                  </a:lnTo>
                  <a:lnTo>
                    <a:pt x="904748" y="183794"/>
                  </a:lnTo>
                  <a:lnTo>
                    <a:pt x="944981" y="183794"/>
                  </a:lnTo>
                  <a:lnTo>
                    <a:pt x="944981" y="181762"/>
                  </a:lnTo>
                  <a:lnTo>
                    <a:pt x="944981" y="179324"/>
                  </a:lnTo>
                  <a:lnTo>
                    <a:pt x="944981" y="170383"/>
                  </a:lnTo>
                  <a:lnTo>
                    <a:pt x="904748" y="170383"/>
                  </a:lnTo>
                  <a:lnTo>
                    <a:pt x="904748" y="150063"/>
                  </a:lnTo>
                  <a:lnTo>
                    <a:pt x="887679" y="150063"/>
                  </a:lnTo>
                  <a:lnTo>
                    <a:pt x="887679" y="170383"/>
                  </a:lnTo>
                  <a:lnTo>
                    <a:pt x="847648" y="170383"/>
                  </a:lnTo>
                  <a:lnTo>
                    <a:pt x="847648" y="183794"/>
                  </a:lnTo>
                  <a:lnTo>
                    <a:pt x="887882" y="183794"/>
                  </a:lnTo>
                  <a:lnTo>
                    <a:pt x="887882" y="184200"/>
                  </a:lnTo>
                  <a:lnTo>
                    <a:pt x="884669" y="198247"/>
                  </a:lnTo>
                  <a:lnTo>
                    <a:pt x="875665" y="210540"/>
                  </a:lnTo>
                  <a:lnTo>
                    <a:pt x="861733" y="220294"/>
                  </a:lnTo>
                  <a:lnTo>
                    <a:pt x="843788" y="226669"/>
                  </a:lnTo>
                  <a:lnTo>
                    <a:pt x="850696" y="240080"/>
                  </a:lnTo>
                  <a:lnTo>
                    <a:pt x="871778" y="231902"/>
                  </a:lnTo>
                  <a:lnTo>
                    <a:pt x="887857" y="219379"/>
                  </a:lnTo>
                  <a:lnTo>
                    <a:pt x="896632" y="205562"/>
                  </a:lnTo>
                  <a:lnTo>
                    <a:pt x="904722" y="217754"/>
                  </a:lnTo>
                  <a:lnTo>
                    <a:pt x="920673" y="229666"/>
                  </a:lnTo>
                  <a:lnTo>
                    <a:pt x="941527" y="237439"/>
                  </a:lnTo>
                  <a:lnTo>
                    <a:pt x="948436" y="224231"/>
                  </a:lnTo>
                  <a:close/>
                </a:path>
                <a:path w="2032000" h="495300">
                  <a:moveTo>
                    <a:pt x="957580" y="259384"/>
                  </a:moveTo>
                  <a:lnTo>
                    <a:pt x="957110" y="254711"/>
                  </a:lnTo>
                  <a:lnTo>
                    <a:pt x="956360" y="246989"/>
                  </a:lnTo>
                  <a:lnTo>
                    <a:pt x="925347" y="250317"/>
                  </a:lnTo>
                  <a:lnTo>
                    <a:pt x="893749" y="252069"/>
                  </a:lnTo>
                  <a:lnTo>
                    <a:pt x="863168" y="252768"/>
                  </a:lnTo>
                  <a:lnTo>
                    <a:pt x="835253" y="252882"/>
                  </a:lnTo>
                  <a:lnTo>
                    <a:pt x="837488" y="267106"/>
                  </a:lnTo>
                  <a:lnTo>
                    <a:pt x="864844" y="266903"/>
                  </a:lnTo>
                  <a:lnTo>
                    <a:pt x="888085" y="266141"/>
                  </a:lnTo>
                  <a:lnTo>
                    <a:pt x="888085" y="328066"/>
                  </a:lnTo>
                  <a:lnTo>
                    <a:pt x="904951" y="328066"/>
                  </a:lnTo>
                  <a:lnTo>
                    <a:pt x="904951" y="265176"/>
                  </a:lnTo>
                  <a:lnTo>
                    <a:pt x="926211" y="263601"/>
                  </a:lnTo>
                  <a:lnTo>
                    <a:pt x="957580" y="259384"/>
                  </a:lnTo>
                  <a:close/>
                </a:path>
                <a:path w="2032000" h="495300">
                  <a:moveTo>
                    <a:pt x="986028" y="149656"/>
                  </a:moveTo>
                  <a:lnTo>
                    <a:pt x="969365" y="149656"/>
                  </a:lnTo>
                  <a:lnTo>
                    <a:pt x="969365" y="333552"/>
                  </a:lnTo>
                  <a:lnTo>
                    <a:pt x="986028" y="333552"/>
                  </a:lnTo>
                  <a:lnTo>
                    <a:pt x="986028" y="149656"/>
                  </a:lnTo>
                  <a:close/>
                </a:path>
                <a:path w="2032000" h="495300">
                  <a:moveTo>
                    <a:pt x="1181074" y="239268"/>
                  </a:moveTo>
                  <a:lnTo>
                    <a:pt x="1156944" y="231203"/>
                  </a:lnTo>
                  <a:lnTo>
                    <a:pt x="1135329" y="216890"/>
                  </a:lnTo>
                  <a:lnTo>
                    <a:pt x="1119784" y="197980"/>
                  </a:lnTo>
                  <a:lnTo>
                    <a:pt x="1113815" y="176072"/>
                  </a:lnTo>
                  <a:lnTo>
                    <a:pt x="1113815" y="161848"/>
                  </a:lnTo>
                  <a:lnTo>
                    <a:pt x="1110767" y="161848"/>
                  </a:lnTo>
                  <a:lnTo>
                    <a:pt x="1099185" y="161848"/>
                  </a:lnTo>
                  <a:lnTo>
                    <a:pt x="1096137" y="161848"/>
                  </a:lnTo>
                  <a:lnTo>
                    <a:pt x="1096137" y="176072"/>
                  </a:lnTo>
                  <a:lnTo>
                    <a:pt x="1090206" y="197891"/>
                  </a:lnTo>
                  <a:lnTo>
                    <a:pt x="1074724" y="216814"/>
                  </a:lnTo>
                  <a:lnTo>
                    <a:pt x="1053198" y="231165"/>
                  </a:lnTo>
                  <a:lnTo>
                    <a:pt x="1029081" y="239268"/>
                  </a:lnTo>
                  <a:lnTo>
                    <a:pt x="1036193" y="253288"/>
                  </a:lnTo>
                  <a:lnTo>
                    <a:pt x="1063447" y="243484"/>
                  </a:lnTo>
                  <a:lnTo>
                    <a:pt x="1087348" y="226491"/>
                  </a:lnTo>
                  <a:lnTo>
                    <a:pt x="1104315" y="203606"/>
                  </a:lnTo>
                  <a:lnTo>
                    <a:pt x="1104976" y="200787"/>
                  </a:lnTo>
                  <a:lnTo>
                    <a:pt x="1105636" y="203606"/>
                  </a:lnTo>
                  <a:lnTo>
                    <a:pt x="1122603" y="226491"/>
                  </a:lnTo>
                  <a:lnTo>
                    <a:pt x="1146505" y="243484"/>
                  </a:lnTo>
                  <a:lnTo>
                    <a:pt x="1173759" y="253288"/>
                  </a:lnTo>
                  <a:lnTo>
                    <a:pt x="1181074" y="239268"/>
                  </a:lnTo>
                  <a:close/>
                </a:path>
                <a:path w="2032000" h="495300">
                  <a:moveTo>
                    <a:pt x="1188999" y="295554"/>
                  </a:moveTo>
                  <a:lnTo>
                    <a:pt x="1113205" y="295554"/>
                  </a:lnTo>
                  <a:lnTo>
                    <a:pt x="1113205" y="251053"/>
                  </a:lnTo>
                  <a:lnTo>
                    <a:pt x="1096543" y="251053"/>
                  </a:lnTo>
                  <a:lnTo>
                    <a:pt x="1096543" y="295554"/>
                  </a:lnTo>
                  <a:lnTo>
                    <a:pt x="1022578" y="295554"/>
                  </a:lnTo>
                  <a:lnTo>
                    <a:pt x="1022578" y="309575"/>
                  </a:lnTo>
                  <a:lnTo>
                    <a:pt x="1188999" y="309575"/>
                  </a:lnTo>
                  <a:lnTo>
                    <a:pt x="1188999" y="300228"/>
                  </a:lnTo>
                  <a:lnTo>
                    <a:pt x="1188999" y="295554"/>
                  </a:lnTo>
                  <a:close/>
                </a:path>
                <a:path w="2032000" h="495300">
                  <a:moveTo>
                    <a:pt x="2032000" y="101600"/>
                  </a:moveTo>
                  <a:lnTo>
                    <a:pt x="2024011" y="62064"/>
                  </a:lnTo>
                  <a:lnTo>
                    <a:pt x="2019300" y="55079"/>
                  </a:lnTo>
                  <a:lnTo>
                    <a:pt x="2019300" y="101600"/>
                  </a:lnTo>
                  <a:lnTo>
                    <a:pt x="2019300" y="393700"/>
                  </a:lnTo>
                  <a:lnTo>
                    <a:pt x="2012302" y="428307"/>
                  </a:lnTo>
                  <a:lnTo>
                    <a:pt x="1993252" y="456565"/>
                  </a:lnTo>
                  <a:lnTo>
                    <a:pt x="1964994" y="475615"/>
                  </a:lnTo>
                  <a:lnTo>
                    <a:pt x="1930400" y="482600"/>
                  </a:lnTo>
                  <a:lnTo>
                    <a:pt x="101600" y="482600"/>
                  </a:lnTo>
                  <a:lnTo>
                    <a:pt x="66992" y="475615"/>
                  </a:lnTo>
                  <a:lnTo>
                    <a:pt x="38735" y="456565"/>
                  </a:lnTo>
                  <a:lnTo>
                    <a:pt x="19685" y="428307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64994" y="19697"/>
                  </a:lnTo>
                  <a:lnTo>
                    <a:pt x="1993252" y="38747"/>
                  </a:lnTo>
                  <a:lnTo>
                    <a:pt x="2012302" y="67005"/>
                  </a:lnTo>
                  <a:lnTo>
                    <a:pt x="2019300" y="101600"/>
                  </a:lnTo>
                  <a:lnTo>
                    <a:pt x="2019300" y="55079"/>
                  </a:lnTo>
                  <a:lnTo>
                    <a:pt x="2002231" y="29768"/>
                  </a:lnTo>
                  <a:lnTo>
                    <a:pt x="1969935" y="7988"/>
                  </a:lnTo>
                  <a:lnTo>
                    <a:pt x="19304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64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75" y="433247"/>
                  </a:lnTo>
                  <a:lnTo>
                    <a:pt x="29756" y="465543"/>
                  </a:lnTo>
                  <a:lnTo>
                    <a:pt x="62052" y="487324"/>
                  </a:lnTo>
                  <a:lnTo>
                    <a:pt x="101600" y="495300"/>
                  </a:lnTo>
                  <a:lnTo>
                    <a:pt x="1930400" y="495300"/>
                  </a:lnTo>
                  <a:lnTo>
                    <a:pt x="1969935" y="487324"/>
                  </a:lnTo>
                  <a:lnTo>
                    <a:pt x="2002231" y="465543"/>
                  </a:lnTo>
                  <a:lnTo>
                    <a:pt x="2024011" y="433247"/>
                  </a:lnTo>
                  <a:lnTo>
                    <a:pt x="2032000" y="393700"/>
                  </a:lnTo>
                  <a:lnTo>
                    <a:pt x="2032000" y="10160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08000" y="546100"/>
              <a:ext cx="13119100" cy="12763500"/>
            </a:xfrm>
            <a:custGeom>
              <a:avLst/>
              <a:gdLst/>
              <a:ahLst/>
              <a:cxnLst/>
              <a:rect l="l" t="t" r="r" b="b"/>
              <a:pathLst>
                <a:path w="13119100" h="12763500">
                  <a:moveTo>
                    <a:pt x="13119100" y="0"/>
                  </a:moveTo>
                  <a:lnTo>
                    <a:pt x="0" y="0"/>
                  </a:lnTo>
                  <a:lnTo>
                    <a:pt x="0" y="12763500"/>
                  </a:lnTo>
                  <a:lnTo>
                    <a:pt x="13119100" y="127635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000000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100" y="5245100"/>
              <a:ext cx="4152900" cy="233680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508000" y="88900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08000" y="88900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52500" y="36830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952500" y="12700"/>
                  </a:lnTo>
                  <a:lnTo>
                    <a:pt x="962386" y="14696"/>
                  </a:lnTo>
                  <a:lnTo>
                    <a:pt x="970460" y="20139"/>
                  </a:lnTo>
                  <a:lnTo>
                    <a:pt x="975903" y="28213"/>
                  </a:lnTo>
                  <a:lnTo>
                    <a:pt x="977900" y="38100"/>
                  </a:lnTo>
                  <a:lnTo>
                    <a:pt x="977900" y="342900"/>
                  </a:lnTo>
                  <a:lnTo>
                    <a:pt x="975903" y="352786"/>
                  </a:lnTo>
                  <a:lnTo>
                    <a:pt x="970460" y="360860"/>
                  </a:lnTo>
                  <a:lnTo>
                    <a:pt x="962386" y="366303"/>
                  </a:lnTo>
                  <a:lnTo>
                    <a:pt x="952500" y="3683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  <a:path w="9906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952500" y="1270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89508" y="202107"/>
              <a:ext cx="758825" cy="126364"/>
            </a:xfrm>
            <a:custGeom>
              <a:avLst/>
              <a:gdLst/>
              <a:ahLst/>
              <a:cxnLst/>
              <a:rect l="l" t="t" r="r" b="b"/>
              <a:pathLst>
                <a:path w="758825" h="126364">
                  <a:moveTo>
                    <a:pt x="108826" y="0"/>
                  </a:moveTo>
                  <a:lnTo>
                    <a:pt x="97650" y="0"/>
                  </a:lnTo>
                  <a:lnTo>
                    <a:pt x="97650" y="126288"/>
                  </a:lnTo>
                  <a:lnTo>
                    <a:pt x="108826" y="126288"/>
                  </a:lnTo>
                  <a:lnTo>
                    <a:pt x="108826" y="0"/>
                  </a:lnTo>
                  <a:close/>
                </a:path>
                <a:path w="758825" h="126364">
                  <a:moveTo>
                    <a:pt x="83261" y="2933"/>
                  </a:moveTo>
                  <a:lnTo>
                    <a:pt x="72364" y="2933"/>
                  </a:lnTo>
                  <a:lnTo>
                    <a:pt x="72364" y="119862"/>
                  </a:lnTo>
                  <a:lnTo>
                    <a:pt x="83261" y="119862"/>
                  </a:lnTo>
                  <a:lnTo>
                    <a:pt x="83261" y="54902"/>
                  </a:lnTo>
                  <a:lnTo>
                    <a:pt x="75857" y="54902"/>
                  </a:lnTo>
                  <a:lnTo>
                    <a:pt x="75857" y="45262"/>
                  </a:lnTo>
                  <a:lnTo>
                    <a:pt x="83261" y="45262"/>
                  </a:lnTo>
                  <a:lnTo>
                    <a:pt x="83261" y="2933"/>
                  </a:lnTo>
                  <a:close/>
                </a:path>
                <a:path w="758825" h="126364">
                  <a:moveTo>
                    <a:pt x="29756" y="19557"/>
                  </a:moveTo>
                  <a:lnTo>
                    <a:pt x="27381" y="19557"/>
                  </a:lnTo>
                  <a:lnTo>
                    <a:pt x="27381" y="35623"/>
                  </a:lnTo>
                  <a:lnTo>
                    <a:pt x="25578" y="52797"/>
                  </a:lnTo>
                  <a:lnTo>
                    <a:pt x="20291" y="68767"/>
                  </a:lnTo>
                  <a:lnTo>
                    <a:pt x="11704" y="82379"/>
                  </a:lnTo>
                  <a:lnTo>
                    <a:pt x="0" y="92481"/>
                  </a:lnTo>
                  <a:lnTo>
                    <a:pt x="7124" y="101142"/>
                  </a:lnTo>
                  <a:lnTo>
                    <a:pt x="19525" y="89844"/>
                  </a:lnTo>
                  <a:lnTo>
                    <a:pt x="28690" y="74355"/>
                  </a:lnTo>
                  <a:lnTo>
                    <a:pt x="33163" y="59812"/>
                  </a:lnTo>
                  <a:lnTo>
                    <a:pt x="31633" y="54902"/>
                  </a:lnTo>
                  <a:lnTo>
                    <a:pt x="29756" y="35623"/>
                  </a:lnTo>
                  <a:lnTo>
                    <a:pt x="29756" y="19557"/>
                  </a:lnTo>
                  <a:close/>
                </a:path>
                <a:path w="758825" h="126364">
                  <a:moveTo>
                    <a:pt x="38696" y="19557"/>
                  </a:moveTo>
                  <a:lnTo>
                    <a:pt x="36322" y="19557"/>
                  </a:lnTo>
                  <a:lnTo>
                    <a:pt x="36322" y="35623"/>
                  </a:lnTo>
                  <a:lnTo>
                    <a:pt x="34372" y="55880"/>
                  </a:lnTo>
                  <a:lnTo>
                    <a:pt x="33163" y="59812"/>
                  </a:lnTo>
                  <a:lnTo>
                    <a:pt x="37160" y="72556"/>
                  </a:lnTo>
                  <a:lnTo>
                    <a:pt x="46140" y="87310"/>
                  </a:lnTo>
                  <a:lnTo>
                    <a:pt x="58394" y="98069"/>
                  </a:lnTo>
                  <a:lnTo>
                    <a:pt x="65519" y="89547"/>
                  </a:lnTo>
                  <a:lnTo>
                    <a:pt x="54020" y="79962"/>
                  </a:lnTo>
                  <a:lnTo>
                    <a:pt x="45612" y="67038"/>
                  </a:lnTo>
                  <a:lnTo>
                    <a:pt x="40451" y="51887"/>
                  </a:lnTo>
                  <a:lnTo>
                    <a:pt x="38696" y="35623"/>
                  </a:lnTo>
                  <a:lnTo>
                    <a:pt x="38696" y="19557"/>
                  </a:lnTo>
                  <a:close/>
                </a:path>
                <a:path w="758825" h="126364">
                  <a:moveTo>
                    <a:pt x="36322" y="19557"/>
                  </a:moveTo>
                  <a:lnTo>
                    <a:pt x="29756" y="19557"/>
                  </a:lnTo>
                  <a:lnTo>
                    <a:pt x="29756" y="35623"/>
                  </a:lnTo>
                  <a:lnTo>
                    <a:pt x="31637" y="54947"/>
                  </a:lnTo>
                  <a:lnTo>
                    <a:pt x="33163" y="59812"/>
                  </a:lnTo>
                  <a:lnTo>
                    <a:pt x="34372" y="55880"/>
                  </a:lnTo>
                  <a:lnTo>
                    <a:pt x="36322" y="35623"/>
                  </a:lnTo>
                  <a:lnTo>
                    <a:pt x="36322" y="19557"/>
                  </a:lnTo>
                  <a:close/>
                </a:path>
                <a:path w="758825" h="126364">
                  <a:moveTo>
                    <a:pt x="72364" y="45262"/>
                  </a:moveTo>
                  <a:lnTo>
                    <a:pt x="51689" y="45262"/>
                  </a:lnTo>
                  <a:lnTo>
                    <a:pt x="51689" y="54902"/>
                  </a:lnTo>
                  <a:lnTo>
                    <a:pt x="72364" y="54902"/>
                  </a:lnTo>
                  <a:lnTo>
                    <a:pt x="72364" y="45262"/>
                  </a:lnTo>
                  <a:close/>
                </a:path>
                <a:path w="758825" h="126364">
                  <a:moveTo>
                    <a:pt x="83261" y="45262"/>
                  </a:moveTo>
                  <a:lnTo>
                    <a:pt x="75857" y="45262"/>
                  </a:lnTo>
                  <a:lnTo>
                    <a:pt x="75857" y="54902"/>
                  </a:lnTo>
                  <a:lnTo>
                    <a:pt x="83261" y="54902"/>
                  </a:lnTo>
                  <a:lnTo>
                    <a:pt x="83261" y="45262"/>
                  </a:lnTo>
                  <a:close/>
                </a:path>
                <a:path w="758825" h="126364">
                  <a:moveTo>
                    <a:pt x="61188" y="14668"/>
                  </a:moveTo>
                  <a:lnTo>
                    <a:pt x="3492" y="14668"/>
                  </a:lnTo>
                  <a:lnTo>
                    <a:pt x="3492" y="24307"/>
                  </a:lnTo>
                  <a:lnTo>
                    <a:pt x="27381" y="24307"/>
                  </a:lnTo>
                  <a:lnTo>
                    <a:pt x="27381" y="19557"/>
                  </a:lnTo>
                  <a:lnTo>
                    <a:pt x="61188" y="19557"/>
                  </a:lnTo>
                  <a:lnTo>
                    <a:pt x="61188" y="14668"/>
                  </a:lnTo>
                  <a:close/>
                </a:path>
                <a:path w="758825" h="126364">
                  <a:moveTo>
                    <a:pt x="61188" y="19557"/>
                  </a:moveTo>
                  <a:lnTo>
                    <a:pt x="38696" y="19557"/>
                  </a:lnTo>
                  <a:lnTo>
                    <a:pt x="38696" y="24307"/>
                  </a:lnTo>
                  <a:lnTo>
                    <a:pt x="61188" y="24307"/>
                  </a:lnTo>
                  <a:lnTo>
                    <a:pt x="61188" y="19557"/>
                  </a:lnTo>
                  <a:close/>
                </a:path>
                <a:path w="758825" h="126364">
                  <a:moveTo>
                    <a:pt x="181459" y="85077"/>
                  </a:moveTo>
                  <a:lnTo>
                    <a:pt x="144019" y="85077"/>
                  </a:lnTo>
                  <a:lnTo>
                    <a:pt x="144019" y="124612"/>
                  </a:lnTo>
                  <a:lnTo>
                    <a:pt x="230214" y="124612"/>
                  </a:lnTo>
                  <a:lnTo>
                    <a:pt x="230214" y="115252"/>
                  </a:lnTo>
                  <a:lnTo>
                    <a:pt x="155475" y="115252"/>
                  </a:lnTo>
                  <a:lnTo>
                    <a:pt x="155475" y="94297"/>
                  </a:lnTo>
                  <a:lnTo>
                    <a:pt x="230214" y="94297"/>
                  </a:lnTo>
                  <a:lnTo>
                    <a:pt x="230214" y="88849"/>
                  </a:lnTo>
                  <a:lnTo>
                    <a:pt x="181459" y="88849"/>
                  </a:lnTo>
                  <a:lnTo>
                    <a:pt x="181459" y="85077"/>
                  </a:lnTo>
                  <a:close/>
                </a:path>
                <a:path w="758825" h="126364">
                  <a:moveTo>
                    <a:pt x="230214" y="94297"/>
                  </a:moveTo>
                  <a:lnTo>
                    <a:pt x="218898" y="94297"/>
                  </a:lnTo>
                  <a:lnTo>
                    <a:pt x="218898" y="115252"/>
                  </a:lnTo>
                  <a:lnTo>
                    <a:pt x="230214" y="115252"/>
                  </a:lnTo>
                  <a:lnTo>
                    <a:pt x="230214" y="94297"/>
                  </a:lnTo>
                  <a:close/>
                </a:path>
                <a:path w="758825" h="126364">
                  <a:moveTo>
                    <a:pt x="192914" y="67055"/>
                  </a:moveTo>
                  <a:lnTo>
                    <a:pt x="181459" y="67055"/>
                  </a:lnTo>
                  <a:lnTo>
                    <a:pt x="181459" y="88849"/>
                  </a:lnTo>
                  <a:lnTo>
                    <a:pt x="192914" y="88849"/>
                  </a:lnTo>
                  <a:lnTo>
                    <a:pt x="192914" y="67055"/>
                  </a:lnTo>
                  <a:close/>
                </a:path>
                <a:path w="758825" h="126364">
                  <a:moveTo>
                    <a:pt x="230214" y="85077"/>
                  </a:moveTo>
                  <a:lnTo>
                    <a:pt x="192914" y="85077"/>
                  </a:lnTo>
                  <a:lnTo>
                    <a:pt x="192914" y="88849"/>
                  </a:lnTo>
                  <a:lnTo>
                    <a:pt x="230214" y="88849"/>
                  </a:lnTo>
                  <a:lnTo>
                    <a:pt x="230214" y="85077"/>
                  </a:lnTo>
                  <a:close/>
                </a:path>
                <a:path w="758825" h="126364">
                  <a:moveTo>
                    <a:pt x="244184" y="60909"/>
                  </a:moveTo>
                  <a:lnTo>
                    <a:pt x="130049" y="60909"/>
                  </a:lnTo>
                  <a:lnTo>
                    <a:pt x="130049" y="70408"/>
                  </a:lnTo>
                  <a:lnTo>
                    <a:pt x="181459" y="70408"/>
                  </a:lnTo>
                  <a:lnTo>
                    <a:pt x="181459" y="67055"/>
                  </a:lnTo>
                  <a:lnTo>
                    <a:pt x="244184" y="67055"/>
                  </a:lnTo>
                  <a:lnTo>
                    <a:pt x="244184" y="60909"/>
                  </a:lnTo>
                  <a:close/>
                </a:path>
                <a:path w="758825" h="126364">
                  <a:moveTo>
                    <a:pt x="244184" y="67055"/>
                  </a:moveTo>
                  <a:lnTo>
                    <a:pt x="192914" y="67055"/>
                  </a:lnTo>
                  <a:lnTo>
                    <a:pt x="192914" y="70408"/>
                  </a:lnTo>
                  <a:lnTo>
                    <a:pt x="244184" y="70408"/>
                  </a:lnTo>
                  <a:lnTo>
                    <a:pt x="244184" y="67055"/>
                  </a:lnTo>
                  <a:close/>
                </a:path>
                <a:path w="758825" h="126364">
                  <a:moveTo>
                    <a:pt x="159805" y="39814"/>
                  </a:moveTo>
                  <a:lnTo>
                    <a:pt x="141225" y="39814"/>
                  </a:lnTo>
                  <a:lnTo>
                    <a:pt x="141225" y="49314"/>
                  </a:lnTo>
                  <a:lnTo>
                    <a:pt x="232868" y="49314"/>
                  </a:lnTo>
                  <a:lnTo>
                    <a:pt x="232868" y="45961"/>
                  </a:lnTo>
                  <a:lnTo>
                    <a:pt x="159805" y="45961"/>
                  </a:lnTo>
                  <a:lnTo>
                    <a:pt x="159805" y="39814"/>
                  </a:lnTo>
                  <a:close/>
                </a:path>
                <a:path w="758825" h="126364">
                  <a:moveTo>
                    <a:pt x="171400" y="8102"/>
                  </a:moveTo>
                  <a:lnTo>
                    <a:pt x="159805" y="8102"/>
                  </a:lnTo>
                  <a:lnTo>
                    <a:pt x="159805" y="45961"/>
                  </a:lnTo>
                  <a:lnTo>
                    <a:pt x="171400" y="45961"/>
                  </a:lnTo>
                  <a:lnTo>
                    <a:pt x="171400" y="8102"/>
                  </a:lnTo>
                  <a:close/>
                </a:path>
                <a:path w="758825" h="126364">
                  <a:moveTo>
                    <a:pt x="202833" y="39814"/>
                  </a:moveTo>
                  <a:lnTo>
                    <a:pt x="171400" y="39814"/>
                  </a:lnTo>
                  <a:lnTo>
                    <a:pt x="171400" y="45961"/>
                  </a:lnTo>
                  <a:lnTo>
                    <a:pt x="202833" y="45961"/>
                  </a:lnTo>
                  <a:lnTo>
                    <a:pt x="202833" y="39814"/>
                  </a:lnTo>
                  <a:close/>
                </a:path>
                <a:path w="758825" h="126364">
                  <a:moveTo>
                    <a:pt x="214288" y="8102"/>
                  </a:moveTo>
                  <a:lnTo>
                    <a:pt x="202833" y="8102"/>
                  </a:lnTo>
                  <a:lnTo>
                    <a:pt x="202833" y="45961"/>
                  </a:lnTo>
                  <a:lnTo>
                    <a:pt x="214288" y="45961"/>
                  </a:lnTo>
                  <a:lnTo>
                    <a:pt x="214288" y="8102"/>
                  </a:lnTo>
                  <a:close/>
                </a:path>
                <a:path w="758825" h="126364">
                  <a:moveTo>
                    <a:pt x="232868" y="39814"/>
                  </a:moveTo>
                  <a:lnTo>
                    <a:pt x="214288" y="39814"/>
                  </a:lnTo>
                  <a:lnTo>
                    <a:pt x="214288" y="45961"/>
                  </a:lnTo>
                  <a:lnTo>
                    <a:pt x="232868" y="45961"/>
                  </a:lnTo>
                  <a:lnTo>
                    <a:pt x="232868" y="39814"/>
                  </a:lnTo>
                  <a:close/>
                </a:path>
                <a:path w="758825" h="126364">
                  <a:moveTo>
                    <a:pt x="233427" y="3911"/>
                  </a:moveTo>
                  <a:lnTo>
                    <a:pt x="140666" y="3911"/>
                  </a:lnTo>
                  <a:lnTo>
                    <a:pt x="140666" y="13411"/>
                  </a:lnTo>
                  <a:lnTo>
                    <a:pt x="159805" y="13411"/>
                  </a:lnTo>
                  <a:lnTo>
                    <a:pt x="159805" y="8102"/>
                  </a:lnTo>
                  <a:lnTo>
                    <a:pt x="233427" y="8102"/>
                  </a:lnTo>
                  <a:lnTo>
                    <a:pt x="233427" y="3911"/>
                  </a:lnTo>
                  <a:close/>
                </a:path>
                <a:path w="758825" h="126364">
                  <a:moveTo>
                    <a:pt x="202833" y="8102"/>
                  </a:moveTo>
                  <a:lnTo>
                    <a:pt x="171400" y="8102"/>
                  </a:lnTo>
                  <a:lnTo>
                    <a:pt x="171400" y="13411"/>
                  </a:lnTo>
                  <a:lnTo>
                    <a:pt x="202833" y="13411"/>
                  </a:lnTo>
                  <a:lnTo>
                    <a:pt x="202833" y="8102"/>
                  </a:lnTo>
                  <a:close/>
                </a:path>
                <a:path w="758825" h="126364">
                  <a:moveTo>
                    <a:pt x="233427" y="8102"/>
                  </a:moveTo>
                  <a:lnTo>
                    <a:pt x="214288" y="8102"/>
                  </a:lnTo>
                  <a:lnTo>
                    <a:pt x="214288" y="13411"/>
                  </a:lnTo>
                  <a:lnTo>
                    <a:pt x="233427" y="13411"/>
                  </a:lnTo>
                  <a:lnTo>
                    <a:pt x="233427" y="8102"/>
                  </a:lnTo>
                  <a:close/>
                </a:path>
                <a:path w="758825" h="126364">
                  <a:moveTo>
                    <a:pt x="372837" y="60070"/>
                  </a:moveTo>
                  <a:lnTo>
                    <a:pt x="258702" y="60070"/>
                  </a:lnTo>
                  <a:lnTo>
                    <a:pt x="258702" y="69710"/>
                  </a:lnTo>
                  <a:lnTo>
                    <a:pt x="372837" y="69710"/>
                  </a:lnTo>
                  <a:lnTo>
                    <a:pt x="372837" y="60070"/>
                  </a:lnTo>
                  <a:close/>
                </a:path>
                <a:path w="758825" h="126364">
                  <a:moveTo>
                    <a:pt x="358588" y="5029"/>
                  </a:moveTo>
                  <a:lnTo>
                    <a:pt x="273091" y="5029"/>
                  </a:lnTo>
                  <a:lnTo>
                    <a:pt x="273091" y="48056"/>
                  </a:lnTo>
                  <a:lnTo>
                    <a:pt x="359565" y="48056"/>
                  </a:lnTo>
                  <a:lnTo>
                    <a:pt x="359565" y="43167"/>
                  </a:lnTo>
                  <a:lnTo>
                    <a:pt x="284547" y="43167"/>
                  </a:lnTo>
                  <a:lnTo>
                    <a:pt x="284547" y="14528"/>
                  </a:lnTo>
                  <a:lnTo>
                    <a:pt x="358588" y="14528"/>
                  </a:lnTo>
                  <a:lnTo>
                    <a:pt x="358588" y="5029"/>
                  </a:lnTo>
                  <a:close/>
                </a:path>
                <a:path w="758825" h="126364">
                  <a:moveTo>
                    <a:pt x="359565" y="38696"/>
                  </a:moveTo>
                  <a:lnTo>
                    <a:pt x="284547" y="38696"/>
                  </a:lnTo>
                  <a:lnTo>
                    <a:pt x="284547" y="43167"/>
                  </a:lnTo>
                  <a:lnTo>
                    <a:pt x="359565" y="43167"/>
                  </a:lnTo>
                  <a:lnTo>
                    <a:pt x="359565" y="38696"/>
                  </a:lnTo>
                  <a:close/>
                </a:path>
                <a:path w="758825" h="126364">
                  <a:moveTo>
                    <a:pt x="315560" y="80606"/>
                  </a:moveTo>
                  <a:lnTo>
                    <a:pt x="297419" y="82121"/>
                  </a:lnTo>
                  <a:lnTo>
                    <a:pt x="283796" y="86544"/>
                  </a:lnTo>
                  <a:lnTo>
                    <a:pt x="275228" y="93690"/>
                  </a:lnTo>
                  <a:lnTo>
                    <a:pt x="272253" y="103377"/>
                  </a:lnTo>
                  <a:lnTo>
                    <a:pt x="275228" y="113043"/>
                  </a:lnTo>
                  <a:lnTo>
                    <a:pt x="283796" y="120142"/>
                  </a:lnTo>
                  <a:lnTo>
                    <a:pt x="297419" y="124516"/>
                  </a:lnTo>
                  <a:lnTo>
                    <a:pt x="315560" y="126009"/>
                  </a:lnTo>
                  <a:lnTo>
                    <a:pt x="333701" y="124516"/>
                  </a:lnTo>
                  <a:lnTo>
                    <a:pt x="347324" y="120142"/>
                  </a:lnTo>
                  <a:lnTo>
                    <a:pt x="351202" y="116928"/>
                  </a:lnTo>
                  <a:lnTo>
                    <a:pt x="315560" y="116928"/>
                  </a:lnTo>
                  <a:lnTo>
                    <a:pt x="302317" y="116029"/>
                  </a:lnTo>
                  <a:lnTo>
                    <a:pt x="292387" y="113401"/>
                  </a:lnTo>
                  <a:lnTo>
                    <a:pt x="286151" y="109149"/>
                  </a:lnTo>
                  <a:lnTo>
                    <a:pt x="283988" y="103377"/>
                  </a:lnTo>
                  <a:lnTo>
                    <a:pt x="286151" y="97504"/>
                  </a:lnTo>
                  <a:lnTo>
                    <a:pt x="292387" y="93162"/>
                  </a:lnTo>
                  <a:lnTo>
                    <a:pt x="302317" y="90471"/>
                  </a:lnTo>
                  <a:lnTo>
                    <a:pt x="315560" y="89547"/>
                  </a:lnTo>
                  <a:lnTo>
                    <a:pt x="350925" y="89547"/>
                  </a:lnTo>
                  <a:lnTo>
                    <a:pt x="347324" y="86544"/>
                  </a:lnTo>
                  <a:lnTo>
                    <a:pt x="333701" y="82121"/>
                  </a:lnTo>
                  <a:lnTo>
                    <a:pt x="315560" y="80606"/>
                  </a:lnTo>
                  <a:close/>
                </a:path>
                <a:path w="758825" h="126364">
                  <a:moveTo>
                    <a:pt x="350925" y="89547"/>
                  </a:moveTo>
                  <a:lnTo>
                    <a:pt x="315560" y="89547"/>
                  </a:lnTo>
                  <a:lnTo>
                    <a:pt x="328862" y="90471"/>
                  </a:lnTo>
                  <a:lnTo>
                    <a:pt x="338785" y="93162"/>
                  </a:lnTo>
                  <a:lnTo>
                    <a:pt x="344989" y="97504"/>
                  </a:lnTo>
                  <a:lnTo>
                    <a:pt x="347132" y="103377"/>
                  </a:lnTo>
                  <a:lnTo>
                    <a:pt x="344989" y="109149"/>
                  </a:lnTo>
                  <a:lnTo>
                    <a:pt x="338785" y="113401"/>
                  </a:lnTo>
                  <a:lnTo>
                    <a:pt x="328862" y="116029"/>
                  </a:lnTo>
                  <a:lnTo>
                    <a:pt x="315560" y="116928"/>
                  </a:lnTo>
                  <a:lnTo>
                    <a:pt x="351202" y="116928"/>
                  </a:lnTo>
                  <a:lnTo>
                    <a:pt x="355892" y="113043"/>
                  </a:lnTo>
                  <a:lnTo>
                    <a:pt x="358867" y="103377"/>
                  </a:lnTo>
                  <a:lnTo>
                    <a:pt x="355892" y="93690"/>
                  </a:lnTo>
                  <a:lnTo>
                    <a:pt x="350925" y="89547"/>
                  </a:lnTo>
                  <a:close/>
                </a:path>
                <a:path w="758825" h="126364">
                  <a:moveTo>
                    <a:pt x="438485" y="69430"/>
                  </a:moveTo>
                  <a:lnTo>
                    <a:pt x="387075" y="69430"/>
                  </a:lnTo>
                  <a:lnTo>
                    <a:pt x="387075" y="78930"/>
                  </a:lnTo>
                  <a:lnTo>
                    <a:pt x="501629" y="78930"/>
                  </a:lnTo>
                  <a:lnTo>
                    <a:pt x="501629" y="74180"/>
                  </a:lnTo>
                  <a:lnTo>
                    <a:pt x="438485" y="74180"/>
                  </a:lnTo>
                  <a:lnTo>
                    <a:pt x="438485" y="69430"/>
                  </a:lnTo>
                  <a:close/>
                </a:path>
                <a:path w="758825" h="126364">
                  <a:moveTo>
                    <a:pt x="450080" y="51828"/>
                  </a:moveTo>
                  <a:lnTo>
                    <a:pt x="438485" y="51828"/>
                  </a:lnTo>
                  <a:lnTo>
                    <a:pt x="438485" y="74180"/>
                  </a:lnTo>
                  <a:lnTo>
                    <a:pt x="450080" y="74180"/>
                  </a:lnTo>
                  <a:lnTo>
                    <a:pt x="450080" y="51828"/>
                  </a:lnTo>
                  <a:close/>
                </a:path>
                <a:path w="758825" h="126364">
                  <a:moveTo>
                    <a:pt x="501629" y="69430"/>
                  </a:moveTo>
                  <a:lnTo>
                    <a:pt x="450080" y="69430"/>
                  </a:lnTo>
                  <a:lnTo>
                    <a:pt x="450080" y="74180"/>
                  </a:lnTo>
                  <a:lnTo>
                    <a:pt x="501629" y="74180"/>
                  </a:lnTo>
                  <a:lnTo>
                    <a:pt x="501629" y="69430"/>
                  </a:lnTo>
                  <a:close/>
                </a:path>
                <a:path w="758825" h="126364">
                  <a:moveTo>
                    <a:pt x="486821" y="3213"/>
                  </a:moveTo>
                  <a:lnTo>
                    <a:pt x="401604" y="3213"/>
                  </a:lnTo>
                  <a:lnTo>
                    <a:pt x="401604" y="12293"/>
                  </a:lnTo>
                  <a:lnTo>
                    <a:pt x="475506" y="12293"/>
                  </a:lnTo>
                  <a:lnTo>
                    <a:pt x="475506" y="25285"/>
                  </a:lnTo>
                  <a:lnTo>
                    <a:pt x="401884" y="25285"/>
                  </a:lnTo>
                  <a:lnTo>
                    <a:pt x="401884" y="56159"/>
                  </a:lnTo>
                  <a:lnTo>
                    <a:pt x="438485" y="56159"/>
                  </a:lnTo>
                  <a:lnTo>
                    <a:pt x="438485" y="51828"/>
                  </a:lnTo>
                  <a:lnTo>
                    <a:pt x="489615" y="51828"/>
                  </a:lnTo>
                  <a:lnTo>
                    <a:pt x="489615" y="50850"/>
                  </a:lnTo>
                  <a:lnTo>
                    <a:pt x="413339" y="50850"/>
                  </a:lnTo>
                  <a:lnTo>
                    <a:pt x="413339" y="33807"/>
                  </a:lnTo>
                  <a:lnTo>
                    <a:pt x="486821" y="33807"/>
                  </a:lnTo>
                  <a:lnTo>
                    <a:pt x="486821" y="3213"/>
                  </a:lnTo>
                  <a:close/>
                </a:path>
                <a:path w="758825" h="126364">
                  <a:moveTo>
                    <a:pt x="489615" y="51828"/>
                  </a:moveTo>
                  <a:lnTo>
                    <a:pt x="450080" y="51828"/>
                  </a:lnTo>
                  <a:lnTo>
                    <a:pt x="450080" y="56159"/>
                  </a:lnTo>
                  <a:lnTo>
                    <a:pt x="489615" y="56159"/>
                  </a:lnTo>
                  <a:lnTo>
                    <a:pt x="489615" y="51828"/>
                  </a:lnTo>
                  <a:close/>
                </a:path>
                <a:path w="758825" h="126364">
                  <a:moveTo>
                    <a:pt x="489615" y="47078"/>
                  </a:moveTo>
                  <a:lnTo>
                    <a:pt x="413339" y="47078"/>
                  </a:lnTo>
                  <a:lnTo>
                    <a:pt x="413339" y="50850"/>
                  </a:lnTo>
                  <a:lnTo>
                    <a:pt x="489615" y="50850"/>
                  </a:lnTo>
                  <a:lnTo>
                    <a:pt x="489615" y="47078"/>
                  </a:lnTo>
                  <a:close/>
                </a:path>
                <a:path w="758825" h="126364">
                  <a:moveTo>
                    <a:pt x="487659" y="88569"/>
                  </a:moveTo>
                  <a:lnTo>
                    <a:pt x="399788" y="88569"/>
                  </a:lnTo>
                  <a:lnTo>
                    <a:pt x="399788" y="98069"/>
                  </a:lnTo>
                  <a:lnTo>
                    <a:pt x="476064" y="98069"/>
                  </a:lnTo>
                  <a:lnTo>
                    <a:pt x="476064" y="125171"/>
                  </a:lnTo>
                  <a:lnTo>
                    <a:pt x="487659" y="125171"/>
                  </a:lnTo>
                  <a:lnTo>
                    <a:pt x="487659" y="88569"/>
                  </a:lnTo>
                  <a:close/>
                </a:path>
                <a:path w="758825" h="126364">
                  <a:moveTo>
                    <a:pt x="548278" y="67960"/>
                  </a:moveTo>
                  <a:lnTo>
                    <a:pt x="533494" y="68348"/>
                  </a:lnTo>
                  <a:lnTo>
                    <a:pt x="515449" y="68452"/>
                  </a:lnTo>
                  <a:lnTo>
                    <a:pt x="516986" y="77952"/>
                  </a:lnTo>
                  <a:lnTo>
                    <a:pt x="534588" y="77832"/>
                  </a:lnTo>
                  <a:lnTo>
                    <a:pt x="554181" y="77201"/>
                  </a:lnTo>
                  <a:lnTo>
                    <a:pt x="574664" y="75654"/>
                  </a:lnTo>
                  <a:lnTo>
                    <a:pt x="594938" y="72783"/>
                  </a:lnTo>
                  <a:lnTo>
                    <a:pt x="594814" y="71526"/>
                  </a:lnTo>
                  <a:lnTo>
                    <a:pt x="548278" y="71526"/>
                  </a:lnTo>
                  <a:lnTo>
                    <a:pt x="548278" y="67960"/>
                  </a:lnTo>
                  <a:close/>
                </a:path>
                <a:path w="758825" h="126364">
                  <a:moveTo>
                    <a:pt x="559873" y="67433"/>
                  </a:moveTo>
                  <a:lnTo>
                    <a:pt x="553465" y="67824"/>
                  </a:lnTo>
                  <a:lnTo>
                    <a:pt x="548278" y="67960"/>
                  </a:lnTo>
                  <a:lnTo>
                    <a:pt x="548278" y="71526"/>
                  </a:lnTo>
                  <a:lnTo>
                    <a:pt x="559873" y="71526"/>
                  </a:lnTo>
                  <a:lnTo>
                    <a:pt x="559873" y="67433"/>
                  </a:lnTo>
                  <a:close/>
                </a:path>
                <a:path w="758825" h="126364">
                  <a:moveTo>
                    <a:pt x="594100" y="64261"/>
                  </a:moveTo>
                  <a:lnTo>
                    <a:pt x="574090" y="66567"/>
                  </a:lnTo>
                  <a:lnTo>
                    <a:pt x="559873" y="67433"/>
                  </a:lnTo>
                  <a:lnTo>
                    <a:pt x="559873" y="71526"/>
                  </a:lnTo>
                  <a:lnTo>
                    <a:pt x="594814" y="71526"/>
                  </a:lnTo>
                  <a:lnTo>
                    <a:pt x="594100" y="64261"/>
                  </a:lnTo>
                  <a:close/>
                </a:path>
                <a:path w="758825" h="126364">
                  <a:moveTo>
                    <a:pt x="548278" y="54823"/>
                  </a:moveTo>
                  <a:lnTo>
                    <a:pt x="548278" y="67960"/>
                  </a:lnTo>
                  <a:lnTo>
                    <a:pt x="553465" y="67824"/>
                  </a:lnTo>
                  <a:lnTo>
                    <a:pt x="559873" y="67433"/>
                  </a:lnTo>
                  <a:lnTo>
                    <a:pt x="559873" y="55600"/>
                  </a:lnTo>
                  <a:lnTo>
                    <a:pt x="553727" y="55600"/>
                  </a:lnTo>
                  <a:lnTo>
                    <a:pt x="548278" y="54823"/>
                  </a:lnTo>
                  <a:close/>
                </a:path>
                <a:path w="758825" h="126364">
                  <a:moveTo>
                    <a:pt x="559873" y="52387"/>
                  </a:moveTo>
                  <a:lnTo>
                    <a:pt x="548278" y="52387"/>
                  </a:lnTo>
                  <a:lnTo>
                    <a:pt x="548278" y="54823"/>
                  </a:lnTo>
                  <a:lnTo>
                    <a:pt x="553727" y="55600"/>
                  </a:lnTo>
                  <a:lnTo>
                    <a:pt x="559873" y="54729"/>
                  </a:lnTo>
                  <a:lnTo>
                    <a:pt x="559873" y="52387"/>
                  </a:lnTo>
                  <a:close/>
                </a:path>
                <a:path w="758825" h="126364">
                  <a:moveTo>
                    <a:pt x="559873" y="54729"/>
                  </a:moveTo>
                  <a:lnTo>
                    <a:pt x="553727" y="55600"/>
                  </a:lnTo>
                  <a:lnTo>
                    <a:pt x="559873" y="55600"/>
                  </a:lnTo>
                  <a:lnTo>
                    <a:pt x="559873" y="54729"/>
                  </a:lnTo>
                  <a:close/>
                </a:path>
                <a:path w="758825" h="126364">
                  <a:moveTo>
                    <a:pt x="553727" y="5727"/>
                  </a:moveTo>
                  <a:lnTo>
                    <a:pt x="541219" y="7532"/>
                  </a:lnTo>
                  <a:lnTo>
                    <a:pt x="531410" y="12625"/>
                  </a:lnTo>
                  <a:lnTo>
                    <a:pt x="525005" y="20520"/>
                  </a:lnTo>
                  <a:lnTo>
                    <a:pt x="522713" y="30733"/>
                  </a:lnTo>
                  <a:lnTo>
                    <a:pt x="525005" y="40925"/>
                  </a:lnTo>
                  <a:lnTo>
                    <a:pt x="531410" y="48772"/>
                  </a:lnTo>
                  <a:lnTo>
                    <a:pt x="541219" y="53817"/>
                  </a:lnTo>
                  <a:lnTo>
                    <a:pt x="548278" y="54823"/>
                  </a:lnTo>
                  <a:lnTo>
                    <a:pt x="548278" y="52387"/>
                  </a:lnTo>
                  <a:lnTo>
                    <a:pt x="569107" y="52387"/>
                  </a:lnTo>
                  <a:lnTo>
                    <a:pt x="576166" y="48772"/>
                  </a:lnTo>
                  <a:lnTo>
                    <a:pt x="577780" y="46799"/>
                  </a:lnTo>
                  <a:lnTo>
                    <a:pt x="553727" y="46799"/>
                  </a:lnTo>
                  <a:lnTo>
                    <a:pt x="545574" y="45644"/>
                  </a:lnTo>
                  <a:lnTo>
                    <a:pt x="539215" y="42381"/>
                  </a:lnTo>
                  <a:lnTo>
                    <a:pt x="535083" y="37310"/>
                  </a:lnTo>
                  <a:lnTo>
                    <a:pt x="533610" y="30733"/>
                  </a:lnTo>
                  <a:lnTo>
                    <a:pt x="535083" y="24216"/>
                  </a:lnTo>
                  <a:lnTo>
                    <a:pt x="539215" y="19138"/>
                  </a:lnTo>
                  <a:lnTo>
                    <a:pt x="545574" y="15842"/>
                  </a:lnTo>
                  <a:lnTo>
                    <a:pt x="553727" y="14668"/>
                  </a:lnTo>
                  <a:lnTo>
                    <a:pt x="577827" y="14668"/>
                  </a:lnTo>
                  <a:lnTo>
                    <a:pt x="576166" y="12625"/>
                  </a:lnTo>
                  <a:lnTo>
                    <a:pt x="566315" y="7532"/>
                  </a:lnTo>
                  <a:lnTo>
                    <a:pt x="553727" y="5727"/>
                  </a:lnTo>
                  <a:close/>
                </a:path>
                <a:path w="758825" h="126364">
                  <a:moveTo>
                    <a:pt x="569107" y="52387"/>
                  </a:moveTo>
                  <a:lnTo>
                    <a:pt x="559873" y="52387"/>
                  </a:lnTo>
                  <a:lnTo>
                    <a:pt x="559873" y="54729"/>
                  </a:lnTo>
                  <a:lnTo>
                    <a:pt x="566315" y="53817"/>
                  </a:lnTo>
                  <a:lnTo>
                    <a:pt x="569107" y="52387"/>
                  </a:lnTo>
                  <a:close/>
                </a:path>
                <a:path w="758825" h="126364">
                  <a:moveTo>
                    <a:pt x="577827" y="14668"/>
                  </a:moveTo>
                  <a:lnTo>
                    <a:pt x="553727" y="14668"/>
                  </a:lnTo>
                  <a:lnTo>
                    <a:pt x="561960" y="15842"/>
                  </a:lnTo>
                  <a:lnTo>
                    <a:pt x="568360" y="19138"/>
                  </a:lnTo>
                  <a:lnTo>
                    <a:pt x="572508" y="24216"/>
                  </a:lnTo>
                  <a:lnTo>
                    <a:pt x="573983" y="30733"/>
                  </a:lnTo>
                  <a:lnTo>
                    <a:pt x="572508" y="37310"/>
                  </a:lnTo>
                  <a:lnTo>
                    <a:pt x="568360" y="42381"/>
                  </a:lnTo>
                  <a:lnTo>
                    <a:pt x="561960" y="45644"/>
                  </a:lnTo>
                  <a:lnTo>
                    <a:pt x="553727" y="46799"/>
                  </a:lnTo>
                  <a:lnTo>
                    <a:pt x="577780" y="46799"/>
                  </a:lnTo>
                  <a:lnTo>
                    <a:pt x="582586" y="40925"/>
                  </a:lnTo>
                  <a:lnTo>
                    <a:pt x="584880" y="30733"/>
                  </a:lnTo>
                  <a:lnTo>
                    <a:pt x="582586" y="20520"/>
                  </a:lnTo>
                  <a:lnTo>
                    <a:pt x="577827" y="14668"/>
                  </a:lnTo>
                  <a:close/>
                </a:path>
                <a:path w="758825" h="126364">
                  <a:moveTo>
                    <a:pt x="613518" y="139"/>
                  </a:moveTo>
                  <a:lnTo>
                    <a:pt x="601923" y="139"/>
                  </a:lnTo>
                  <a:lnTo>
                    <a:pt x="601923" y="96672"/>
                  </a:lnTo>
                  <a:lnTo>
                    <a:pt x="613518" y="96672"/>
                  </a:lnTo>
                  <a:lnTo>
                    <a:pt x="613518" y="52387"/>
                  </a:lnTo>
                  <a:lnTo>
                    <a:pt x="608629" y="52387"/>
                  </a:lnTo>
                  <a:lnTo>
                    <a:pt x="608629" y="42748"/>
                  </a:lnTo>
                  <a:lnTo>
                    <a:pt x="613518" y="42748"/>
                  </a:lnTo>
                  <a:lnTo>
                    <a:pt x="613518" y="139"/>
                  </a:lnTo>
                  <a:close/>
                </a:path>
                <a:path w="758825" h="126364">
                  <a:moveTo>
                    <a:pt x="613518" y="42748"/>
                  </a:moveTo>
                  <a:lnTo>
                    <a:pt x="608629" y="42748"/>
                  </a:lnTo>
                  <a:lnTo>
                    <a:pt x="608629" y="52387"/>
                  </a:lnTo>
                  <a:lnTo>
                    <a:pt x="613518" y="52387"/>
                  </a:lnTo>
                  <a:lnTo>
                    <a:pt x="613518" y="42748"/>
                  </a:lnTo>
                  <a:close/>
                </a:path>
                <a:path w="758825" h="126364">
                  <a:moveTo>
                    <a:pt x="631959" y="42748"/>
                  </a:moveTo>
                  <a:lnTo>
                    <a:pt x="613518" y="42748"/>
                  </a:lnTo>
                  <a:lnTo>
                    <a:pt x="613518" y="52387"/>
                  </a:lnTo>
                  <a:lnTo>
                    <a:pt x="631959" y="52387"/>
                  </a:lnTo>
                  <a:lnTo>
                    <a:pt x="631959" y="42748"/>
                  </a:lnTo>
                  <a:close/>
                </a:path>
                <a:path w="758825" h="126364">
                  <a:moveTo>
                    <a:pt x="545205" y="88430"/>
                  </a:moveTo>
                  <a:lnTo>
                    <a:pt x="533610" y="88430"/>
                  </a:lnTo>
                  <a:lnTo>
                    <a:pt x="533610" y="123494"/>
                  </a:lnTo>
                  <a:lnTo>
                    <a:pt x="617989" y="123494"/>
                  </a:lnTo>
                  <a:lnTo>
                    <a:pt x="617989" y="118046"/>
                  </a:lnTo>
                  <a:lnTo>
                    <a:pt x="545205" y="118046"/>
                  </a:lnTo>
                  <a:lnTo>
                    <a:pt x="545205" y="88430"/>
                  </a:lnTo>
                  <a:close/>
                </a:path>
                <a:path w="758825" h="126364">
                  <a:moveTo>
                    <a:pt x="617989" y="113855"/>
                  </a:moveTo>
                  <a:lnTo>
                    <a:pt x="545205" y="113855"/>
                  </a:lnTo>
                  <a:lnTo>
                    <a:pt x="545205" y="118046"/>
                  </a:lnTo>
                  <a:lnTo>
                    <a:pt x="617989" y="118046"/>
                  </a:lnTo>
                  <a:lnTo>
                    <a:pt x="617989" y="113855"/>
                  </a:lnTo>
                  <a:close/>
                </a:path>
                <a:path w="758825" h="126364">
                  <a:moveTo>
                    <a:pt x="676093" y="101142"/>
                  </a:moveTo>
                  <a:lnTo>
                    <a:pt x="644241" y="101142"/>
                  </a:lnTo>
                  <a:lnTo>
                    <a:pt x="644241" y="110782"/>
                  </a:lnTo>
                  <a:lnTo>
                    <a:pt x="758656" y="110782"/>
                  </a:lnTo>
                  <a:lnTo>
                    <a:pt x="758656" y="105054"/>
                  </a:lnTo>
                  <a:lnTo>
                    <a:pt x="676093" y="105054"/>
                  </a:lnTo>
                  <a:lnTo>
                    <a:pt x="676093" y="101142"/>
                  </a:lnTo>
                  <a:close/>
                </a:path>
                <a:path w="758825" h="126364">
                  <a:moveTo>
                    <a:pt x="687548" y="74040"/>
                  </a:moveTo>
                  <a:lnTo>
                    <a:pt x="676093" y="74040"/>
                  </a:lnTo>
                  <a:lnTo>
                    <a:pt x="676093" y="105054"/>
                  </a:lnTo>
                  <a:lnTo>
                    <a:pt x="687548" y="105054"/>
                  </a:lnTo>
                  <a:lnTo>
                    <a:pt x="687548" y="74040"/>
                  </a:lnTo>
                  <a:close/>
                </a:path>
                <a:path w="758825" h="126364">
                  <a:moveTo>
                    <a:pt x="716466" y="101142"/>
                  </a:moveTo>
                  <a:lnTo>
                    <a:pt x="687548" y="101142"/>
                  </a:lnTo>
                  <a:lnTo>
                    <a:pt x="687548" y="105054"/>
                  </a:lnTo>
                  <a:lnTo>
                    <a:pt x="758656" y="105054"/>
                  </a:lnTo>
                  <a:lnTo>
                    <a:pt x="758656" y="104914"/>
                  </a:lnTo>
                  <a:lnTo>
                    <a:pt x="716466" y="104914"/>
                  </a:lnTo>
                  <a:lnTo>
                    <a:pt x="716466" y="101142"/>
                  </a:lnTo>
                  <a:close/>
                </a:path>
                <a:path w="758825" h="126364">
                  <a:moveTo>
                    <a:pt x="727782" y="73761"/>
                  </a:moveTo>
                  <a:lnTo>
                    <a:pt x="716466" y="73761"/>
                  </a:lnTo>
                  <a:lnTo>
                    <a:pt x="716466" y="104914"/>
                  </a:lnTo>
                  <a:lnTo>
                    <a:pt x="727782" y="104914"/>
                  </a:lnTo>
                  <a:lnTo>
                    <a:pt x="727782" y="73761"/>
                  </a:lnTo>
                  <a:close/>
                </a:path>
                <a:path w="758825" h="126364">
                  <a:moveTo>
                    <a:pt x="758656" y="101142"/>
                  </a:moveTo>
                  <a:lnTo>
                    <a:pt x="727782" y="101142"/>
                  </a:lnTo>
                  <a:lnTo>
                    <a:pt x="727782" y="104914"/>
                  </a:lnTo>
                  <a:lnTo>
                    <a:pt x="758656" y="104914"/>
                  </a:lnTo>
                  <a:lnTo>
                    <a:pt x="758656" y="101142"/>
                  </a:lnTo>
                  <a:close/>
                </a:path>
                <a:path w="758825" h="126364">
                  <a:moveTo>
                    <a:pt x="744546" y="9359"/>
                  </a:moveTo>
                  <a:lnTo>
                    <a:pt x="658072" y="9359"/>
                  </a:lnTo>
                  <a:lnTo>
                    <a:pt x="658072" y="18719"/>
                  </a:lnTo>
                  <a:lnTo>
                    <a:pt x="733091" y="18719"/>
                  </a:lnTo>
                  <a:lnTo>
                    <a:pt x="733091" y="38277"/>
                  </a:lnTo>
                  <a:lnTo>
                    <a:pt x="658491" y="38277"/>
                  </a:lnTo>
                  <a:lnTo>
                    <a:pt x="658491" y="77254"/>
                  </a:lnTo>
                  <a:lnTo>
                    <a:pt x="676093" y="77254"/>
                  </a:lnTo>
                  <a:lnTo>
                    <a:pt x="676093" y="74040"/>
                  </a:lnTo>
                  <a:lnTo>
                    <a:pt x="716466" y="74040"/>
                  </a:lnTo>
                  <a:lnTo>
                    <a:pt x="716466" y="73761"/>
                  </a:lnTo>
                  <a:lnTo>
                    <a:pt x="747480" y="73761"/>
                  </a:lnTo>
                  <a:lnTo>
                    <a:pt x="747480" y="72923"/>
                  </a:lnTo>
                  <a:lnTo>
                    <a:pt x="669946" y="72923"/>
                  </a:lnTo>
                  <a:lnTo>
                    <a:pt x="669946" y="47497"/>
                  </a:lnTo>
                  <a:lnTo>
                    <a:pt x="744546" y="47497"/>
                  </a:lnTo>
                  <a:lnTo>
                    <a:pt x="744546" y="9359"/>
                  </a:lnTo>
                  <a:close/>
                </a:path>
                <a:path w="758825" h="126364">
                  <a:moveTo>
                    <a:pt x="716466" y="74040"/>
                  </a:moveTo>
                  <a:lnTo>
                    <a:pt x="687548" y="74040"/>
                  </a:lnTo>
                  <a:lnTo>
                    <a:pt x="687548" y="77254"/>
                  </a:lnTo>
                  <a:lnTo>
                    <a:pt x="716466" y="77254"/>
                  </a:lnTo>
                  <a:lnTo>
                    <a:pt x="716466" y="74040"/>
                  </a:lnTo>
                  <a:close/>
                </a:path>
                <a:path w="758825" h="126364">
                  <a:moveTo>
                    <a:pt x="747480" y="73761"/>
                  </a:moveTo>
                  <a:lnTo>
                    <a:pt x="727782" y="73761"/>
                  </a:lnTo>
                  <a:lnTo>
                    <a:pt x="727782" y="77254"/>
                  </a:lnTo>
                  <a:lnTo>
                    <a:pt x="747480" y="77254"/>
                  </a:lnTo>
                  <a:lnTo>
                    <a:pt x="747480" y="73761"/>
                  </a:lnTo>
                  <a:close/>
                </a:path>
                <a:path w="758825" h="126364">
                  <a:moveTo>
                    <a:pt x="747480" y="67754"/>
                  </a:moveTo>
                  <a:lnTo>
                    <a:pt x="669946" y="67754"/>
                  </a:lnTo>
                  <a:lnTo>
                    <a:pt x="669946" y="72923"/>
                  </a:lnTo>
                  <a:lnTo>
                    <a:pt x="747480" y="72923"/>
                  </a:lnTo>
                  <a:lnTo>
                    <a:pt x="747480" y="67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88900"/>
            <a:ext cx="13119100" cy="13220700"/>
            <a:chOff x="508000" y="88900"/>
            <a:chExt cx="13119100" cy="13220700"/>
          </a:xfrm>
        </p:grpSpPr>
        <p:sp>
          <p:nvSpPr>
            <p:cNvPr id="3" name="object 3" descr=""/>
            <p:cNvSpPr/>
            <p:nvPr/>
          </p:nvSpPr>
          <p:spPr>
            <a:xfrm>
              <a:off x="508000" y="546100"/>
              <a:ext cx="13093700" cy="12763500"/>
            </a:xfrm>
            <a:custGeom>
              <a:avLst/>
              <a:gdLst/>
              <a:ahLst/>
              <a:cxnLst/>
              <a:rect l="l" t="t" r="r" b="b"/>
              <a:pathLst>
                <a:path w="13093700" h="12763500">
                  <a:moveTo>
                    <a:pt x="13068300" y="0"/>
                  </a:moveTo>
                  <a:lnTo>
                    <a:pt x="25400" y="0"/>
                  </a:ln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100"/>
                  </a:lnTo>
                  <a:lnTo>
                    <a:pt x="1996" y="12747986"/>
                  </a:lnTo>
                  <a:lnTo>
                    <a:pt x="7439" y="12756060"/>
                  </a:lnTo>
                  <a:lnTo>
                    <a:pt x="15513" y="12761503"/>
                  </a:lnTo>
                  <a:lnTo>
                    <a:pt x="25400" y="12763500"/>
                  </a:lnTo>
                  <a:lnTo>
                    <a:pt x="13068300" y="12763500"/>
                  </a:lnTo>
                  <a:lnTo>
                    <a:pt x="13078187" y="12761503"/>
                  </a:lnTo>
                  <a:lnTo>
                    <a:pt x="13086260" y="12756060"/>
                  </a:lnTo>
                  <a:lnTo>
                    <a:pt x="13091704" y="12747986"/>
                  </a:lnTo>
                  <a:lnTo>
                    <a:pt x="13093700" y="12738100"/>
                  </a:lnTo>
                  <a:lnTo>
                    <a:pt x="13093700" y="25400"/>
                  </a:lnTo>
                  <a:lnTo>
                    <a:pt x="13091703" y="15513"/>
                  </a:lnTo>
                  <a:lnTo>
                    <a:pt x="13086260" y="7439"/>
                  </a:lnTo>
                  <a:lnTo>
                    <a:pt x="13078186" y="1996"/>
                  </a:lnTo>
                  <a:lnTo>
                    <a:pt x="130683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08000" y="546100"/>
              <a:ext cx="13093700" cy="12763500"/>
            </a:xfrm>
            <a:custGeom>
              <a:avLst/>
              <a:gdLst/>
              <a:ahLst/>
              <a:cxnLst/>
              <a:rect l="l" t="t" r="r" b="b"/>
              <a:pathLst>
                <a:path w="13093700" h="12763500">
                  <a:moveTo>
                    <a:pt x="13068300" y="12750800"/>
                  </a:moveTo>
                  <a:lnTo>
                    <a:pt x="25400" y="12750800"/>
                  </a:lnTo>
                  <a:lnTo>
                    <a:pt x="25400" y="12763500"/>
                  </a:lnTo>
                  <a:lnTo>
                    <a:pt x="13068300" y="12763500"/>
                  </a:lnTo>
                  <a:lnTo>
                    <a:pt x="13068300" y="1275080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13068300" y="12700"/>
                  </a:lnTo>
                  <a:lnTo>
                    <a:pt x="13075313" y="12700"/>
                  </a:lnTo>
                  <a:lnTo>
                    <a:pt x="13081000" y="18386"/>
                  </a:lnTo>
                  <a:lnTo>
                    <a:pt x="13081000" y="12745113"/>
                  </a:lnTo>
                  <a:lnTo>
                    <a:pt x="13075313" y="12750800"/>
                  </a:lnTo>
                  <a:lnTo>
                    <a:pt x="13068300" y="12750800"/>
                  </a:lnTo>
                  <a:lnTo>
                    <a:pt x="13068300" y="12763500"/>
                  </a:lnTo>
                  <a:lnTo>
                    <a:pt x="13078187" y="12761503"/>
                  </a:lnTo>
                  <a:lnTo>
                    <a:pt x="13086260" y="12756060"/>
                  </a:lnTo>
                  <a:lnTo>
                    <a:pt x="13091704" y="12747986"/>
                  </a:lnTo>
                  <a:lnTo>
                    <a:pt x="13093700" y="12738100"/>
                  </a:lnTo>
                  <a:lnTo>
                    <a:pt x="13093700" y="25400"/>
                  </a:lnTo>
                  <a:lnTo>
                    <a:pt x="13091703" y="15512"/>
                  </a:lnTo>
                  <a:lnTo>
                    <a:pt x="13086260" y="7439"/>
                  </a:lnTo>
                  <a:lnTo>
                    <a:pt x="13078186" y="1995"/>
                  </a:lnTo>
                  <a:lnTo>
                    <a:pt x="13068300" y="0"/>
                  </a:lnTo>
                  <a:close/>
                </a:path>
                <a:path w="13093700" h="127635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100"/>
                  </a:lnTo>
                  <a:lnTo>
                    <a:pt x="1996" y="12747986"/>
                  </a:lnTo>
                  <a:lnTo>
                    <a:pt x="7439" y="12756060"/>
                  </a:lnTo>
                  <a:lnTo>
                    <a:pt x="15513" y="12761503"/>
                  </a:lnTo>
                  <a:lnTo>
                    <a:pt x="25400" y="12763499"/>
                  </a:lnTo>
                  <a:lnTo>
                    <a:pt x="25400" y="12750800"/>
                  </a:lnTo>
                  <a:lnTo>
                    <a:pt x="18386" y="12750800"/>
                  </a:lnTo>
                  <a:lnTo>
                    <a:pt x="12700" y="12745113"/>
                  </a:lnTo>
                  <a:lnTo>
                    <a:pt x="12700" y="18386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68300" y="12700"/>
                  </a:lnTo>
                  <a:lnTo>
                    <a:pt x="130683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71700" y="1358900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0" y="11950700"/>
                  </a:moveTo>
                  <a:lnTo>
                    <a:pt x="10083800" y="11950700"/>
                  </a:lnTo>
                  <a:lnTo>
                    <a:pt x="10083800" y="0"/>
                  </a:lnTo>
                  <a:lnTo>
                    <a:pt x="0" y="0"/>
                  </a:lnTo>
                  <a:lnTo>
                    <a:pt x="0" y="11950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71700" y="1358899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10083800" y="0"/>
                  </a:moveTo>
                  <a:lnTo>
                    <a:pt x="10071100" y="0"/>
                  </a:lnTo>
                  <a:lnTo>
                    <a:pt x="10071100" y="11938000"/>
                  </a:lnTo>
                  <a:lnTo>
                    <a:pt x="12700" y="119380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950700"/>
                  </a:lnTo>
                  <a:lnTo>
                    <a:pt x="12700" y="11950700"/>
                  </a:lnTo>
                  <a:lnTo>
                    <a:pt x="10071100" y="11950700"/>
                  </a:lnTo>
                  <a:lnTo>
                    <a:pt x="10083800" y="119507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CD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8000" y="5080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506" y="830262"/>
              <a:ext cx="1929511" cy="25039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466844" y="848156"/>
              <a:ext cx="8649970" cy="295275"/>
            </a:xfrm>
            <a:custGeom>
              <a:avLst/>
              <a:gdLst/>
              <a:ahLst/>
              <a:cxnLst/>
              <a:rect l="l" t="t" r="r" b="b"/>
              <a:pathLst>
                <a:path w="8649969" h="295275">
                  <a:moveTo>
                    <a:pt x="107086" y="86360"/>
                  </a:moveTo>
                  <a:lnTo>
                    <a:pt x="88950" y="77101"/>
                  </a:lnTo>
                  <a:lnTo>
                    <a:pt x="74828" y="63779"/>
                  </a:lnTo>
                  <a:lnTo>
                    <a:pt x="65646" y="47536"/>
                  </a:lnTo>
                  <a:lnTo>
                    <a:pt x="62382" y="29464"/>
                  </a:lnTo>
                  <a:lnTo>
                    <a:pt x="62382" y="9550"/>
                  </a:lnTo>
                  <a:lnTo>
                    <a:pt x="59537" y="9550"/>
                  </a:lnTo>
                  <a:lnTo>
                    <a:pt x="48564" y="9550"/>
                  </a:ln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81" y="92798"/>
                  </a:lnTo>
                  <a:lnTo>
                    <a:pt x="45745" y="75311"/>
                  </a:lnTo>
                  <a:lnTo>
                    <a:pt x="54394" y="56756"/>
                  </a:lnTo>
                  <a:lnTo>
                    <a:pt x="62306" y="72364"/>
                  </a:lnTo>
                  <a:lnTo>
                    <a:pt x="77965" y="88480"/>
                  </a:lnTo>
                  <a:lnTo>
                    <a:pt x="98145" y="99568"/>
                  </a:lnTo>
                  <a:lnTo>
                    <a:pt x="107086" y="86360"/>
                  </a:lnTo>
                  <a:close/>
                </a:path>
                <a:path w="8649969" h="295275">
                  <a:moveTo>
                    <a:pt x="145288" y="149961"/>
                  </a:moveTo>
                  <a:lnTo>
                    <a:pt x="141135" y="135813"/>
                  </a:lnTo>
                  <a:lnTo>
                    <a:pt x="134378" y="129844"/>
                  </a:lnTo>
                  <a:lnTo>
                    <a:pt x="129209" y="125272"/>
                  </a:lnTo>
                  <a:lnTo>
                    <a:pt x="128828" y="125145"/>
                  </a:lnTo>
                  <a:lnTo>
                    <a:pt x="128828" y="149961"/>
                  </a:lnTo>
                  <a:lnTo>
                    <a:pt x="125793" y="158508"/>
                  </a:lnTo>
                  <a:lnTo>
                    <a:pt x="117094" y="164820"/>
                  </a:lnTo>
                  <a:lnTo>
                    <a:pt x="103276" y="168744"/>
                  </a:lnTo>
                  <a:lnTo>
                    <a:pt x="84937" y="170078"/>
                  </a:lnTo>
                  <a:lnTo>
                    <a:pt x="66586" y="168744"/>
                  </a:lnTo>
                  <a:lnTo>
                    <a:pt x="52781" y="164820"/>
                  </a:lnTo>
                  <a:lnTo>
                    <a:pt x="44069" y="158508"/>
                  </a:lnTo>
                  <a:lnTo>
                    <a:pt x="41046" y="149961"/>
                  </a:lnTo>
                  <a:lnTo>
                    <a:pt x="44069" y="141427"/>
                  </a:lnTo>
                  <a:lnTo>
                    <a:pt x="52781" y="135102"/>
                  </a:lnTo>
                  <a:lnTo>
                    <a:pt x="66586" y="131191"/>
                  </a:lnTo>
                  <a:lnTo>
                    <a:pt x="84937" y="129844"/>
                  </a:lnTo>
                  <a:lnTo>
                    <a:pt x="103276" y="131191"/>
                  </a:lnTo>
                  <a:lnTo>
                    <a:pt x="117094" y="135102"/>
                  </a:lnTo>
                  <a:lnTo>
                    <a:pt x="125793" y="141427"/>
                  </a:lnTo>
                  <a:lnTo>
                    <a:pt x="128828" y="149961"/>
                  </a:lnTo>
                  <a:lnTo>
                    <a:pt x="128828" y="125145"/>
                  </a:lnTo>
                  <a:lnTo>
                    <a:pt x="110223" y="118706"/>
                  </a:lnTo>
                  <a:lnTo>
                    <a:pt x="84937" y="116433"/>
                  </a:lnTo>
                  <a:lnTo>
                    <a:pt x="59639" y="118706"/>
                  </a:lnTo>
                  <a:lnTo>
                    <a:pt x="40665" y="125272"/>
                  </a:lnTo>
                  <a:lnTo>
                    <a:pt x="28727" y="135813"/>
                  </a:lnTo>
                  <a:lnTo>
                    <a:pt x="24587" y="149961"/>
                  </a:lnTo>
                  <a:lnTo>
                    <a:pt x="28727" y="164084"/>
                  </a:lnTo>
                  <a:lnTo>
                    <a:pt x="40665" y="174548"/>
                  </a:lnTo>
                  <a:lnTo>
                    <a:pt x="59639" y="181051"/>
                  </a:lnTo>
                  <a:lnTo>
                    <a:pt x="84937" y="183286"/>
                  </a:lnTo>
                  <a:lnTo>
                    <a:pt x="110223" y="181051"/>
                  </a:lnTo>
                  <a:lnTo>
                    <a:pt x="129209" y="174548"/>
                  </a:lnTo>
                  <a:lnTo>
                    <a:pt x="134302" y="170078"/>
                  </a:lnTo>
                  <a:lnTo>
                    <a:pt x="141135" y="164084"/>
                  </a:lnTo>
                  <a:lnTo>
                    <a:pt x="145288" y="149961"/>
                  </a:lnTo>
                  <a:close/>
                </a:path>
                <a:path w="8649969" h="295275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0"/>
                  </a:ln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8649969" h="295275">
                  <a:moveTo>
                    <a:pt x="338099" y="5689"/>
                  </a:moveTo>
                  <a:lnTo>
                    <a:pt x="293598" y="5689"/>
                  </a:lnTo>
                  <a:lnTo>
                    <a:pt x="293598" y="19507"/>
                  </a:lnTo>
                  <a:lnTo>
                    <a:pt x="293598" y="57912"/>
                  </a:lnTo>
                  <a:lnTo>
                    <a:pt x="247878" y="57912"/>
                  </a:lnTo>
                  <a:lnTo>
                    <a:pt x="247878" y="19507"/>
                  </a:lnTo>
                  <a:lnTo>
                    <a:pt x="293598" y="19507"/>
                  </a:lnTo>
                  <a:lnTo>
                    <a:pt x="293598" y="5689"/>
                  </a:lnTo>
                  <a:lnTo>
                    <a:pt x="203174" y="5689"/>
                  </a:lnTo>
                  <a:lnTo>
                    <a:pt x="203174" y="19507"/>
                  </a:lnTo>
                  <a:lnTo>
                    <a:pt x="231013" y="19507"/>
                  </a:lnTo>
                  <a:lnTo>
                    <a:pt x="231013" y="57912"/>
                  </a:lnTo>
                  <a:lnTo>
                    <a:pt x="203987" y="57912"/>
                  </a:lnTo>
                  <a:lnTo>
                    <a:pt x="203987" y="71729"/>
                  </a:lnTo>
                  <a:lnTo>
                    <a:pt x="337286" y="71729"/>
                  </a:lnTo>
                  <a:lnTo>
                    <a:pt x="337286" y="66852"/>
                  </a:lnTo>
                  <a:lnTo>
                    <a:pt x="337286" y="57912"/>
                  </a:lnTo>
                  <a:lnTo>
                    <a:pt x="310261" y="57912"/>
                  </a:lnTo>
                  <a:lnTo>
                    <a:pt x="310261" y="19507"/>
                  </a:lnTo>
                  <a:lnTo>
                    <a:pt x="338099" y="19507"/>
                  </a:lnTo>
                  <a:lnTo>
                    <a:pt x="338099" y="11785"/>
                  </a:lnTo>
                  <a:lnTo>
                    <a:pt x="338099" y="5689"/>
                  </a:lnTo>
                  <a:close/>
                </a:path>
                <a:path w="8649969" h="295275">
                  <a:moveTo>
                    <a:pt x="353745" y="88595"/>
                  </a:moveTo>
                  <a:lnTo>
                    <a:pt x="187731" y="88595"/>
                  </a:lnTo>
                  <a:lnTo>
                    <a:pt x="187731" y="102412"/>
                  </a:lnTo>
                  <a:lnTo>
                    <a:pt x="262509" y="102412"/>
                  </a:lnTo>
                  <a:lnTo>
                    <a:pt x="262509" y="123748"/>
                  </a:lnTo>
                  <a:lnTo>
                    <a:pt x="208051" y="123748"/>
                  </a:lnTo>
                  <a:lnTo>
                    <a:pt x="208051" y="181254"/>
                  </a:lnTo>
                  <a:lnTo>
                    <a:pt x="333425" y="181254"/>
                  </a:lnTo>
                  <a:lnTo>
                    <a:pt x="333425" y="167640"/>
                  </a:lnTo>
                  <a:lnTo>
                    <a:pt x="333425" y="137160"/>
                  </a:lnTo>
                  <a:lnTo>
                    <a:pt x="333425" y="129235"/>
                  </a:lnTo>
                  <a:lnTo>
                    <a:pt x="333425" y="123748"/>
                  </a:lnTo>
                  <a:lnTo>
                    <a:pt x="316966" y="123748"/>
                  </a:lnTo>
                  <a:lnTo>
                    <a:pt x="316966" y="137160"/>
                  </a:lnTo>
                  <a:lnTo>
                    <a:pt x="316966" y="167640"/>
                  </a:lnTo>
                  <a:lnTo>
                    <a:pt x="224713" y="167640"/>
                  </a:lnTo>
                  <a:lnTo>
                    <a:pt x="224713" y="137160"/>
                  </a:lnTo>
                  <a:lnTo>
                    <a:pt x="316966" y="137160"/>
                  </a:lnTo>
                  <a:lnTo>
                    <a:pt x="316966" y="123748"/>
                  </a:lnTo>
                  <a:lnTo>
                    <a:pt x="279171" y="123748"/>
                  </a:lnTo>
                  <a:lnTo>
                    <a:pt x="279171" y="102412"/>
                  </a:lnTo>
                  <a:lnTo>
                    <a:pt x="353745" y="102412"/>
                  </a:lnTo>
                  <a:lnTo>
                    <a:pt x="353745" y="97536"/>
                  </a:lnTo>
                  <a:lnTo>
                    <a:pt x="353745" y="88595"/>
                  </a:lnTo>
                  <a:close/>
                </a:path>
                <a:path w="8649969" h="295275">
                  <a:moveTo>
                    <a:pt x="468337" y="126390"/>
                  </a:moveTo>
                  <a:lnTo>
                    <a:pt x="451294" y="113563"/>
                  </a:lnTo>
                  <a:lnTo>
                    <a:pt x="438950" y="95681"/>
                  </a:lnTo>
                  <a:lnTo>
                    <a:pt x="431444" y="73964"/>
                  </a:lnTo>
                  <a:lnTo>
                    <a:pt x="428917" y="49580"/>
                  </a:lnTo>
                  <a:lnTo>
                    <a:pt x="428917" y="35560"/>
                  </a:lnTo>
                  <a:lnTo>
                    <a:pt x="462445" y="35560"/>
                  </a:lnTo>
                  <a:lnTo>
                    <a:pt x="462445" y="28448"/>
                  </a:lnTo>
                  <a:lnTo>
                    <a:pt x="462445" y="21539"/>
                  </a:lnTo>
                  <a:lnTo>
                    <a:pt x="377101" y="21539"/>
                  </a:lnTo>
                  <a:lnTo>
                    <a:pt x="377101" y="35560"/>
                  </a:lnTo>
                  <a:lnTo>
                    <a:pt x="412661" y="35560"/>
                  </a:lnTo>
                  <a:lnTo>
                    <a:pt x="412661" y="49580"/>
                  </a:lnTo>
                  <a:lnTo>
                    <a:pt x="410159" y="76314"/>
                  </a:lnTo>
                  <a:lnTo>
                    <a:pt x="402653" y="99771"/>
                  </a:lnTo>
                  <a:lnTo>
                    <a:pt x="390207" y="118960"/>
                  </a:lnTo>
                  <a:lnTo>
                    <a:pt x="372833" y="132892"/>
                  </a:lnTo>
                  <a:lnTo>
                    <a:pt x="383197" y="145897"/>
                  </a:lnTo>
                  <a:lnTo>
                    <a:pt x="401777" y="129933"/>
                  </a:lnTo>
                  <a:lnTo>
                    <a:pt x="415124" y="107950"/>
                  </a:lnTo>
                  <a:lnTo>
                    <a:pt x="421246" y="87337"/>
                  </a:lnTo>
                  <a:lnTo>
                    <a:pt x="426529" y="103860"/>
                  </a:lnTo>
                  <a:lnTo>
                    <a:pt x="439877" y="124536"/>
                  </a:lnTo>
                  <a:lnTo>
                    <a:pt x="458381" y="139395"/>
                  </a:lnTo>
                  <a:lnTo>
                    <a:pt x="468337" y="126390"/>
                  </a:lnTo>
                  <a:close/>
                </a:path>
                <a:path w="8649969" h="295275">
                  <a:moveTo>
                    <a:pt x="531329" y="0"/>
                  </a:moveTo>
                  <a:lnTo>
                    <a:pt x="515277" y="0"/>
                  </a:lnTo>
                  <a:lnTo>
                    <a:pt x="515277" y="73964"/>
                  </a:lnTo>
                  <a:lnTo>
                    <a:pt x="491096" y="73964"/>
                  </a:lnTo>
                  <a:lnTo>
                    <a:pt x="491096" y="3860"/>
                  </a:lnTo>
                  <a:lnTo>
                    <a:pt x="475246" y="3860"/>
                  </a:lnTo>
                  <a:lnTo>
                    <a:pt x="475246" y="174548"/>
                  </a:lnTo>
                  <a:lnTo>
                    <a:pt x="491096" y="174548"/>
                  </a:lnTo>
                  <a:lnTo>
                    <a:pt x="491096" y="88188"/>
                  </a:lnTo>
                  <a:lnTo>
                    <a:pt x="515277" y="88188"/>
                  </a:lnTo>
                  <a:lnTo>
                    <a:pt x="515277" y="183692"/>
                  </a:lnTo>
                  <a:lnTo>
                    <a:pt x="531329" y="183692"/>
                  </a:lnTo>
                  <a:lnTo>
                    <a:pt x="531329" y="88188"/>
                  </a:lnTo>
                  <a:lnTo>
                    <a:pt x="531329" y="73964"/>
                  </a:lnTo>
                  <a:lnTo>
                    <a:pt x="531329" y="0"/>
                  </a:lnTo>
                  <a:close/>
                </a:path>
                <a:path w="8649969" h="295275">
                  <a:moveTo>
                    <a:pt x="707898" y="18288"/>
                  </a:moveTo>
                  <a:lnTo>
                    <a:pt x="697534" y="18288"/>
                  </a:lnTo>
                  <a:lnTo>
                    <a:pt x="691235" y="18288"/>
                  </a:lnTo>
                  <a:lnTo>
                    <a:pt x="579272" y="18288"/>
                  </a:lnTo>
                  <a:lnTo>
                    <a:pt x="579272" y="32308"/>
                  </a:lnTo>
                  <a:lnTo>
                    <a:pt x="691184" y="32308"/>
                  </a:lnTo>
                  <a:lnTo>
                    <a:pt x="691108" y="54254"/>
                  </a:lnTo>
                  <a:lnTo>
                    <a:pt x="690372" y="73075"/>
                  </a:lnTo>
                  <a:lnTo>
                    <a:pt x="688314" y="94792"/>
                  </a:lnTo>
                  <a:lnTo>
                    <a:pt x="684326" y="119481"/>
                  </a:lnTo>
                  <a:lnTo>
                    <a:pt x="701192" y="121716"/>
                  </a:lnTo>
                  <a:lnTo>
                    <a:pt x="705065" y="95935"/>
                  </a:lnTo>
                  <a:lnTo>
                    <a:pt x="707059" y="73736"/>
                  </a:lnTo>
                  <a:lnTo>
                    <a:pt x="707796" y="54254"/>
                  </a:lnTo>
                  <a:lnTo>
                    <a:pt x="707898" y="32308"/>
                  </a:lnTo>
                  <a:lnTo>
                    <a:pt x="707898" y="18288"/>
                  </a:lnTo>
                  <a:close/>
                </a:path>
                <a:path w="8649969" h="295275">
                  <a:moveTo>
                    <a:pt x="727811" y="144068"/>
                  </a:moveTo>
                  <a:lnTo>
                    <a:pt x="643077" y="144068"/>
                  </a:lnTo>
                  <a:lnTo>
                    <a:pt x="643077" y="78435"/>
                  </a:lnTo>
                  <a:lnTo>
                    <a:pt x="626211" y="78435"/>
                  </a:lnTo>
                  <a:lnTo>
                    <a:pt x="626211" y="144068"/>
                  </a:lnTo>
                  <a:lnTo>
                    <a:pt x="561797" y="144068"/>
                  </a:lnTo>
                  <a:lnTo>
                    <a:pt x="561797" y="158089"/>
                  </a:lnTo>
                  <a:lnTo>
                    <a:pt x="727811" y="158089"/>
                  </a:lnTo>
                  <a:lnTo>
                    <a:pt x="727811" y="150977"/>
                  </a:lnTo>
                  <a:lnTo>
                    <a:pt x="727811" y="144068"/>
                  </a:lnTo>
                  <a:close/>
                </a:path>
                <a:path w="8649969" h="295275">
                  <a:moveTo>
                    <a:pt x="894003" y="125577"/>
                  </a:moveTo>
                  <a:lnTo>
                    <a:pt x="767016" y="125577"/>
                  </a:lnTo>
                  <a:lnTo>
                    <a:pt x="767016" y="139395"/>
                  </a:lnTo>
                  <a:lnTo>
                    <a:pt x="877150" y="139395"/>
                  </a:lnTo>
                  <a:lnTo>
                    <a:pt x="877150" y="183692"/>
                  </a:lnTo>
                  <a:lnTo>
                    <a:pt x="894003" y="183692"/>
                  </a:lnTo>
                  <a:lnTo>
                    <a:pt x="894003" y="125577"/>
                  </a:lnTo>
                  <a:close/>
                </a:path>
                <a:path w="8649969" h="295275">
                  <a:moveTo>
                    <a:pt x="914539" y="93065"/>
                  </a:moveTo>
                  <a:lnTo>
                    <a:pt x="839965" y="93065"/>
                  </a:lnTo>
                  <a:lnTo>
                    <a:pt x="839965" y="70104"/>
                  </a:lnTo>
                  <a:lnTo>
                    <a:pt x="893406" y="70104"/>
                  </a:lnTo>
                  <a:lnTo>
                    <a:pt x="893406" y="66446"/>
                  </a:lnTo>
                  <a:lnTo>
                    <a:pt x="893406" y="56489"/>
                  </a:lnTo>
                  <a:lnTo>
                    <a:pt x="893406" y="21132"/>
                  </a:lnTo>
                  <a:lnTo>
                    <a:pt x="893406" y="7518"/>
                  </a:lnTo>
                  <a:lnTo>
                    <a:pt x="876731" y="7518"/>
                  </a:lnTo>
                  <a:lnTo>
                    <a:pt x="876731" y="21132"/>
                  </a:lnTo>
                  <a:lnTo>
                    <a:pt x="876731" y="56489"/>
                  </a:lnTo>
                  <a:lnTo>
                    <a:pt x="786320" y="56489"/>
                  </a:lnTo>
                  <a:lnTo>
                    <a:pt x="786320" y="21132"/>
                  </a:lnTo>
                  <a:lnTo>
                    <a:pt x="876731" y="21132"/>
                  </a:lnTo>
                  <a:lnTo>
                    <a:pt x="876731" y="7518"/>
                  </a:lnTo>
                  <a:lnTo>
                    <a:pt x="769861" y="7518"/>
                  </a:lnTo>
                  <a:lnTo>
                    <a:pt x="769861" y="70104"/>
                  </a:lnTo>
                  <a:lnTo>
                    <a:pt x="823290" y="70104"/>
                  </a:lnTo>
                  <a:lnTo>
                    <a:pt x="823290" y="93065"/>
                  </a:lnTo>
                  <a:lnTo>
                    <a:pt x="748525" y="93065"/>
                  </a:lnTo>
                  <a:lnTo>
                    <a:pt x="748525" y="106680"/>
                  </a:lnTo>
                  <a:lnTo>
                    <a:pt x="914539" y="106680"/>
                  </a:lnTo>
                  <a:lnTo>
                    <a:pt x="914539" y="98145"/>
                  </a:lnTo>
                  <a:lnTo>
                    <a:pt x="914539" y="93065"/>
                  </a:lnTo>
                  <a:close/>
                </a:path>
                <a:path w="8649969" h="295275">
                  <a:moveTo>
                    <a:pt x="1081747" y="128828"/>
                  </a:moveTo>
                  <a:lnTo>
                    <a:pt x="953935" y="128828"/>
                  </a:lnTo>
                  <a:lnTo>
                    <a:pt x="953935" y="142646"/>
                  </a:lnTo>
                  <a:lnTo>
                    <a:pt x="1064882" y="142646"/>
                  </a:lnTo>
                  <a:lnTo>
                    <a:pt x="1064882" y="182079"/>
                  </a:lnTo>
                  <a:lnTo>
                    <a:pt x="1081747" y="182079"/>
                  </a:lnTo>
                  <a:lnTo>
                    <a:pt x="1081747" y="128828"/>
                  </a:lnTo>
                  <a:close/>
                </a:path>
                <a:path w="8649969" h="295275">
                  <a:moveTo>
                    <a:pt x="1102067" y="100990"/>
                  </a:moveTo>
                  <a:lnTo>
                    <a:pt x="1027087" y="100990"/>
                  </a:lnTo>
                  <a:lnTo>
                    <a:pt x="1027087" y="81686"/>
                  </a:lnTo>
                  <a:lnTo>
                    <a:pt x="1084592" y="81686"/>
                  </a:lnTo>
                  <a:lnTo>
                    <a:pt x="1084592" y="75387"/>
                  </a:lnTo>
                  <a:lnTo>
                    <a:pt x="1084592" y="73964"/>
                  </a:lnTo>
                  <a:lnTo>
                    <a:pt x="1084592" y="68478"/>
                  </a:lnTo>
                  <a:lnTo>
                    <a:pt x="973645" y="68478"/>
                  </a:lnTo>
                  <a:lnTo>
                    <a:pt x="973645" y="49174"/>
                  </a:lnTo>
                  <a:lnTo>
                    <a:pt x="1080528" y="49174"/>
                  </a:lnTo>
                  <a:lnTo>
                    <a:pt x="1080528" y="4673"/>
                  </a:lnTo>
                  <a:lnTo>
                    <a:pt x="956576" y="4673"/>
                  </a:lnTo>
                  <a:lnTo>
                    <a:pt x="956576" y="17881"/>
                  </a:lnTo>
                  <a:lnTo>
                    <a:pt x="1064069" y="17881"/>
                  </a:lnTo>
                  <a:lnTo>
                    <a:pt x="1064069" y="36779"/>
                  </a:lnTo>
                  <a:lnTo>
                    <a:pt x="956983" y="36779"/>
                  </a:lnTo>
                  <a:lnTo>
                    <a:pt x="956983" y="81686"/>
                  </a:lnTo>
                  <a:lnTo>
                    <a:pt x="1010221" y="81686"/>
                  </a:lnTo>
                  <a:lnTo>
                    <a:pt x="1010221" y="100990"/>
                  </a:lnTo>
                  <a:lnTo>
                    <a:pt x="935443" y="100990"/>
                  </a:lnTo>
                  <a:lnTo>
                    <a:pt x="935443" y="114808"/>
                  </a:lnTo>
                  <a:lnTo>
                    <a:pt x="1102067" y="114808"/>
                  </a:lnTo>
                  <a:lnTo>
                    <a:pt x="1102067" y="107899"/>
                  </a:lnTo>
                  <a:lnTo>
                    <a:pt x="1102067" y="100990"/>
                  </a:lnTo>
                  <a:close/>
                </a:path>
                <a:path w="8649969" h="295275">
                  <a:moveTo>
                    <a:pt x="1835200" y="7315"/>
                  </a:moveTo>
                  <a:lnTo>
                    <a:pt x="1818538" y="7315"/>
                  </a:lnTo>
                  <a:lnTo>
                    <a:pt x="1818538" y="32512"/>
                  </a:lnTo>
                  <a:lnTo>
                    <a:pt x="1818538" y="46126"/>
                  </a:lnTo>
                  <a:lnTo>
                    <a:pt x="1818538" y="73152"/>
                  </a:lnTo>
                  <a:lnTo>
                    <a:pt x="1727708" y="73152"/>
                  </a:lnTo>
                  <a:lnTo>
                    <a:pt x="1727708" y="46126"/>
                  </a:lnTo>
                  <a:lnTo>
                    <a:pt x="1818538" y="46126"/>
                  </a:lnTo>
                  <a:lnTo>
                    <a:pt x="1818538" y="32512"/>
                  </a:lnTo>
                  <a:lnTo>
                    <a:pt x="1727708" y="32512"/>
                  </a:lnTo>
                  <a:lnTo>
                    <a:pt x="1727708" y="7315"/>
                  </a:lnTo>
                  <a:lnTo>
                    <a:pt x="1710842" y="7315"/>
                  </a:lnTo>
                  <a:lnTo>
                    <a:pt x="1710842" y="86766"/>
                  </a:lnTo>
                  <a:lnTo>
                    <a:pt x="1835200" y="86766"/>
                  </a:lnTo>
                  <a:lnTo>
                    <a:pt x="1835200" y="73152"/>
                  </a:lnTo>
                  <a:lnTo>
                    <a:pt x="1835200" y="46126"/>
                  </a:lnTo>
                  <a:lnTo>
                    <a:pt x="1835200" y="32512"/>
                  </a:lnTo>
                  <a:lnTo>
                    <a:pt x="1835200" y="7315"/>
                  </a:lnTo>
                  <a:close/>
                </a:path>
                <a:path w="8649969" h="295275">
                  <a:moveTo>
                    <a:pt x="1856536" y="108712"/>
                  </a:moveTo>
                  <a:lnTo>
                    <a:pt x="1689912" y="108712"/>
                  </a:lnTo>
                  <a:lnTo>
                    <a:pt x="1689912" y="122529"/>
                  </a:lnTo>
                  <a:lnTo>
                    <a:pt x="1764284" y="122529"/>
                  </a:lnTo>
                  <a:lnTo>
                    <a:pt x="1764284" y="183692"/>
                  </a:lnTo>
                  <a:lnTo>
                    <a:pt x="1780946" y="183692"/>
                  </a:lnTo>
                  <a:lnTo>
                    <a:pt x="1780946" y="122529"/>
                  </a:lnTo>
                  <a:lnTo>
                    <a:pt x="1856536" y="122529"/>
                  </a:lnTo>
                  <a:lnTo>
                    <a:pt x="1856536" y="115214"/>
                  </a:lnTo>
                  <a:lnTo>
                    <a:pt x="1856536" y="108712"/>
                  </a:lnTo>
                  <a:close/>
                </a:path>
                <a:path w="8649969" h="295275">
                  <a:moveTo>
                    <a:pt x="2027199" y="5689"/>
                  </a:moveTo>
                  <a:lnTo>
                    <a:pt x="1982698" y="5689"/>
                  </a:lnTo>
                  <a:lnTo>
                    <a:pt x="1982698" y="19507"/>
                  </a:lnTo>
                  <a:lnTo>
                    <a:pt x="1982698" y="57912"/>
                  </a:lnTo>
                  <a:lnTo>
                    <a:pt x="1936978" y="57912"/>
                  </a:lnTo>
                  <a:lnTo>
                    <a:pt x="1936978" y="19507"/>
                  </a:lnTo>
                  <a:lnTo>
                    <a:pt x="1982698" y="19507"/>
                  </a:lnTo>
                  <a:lnTo>
                    <a:pt x="1982698" y="5689"/>
                  </a:lnTo>
                  <a:lnTo>
                    <a:pt x="1892274" y="5689"/>
                  </a:lnTo>
                  <a:lnTo>
                    <a:pt x="1892274" y="19507"/>
                  </a:lnTo>
                  <a:lnTo>
                    <a:pt x="1920113" y="19507"/>
                  </a:lnTo>
                  <a:lnTo>
                    <a:pt x="1920113" y="57912"/>
                  </a:lnTo>
                  <a:lnTo>
                    <a:pt x="1893087" y="57912"/>
                  </a:lnTo>
                  <a:lnTo>
                    <a:pt x="1893087" y="71729"/>
                  </a:lnTo>
                  <a:lnTo>
                    <a:pt x="2026386" y="71729"/>
                  </a:lnTo>
                  <a:lnTo>
                    <a:pt x="2026386" y="66852"/>
                  </a:lnTo>
                  <a:lnTo>
                    <a:pt x="2026386" y="57912"/>
                  </a:lnTo>
                  <a:lnTo>
                    <a:pt x="1999361" y="57912"/>
                  </a:lnTo>
                  <a:lnTo>
                    <a:pt x="1999361" y="19507"/>
                  </a:lnTo>
                  <a:lnTo>
                    <a:pt x="2027199" y="19507"/>
                  </a:lnTo>
                  <a:lnTo>
                    <a:pt x="2027199" y="11785"/>
                  </a:lnTo>
                  <a:lnTo>
                    <a:pt x="2027199" y="5689"/>
                  </a:lnTo>
                  <a:close/>
                </a:path>
                <a:path w="8649969" h="295275">
                  <a:moveTo>
                    <a:pt x="2042845" y="88595"/>
                  </a:moveTo>
                  <a:lnTo>
                    <a:pt x="1876831" y="88595"/>
                  </a:lnTo>
                  <a:lnTo>
                    <a:pt x="1876831" y="102412"/>
                  </a:lnTo>
                  <a:lnTo>
                    <a:pt x="1951609" y="102412"/>
                  </a:lnTo>
                  <a:lnTo>
                    <a:pt x="1951609" y="123748"/>
                  </a:lnTo>
                  <a:lnTo>
                    <a:pt x="1897151" y="123748"/>
                  </a:lnTo>
                  <a:lnTo>
                    <a:pt x="1897151" y="181254"/>
                  </a:lnTo>
                  <a:lnTo>
                    <a:pt x="2022525" y="181254"/>
                  </a:lnTo>
                  <a:lnTo>
                    <a:pt x="2022525" y="167640"/>
                  </a:lnTo>
                  <a:lnTo>
                    <a:pt x="2022525" y="137160"/>
                  </a:lnTo>
                  <a:lnTo>
                    <a:pt x="2022525" y="129235"/>
                  </a:lnTo>
                  <a:lnTo>
                    <a:pt x="2022525" y="123748"/>
                  </a:lnTo>
                  <a:lnTo>
                    <a:pt x="2006066" y="123748"/>
                  </a:lnTo>
                  <a:lnTo>
                    <a:pt x="2006066" y="137160"/>
                  </a:lnTo>
                  <a:lnTo>
                    <a:pt x="2006066" y="167640"/>
                  </a:lnTo>
                  <a:lnTo>
                    <a:pt x="1913813" y="167640"/>
                  </a:lnTo>
                  <a:lnTo>
                    <a:pt x="1913813" y="137160"/>
                  </a:lnTo>
                  <a:lnTo>
                    <a:pt x="2006066" y="137160"/>
                  </a:lnTo>
                  <a:lnTo>
                    <a:pt x="2006066" y="123748"/>
                  </a:lnTo>
                  <a:lnTo>
                    <a:pt x="1968271" y="123748"/>
                  </a:lnTo>
                  <a:lnTo>
                    <a:pt x="1968271" y="102412"/>
                  </a:lnTo>
                  <a:lnTo>
                    <a:pt x="2042845" y="102412"/>
                  </a:lnTo>
                  <a:lnTo>
                    <a:pt x="2042845" y="97536"/>
                  </a:lnTo>
                  <a:lnTo>
                    <a:pt x="2042845" y="88595"/>
                  </a:lnTo>
                  <a:close/>
                </a:path>
                <a:path w="8649969" h="295275">
                  <a:moveTo>
                    <a:pt x="2157438" y="126390"/>
                  </a:moveTo>
                  <a:lnTo>
                    <a:pt x="2140394" y="113563"/>
                  </a:lnTo>
                  <a:lnTo>
                    <a:pt x="2128050" y="95681"/>
                  </a:lnTo>
                  <a:lnTo>
                    <a:pt x="2120544" y="73964"/>
                  </a:lnTo>
                  <a:lnTo>
                    <a:pt x="2118017" y="49580"/>
                  </a:lnTo>
                  <a:lnTo>
                    <a:pt x="2118017" y="35560"/>
                  </a:lnTo>
                  <a:lnTo>
                    <a:pt x="2151545" y="35560"/>
                  </a:lnTo>
                  <a:lnTo>
                    <a:pt x="2151545" y="28448"/>
                  </a:lnTo>
                  <a:lnTo>
                    <a:pt x="2151545" y="21539"/>
                  </a:lnTo>
                  <a:lnTo>
                    <a:pt x="2066201" y="21539"/>
                  </a:lnTo>
                  <a:lnTo>
                    <a:pt x="2066201" y="35560"/>
                  </a:lnTo>
                  <a:lnTo>
                    <a:pt x="2101761" y="35560"/>
                  </a:lnTo>
                  <a:lnTo>
                    <a:pt x="2101761" y="49580"/>
                  </a:lnTo>
                  <a:lnTo>
                    <a:pt x="2099259" y="76314"/>
                  </a:lnTo>
                  <a:lnTo>
                    <a:pt x="2091753" y="99771"/>
                  </a:lnTo>
                  <a:lnTo>
                    <a:pt x="2079307" y="118960"/>
                  </a:lnTo>
                  <a:lnTo>
                    <a:pt x="2061933" y="132892"/>
                  </a:lnTo>
                  <a:lnTo>
                    <a:pt x="2072297" y="145897"/>
                  </a:lnTo>
                  <a:lnTo>
                    <a:pt x="2090877" y="129933"/>
                  </a:lnTo>
                  <a:lnTo>
                    <a:pt x="2104224" y="107950"/>
                  </a:lnTo>
                  <a:lnTo>
                    <a:pt x="2110346" y="87337"/>
                  </a:lnTo>
                  <a:lnTo>
                    <a:pt x="2115629" y="103860"/>
                  </a:lnTo>
                  <a:lnTo>
                    <a:pt x="2128977" y="124536"/>
                  </a:lnTo>
                  <a:lnTo>
                    <a:pt x="2147481" y="139395"/>
                  </a:lnTo>
                  <a:lnTo>
                    <a:pt x="2157438" y="126390"/>
                  </a:lnTo>
                  <a:close/>
                </a:path>
                <a:path w="8649969" h="295275">
                  <a:moveTo>
                    <a:pt x="2220430" y="0"/>
                  </a:moveTo>
                  <a:lnTo>
                    <a:pt x="2204377" y="0"/>
                  </a:lnTo>
                  <a:lnTo>
                    <a:pt x="2204377" y="73964"/>
                  </a:lnTo>
                  <a:lnTo>
                    <a:pt x="2180196" y="73964"/>
                  </a:lnTo>
                  <a:lnTo>
                    <a:pt x="2180196" y="3860"/>
                  </a:lnTo>
                  <a:lnTo>
                    <a:pt x="2164346" y="3860"/>
                  </a:lnTo>
                  <a:lnTo>
                    <a:pt x="2164346" y="174548"/>
                  </a:lnTo>
                  <a:lnTo>
                    <a:pt x="2180196" y="174548"/>
                  </a:lnTo>
                  <a:lnTo>
                    <a:pt x="2180196" y="88188"/>
                  </a:lnTo>
                  <a:lnTo>
                    <a:pt x="2204377" y="88188"/>
                  </a:lnTo>
                  <a:lnTo>
                    <a:pt x="2204377" y="183692"/>
                  </a:lnTo>
                  <a:lnTo>
                    <a:pt x="2220430" y="183692"/>
                  </a:lnTo>
                  <a:lnTo>
                    <a:pt x="2220430" y="88188"/>
                  </a:lnTo>
                  <a:lnTo>
                    <a:pt x="2220430" y="73964"/>
                  </a:lnTo>
                  <a:lnTo>
                    <a:pt x="2220430" y="0"/>
                  </a:lnTo>
                  <a:close/>
                </a:path>
                <a:path w="8649969" h="295275">
                  <a:moveTo>
                    <a:pt x="2396998" y="18288"/>
                  </a:moveTo>
                  <a:lnTo>
                    <a:pt x="2386634" y="18288"/>
                  </a:lnTo>
                  <a:lnTo>
                    <a:pt x="2380335" y="18288"/>
                  </a:lnTo>
                  <a:lnTo>
                    <a:pt x="2268372" y="18288"/>
                  </a:lnTo>
                  <a:lnTo>
                    <a:pt x="2268372" y="32308"/>
                  </a:lnTo>
                  <a:lnTo>
                    <a:pt x="2380284" y="32308"/>
                  </a:lnTo>
                  <a:lnTo>
                    <a:pt x="2380208" y="54254"/>
                  </a:lnTo>
                  <a:lnTo>
                    <a:pt x="2379472" y="73075"/>
                  </a:lnTo>
                  <a:lnTo>
                    <a:pt x="2377414" y="94792"/>
                  </a:lnTo>
                  <a:lnTo>
                    <a:pt x="2373426" y="119481"/>
                  </a:lnTo>
                  <a:lnTo>
                    <a:pt x="2390292" y="121716"/>
                  </a:lnTo>
                  <a:lnTo>
                    <a:pt x="2394166" y="95935"/>
                  </a:lnTo>
                  <a:lnTo>
                    <a:pt x="2396159" y="73736"/>
                  </a:lnTo>
                  <a:lnTo>
                    <a:pt x="2396896" y="54254"/>
                  </a:lnTo>
                  <a:lnTo>
                    <a:pt x="2396998" y="32308"/>
                  </a:lnTo>
                  <a:lnTo>
                    <a:pt x="2396998" y="18288"/>
                  </a:lnTo>
                  <a:close/>
                </a:path>
                <a:path w="8649969" h="295275">
                  <a:moveTo>
                    <a:pt x="2416911" y="144068"/>
                  </a:moveTo>
                  <a:lnTo>
                    <a:pt x="2332177" y="144068"/>
                  </a:lnTo>
                  <a:lnTo>
                    <a:pt x="2332177" y="78435"/>
                  </a:lnTo>
                  <a:lnTo>
                    <a:pt x="2315311" y="78435"/>
                  </a:lnTo>
                  <a:lnTo>
                    <a:pt x="2315311" y="144068"/>
                  </a:lnTo>
                  <a:lnTo>
                    <a:pt x="2250897" y="144068"/>
                  </a:lnTo>
                  <a:lnTo>
                    <a:pt x="2250897" y="158089"/>
                  </a:lnTo>
                  <a:lnTo>
                    <a:pt x="2416911" y="158089"/>
                  </a:lnTo>
                  <a:lnTo>
                    <a:pt x="2416911" y="150977"/>
                  </a:lnTo>
                  <a:lnTo>
                    <a:pt x="2416911" y="144068"/>
                  </a:lnTo>
                  <a:close/>
                </a:path>
                <a:path w="8649969" h="295275">
                  <a:moveTo>
                    <a:pt x="2583103" y="125577"/>
                  </a:moveTo>
                  <a:lnTo>
                    <a:pt x="2456116" y="125577"/>
                  </a:lnTo>
                  <a:lnTo>
                    <a:pt x="2456116" y="139395"/>
                  </a:lnTo>
                  <a:lnTo>
                    <a:pt x="2566251" y="139395"/>
                  </a:lnTo>
                  <a:lnTo>
                    <a:pt x="2566251" y="183692"/>
                  </a:lnTo>
                  <a:lnTo>
                    <a:pt x="2583103" y="183692"/>
                  </a:lnTo>
                  <a:lnTo>
                    <a:pt x="2583103" y="125577"/>
                  </a:lnTo>
                  <a:close/>
                </a:path>
                <a:path w="8649969" h="295275">
                  <a:moveTo>
                    <a:pt x="2603639" y="93065"/>
                  </a:moveTo>
                  <a:lnTo>
                    <a:pt x="2529065" y="93065"/>
                  </a:lnTo>
                  <a:lnTo>
                    <a:pt x="2529065" y="70104"/>
                  </a:lnTo>
                  <a:lnTo>
                    <a:pt x="2582507" y="70104"/>
                  </a:lnTo>
                  <a:lnTo>
                    <a:pt x="2582507" y="66446"/>
                  </a:lnTo>
                  <a:lnTo>
                    <a:pt x="2582507" y="56489"/>
                  </a:lnTo>
                  <a:lnTo>
                    <a:pt x="2582507" y="21132"/>
                  </a:lnTo>
                  <a:lnTo>
                    <a:pt x="2582507" y="7518"/>
                  </a:lnTo>
                  <a:lnTo>
                    <a:pt x="2565831" y="7518"/>
                  </a:lnTo>
                  <a:lnTo>
                    <a:pt x="2565831" y="21132"/>
                  </a:lnTo>
                  <a:lnTo>
                    <a:pt x="2565831" y="56489"/>
                  </a:lnTo>
                  <a:lnTo>
                    <a:pt x="2475420" y="56489"/>
                  </a:lnTo>
                  <a:lnTo>
                    <a:pt x="2475420" y="21132"/>
                  </a:lnTo>
                  <a:lnTo>
                    <a:pt x="2565831" y="21132"/>
                  </a:lnTo>
                  <a:lnTo>
                    <a:pt x="2565831" y="7518"/>
                  </a:lnTo>
                  <a:lnTo>
                    <a:pt x="2458961" y="7518"/>
                  </a:lnTo>
                  <a:lnTo>
                    <a:pt x="2458961" y="70104"/>
                  </a:lnTo>
                  <a:lnTo>
                    <a:pt x="2512390" y="70104"/>
                  </a:lnTo>
                  <a:lnTo>
                    <a:pt x="2512390" y="93065"/>
                  </a:lnTo>
                  <a:lnTo>
                    <a:pt x="2437625" y="93065"/>
                  </a:lnTo>
                  <a:lnTo>
                    <a:pt x="2437625" y="106680"/>
                  </a:lnTo>
                  <a:lnTo>
                    <a:pt x="2603639" y="106680"/>
                  </a:lnTo>
                  <a:lnTo>
                    <a:pt x="2603639" y="98145"/>
                  </a:lnTo>
                  <a:lnTo>
                    <a:pt x="2603639" y="93065"/>
                  </a:lnTo>
                  <a:close/>
                </a:path>
                <a:path w="8649969" h="295275">
                  <a:moveTo>
                    <a:pt x="2770848" y="128828"/>
                  </a:moveTo>
                  <a:lnTo>
                    <a:pt x="2643035" y="128828"/>
                  </a:lnTo>
                  <a:lnTo>
                    <a:pt x="2643035" y="142646"/>
                  </a:lnTo>
                  <a:lnTo>
                    <a:pt x="2753982" y="142646"/>
                  </a:lnTo>
                  <a:lnTo>
                    <a:pt x="2753982" y="182079"/>
                  </a:lnTo>
                  <a:lnTo>
                    <a:pt x="2770848" y="182079"/>
                  </a:lnTo>
                  <a:lnTo>
                    <a:pt x="2770848" y="128828"/>
                  </a:lnTo>
                  <a:close/>
                </a:path>
                <a:path w="8649969" h="295275">
                  <a:moveTo>
                    <a:pt x="2791168" y="100990"/>
                  </a:moveTo>
                  <a:lnTo>
                    <a:pt x="2716187" y="100990"/>
                  </a:lnTo>
                  <a:lnTo>
                    <a:pt x="2716187" y="81686"/>
                  </a:lnTo>
                  <a:lnTo>
                    <a:pt x="2773692" y="81686"/>
                  </a:lnTo>
                  <a:lnTo>
                    <a:pt x="2773692" y="75387"/>
                  </a:lnTo>
                  <a:lnTo>
                    <a:pt x="2773692" y="73964"/>
                  </a:lnTo>
                  <a:lnTo>
                    <a:pt x="2773692" y="68478"/>
                  </a:lnTo>
                  <a:lnTo>
                    <a:pt x="2662745" y="68478"/>
                  </a:lnTo>
                  <a:lnTo>
                    <a:pt x="2662745" y="49174"/>
                  </a:lnTo>
                  <a:lnTo>
                    <a:pt x="2769628" y="49174"/>
                  </a:lnTo>
                  <a:lnTo>
                    <a:pt x="2769628" y="4673"/>
                  </a:lnTo>
                  <a:lnTo>
                    <a:pt x="2645676" y="4673"/>
                  </a:lnTo>
                  <a:lnTo>
                    <a:pt x="2645676" y="17881"/>
                  </a:lnTo>
                  <a:lnTo>
                    <a:pt x="2753169" y="17881"/>
                  </a:lnTo>
                  <a:lnTo>
                    <a:pt x="2753169" y="36779"/>
                  </a:lnTo>
                  <a:lnTo>
                    <a:pt x="2646083" y="36779"/>
                  </a:lnTo>
                  <a:lnTo>
                    <a:pt x="2646083" y="81686"/>
                  </a:lnTo>
                  <a:lnTo>
                    <a:pt x="2699321" y="81686"/>
                  </a:lnTo>
                  <a:lnTo>
                    <a:pt x="2699321" y="100990"/>
                  </a:lnTo>
                  <a:lnTo>
                    <a:pt x="2624544" y="100990"/>
                  </a:lnTo>
                  <a:lnTo>
                    <a:pt x="2624544" y="114808"/>
                  </a:lnTo>
                  <a:lnTo>
                    <a:pt x="2791168" y="114808"/>
                  </a:lnTo>
                  <a:lnTo>
                    <a:pt x="2791168" y="107899"/>
                  </a:lnTo>
                  <a:lnTo>
                    <a:pt x="2791168" y="100990"/>
                  </a:lnTo>
                  <a:close/>
                </a:path>
                <a:path w="8649969" h="295275">
                  <a:moveTo>
                    <a:pt x="3485286" y="86372"/>
                  </a:moveTo>
                  <a:lnTo>
                    <a:pt x="3467150" y="77101"/>
                  </a:lnTo>
                  <a:lnTo>
                    <a:pt x="3453028" y="63779"/>
                  </a:lnTo>
                  <a:lnTo>
                    <a:pt x="3443846" y="47536"/>
                  </a:lnTo>
                  <a:lnTo>
                    <a:pt x="3440582" y="29464"/>
                  </a:lnTo>
                  <a:lnTo>
                    <a:pt x="3440582" y="9550"/>
                  </a:lnTo>
                  <a:lnTo>
                    <a:pt x="3437737" y="9550"/>
                  </a:lnTo>
                  <a:lnTo>
                    <a:pt x="3426764" y="9550"/>
                  </a:lnTo>
                  <a:lnTo>
                    <a:pt x="3423716" y="9550"/>
                  </a:lnTo>
                  <a:lnTo>
                    <a:pt x="3423716" y="28257"/>
                  </a:lnTo>
                  <a:lnTo>
                    <a:pt x="3420491" y="48488"/>
                  </a:lnTo>
                  <a:lnTo>
                    <a:pt x="3411321" y="66446"/>
                  </a:lnTo>
                  <a:lnTo>
                    <a:pt x="3396970" y="81064"/>
                  </a:lnTo>
                  <a:lnTo>
                    <a:pt x="3378200" y="91249"/>
                  </a:lnTo>
                  <a:lnTo>
                    <a:pt x="3387140" y="104863"/>
                  </a:lnTo>
                  <a:lnTo>
                    <a:pt x="3407981" y="92798"/>
                  </a:lnTo>
                  <a:lnTo>
                    <a:pt x="3423945" y="75323"/>
                  </a:lnTo>
                  <a:lnTo>
                    <a:pt x="3432594" y="56756"/>
                  </a:lnTo>
                  <a:lnTo>
                    <a:pt x="3440506" y="72364"/>
                  </a:lnTo>
                  <a:lnTo>
                    <a:pt x="3456165" y="88480"/>
                  </a:lnTo>
                  <a:lnTo>
                    <a:pt x="3476345" y="99580"/>
                  </a:lnTo>
                  <a:lnTo>
                    <a:pt x="3485286" y="86372"/>
                  </a:lnTo>
                  <a:close/>
                </a:path>
                <a:path w="8649969" h="295275">
                  <a:moveTo>
                    <a:pt x="3523488" y="149974"/>
                  </a:moveTo>
                  <a:lnTo>
                    <a:pt x="3519335" y="135813"/>
                  </a:lnTo>
                  <a:lnTo>
                    <a:pt x="3512578" y="129857"/>
                  </a:lnTo>
                  <a:lnTo>
                    <a:pt x="3507409" y="125285"/>
                  </a:lnTo>
                  <a:lnTo>
                    <a:pt x="3507028" y="125158"/>
                  </a:lnTo>
                  <a:lnTo>
                    <a:pt x="3507028" y="149974"/>
                  </a:lnTo>
                  <a:lnTo>
                    <a:pt x="3503993" y="158508"/>
                  </a:lnTo>
                  <a:lnTo>
                    <a:pt x="3495294" y="164833"/>
                  </a:lnTo>
                  <a:lnTo>
                    <a:pt x="3481476" y="168744"/>
                  </a:lnTo>
                  <a:lnTo>
                    <a:pt x="3463137" y="170091"/>
                  </a:lnTo>
                  <a:lnTo>
                    <a:pt x="3444786" y="168744"/>
                  </a:lnTo>
                  <a:lnTo>
                    <a:pt x="3430981" y="164833"/>
                  </a:lnTo>
                  <a:lnTo>
                    <a:pt x="3422269" y="158508"/>
                  </a:lnTo>
                  <a:lnTo>
                    <a:pt x="3419246" y="149974"/>
                  </a:lnTo>
                  <a:lnTo>
                    <a:pt x="3422269" y="141427"/>
                  </a:lnTo>
                  <a:lnTo>
                    <a:pt x="3430981" y="135115"/>
                  </a:lnTo>
                  <a:lnTo>
                    <a:pt x="3444786" y="131191"/>
                  </a:lnTo>
                  <a:lnTo>
                    <a:pt x="3463137" y="129857"/>
                  </a:lnTo>
                  <a:lnTo>
                    <a:pt x="3481476" y="131191"/>
                  </a:lnTo>
                  <a:lnTo>
                    <a:pt x="3495294" y="135115"/>
                  </a:lnTo>
                  <a:lnTo>
                    <a:pt x="3503993" y="141427"/>
                  </a:lnTo>
                  <a:lnTo>
                    <a:pt x="3507028" y="149974"/>
                  </a:lnTo>
                  <a:lnTo>
                    <a:pt x="3507028" y="125158"/>
                  </a:lnTo>
                  <a:lnTo>
                    <a:pt x="3488423" y="118706"/>
                  </a:lnTo>
                  <a:lnTo>
                    <a:pt x="3463137" y="116446"/>
                  </a:lnTo>
                  <a:lnTo>
                    <a:pt x="3437839" y="118706"/>
                  </a:lnTo>
                  <a:lnTo>
                    <a:pt x="3418865" y="125285"/>
                  </a:lnTo>
                  <a:lnTo>
                    <a:pt x="3406927" y="135813"/>
                  </a:lnTo>
                  <a:lnTo>
                    <a:pt x="3402787" y="149974"/>
                  </a:lnTo>
                  <a:lnTo>
                    <a:pt x="3406927" y="164096"/>
                  </a:lnTo>
                  <a:lnTo>
                    <a:pt x="3418865" y="174561"/>
                  </a:lnTo>
                  <a:lnTo>
                    <a:pt x="3437839" y="181063"/>
                  </a:lnTo>
                  <a:lnTo>
                    <a:pt x="3463137" y="183299"/>
                  </a:lnTo>
                  <a:lnTo>
                    <a:pt x="3488423" y="181063"/>
                  </a:lnTo>
                  <a:lnTo>
                    <a:pt x="3507409" y="174561"/>
                  </a:lnTo>
                  <a:lnTo>
                    <a:pt x="3512502" y="170091"/>
                  </a:lnTo>
                  <a:lnTo>
                    <a:pt x="3519335" y="164096"/>
                  </a:lnTo>
                  <a:lnTo>
                    <a:pt x="3523488" y="149974"/>
                  </a:lnTo>
                  <a:close/>
                </a:path>
                <a:path w="8649969" h="295275">
                  <a:moveTo>
                    <a:pt x="3548888" y="47345"/>
                  </a:moveTo>
                  <a:lnTo>
                    <a:pt x="3521659" y="47345"/>
                  </a:lnTo>
                  <a:lnTo>
                    <a:pt x="3521659" y="12"/>
                  </a:lnTo>
                  <a:lnTo>
                    <a:pt x="3504793" y="12"/>
                  </a:lnTo>
                  <a:lnTo>
                    <a:pt x="3504793" y="111366"/>
                  </a:lnTo>
                  <a:lnTo>
                    <a:pt x="3521659" y="111366"/>
                  </a:lnTo>
                  <a:lnTo>
                    <a:pt x="3521659" y="61582"/>
                  </a:lnTo>
                  <a:lnTo>
                    <a:pt x="3548888" y="61582"/>
                  </a:lnTo>
                  <a:lnTo>
                    <a:pt x="3548888" y="47345"/>
                  </a:lnTo>
                  <a:close/>
                </a:path>
                <a:path w="8649969" h="295275">
                  <a:moveTo>
                    <a:pt x="3716299" y="5689"/>
                  </a:moveTo>
                  <a:lnTo>
                    <a:pt x="3671798" y="5689"/>
                  </a:lnTo>
                  <a:lnTo>
                    <a:pt x="3671798" y="19519"/>
                  </a:lnTo>
                  <a:lnTo>
                    <a:pt x="3671798" y="57924"/>
                  </a:lnTo>
                  <a:lnTo>
                    <a:pt x="3626078" y="57924"/>
                  </a:lnTo>
                  <a:lnTo>
                    <a:pt x="3626078" y="19519"/>
                  </a:lnTo>
                  <a:lnTo>
                    <a:pt x="3671798" y="19519"/>
                  </a:lnTo>
                  <a:lnTo>
                    <a:pt x="3671798" y="5689"/>
                  </a:lnTo>
                  <a:lnTo>
                    <a:pt x="3581374" y="5689"/>
                  </a:lnTo>
                  <a:lnTo>
                    <a:pt x="3581374" y="19519"/>
                  </a:lnTo>
                  <a:lnTo>
                    <a:pt x="3609213" y="19519"/>
                  </a:lnTo>
                  <a:lnTo>
                    <a:pt x="3609213" y="57924"/>
                  </a:lnTo>
                  <a:lnTo>
                    <a:pt x="3582187" y="57924"/>
                  </a:lnTo>
                  <a:lnTo>
                    <a:pt x="3582187" y="71742"/>
                  </a:lnTo>
                  <a:lnTo>
                    <a:pt x="3715486" y="71742"/>
                  </a:lnTo>
                  <a:lnTo>
                    <a:pt x="3715486" y="66865"/>
                  </a:lnTo>
                  <a:lnTo>
                    <a:pt x="3715486" y="57924"/>
                  </a:lnTo>
                  <a:lnTo>
                    <a:pt x="3688461" y="57924"/>
                  </a:lnTo>
                  <a:lnTo>
                    <a:pt x="3688461" y="19519"/>
                  </a:lnTo>
                  <a:lnTo>
                    <a:pt x="3716299" y="19519"/>
                  </a:lnTo>
                  <a:lnTo>
                    <a:pt x="3716299" y="11798"/>
                  </a:lnTo>
                  <a:lnTo>
                    <a:pt x="3716299" y="5689"/>
                  </a:lnTo>
                  <a:close/>
                </a:path>
                <a:path w="8649969" h="295275">
                  <a:moveTo>
                    <a:pt x="3731945" y="88607"/>
                  </a:moveTo>
                  <a:lnTo>
                    <a:pt x="3565931" y="88607"/>
                  </a:lnTo>
                  <a:lnTo>
                    <a:pt x="3565931" y="102425"/>
                  </a:lnTo>
                  <a:lnTo>
                    <a:pt x="3640709" y="102425"/>
                  </a:lnTo>
                  <a:lnTo>
                    <a:pt x="3640709" y="123761"/>
                  </a:lnTo>
                  <a:lnTo>
                    <a:pt x="3586251" y="123761"/>
                  </a:lnTo>
                  <a:lnTo>
                    <a:pt x="3586251" y="181267"/>
                  </a:lnTo>
                  <a:lnTo>
                    <a:pt x="3711625" y="181267"/>
                  </a:lnTo>
                  <a:lnTo>
                    <a:pt x="3711625" y="167652"/>
                  </a:lnTo>
                  <a:lnTo>
                    <a:pt x="3711625" y="137172"/>
                  </a:lnTo>
                  <a:lnTo>
                    <a:pt x="3711625" y="129247"/>
                  </a:lnTo>
                  <a:lnTo>
                    <a:pt x="3711625" y="123761"/>
                  </a:lnTo>
                  <a:lnTo>
                    <a:pt x="3695166" y="123761"/>
                  </a:lnTo>
                  <a:lnTo>
                    <a:pt x="3695166" y="137172"/>
                  </a:lnTo>
                  <a:lnTo>
                    <a:pt x="3695166" y="167652"/>
                  </a:lnTo>
                  <a:lnTo>
                    <a:pt x="3602913" y="167652"/>
                  </a:lnTo>
                  <a:lnTo>
                    <a:pt x="3602913" y="137172"/>
                  </a:lnTo>
                  <a:lnTo>
                    <a:pt x="3695166" y="137172"/>
                  </a:lnTo>
                  <a:lnTo>
                    <a:pt x="3695166" y="123761"/>
                  </a:lnTo>
                  <a:lnTo>
                    <a:pt x="3657371" y="123761"/>
                  </a:lnTo>
                  <a:lnTo>
                    <a:pt x="3657371" y="102425"/>
                  </a:lnTo>
                  <a:lnTo>
                    <a:pt x="3731945" y="102425"/>
                  </a:lnTo>
                  <a:lnTo>
                    <a:pt x="3731945" y="97548"/>
                  </a:lnTo>
                  <a:lnTo>
                    <a:pt x="3731945" y="88607"/>
                  </a:lnTo>
                  <a:close/>
                </a:path>
                <a:path w="8649969" h="295275">
                  <a:moveTo>
                    <a:pt x="3898760" y="150380"/>
                  </a:moveTo>
                  <a:lnTo>
                    <a:pt x="3894429" y="136283"/>
                  </a:lnTo>
                  <a:lnTo>
                    <a:pt x="3887203" y="130263"/>
                  </a:lnTo>
                  <a:lnTo>
                    <a:pt x="3881971" y="125895"/>
                  </a:lnTo>
                  <a:lnTo>
                    <a:pt x="3881691" y="125806"/>
                  </a:lnTo>
                  <a:lnTo>
                    <a:pt x="3881691" y="150380"/>
                  </a:lnTo>
                  <a:lnTo>
                    <a:pt x="3878580" y="158775"/>
                  </a:lnTo>
                  <a:lnTo>
                    <a:pt x="3869550" y="164960"/>
                  </a:lnTo>
                  <a:lnTo>
                    <a:pt x="3855123" y="168783"/>
                  </a:lnTo>
                  <a:lnTo>
                    <a:pt x="3835768" y="170091"/>
                  </a:lnTo>
                  <a:lnTo>
                    <a:pt x="3816502" y="168783"/>
                  </a:lnTo>
                  <a:lnTo>
                    <a:pt x="3802062" y="164960"/>
                  </a:lnTo>
                  <a:lnTo>
                    <a:pt x="3792994" y="158775"/>
                  </a:lnTo>
                  <a:lnTo>
                    <a:pt x="3789845" y="150380"/>
                  </a:lnTo>
                  <a:lnTo>
                    <a:pt x="3792994" y="141833"/>
                  </a:lnTo>
                  <a:lnTo>
                    <a:pt x="3802062" y="135521"/>
                  </a:lnTo>
                  <a:lnTo>
                    <a:pt x="3816502" y="131597"/>
                  </a:lnTo>
                  <a:lnTo>
                    <a:pt x="3835768" y="130263"/>
                  </a:lnTo>
                  <a:lnTo>
                    <a:pt x="3855123" y="131597"/>
                  </a:lnTo>
                  <a:lnTo>
                    <a:pt x="3869550" y="135521"/>
                  </a:lnTo>
                  <a:lnTo>
                    <a:pt x="3878580" y="141833"/>
                  </a:lnTo>
                  <a:lnTo>
                    <a:pt x="3881691" y="150380"/>
                  </a:lnTo>
                  <a:lnTo>
                    <a:pt x="3881691" y="125806"/>
                  </a:lnTo>
                  <a:lnTo>
                    <a:pt x="3862159" y="119456"/>
                  </a:lnTo>
                  <a:lnTo>
                    <a:pt x="3835768" y="117259"/>
                  </a:lnTo>
                  <a:lnTo>
                    <a:pt x="3809377" y="119456"/>
                  </a:lnTo>
                  <a:lnTo>
                    <a:pt x="3789565" y="125895"/>
                  </a:lnTo>
                  <a:lnTo>
                    <a:pt x="3777107" y="136283"/>
                  </a:lnTo>
                  <a:lnTo>
                    <a:pt x="3772776" y="150380"/>
                  </a:lnTo>
                  <a:lnTo>
                    <a:pt x="3777107" y="164439"/>
                  </a:lnTo>
                  <a:lnTo>
                    <a:pt x="3789565" y="174764"/>
                  </a:lnTo>
                  <a:lnTo>
                    <a:pt x="3809377" y="181127"/>
                  </a:lnTo>
                  <a:lnTo>
                    <a:pt x="3835768" y="183299"/>
                  </a:lnTo>
                  <a:lnTo>
                    <a:pt x="3862159" y="181127"/>
                  </a:lnTo>
                  <a:lnTo>
                    <a:pt x="3881971" y="174764"/>
                  </a:lnTo>
                  <a:lnTo>
                    <a:pt x="3887609" y="170091"/>
                  </a:lnTo>
                  <a:lnTo>
                    <a:pt x="3894429" y="164439"/>
                  </a:lnTo>
                  <a:lnTo>
                    <a:pt x="3898760" y="150380"/>
                  </a:lnTo>
                  <a:close/>
                </a:path>
                <a:path w="8649969" h="295275">
                  <a:moveTo>
                    <a:pt x="3899776" y="56299"/>
                  </a:moveTo>
                  <a:lnTo>
                    <a:pt x="3790658" y="56299"/>
                  </a:lnTo>
                  <a:lnTo>
                    <a:pt x="3790658" y="21132"/>
                  </a:lnTo>
                  <a:lnTo>
                    <a:pt x="3898354" y="21132"/>
                  </a:lnTo>
                  <a:lnTo>
                    <a:pt x="3898354" y="7327"/>
                  </a:lnTo>
                  <a:lnTo>
                    <a:pt x="3773995" y="7327"/>
                  </a:lnTo>
                  <a:lnTo>
                    <a:pt x="3773995" y="69913"/>
                  </a:lnTo>
                  <a:lnTo>
                    <a:pt x="3899776" y="69913"/>
                  </a:lnTo>
                  <a:lnTo>
                    <a:pt x="3899776" y="62801"/>
                  </a:lnTo>
                  <a:lnTo>
                    <a:pt x="3899776" y="56299"/>
                  </a:lnTo>
                  <a:close/>
                </a:path>
                <a:path w="8649969" h="295275">
                  <a:moveTo>
                    <a:pt x="3919080" y="87388"/>
                  </a:moveTo>
                  <a:lnTo>
                    <a:pt x="3753066" y="87388"/>
                  </a:lnTo>
                  <a:lnTo>
                    <a:pt x="3753066" y="101409"/>
                  </a:lnTo>
                  <a:lnTo>
                    <a:pt x="3919080" y="101409"/>
                  </a:lnTo>
                  <a:lnTo>
                    <a:pt x="3919080" y="87388"/>
                  </a:lnTo>
                  <a:close/>
                </a:path>
                <a:path w="8649969" h="295275">
                  <a:moveTo>
                    <a:pt x="4086098" y="128841"/>
                  </a:moveTo>
                  <a:lnTo>
                    <a:pt x="3958285" y="128841"/>
                  </a:lnTo>
                  <a:lnTo>
                    <a:pt x="3958285" y="142659"/>
                  </a:lnTo>
                  <a:lnTo>
                    <a:pt x="4069232" y="142659"/>
                  </a:lnTo>
                  <a:lnTo>
                    <a:pt x="4069232" y="182079"/>
                  </a:lnTo>
                  <a:lnTo>
                    <a:pt x="4086098" y="182079"/>
                  </a:lnTo>
                  <a:lnTo>
                    <a:pt x="4086098" y="128841"/>
                  </a:lnTo>
                  <a:close/>
                </a:path>
                <a:path w="8649969" h="295275">
                  <a:moveTo>
                    <a:pt x="4106418" y="101003"/>
                  </a:moveTo>
                  <a:lnTo>
                    <a:pt x="4031437" y="101003"/>
                  </a:lnTo>
                  <a:lnTo>
                    <a:pt x="4031437" y="81699"/>
                  </a:lnTo>
                  <a:lnTo>
                    <a:pt x="4088942" y="81699"/>
                  </a:lnTo>
                  <a:lnTo>
                    <a:pt x="4088942" y="75399"/>
                  </a:lnTo>
                  <a:lnTo>
                    <a:pt x="4088942" y="73977"/>
                  </a:lnTo>
                  <a:lnTo>
                    <a:pt x="4088942" y="68491"/>
                  </a:lnTo>
                  <a:lnTo>
                    <a:pt x="3977995" y="68491"/>
                  </a:lnTo>
                  <a:lnTo>
                    <a:pt x="3977995" y="49174"/>
                  </a:lnTo>
                  <a:lnTo>
                    <a:pt x="4084878" y="49174"/>
                  </a:lnTo>
                  <a:lnTo>
                    <a:pt x="4084878" y="4686"/>
                  </a:lnTo>
                  <a:lnTo>
                    <a:pt x="3960926" y="4686"/>
                  </a:lnTo>
                  <a:lnTo>
                    <a:pt x="3960926" y="17894"/>
                  </a:lnTo>
                  <a:lnTo>
                    <a:pt x="4068419" y="17894"/>
                  </a:lnTo>
                  <a:lnTo>
                    <a:pt x="4068419" y="36779"/>
                  </a:lnTo>
                  <a:lnTo>
                    <a:pt x="3961333" y="36779"/>
                  </a:lnTo>
                  <a:lnTo>
                    <a:pt x="3961333" y="81699"/>
                  </a:lnTo>
                  <a:lnTo>
                    <a:pt x="4014571" y="81699"/>
                  </a:lnTo>
                  <a:lnTo>
                    <a:pt x="4014571" y="101003"/>
                  </a:lnTo>
                  <a:lnTo>
                    <a:pt x="3939794" y="101003"/>
                  </a:lnTo>
                  <a:lnTo>
                    <a:pt x="3939794" y="114808"/>
                  </a:lnTo>
                  <a:lnTo>
                    <a:pt x="4106418" y="114808"/>
                  </a:lnTo>
                  <a:lnTo>
                    <a:pt x="4106418" y="107911"/>
                  </a:lnTo>
                  <a:lnTo>
                    <a:pt x="4106418" y="101003"/>
                  </a:lnTo>
                  <a:close/>
                </a:path>
                <a:path w="8649969" h="295275">
                  <a:moveTo>
                    <a:pt x="4780178" y="130251"/>
                  </a:moveTo>
                  <a:lnTo>
                    <a:pt x="4763452" y="116319"/>
                  </a:lnTo>
                  <a:lnTo>
                    <a:pt x="4751222" y="97510"/>
                  </a:lnTo>
                  <a:lnTo>
                    <a:pt x="4743716" y="75476"/>
                  </a:lnTo>
                  <a:lnTo>
                    <a:pt x="4741164" y="51816"/>
                  </a:lnTo>
                  <a:lnTo>
                    <a:pt x="4741164" y="35356"/>
                  </a:lnTo>
                  <a:lnTo>
                    <a:pt x="4773879" y="35356"/>
                  </a:lnTo>
                  <a:lnTo>
                    <a:pt x="4773879" y="28448"/>
                  </a:lnTo>
                  <a:lnTo>
                    <a:pt x="4773879" y="21336"/>
                  </a:lnTo>
                  <a:lnTo>
                    <a:pt x="4689957" y="21336"/>
                  </a:lnTo>
                  <a:lnTo>
                    <a:pt x="4689957" y="35356"/>
                  </a:lnTo>
                  <a:lnTo>
                    <a:pt x="4724705" y="35356"/>
                  </a:lnTo>
                  <a:lnTo>
                    <a:pt x="4724705" y="51816"/>
                  </a:lnTo>
                  <a:lnTo>
                    <a:pt x="4722076" y="76796"/>
                  </a:lnTo>
                  <a:lnTo>
                    <a:pt x="4714392" y="100025"/>
                  </a:lnTo>
                  <a:lnTo>
                    <a:pt x="4701895" y="119824"/>
                  </a:lnTo>
                  <a:lnTo>
                    <a:pt x="4684877" y="134518"/>
                  </a:lnTo>
                  <a:lnTo>
                    <a:pt x="4695241" y="147116"/>
                  </a:lnTo>
                  <a:lnTo>
                    <a:pt x="4713275" y="130683"/>
                  </a:lnTo>
                  <a:lnTo>
                    <a:pt x="4726610" y="108153"/>
                  </a:lnTo>
                  <a:lnTo>
                    <a:pt x="4733112" y="87007"/>
                  </a:lnTo>
                  <a:lnTo>
                    <a:pt x="4738929" y="105537"/>
                  </a:lnTo>
                  <a:lnTo>
                    <a:pt x="4751984" y="127000"/>
                  </a:lnTo>
                  <a:lnTo>
                    <a:pt x="4769815" y="142646"/>
                  </a:lnTo>
                  <a:lnTo>
                    <a:pt x="4780178" y="130251"/>
                  </a:lnTo>
                  <a:close/>
                </a:path>
                <a:path w="8649969" h="295275">
                  <a:moveTo>
                    <a:pt x="4805985" y="4267"/>
                  </a:moveTo>
                  <a:lnTo>
                    <a:pt x="4790135" y="4267"/>
                  </a:lnTo>
                  <a:lnTo>
                    <a:pt x="4790135" y="65836"/>
                  </a:lnTo>
                  <a:lnTo>
                    <a:pt x="4760061" y="65836"/>
                  </a:lnTo>
                  <a:lnTo>
                    <a:pt x="4760061" y="79857"/>
                  </a:lnTo>
                  <a:lnTo>
                    <a:pt x="4790135" y="79857"/>
                  </a:lnTo>
                  <a:lnTo>
                    <a:pt x="4790135" y="174345"/>
                  </a:lnTo>
                  <a:lnTo>
                    <a:pt x="4805985" y="174345"/>
                  </a:lnTo>
                  <a:lnTo>
                    <a:pt x="4805985" y="79857"/>
                  </a:lnTo>
                  <a:lnTo>
                    <a:pt x="4805985" y="65836"/>
                  </a:lnTo>
                  <a:lnTo>
                    <a:pt x="4805985" y="4267"/>
                  </a:lnTo>
                  <a:close/>
                </a:path>
                <a:path w="8649969" h="295275">
                  <a:moveTo>
                    <a:pt x="4843170" y="0"/>
                  </a:moveTo>
                  <a:lnTo>
                    <a:pt x="4826914" y="0"/>
                  </a:lnTo>
                  <a:lnTo>
                    <a:pt x="4826914" y="183692"/>
                  </a:lnTo>
                  <a:lnTo>
                    <a:pt x="4843170" y="183692"/>
                  </a:lnTo>
                  <a:lnTo>
                    <a:pt x="4843170" y="0"/>
                  </a:lnTo>
                  <a:close/>
                </a:path>
                <a:path w="8649969" h="295275">
                  <a:moveTo>
                    <a:pt x="5024399" y="5689"/>
                  </a:moveTo>
                  <a:lnTo>
                    <a:pt x="4979898" y="5689"/>
                  </a:lnTo>
                  <a:lnTo>
                    <a:pt x="4979898" y="19507"/>
                  </a:lnTo>
                  <a:lnTo>
                    <a:pt x="4979898" y="57912"/>
                  </a:lnTo>
                  <a:lnTo>
                    <a:pt x="4934178" y="57912"/>
                  </a:lnTo>
                  <a:lnTo>
                    <a:pt x="4934178" y="19507"/>
                  </a:lnTo>
                  <a:lnTo>
                    <a:pt x="4979898" y="19507"/>
                  </a:lnTo>
                  <a:lnTo>
                    <a:pt x="4979898" y="5689"/>
                  </a:lnTo>
                  <a:lnTo>
                    <a:pt x="4889474" y="5689"/>
                  </a:lnTo>
                  <a:lnTo>
                    <a:pt x="4889474" y="19507"/>
                  </a:lnTo>
                  <a:lnTo>
                    <a:pt x="4917313" y="19507"/>
                  </a:lnTo>
                  <a:lnTo>
                    <a:pt x="4917313" y="57912"/>
                  </a:lnTo>
                  <a:lnTo>
                    <a:pt x="4890287" y="57912"/>
                  </a:lnTo>
                  <a:lnTo>
                    <a:pt x="4890287" y="71729"/>
                  </a:lnTo>
                  <a:lnTo>
                    <a:pt x="5023586" y="71729"/>
                  </a:lnTo>
                  <a:lnTo>
                    <a:pt x="5023586" y="66852"/>
                  </a:lnTo>
                  <a:lnTo>
                    <a:pt x="5023586" y="57912"/>
                  </a:lnTo>
                  <a:lnTo>
                    <a:pt x="4996561" y="57912"/>
                  </a:lnTo>
                  <a:lnTo>
                    <a:pt x="4996561" y="19507"/>
                  </a:lnTo>
                  <a:lnTo>
                    <a:pt x="5024399" y="19507"/>
                  </a:lnTo>
                  <a:lnTo>
                    <a:pt x="5024399" y="11785"/>
                  </a:lnTo>
                  <a:lnTo>
                    <a:pt x="5024399" y="5689"/>
                  </a:lnTo>
                  <a:close/>
                </a:path>
                <a:path w="8649969" h="295275">
                  <a:moveTo>
                    <a:pt x="5040046" y="88595"/>
                  </a:moveTo>
                  <a:lnTo>
                    <a:pt x="4874031" y="88595"/>
                  </a:lnTo>
                  <a:lnTo>
                    <a:pt x="4874031" y="102412"/>
                  </a:lnTo>
                  <a:lnTo>
                    <a:pt x="4948809" y="102412"/>
                  </a:lnTo>
                  <a:lnTo>
                    <a:pt x="4948809" y="123748"/>
                  </a:lnTo>
                  <a:lnTo>
                    <a:pt x="4894351" y="123748"/>
                  </a:lnTo>
                  <a:lnTo>
                    <a:pt x="4894351" y="181254"/>
                  </a:lnTo>
                  <a:lnTo>
                    <a:pt x="5019726" y="181254"/>
                  </a:lnTo>
                  <a:lnTo>
                    <a:pt x="5019726" y="167640"/>
                  </a:lnTo>
                  <a:lnTo>
                    <a:pt x="5019726" y="137160"/>
                  </a:lnTo>
                  <a:lnTo>
                    <a:pt x="5019726" y="129235"/>
                  </a:lnTo>
                  <a:lnTo>
                    <a:pt x="5019726" y="123748"/>
                  </a:lnTo>
                  <a:lnTo>
                    <a:pt x="5003266" y="123748"/>
                  </a:lnTo>
                  <a:lnTo>
                    <a:pt x="5003266" y="137160"/>
                  </a:lnTo>
                  <a:lnTo>
                    <a:pt x="5003266" y="167640"/>
                  </a:lnTo>
                  <a:lnTo>
                    <a:pt x="4911014" y="167640"/>
                  </a:lnTo>
                  <a:lnTo>
                    <a:pt x="4911014" y="137160"/>
                  </a:lnTo>
                  <a:lnTo>
                    <a:pt x="5003266" y="137160"/>
                  </a:lnTo>
                  <a:lnTo>
                    <a:pt x="5003266" y="123748"/>
                  </a:lnTo>
                  <a:lnTo>
                    <a:pt x="4965471" y="123748"/>
                  </a:lnTo>
                  <a:lnTo>
                    <a:pt x="4965471" y="102412"/>
                  </a:lnTo>
                  <a:lnTo>
                    <a:pt x="5040046" y="102412"/>
                  </a:lnTo>
                  <a:lnTo>
                    <a:pt x="5040046" y="97536"/>
                  </a:lnTo>
                  <a:lnTo>
                    <a:pt x="5040046" y="88595"/>
                  </a:lnTo>
                  <a:close/>
                </a:path>
                <a:path w="8649969" h="295275">
                  <a:moveTo>
                    <a:pt x="5206860" y="150368"/>
                  </a:moveTo>
                  <a:lnTo>
                    <a:pt x="5202529" y="136283"/>
                  </a:lnTo>
                  <a:lnTo>
                    <a:pt x="5195303" y="130251"/>
                  </a:lnTo>
                  <a:lnTo>
                    <a:pt x="5190071" y="125882"/>
                  </a:lnTo>
                  <a:lnTo>
                    <a:pt x="5189791" y="125793"/>
                  </a:lnTo>
                  <a:lnTo>
                    <a:pt x="5189791" y="150368"/>
                  </a:lnTo>
                  <a:lnTo>
                    <a:pt x="5186680" y="158762"/>
                  </a:lnTo>
                  <a:lnTo>
                    <a:pt x="5177650" y="164947"/>
                  </a:lnTo>
                  <a:lnTo>
                    <a:pt x="5163223" y="168770"/>
                  </a:lnTo>
                  <a:lnTo>
                    <a:pt x="5143868" y="170078"/>
                  </a:lnTo>
                  <a:lnTo>
                    <a:pt x="5124602" y="168770"/>
                  </a:lnTo>
                  <a:lnTo>
                    <a:pt x="5110162" y="164947"/>
                  </a:lnTo>
                  <a:lnTo>
                    <a:pt x="5101094" y="158762"/>
                  </a:lnTo>
                  <a:lnTo>
                    <a:pt x="5097945" y="150368"/>
                  </a:lnTo>
                  <a:lnTo>
                    <a:pt x="5101094" y="141833"/>
                  </a:lnTo>
                  <a:lnTo>
                    <a:pt x="5110162" y="135509"/>
                  </a:lnTo>
                  <a:lnTo>
                    <a:pt x="5124602" y="131597"/>
                  </a:lnTo>
                  <a:lnTo>
                    <a:pt x="5143868" y="130251"/>
                  </a:lnTo>
                  <a:lnTo>
                    <a:pt x="5163223" y="131597"/>
                  </a:lnTo>
                  <a:lnTo>
                    <a:pt x="5177650" y="135509"/>
                  </a:lnTo>
                  <a:lnTo>
                    <a:pt x="5186680" y="141833"/>
                  </a:lnTo>
                  <a:lnTo>
                    <a:pt x="5189791" y="150368"/>
                  </a:lnTo>
                  <a:lnTo>
                    <a:pt x="5189791" y="125793"/>
                  </a:lnTo>
                  <a:lnTo>
                    <a:pt x="5170259" y="119456"/>
                  </a:lnTo>
                  <a:lnTo>
                    <a:pt x="5143868" y="117246"/>
                  </a:lnTo>
                  <a:lnTo>
                    <a:pt x="5117477" y="119456"/>
                  </a:lnTo>
                  <a:lnTo>
                    <a:pt x="5097665" y="125882"/>
                  </a:lnTo>
                  <a:lnTo>
                    <a:pt x="5085207" y="136283"/>
                  </a:lnTo>
                  <a:lnTo>
                    <a:pt x="5080876" y="150368"/>
                  </a:lnTo>
                  <a:lnTo>
                    <a:pt x="5085207" y="164426"/>
                  </a:lnTo>
                  <a:lnTo>
                    <a:pt x="5097665" y="174752"/>
                  </a:lnTo>
                  <a:lnTo>
                    <a:pt x="5117477" y="181114"/>
                  </a:lnTo>
                  <a:lnTo>
                    <a:pt x="5143868" y="183286"/>
                  </a:lnTo>
                  <a:lnTo>
                    <a:pt x="5170259" y="181114"/>
                  </a:lnTo>
                  <a:lnTo>
                    <a:pt x="5190071" y="174752"/>
                  </a:lnTo>
                  <a:lnTo>
                    <a:pt x="5195709" y="170078"/>
                  </a:lnTo>
                  <a:lnTo>
                    <a:pt x="5202529" y="164426"/>
                  </a:lnTo>
                  <a:lnTo>
                    <a:pt x="5206860" y="150368"/>
                  </a:lnTo>
                  <a:close/>
                </a:path>
                <a:path w="8649969" h="295275">
                  <a:moveTo>
                    <a:pt x="5207876" y="56286"/>
                  </a:moveTo>
                  <a:lnTo>
                    <a:pt x="5098758" y="56286"/>
                  </a:lnTo>
                  <a:lnTo>
                    <a:pt x="5098758" y="21132"/>
                  </a:lnTo>
                  <a:lnTo>
                    <a:pt x="5206454" y="21132"/>
                  </a:lnTo>
                  <a:lnTo>
                    <a:pt x="5206454" y="7315"/>
                  </a:lnTo>
                  <a:lnTo>
                    <a:pt x="5082095" y="7315"/>
                  </a:lnTo>
                  <a:lnTo>
                    <a:pt x="5082095" y="69900"/>
                  </a:lnTo>
                  <a:lnTo>
                    <a:pt x="5207876" y="69900"/>
                  </a:lnTo>
                  <a:lnTo>
                    <a:pt x="5207876" y="62788"/>
                  </a:lnTo>
                  <a:lnTo>
                    <a:pt x="5207876" y="56286"/>
                  </a:lnTo>
                  <a:close/>
                </a:path>
                <a:path w="8649969" h="295275">
                  <a:moveTo>
                    <a:pt x="5227180" y="87376"/>
                  </a:moveTo>
                  <a:lnTo>
                    <a:pt x="5061166" y="87376"/>
                  </a:lnTo>
                  <a:lnTo>
                    <a:pt x="5061166" y="101396"/>
                  </a:lnTo>
                  <a:lnTo>
                    <a:pt x="5227180" y="101396"/>
                  </a:lnTo>
                  <a:lnTo>
                    <a:pt x="5227180" y="87376"/>
                  </a:lnTo>
                  <a:close/>
                </a:path>
                <a:path w="8649969" h="295275">
                  <a:moveTo>
                    <a:pt x="5394198" y="128828"/>
                  </a:moveTo>
                  <a:lnTo>
                    <a:pt x="5266385" y="128828"/>
                  </a:lnTo>
                  <a:lnTo>
                    <a:pt x="5266385" y="142646"/>
                  </a:lnTo>
                  <a:lnTo>
                    <a:pt x="5377332" y="142646"/>
                  </a:lnTo>
                  <a:lnTo>
                    <a:pt x="5377332" y="182079"/>
                  </a:lnTo>
                  <a:lnTo>
                    <a:pt x="5394198" y="182079"/>
                  </a:lnTo>
                  <a:lnTo>
                    <a:pt x="5394198" y="128828"/>
                  </a:lnTo>
                  <a:close/>
                </a:path>
                <a:path w="8649969" h="295275">
                  <a:moveTo>
                    <a:pt x="5414518" y="100990"/>
                  </a:moveTo>
                  <a:lnTo>
                    <a:pt x="5339537" y="100990"/>
                  </a:lnTo>
                  <a:lnTo>
                    <a:pt x="5339537" y="81686"/>
                  </a:lnTo>
                  <a:lnTo>
                    <a:pt x="5397043" y="81686"/>
                  </a:lnTo>
                  <a:lnTo>
                    <a:pt x="5397043" y="75387"/>
                  </a:lnTo>
                  <a:lnTo>
                    <a:pt x="5397043" y="73964"/>
                  </a:lnTo>
                  <a:lnTo>
                    <a:pt x="5397043" y="68478"/>
                  </a:lnTo>
                  <a:lnTo>
                    <a:pt x="5286095" y="68478"/>
                  </a:lnTo>
                  <a:lnTo>
                    <a:pt x="5286095" y="49174"/>
                  </a:lnTo>
                  <a:lnTo>
                    <a:pt x="5392979" y="49174"/>
                  </a:lnTo>
                  <a:lnTo>
                    <a:pt x="5392979" y="4673"/>
                  </a:lnTo>
                  <a:lnTo>
                    <a:pt x="5269027" y="4673"/>
                  </a:lnTo>
                  <a:lnTo>
                    <a:pt x="5269027" y="17881"/>
                  </a:lnTo>
                  <a:lnTo>
                    <a:pt x="5376519" y="17881"/>
                  </a:lnTo>
                  <a:lnTo>
                    <a:pt x="5376519" y="36779"/>
                  </a:lnTo>
                  <a:lnTo>
                    <a:pt x="5269433" y="36779"/>
                  </a:lnTo>
                  <a:lnTo>
                    <a:pt x="5269433" y="81686"/>
                  </a:lnTo>
                  <a:lnTo>
                    <a:pt x="5322671" y="81686"/>
                  </a:lnTo>
                  <a:lnTo>
                    <a:pt x="5322671" y="100990"/>
                  </a:lnTo>
                  <a:lnTo>
                    <a:pt x="5247894" y="100990"/>
                  </a:lnTo>
                  <a:lnTo>
                    <a:pt x="5247894" y="114808"/>
                  </a:lnTo>
                  <a:lnTo>
                    <a:pt x="5414518" y="114808"/>
                  </a:lnTo>
                  <a:lnTo>
                    <a:pt x="5414518" y="107899"/>
                  </a:lnTo>
                  <a:lnTo>
                    <a:pt x="5414518" y="100990"/>
                  </a:lnTo>
                  <a:close/>
                </a:path>
                <a:path w="8649969" h="295275">
                  <a:moveTo>
                    <a:pt x="5667756" y="282143"/>
                  </a:moveTo>
                  <a:lnTo>
                    <a:pt x="4385056" y="282143"/>
                  </a:lnTo>
                  <a:lnTo>
                    <a:pt x="4385056" y="294843"/>
                  </a:lnTo>
                  <a:lnTo>
                    <a:pt x="5667756" y="294843"/>
                  </a:lnTo>
                  <a:lnTo>
                    <a:pt x="5667756" y="282143"/>
                  </a:lnTo>
                  <a:close/>
                </a:path>
                <a:path w="8649969" h="295275">
                  <a:moveTo>
                    <a:pt x="8159064" y="137007"/>
                  </a:moveTo>
                  <a:lnTo>
                    <a:pt x="8093278" y="137007"/>
                  </a:lnTo>
                  <a:lnTo>
                    <a:pt x="8093278" y="106959"/>
                  </a:lnTo>
                  <a:lnTo>
                    <a:pt x="8144840" y="106959"/>
                  </a:lnTo>
                  <a:lnTo>
                    <a:pt x="8144840" y="102514"/>
                  </a:lnTo>
                  <a:lnTo>
                    <a:pt x="8144840" y="101092"/>
                  </a:lnTo>
                  <a:lnTo>
                    <a:pt x="8144840" y="94869"/>
                  </a:lnTo>
                  <a:lnTo>
                    <a:pt x="8046161" y="94869"/>
                  </a:lnTo>
                  <a:lnTo>
                    <a:pt x="8046161" y="68910"/>
                  </a:lnTo>
                  <a:lnTo>
                    <a:pt x="8141106" y="68910"/>
                  </a:lnTo>
                  <a:lnTo>
                    <a:pt x="8141106" y="20193"/>
                  </a:lnTo>
                  <a:lnTo>
                    <a:pt x="8031048" y="20193"/>
                  </a:lnTo>
                  <a:lnTo>
                    <a:pt x="8031048" y="32105"/>
                  </a:lnTo>
                  <a:lnTo>
                    <a:pt x="8126527" y="32105"/>
                  </a:lnTo>
                  <a:lnTo>
                    <a:pt x="8126527" y="56997"/>
                  </a:lnTo>
                  <a:lnTo>
                    <a:pt x="8031581" y="56997"/>
                  </a:lnTo>
                  <a:lnTo>
                    <a:pt x="8031581" y="106959"/>
                  </a:lnTo>
                  <a:lnTo>
                    <a:pt x="8078521" y="106959"/>
                  </a:lnTo>
                  <a:lnTo>
                    <a:pt x="8078521" y="137007"/>
                  </a:lnTo>
                  <a:lnTo>
                    <a:pt x="8013446" y="137007"/>
                  </a:lnTo>
                  <a:lnTo>
                    <a:pt x="8013446" y="149275"/>
                  </a:lnTo>
                  <a:lnTo>
                    <a:pt x="8159064" y="149275"/>
                  </a:lnTo>
                  <a:lnTo>
                    <a:pt x="8159064" y="142163"/>
                  </a:lnTo>
                  <a:lnTo>
                    <a:pt x="8159064" y="137007"/>
                  </a:lnTo>
                  <a:close/>
                </a:path>
                <a:path w="8649969" h="295275">
                  <a:moveTo>
                    <a:pt x="8302701" y="25349"/>
                  </a:moveTo>
                  <a:lnTo>
                    <a:pt x="8296122" y="25349"/>
                  </a:lnTo>
                  <a:lnTo>
                    <a:pt x="8288299" y="25349"/>
                  </a:lnTo>
                  <a:lnTo>
                    <a:pt x="8192643" y="25349"/>
                  </a:lnTo>
                  <a:lnTo>
                    <a:pt x="8192643" y="37261"/>
                  </a:lnTo>
                  <a:lnTo>
                    <a:pt x="8288261" y="37261"/>
                  </a:lnTo>
                  <a:lnTo>
                    <a:pt x="8288198" y="57404"/>
                  </a:lnTo>
                  <a:lnTo>
                    <a:pt x="8287499" y="74891"/>
                  </a:lnTo>
                  <a:lnTo>
                    <a:pt x="8285607" y="95084"/>
                  </a:lnTo>
                  <a:lnTo>
                    <a:pt x="8281898" y="118160"/>
                  </a:lnTo>
                  <a:lnTo>
                    <a:pt x="8296656" y="119583"/>
                  </a:lnTo>
                  <a:lnTo>
                    <a:pt x="8300161" y="95643"/>
                  </a:lnTo>
                  <a:lnTo>
                    <a:pt x="8301952" y="75209"/>
                  </a:lnTo>
                  <a:lnTo>
                    <a:pt x="8302612" y="57404"/>
                  </a:lnTo>
                  <a:lnTo>
                    <a:pt x="8302701" y="37261"/>
                  </a:lnTo>
                  <a:lnTo>
                    <a:pt x="8302701" y="25349"/>
                  </a:lnTo>
                  <a:close/>
                </a:path>
                <a:path w="8649969" h="295275">
                  <a:moveTo>
                    <a:pt x="8322259" y="133273"/>
                  </a:moveTo>
                  <a:lnTo>
                    <a:pt x="8176996" y="133273"/>
                  </a:lnTo>
                  <a:lnTo>
                    <a:pt x="8176996" y="145554"/>
                  </a:lnTo>
                  <a:lnTo>
                    <a:pt x="8322259" y="145554"/>
                  </a:lnTo>
                  <a:lnTo>
                    <a:pt x="8322259" y="133273"/>
                  </a:lnTo>
                  <a:close/>
                </a:path>
                <a:path w="8649969" h="295275">
                  <a:moveTo>
                    <a:pt x="8423592" y="76555"/>
                  </a:moveTo>
                  <a:lnTo>
                    <a:pt x="8420621" y="53403"/>
                  </a:lnTo>
                  <a:lnTo>
                    <a:pt x="8412289" y="35750"/>
                  </a:lnTo>
                  <a:lnTo>
                    <a:pt x="8410168" y="33883"/>
                  </a:lnTo>
                  <a:lnTo>
                    <a:pt x="8409546" y="33337"/>
                  </a:lnTo>
                  <a:lnTo>
                    <a:pt x="8409546" y="76555"/>
                  </a:lnTo>
                  <a:lnTo>
                    <a:pt x="8407616" y="94335"/>
                  </a:lnTo>
                  <a:lnTo>
                    <a:pt x="8402193" y="107962"/>
                  </a:lnTo>
                  <a:lnTo>
                    <a:pt x="8393874" y="116687"/>
                  </a:lnTo>
                  <a:lnTo>
                    <a:pt x="8383232" y="119761"/>
                  </a:lnTo>
                  <a:lnTo>
                    <a:pt x="8372526" y="116687"/>
                  </a:lnTo>
                  <a:lnTo>
                    <a:pt x="8364207" y="107962"/>
                  </a:lnTo>
                  <a:lnTo>
                    <a:pt x="8358835" y="94335"/>
                  </a:lnTo>
                  <a:lnTo>
                    <a:pt x="8356917" y="76555"/>
                  </a:lnTo>
                  <a:lnTo>
                    <a:pt x="8358835" y="58940"/>
                  </a:lnTo>
                  <a:lnTo>
                    <a:pt x="8364207" y="45491"/>
                  </a:lnTo>
                  <a:lnTo>
                    <a:pt x="8372526" y="36906"/>
                  </a:lnTo>
                  <a:lnTo>
                    <a:pt x="8383232" y="33883"/>
                  </a:lnTo>
                  <a:lnTo>
                    <a:pt x="8393874" y="36906"/>
                  </a:lnTo>
                  <a:lnTo>
                    <a:pt x="8402193" y="45491"/>
                  </a:lnTo>
                  <a:lnTo>
                    <a:pt x="8407616" y="58940"/>
                  </a:lnTo>
                  <a:lnTo>
                    <a:pt x="8409546" y="76555"/>
                  </a:lnTo>
                  <a:lnTo>
                    <a:pt x="8409546" y="33337"/>
                  </a:lnTo>
                  <a:lnTo>
                    <a:pt x="8399513" y="24511"/>
                  </a:lnTo>
                  <a:lnTo>
                    <a:pt x="8383232" y="20548"/>
                  </a:lnTo>
                  <a:lnTo>
                    <a:pt x="8366950" y="24511"/>
                  </a:lnTo>
                  <a:lnTo>
                    <a:pt x="8354187" y="35750"/>
                  </a:lnTo>
                  <a:lnTo>
                    <a:pt x="8345856" y="53403"/>
                  </a:lnTo>
                  <a:lnTo>
                    <a:pt x="8342871" y="76555"/>
                  </a:lnTo>
                  <a:lnTo>
                    <a:pt x="8345856" y="99822"/>
                  </a:lnTo>
                  <a:lnTo>
                    <a:pt x="8354187" y="117525"/>
                  </a:lnTo>
                  <a:lnTo>
                    <a:pt x="8366950" y="128790"/>
                  </a:lnTo>
                  <a:lnTo>
                    <a:pt x="8383232" y="132740"/>
                  </a:lnTo>
                  <a:lnTo>
                    <a:pt x="8399513" y="128790"/>
                  </a:lnTo>
                  <a:lnTo>
                    <a:pt x="8409737" y="119761"/>
                  </a:lnTo>
                  <a:lnTo>
                    <a:pt x="8412289" y="117525"/>
                  </a:lnTo>
                  <a:lnTo>
                    <a:pt x="8420621" y="99822"/>
                  </a:lnTo>
                  <a:lnTo>
                    <a:pt x="8423592" y="76555"/>
                  </a:lnTo>
                  <a:close/>
                </a:path>
                <a:path w="8649969" h="295275">
                  <a:moveTo>
                    <a:pt x="8490445" y="72466"/>
                  </a:moveTo>
                  <a:lnTo>
                    <a:pt x="8464131" y="72466"/>
                  </a:lnTo>
                  <a:lnTo>
                    <a:pt x="8464131" y="8280"/>
                  </a:lnTo>
                  <a:lnTo>
                    <a:pt x="8449196" y="8280"/>
                  </a:lnTo>
                  <a:lnTo>
                    <a:pt x="8449196" y="169011"/>
                  </a:lnTo>
                  <a:lnTo>
                    <a:pt x="8464131" y="169011"/>
                  </a:lnTo>
                  <a:lnTo>
                    <a:pt x="8464131" y="84912"/>
                  </a:lnTo>
                  <a:lnTo>
                    <a:pt x="8490445" y="84912"/>
                  </a:lnTo>
                  <a:lnTo>
                    <a:pt x="8490445" y="72466"/>
                  </a:lnTo>
                  <a:close/>
                </a:path>
                <a:path w="8649969" h="295275">
                  <a:moveTo>
                    <a:pt x="8633206" y="40106"/>
                  </a:moveTo>
                  <a:lnTo>
                    <a:pt x="8629269" y="27622"/>
                  </a:lnTo>
                  <a:lnTo>
                    <a:pt x="8622411" y="21971"/>
                  </a:lnTo>
                  <a:lnTo>
                    <a:pt x="8618093" y="18427"/>
                  </a:lnTo>
                  <a:lnTo>
                    <a:pt x="8618093" y="40106"/>
                  </a:lnTo>
                  <a:lnTo>
                    <a:pt x="8615223" y="47752"/>
                  </a:lnTo>
                  <a:lnTo>
                    <a:pt x="8606980" y="53441"/>
                  </a:lnTo>
                  <a:lnTo>
                    <a:pt x="8593938" y="57010"/>
                  </a:lnTo>
                  <a:lnTo>
                    <a:pt x="8576666" y="58242"/>
                  </a:lnTo>
                  <a:lnTo>
                    <a:pt x="8559317" y="57010"/>
                  </a:lnTo>
                  <a:lnTo>
                    <a:pt x="8546287" y="53441"/>
                  </a:lnTo>
                  <a:lnTo>
                    <a:pt x="8538083" y="47752"/>
                  </a:lnTo>
                  <a:lnTo>
                    <a:pt x="8535238" y="40106"/>
                  </a:lnTo>
                  <a:lnTo>
                    <a:pt x="8538083" y="32397"/>
                  </a:lnTo>
                  <a:lnTo>
                    <a:pt x="8546287" y="26708"/>
                  </a:lnTo>
                  <a:lnTo>
                    <a:pt x="8559317" y="23190"/>
                  </a:lnTo>
                  <a:lnTo>
                    <a:pt x="8576666" y="21971"/>
                  </a:lnTo>
                  <a:lnTo>
                    <a:pt x="8593938" y="23190"/>
                  </a:lnTo>
                  <a:lnTo>
                    <a:pt x="8606980" y="26708"/>
                  </a:lnTo>
                  <a:lnTo>
                    <a:pt x="8615223" y="32397"/>
                  </a:lnTo>
                  <a:lnTo>
                    <a:pt x="8618093" y="40106"/>
                  </a:lnTo>
                  <a:lnTo>
                    <a:pt x="8618093" y="18427"/>
                  </a:lnTo>
                  <a:lnTo>
                    <a:pt x="8600199" y="12585"/>
                  </a:lnTo>
                  <a:lnTo>
                    <a:pt x="8576666" y="10591"/>
                  </a:lnTo>
                  <a:lnTo>
                    <a:pt x="8553056" y="12585"/>
                  </a:lnTo>
                  <a:lnTo>
                    <a:pt x="8535264" y="18351"/>
                  </a:lnTo>
                  <a:lnTo>
                    <a:pt x="8524037" y="27622"/>
                  </a:lnTo>
                  <a:lnTo>
                    <a:pt x="8520125" y="40106"/>
                  </a:lnTo>
                  <a:lnTo>
                    <a:pt x="8524037" y="52603"/>
                  </a:lnTo>
                  <a:lnTo>
                    <a:pt x="8535264" y="61874"/>
                  </a:lnTo>
                  <a:lnTo>
                    <a:pt x="8553056" y="67640"/>
                  </a:lnTo>
                  <a:lnTo>
                    <a:pt x="8576666" y="69621"/>
                  </a:lnTo>
                  <a:lnTo>
                    <a:pt x="8600199" y="67640"/>
                  </a:lnTo>
                  <a:lnTo>
                    <a:pt x="8618004" y="61874"/>
                  </a:lnTo>
                  <a:lnTo>
                    <a:pt x="8622411" y="58242"/>
                  </a:lnTo>
                  <a:lnTo>
                    <a:pt x="8629269" y="52603"/>
                  </a:lnTo>
                  <a:lnTo>
                    <a:pt x="8633206" y="40106"/>
                  </a:lnTo>
                  <a:close/>
                </a:path>
                <a:path w="8649969" h="295275">
                  <a:moveTo>
                    <a:pt x="8638184" y="157099"/>
                  </a:moveTo>
                  <a:lnTo>
                    <a:pt x="8617407" y="153187"/>
                  </a:lnTo>
                  <a:lnTo>
                    <a:pt x="8600135" y="146011"/>
                  </a:lnTo>
                  <a:lnTo>
                    <a:pt x="8588337" y="136080"/>
                  </a:lnTo>
                  <a:lnTo>
                    <a:pt x="8583955" y="123850"/>
                  </a:lnTo>
                  <a:lnTo>
                    <a:pt x="8583955" y="118872"/>
                  </a:lnTo>
                  <a:lnTo>
                    <a:pt x="8581466" y="118872"/>
                  </a:lnTo>
                  <a:lnTo>
                    <a:pt x="8571332" y="118872"/>
                  </a:lnTo>
                  <a:lnTo>
                    <a:pt x="8568842" y="118872"/>
                  </a:lnTo>
                  <a:lnTo>
                    <a:pt x="8568842" y="123850"/>
                  </a:lnTo>
                  <a:lnTo>
                    <a:pt x="8564448" y="135826"/>
                  </a:lnTo>
                  <a:lnTo>
                    <a:pt x="8552599" y="145745"/>
                  </a:lnTo>
                  <a:lnTo>
                    <a:pt x="8535314" y="153035"/>
                  </a:lnTo>
                  <a:lnTo>
                    <a:pt x="8514613" y="157099"/>
                  </a:lnTo>
                  <a:lnTo>
                    <a:pt x="8519414" y="168478"/>
                  </a:lnTo>
                  <a:lnTo>
                    <a:pt x="8543290" y="163309"/>
                  </a:lnTo>
                  <a:lnTo>
                    <a:pt x="8563038" y="153911"/>
                  </a:lnTo>
                  <a:lnTo>
                    <a:pt x="8576272" y="140855"/>
                  </a:lnTo>
                  <a:lnTo>
                    <a:pt x="8576259" y="140652"/>
                  </a:lnTo>
                  <a:lnTo>
                    <a:pt x="8576310" y="140817"/>
                  </a:lnTo>
                  <a:lnTo>
                    <a:pt x="8589823" y="154101"/>
                  </a:lnTo>
                  <a:lnTo>
                    <a:pt x="8609584" y="163385"/>
                  </a:lnTo>
                  <a:lnTo>
                    <a:pt x="8633384" y="168478"/>
                  </a:lnTo>
                  <a:lnTo>
                    <a:pt x="8638184" y="157099"/>
                  </a:lnTo>
                  <a:close/>
                </a:path>
                <a:path w="8649969" h="295275">
                  <a:moveTo>
                    <a:pt x="8649741" y="81711"/>
                  </a:moveTo>
                  <a:lnTo>
                    <a:pt x="8503945" y="81711"/>
                  </a:lnTo>
                  <a:lnTo>
                    <a:pt x="8503945" y="93802"/>
                  </a:lnTo>
                  <a:lnTo>
                    <a:pt x="8569198" y="93802"/>
                  </a:lnTo>
                  <a:lnTo>
                    <a:pt x="8569198" y="111404"/>
                  </a:lnTo>
                  <a:lnTo>
                    <a:pt x="8583600" y="111404"/>
                  </a:lnTo>
                  <a:lnTo>
                    <a:pt x="8583600" y="93802"/>
                  </a:lnTo>
                  <a:lnTo>
                    <a:pt x="8649741" y="93802"/>
                  </a:lnTo>
                  <a:lnTo>
                    <a:pt x="8649741" y="86868"/>
                  </a:lnTo>
                  <a:lnTo>
                    <a:pt x="8649741" y="81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27401" y="1967102"/>
              <a:ext cx="5236210" cy="1213485"/>
            </a:xfrm>
            <a:custGeom>
              <a:avLst/>
              <a:gdLst/>
              <a:ahLst/>
              <a:cxnLst/>
              <a:rect l="l" t="t" r="r" b="b"/>
              <a:pathLst>
                <a:path w="5236209" h="1213485">
                  <a:moveTo>
                    <a:pt x="187452" y="241554"/>
                  </a:moveTo>
                  <a:lnTo>
                    <a:pt x="155194" y="214172"/>
                  </a:lnTo>
                  <a:lnTo>
                    <a:pt x="134010" y="178498"/>
                  </a:lnTo>
                  <a:lnTo>
                    <a:pt x="122402" y="137401"/>
                  </a:lnTo>
                  <a:lnTo>
                    <a:pt x="118872" y="93726"/>
                  </a:lnTo>
                  <a:lnTo>
                    <a:pt x="118872" y="76200"/>
                  </a:lnTo>
                  <a:lnTo>
                    <a:pt x="170688" y="76200"/>
                  </a:lnTo>
                  <a:lnTo>
                    <a:pt x="170688" y="57531"/>
                  </a:lnTo>
                  <a:lnTo>
                    <a:pt x="170688" y="35433"/>
                  </a:lnTo>
                  <a:lnTo>
                    <a:pt x="13335" y="35433"/>
                  </a:lnTo>
                  <a:lnTo>
                    <a:pt x="13335" y="76200"/>
                  </a:lnTo>
                  <a:lnTo>
                    <a:pt x="69723" y="76200"/>
                  </a:lnTo>
                  <a:lnTo>
                    <a:pt x="69723" y="93726"/>
                  </a:lnTo>
                  <a:lnTo>
                    <a:pt x="66103" y="138925"/>
                  </a:lnTo>
                  <a:lnTo>
                    <a:pt x="54292" y="182079"/>
                  </a:lnTo>
                  <a:lnTo>
                    <a:pt x="32753" y="220014"/>
                  </a:lnTo>
                  <a:lnTo>
                    <a:pt x="0" y="249555"/>
                  </a:lnTo>
                  <a:lnTo>
                    <a:pt x="30099" y="286893"/>
                  </a:lnTo>
                  <a:lnTo>
                    <a:pt x="65862" y="253072"/>
                  </a:lnTo>
                  <a:lnTo>
                    <a:pt x="89954" y="206883"/>
                  </a:lnTo>
                  <a:lnTo>
                    <a:pt x="94678" y="187985"/>
                  </a:lnTo>
                  <a:lnTo>
                    <a:pt x="98437" y="202844"/>
                  </a:lnTo>
                  <a:lnTo>
                    <a:pt x="122135" y="246595"/>
                  </a:lnTo>
                  <a:lnTo>
                    <a:pt x="157734" y="278511"/>
                  </a:lnTo>
                  <a:lnTo>
                    <a:pt x="187452" y="241554"/>
                  </a:lnTo>
                  <a:close/>
                </a:path>
                <a:path w="5236209" h="1213485">
                  <a:moveTo>
                    <a:pt x="238125" y="5715"/>
                  </a:moveTo>
                  <a:lnTo>
                    <a:pt x="190881" y="5715"/>
                  </a:lnTo>
                  <a:lnTo>
                    <a:pt x="190881" y="120396"/>
                  </a:lnTo>
                  <a:lnTo>
                    <a:pt x="145923" y="120396"/>
                  </a:lnTo>
                  <a:lnTo>
                    <a:pt x="145923" y="161544"/>
                  </a:lnTo>
                  <a:lnTo>
                    <a:pt x="190881" y="161544"/>
                  </a:lnTo>
                  <a:lnTo>
                    <a:pt x="190881" y="336804"/>
                  </a:lnTo>
                  <a:lnTo>
                    <a:pt x="238125" y="336804"/>
                  </a:lnTo>
                  <a:lnTo>
                    <a:pt x="238125" y="161544"/>
                  </a:lnTo>
                  <a:lnTo>
                    <a:pt x="238125" y="120396"/>
                  </a:lnTo>
                  <a:lnTo>
                    <a:pt x="238125" y="5715"/>
                  </a:lnTo>
                  <a:close/>
                </a:path>
                <a:path w="5236209" h="1213485">
                  <a:moveTo>
                    <a:pt x="310134" y="0"/>
                  </a:moveTo>
                  <a:lnTo>
                    <a:pt x="262128" y="0"/>
                  </a:lnTo>
                  <a:lnTo>
                    <a:pt x="262128" y="352806"/>
                  </a:lnTo>
                  <a:lnTo>
                    <a:pt x="310134" y="352806"/>
                  </a:lnTo>
                  <a:lnTo>
                    <a:pt x="310134" y="0"/>
                  </a:lnTo>
                  <a:close/>
                </a:path>
                <a:path w="5236209" h="1213485">
                  <a:moveTo>
                    <a:pt x="648423" y="9525"/>
                  </a:moveTo>
                  <a:lnTo>
                    <a:pt x="552792" y="9525"/>
                  </a:lnTo>
                  <a:lnTo>
                    <a:pt x="552792" y="49911"/>
                  </a:lnTo>
                  <a:lnTo>
                    <a:pt x="552792" y="102870"/>
                  </a:lnTo>
                  <a:lnTo>
                    <a:pt x="481164" y="102870"/>
                  </a:lnTo>
                  <a:lnTo>
                    <a:pt x="481164" y="49911"/>
                  </a:lnTo>
                  <a:lnTo>
                    <a:pt x="552792" y="49911"/>
                  </a:lnTo>
                  <a:lnTo>
                    <a:pt x="552792" y="9525"/>
                  </a:lnTo>
                  <a:lnTo>
                    <a:pt x="385533" y="9525"/>
                  </a:lnTo>
                  <a:lnTo>
                    <a:pt x="385533" y="49911"/>
                  </a:lnTo>
                  <a:lnTo>
                    <a:pt x="430491" y="49911"/>
                  </a:lnTo>
                  <a:lnTo>
                    <a:pt x="430491" y="102870"/>
                  </a:lnTo>
                  <a:lnTo>
                    <a:pt x="388200" y="102870"/>
                  </a:lnTo>
                  <a:lnTo>
                    <a:pt x="388200" y="143256"/>
                  </a:lnTo>
                  <a:lnTo>
                    <a:pt x="645756" y="143256"/>
                  </a:lnTo>
                  <a:lnTo>
                    <a:pt x="645756" y="129159"/>
                  </a:lnTo>
                  <a:lnTo>
                    <a:pt x="645756" y="102870"/>
                  </a:lnTo>
                  <a:lnTo>
                    <a:pt x="603465" y="102870"/>
                  </a:lnTo>
                  <a:lnTo>
                    <a:pt x="603465" y="49911"/>
                  </a:lnTo>
                  <a:lnTo>
                    <a:pt x="648423" y="49911"/>
                  </a:lnTo>
                  <a:lnTo>
                    <a:pt x="648423" y="24384"/>
                  </a:lnTo>
                  <a:lnTo>
                    <a:pt x="648423" y="9525"/>
                  </a:lnTo>
                  <a:close/>
                </a:path>
                <a:path w="5236209" h="1213485">
                  <a:moveTo>
                    <a:pt x="676617" y="164973"/>
                  </a:moveTo>
                  <a:lnTo>
                    <a:pt x="357720" y="164973"/>
                  </a:lnTo>
                  <a:lnTo>
                    <a:pt x="357720" y="204978"/>
                  </a:lnTo>
                  <a:lnTo>
                    <a:pt x="491832" y="204978"/>
                  </a:lnTo>
                  <a:lnTo>
                    <a:pt x="491832" y="234315"/>
                  </a:lnTo>
                  <a:lnTo>
                    <a:pt x="394677" y="234315"/>
                  </a:lnTo>
                  <a:lnTo>
                    <a:pt x="394677" y="349008"/>
                  </a:lnTo>
                  <a:lnTo>
                    <a:pt x="638517" y="349008"/>
                  </a:lnTo>
                  <a:lnTo>
                    <a:pt x="638517" y="308991"/>
                  </a:lnTo>
                  <a:lnTo>
                    <a:pt x="638517" y="273558"/>
                  </a:lnTo>
                  <a:lnTo>
                    <a:pt x="638517" y="247650"/>
                  </a:lnTo>
                  <a:lnTo>
                    <a:pt x="638517" y="234315"/>
                  </a:lnTo>
                  <a:lnTo>
                    <a:pt x="588987" y="234315"/>
                  </a:lnTo>
                  <a:lnTo>
                    <a:pt x="588987" y="273558"/>
                  </a:lnTo>
                  <a:lnTo>
                    <a:pt x="588987" y="308991"/>
                  </a:lnTo>
                  <a:lnTo>
                    <a:pt x="444588" y="308991"/>
                  </a:lnTo>
                  <a:lnTo>
                    <a:pt x="444588" y="273558"/>
                  </a:lnTo>
                  <a:lnTo>
                    <a:pt x="588987" y="273558"/>
                  </a:lnTo>
                  <a:lnTo>
                    <a:pt x="588987" y="234315"/>
                  </a:lnTo>
                  <a:lnTo>
                    <a:pt x="542505" y="234315"/>
                  </a:lnTo>
                  <a:lnTo>
                    <a:pt x="542505" y="204978"/>
                  </a:lnTo>
                  <a:lnTo>
                    <a:pt x="676617" y="204978"/>
                  </a:lnTo>
                  <a:lnTo>
                    <a:pt x="676617" y="193929"/>
                  </a:lnTo>
                  <a:lnTo>
                    <a:pt x="676617" y="164973"/>
                  </a:lnTo>
                  <a:close/>
                </a:path>
                <a:path w="5236209" h="1213485">
                  <a:moveTo>
                    <a:pt x="989393" y="288036"/>
                  </a:moveTo>
                  <a:lnTo>
                    <a:pt x="981290" y="261366"/>
                  </a:lnTo>
                  <a:lnTo>
                    <a:pt x="980998" y="260400"/>
                  </a:lnTo>
                  <a:lnTo>
                    <a:pt x="956818" y="240080"/>
                  </a:lnTo>
                  <a:lnTo>
                    <a:pt x="938339" y="234073"/>
                  </a:lnTo>
                  <a:lnTo>
                    <a:pt x="938339" y="288036"/>
                  </a:lnTo>
                  <a:lnTo>
                    <a:pt x="933843" y="299859"/>
                  </a:lnTo>
                  <a:lnTo>
                    <a:pt x="920432" y="308038"/>
                  </a:lnTo>
                  <a:lnTo>
                    <a:pt x="898156" y="312801"/>
                  </a:lnTo>
                  <a:lnTo>
                    <a:pt x="867092" y="314325"/>
                  </a:lnTo>
                  <a:lnTo>
                    <a:pt x="836028" y="312801"/>
                  </a:lnTo>
                  <a:lnTo>
                    <a:pt x="813752" y="308038"/>
                  </a:lnTo>
                  <a:lnTo>
                    <a:pt x="800328" y="299859"/>
                  </a:lnTo>
                  <a:lnTo>
                    <a:pt x="795845" y="288036"/>
                  </a:lnTo>
                  <a:lnTo>
                    <a:pt x="800328" y="276326"/>
                  </a:lnTo>
                  <a:lnTo>
                    <a:pt x="813752" y="267995"/>
                  </a:lnTo>
                  <a:lnTo>
                    <a:pt x="836028" y="263017"/>
                  </a:lnTo>
                  <a:lnTo>
                    <a:pt x="867092" y="261366"/>
                  </a:lnTo>
                  <a:lnTo>
                    <a:pt x="898156" y="263017"/>
                  </a:lnTo>
                  <a:lnTo>
                    <a:pt x="920432" y="267995"/>
                  </a:lnTo>
                  <a:lnTo>
                    <a:pt x="933843" y="276326"/>
                  </a:lnTo>
                  <a:lnTo>
                    <a:pt x="938339" y="288036"/>
                  </a:lnTo>
                  <a:lnTo>
                    <a:pt x="938339" y="234073"/>
                  </a:lnTo>
                  <a:lnTo>
                    <a:pt x="918349" y="227558"/>
                  </a:lnTo>
                  <a:lnTo>
                    <a:pt x="867092" y="223266"/>
                  </a:lnTo>
                  <a:lnTo>
                    <a:pt x="815771" y="227558"/>
                  </a:lnTo>
                  <a:lnTo>
                    <a:pt x="777176" y="240080"/>
                  </a:lnTo>
                  <a:lnTo>
                    <a:pt x="752856" y="260400"/>
                  </a:lnTo>
                  <a:lnTo>
                    <a:pt x="744410" y="288036"/>
                  </a:lnTo>
                  <a:lnTo>
                    <a:pt x="752856" y="315683"/>
                  </a:lnTo>
                  <a:lnTo>
                    <a:pt x="777176" y="336003"/>
                  </a:lnTo>
                  <a:lnTo>
                    <a:pt x="815771" y="348526"/>
                  </a:lnTo>
                  <a:lnTo>
                    <a:pt x="867092" y="352806"/>
                  </a:lnTo>
                  <a:lnTo>
                    <a:pt x="918349" y="348526"/>
                  </a:lnTo>
                  <a:lnTo>
                    <a:pt x="956818" y="336003"/>
                  </a:lnTo>
                  <a:lnTo>
                    <a:pt x="980998" y="315683"/>
                  </a:lnTo>
                  <a:lnTo>
                    <a:pt x="981405" y="314325"/>
                  </a:lnTo>
                  <a:lnTo>
                    <a:pt x="989393" y="288036"/>
                  </a:lnTo>
                  <a:close/>
                </a:path>
                <a:path w="5236209" h="1213485">
                  <a:moveTo>
                    <a:pt x="991679" y="96774"/>
                  </a:moveTo>
                  <a:lnTo>
                    <a:pt x="797369" y="96774"/>
                  </a:lnTo>
                  <a:lnTo>
                    <a:pt x="797369" y="49911"/>
                  </a:lnTo>
                  <a:lnTo>
                    <a:pt x="989774" y="49911"/>
                  </a:lnTo>
                  <a:lnTo>
                    <a:pt x="989774" y="9525"/>
                  </a:lnTo>
                  <a:lnTo>
                    <a:pt x="747077" y="9525"/>
                  </a:lnTo>
                  <a:lnTo>
                    <a:pt x="747077" y="136779"/>
                  </a:lnTo>
                  <a:lnTo>
                    <a:pt x="991679" y="136779"/>
                  </a:lnTo>
                  <a:lnTo>
                    <a:pt x="991679" y="116586"/>
                  </a:lnTo>
                  <a:lnTo>
                    <a:pt x="991679" y="96774"/>
                  </a:lnTo>
                  <a:close/>
                </a:path>
                <a:path w="5236209" h="1213485">
                  <a:moveTo>
                    <a:pt x="1027874" y="161163"/>
                  </a:moveTo>
                  <a:lnTo>
                    <a:pt x="708596" y="161163"/>
                  </a:lnTo>
                  <a:lnTo>
                    <a:pt x="708596" y="202311"/>
                  </a:lnTo>
                  <a:lnTo>
                    <a:pt x="1027874" y="202311"/>
                  </a:lnTo>
                  <a:lnTo>
                    <a:pt x="1027874" y="161163"/>
                  </a:lnTo>
                  <a:close/>
                </a:path>
                <a:path w="5236209" h="1213485">
                  <a:moveTo>
                    <a:pt x="1341780" y="249174"/>
                  </a:moveTo>
                  <a:lnTo>
                    <a:pt x="1094130" y="249174"/>
                  </a:lnTo>
                  <a:lnTo>
                    <a:pt x="1094130" y="289179"/>
                  </a:lnTo>
                  <a:lnTo>
                    <a:pt x="1291107" y="289179"/>
                  </a:lnTo>
                  <a:lnTo>
                    <a:pt x="1291107" y="351663"/>
                  </a:lnTo>
                  <a:lnTo>
                    <a:pt x="1341780" y="351663"/>
                  </a:lnTo>
                  <a:lnTo>
                    <a:pt x="1341780" y="249174"/>
                  </a:lnTo>
                  <a:close/>
                </a:path>
                <a:path w="5236209" h="1213485">
                  <a:moveTo>
                    <a:pt x="1378356" y="188976"/>
                  </a:moveTo>
                  <a:lnTo>
                    <a:pt x="1243863" y="188976"/>
                  </a:lnTo>
                  <a:lnTo>
                    <a:pt x="1243863" y="163830"/>
                  </a:lnTo>
                  <a:lnTo>
                    <a:pt x="1346352" y="163830"/>
                  </a:lnTo>
                  <a:lnTo>
                    <a:pt x="1346352" y="144018"/>
                  </a:lnTo>
                  <a:lnTo>
                    <a:pt x="1346352" y="140589"/>
                  </a:lnTo>
                  <a:lnTo>
                    <a:pt x="1346352" y="125349"/>
                  </a:lnTo>
                  <a:lnTo>
                    <a:pt x="1148613" y="125349"/>
                  </a:lnTo>
                  <a:lnTo>
                    <a:pt x="1148613" y="102489"/>
                  </a:lnTo>
                  <a:lnTo>
                    <a:pt x="1339494" y="102489"/>
                  </a:lnTo>
                  <a:lnTo>
                    <a:pt x="1339494" y="6858"/>
                  </a:lnTo>
                  <a:lnTo>
                    <a:pt x="1097940" y="6858"/>
                  </a:lnTo>
                  <a:lnTo>
                    <a:pt x="1097940" y="45339"/>
                  </a:lnTo>
                  <a:lnTo>
                    <a:pt x="1289583" y="45339"/>
                  </a:lnTo>
                  <a:lnTo>
                    <a:pt x="1289583" y="66675"/>
                  </a:lnTo>
                  <a:lnTo>
                    <a:pt x="1098321" y="66675"/>
                  </a:lnTo>
                  <a:lnTo>
                    <a:pt x="1098321" y="163830"/>
                  </a:lnTo>
                  <a:lnTo>
                    <a:pt x="1193190" y="163830"/>
                  </a:lnTo>
                  <a:lnTo>
                    <a:pt x="1193190" y="188976"/>
                  </a:lnTo>
                  <a:lnTo>
                    <a:pt x="1058697" y="188976"/>
                  </a:lnTo>
                  <a:lnTo>
                    <a:pt x="1058697" y="229362"/>
                  </a:lnTo>
                  <a:lnTo>
                    <a:pt x="1378356" y="229362"/>
                  </a:lnTo>
                  <a:lnTo>
                    <a:pt x="1378356" y="211074"/>
                  </a:lnTo>
                  <a:lnTo>
                    <a:pt x="1378356" y="188976"/>
                  </a:lnTo>
                  <a:close/>
                </a:path>
                <a:path w="5236209" h="1213485">
                  <a:moveTo>
                    <a:pt x="4570603" y="1149680"/>
                  </a:moveTo>
                  <a:lnTo>
                    <a:pt x="4551121" y="1135329"/>
                  </a:lnTo>
                  <a:lnTo>
                    <a:pt x="4537583" y="1115491"/>
                  </a:lnTo>
                  <a:lnTo>
                    <a:pt x="4529683" y="1092073"/>
                  </a:lnTo>
                  <a:lnTo>
                    <a:pt x="4527118" y="1066977"/>
                  </a:lnTo>
                  <a:lnTo>
                    <a:pt x="4527118" y="1039545"/>
                  </a:lnTo>
                  <a:lnTo>
                    <a:pt x="4522038" y="1039545"/>
                  </a:lnTo>
                  <a:lnTo>
                    <a:pt x="4505579" y="1039545"/>
                  </a:lnTo>
                  <a:lnTo>
                    <a:pt x="4500092" y="1039545"/>
                  </a:lnTo>
                  <a:lnTo>
                    <a:pt x="4500092" y="1066977"/>
                  </a:lnTo>
                  <a:lnTo>
                    <a:pt x="4497336" y="1093076"/>
                  </a:lnTo>
                  <a:lnTo>
                    <a:pt x="4488916" y="1117498"/>
                  </a:lnTo>
                  <a:lnTo>
                    <a:pt x="4474540" y="1138161"/>
                  </a:lnTo>
                  <a:lnTo>
                    <a:pt x="4453966" y="1152931"/>
                  </a:lnTo>
                  <a:lnTo>
                    <a:pt x="4470222" y="1174673"/>
                  </a:lnTo>
                  <a:lnTo>
                    <a:pt x="4493311" y="1157020"/>
                  </a:lnTo>
                  <a:lnTo>
                    <a:pt x="4509465" y="1131722"/>
                  </a:lnTo>
                  <a:lnTo>
                    <a:pt x="4513745" y="1117815"/>
                  </a:lnTo>
                  <a:lnTo>
                    <a:pt x="4517237" y="1129538"/>
                  </a:lnTo>
                  <a:lnTo>
                    <a:pt x="4532401" y="1153998"/>
                  </a:lnTo>
                  <a:lnTo>
                    <a:pt x="4554347" y="1171219"/>
                  </a:lnTo>
                  <a:lnTo>
                    <a:pt x="4570603" y="1149680"/>
                  </a:lnTo>
                  <a:close/>
                </a:path>
                <a:path w="5236209" h="1213485">
                  <a:moveTo>
                    <a:pt x="4632579" y="1097457"/>
                  </a:moveTo>
                  <a:lnTo>
                    <a:pt x="4605350" y="1097457"/>
                  </a:lnTo>
                  <a:lnTo>
                    <a:pt x="4605350" y="1025118"/>
                  </a:lnTo>
                  <a:lnTo>
                    <a:pt x="4578121" y="1025118"/>
                  </a:lnTo>
                  <a:lnTo>
                    <a:pt x="4578121" y="1213281"/>
                  </a:lnTo>
                  <a:lnTo>
                    <a:pt x="4605350" y="1213281"/>
                  </a:lnTo>
                  <a:lnTo>
                    <a:pt x="4605350" y="1120013"/>
                  </a:lnTo>
                  <a:lnTo>
                    <a:pt x="4632579" y="1120013"/>
                  </a:lnTo>
                  <a:lnTo>
                    <a:pt x="4632579" y="1097457"/>
                  </a:lnTo>
                  <a:close/>
                </a:path>
                <a:path w="5236209" h="1213485">
                  <a:moveTo>
                    <a:pt x="4762195" y="1116965"/>
                  </a:moveTo>
                  <a:lnTo>
                    <a:pt x="4742370" y="1107389"/>
                  </a:lnTo>
                  <a:lnTo>
                    <a:pt x="4728642" y="1094155"/>
                  </a:lnTo>
                  <a:lnTo>
                    <a:pt x="4720679" y="1078560"/>
                  </a:lnTo>
                  <a:lnTo>
                    <a:pt x="4718101" y="1061897"/>
                  </a:lnTo>
                  <a:lnTo>
                    <a:pt x="4718101" y="1059865"/>
                  </a:lnTo>
                  <a:lnTo>
                    <a:pt x="4755083" y="1059865"/>
                  </a:lnTo>
                  <a:lnTo>
                    <a:pt x="4755083" y="1046048"/>
                  </a:lnTo>
                  <a:lnTo>
                    <a:pt x="4755083" y="1038529"/>
                  </a:lnTo>
                  <a:lnTo>
                    <a:pt x="4652670" y="1038529"/>
                  </a:lnTo>
                  <a:lnTo>
                    <a:pt x="4652670" y="1059865"/>
                  </a:lnTo>
                  <a:lnTo>
                    <a:pt x="4690465" y="1059865"/>
                  </a:lnTo>
                  <a:lnTo>
                    <a:pt x="4690465" y="1061897"/>
                  </a:lnTo>
                  <a:lnTo>
                    <a:pt x="4687849" y="1079614"/>
                  </a:lnTo>
                  <a:lnTo>
                    <a:pt x="4679747" y="1096162"/>
                  </a:lnTo>
                  <a:lnTo>
                    <a:pt x="4665777" y="1110170"/>
                  </a:lnTo>
                  <a:lnTo>
                    <a:pt x="4645558" y="1120216"/>
                  </a:lnTo>
                  <a:lnTo>
                    <a:pt x="4659376" y="1141349"/>
                  </a:lnTo>
                  <a:lnTo>
                    <a:pt x="4682985" y="1128966"/>
                  </a:lnTo>
                  <a:lnTo>
                    <a:pt x="4699660" y="1110538"/>
                  </a:lnTo>
                  <a:lnTo>
                    <a:pt x="4704664" y="1098969"/>
                  </a:lnTo>
                  <a:lnTo>
                    <a:pt x="4708906" y="1108506"/>
                  </a:lnTo>
                  <a:lnTo>
                    <a:pt x="4725276" y="1126109"/>
                  </a:lnTo>
                  <a:lnTo>
                    <a:pt x="4748377" y="1137894"/>
                  </a:lnTo>
                  <a:lnTo>
                    <a:pt x="4762195" y="1116965"/>
                  </a:lnTo>
                  <a:close/>
                </a:path>
                <a:path w="5236209" h="1213485">
                  <a:moveTo>
                    <a:pt x="4801209" y="1025321"/>
                  </a:moveTo>
                  <a:lnTo>
                    <a:pt x="4773981" y="1025321"/>
                  </a:lnTo>
                  <a:lnTo>
                    <a:pt x="4773981" y="1161059"/>
                  </a:lnTo>
                  <a:lnTo>
                    <a:pt x="4801209" y="1161059"/>
                  </a:lnTo>
                  <a:lnTo>
                    <a:pt x="4801209" y="1025321"/>
                  </a:lnTo>
                  <a:close/>
                </a:path>
                <a:path w="5236209" h="1213485">
                  <a:moveTo>
                    <a:pt x="4805883" y="1188491"/>
                  </a:moveTo>
                  <a:lnTo>
                    <a:pt x="4702861" y="1188491"/>
                  </a:lnTo>
                  <a:lnTo>
                    <a:pt x="4702861" y="1148867"/>
                  </a:lnTo>
                  <a:lnTo>
                    <a:pt x="4675835" y="1148867"/>
                  </a:lnTo>
                  <a:lnTo>
                    <a:pt x="4675835" y="1210030"/>
                  </a:lnTo>
                  <a:lnTo>
                    <a:pt x="4805883" y="1210030"/>
                  </a:lnTo>
                  <a:lnTo>
                    <a:pt x="4805883" y="1199261"/>
                  </a:lnTo>
                  <a:lnTo>
                    <a:pt x="4805883" y="1188491"/>
                  </a:lnTo>
                  <a:close/>
                </a:path>
                <a:path w="5236209" h="1213485">
                  <a:moveTo>
                    <a:pt x="5028666" y="1178737"/>
                  </a:moveTo>
                  <a:lnTo>
                    <a:pt x="5024348" y="1164513"/>
                  </a:lnTo>
                  <a:lnTo>
                    <a:pt x="5024196" y="1164005"/>
                  </a:lnTo>
                  <a:lnTo>
                    <a:pt x="5011293" y="1153160"/>
                  </a:lnTo>
                  <a:lnTo>
                    <a:pt x="5001438" y="1149959"/>
                  </a:lnTo>
                  <a:lnTo>
                    <a:pt x="5001438" y="1178737"/>
                  </a:lnTo>
                  <a:lnTo>
                    <a:pt x="4999050" y="1185049"/>
                  </a:lnTo>
                  <a:lnTo>
                    <a:pt x="4991887" y="1189405"/>
                  </a:lnTo>
                  <a:lnTo>
                    <a:pt x="4980013" y="1191945"/>
                  </a:lnTo>
                  <a:lnTo>
                    <a:pt x="4963439" y="1192758"/>
                  </a:lnTo>
                  <a:lnTo>
                    <a:pt x="4946878" y="1191945"/>
                  </a:lnTo>
                  <a:lnTo>
                    <a:pt x="4934991" y="1189405"/>
                  </a:lnTo>
                  <a:lnTo>
                    <a:pt x="4927841" y="1185049"/>
                  </a:lnTo>
                  <a:lnTo>
                    <a:pt x="4925441" y="1178737"/>
                  </a:lnTo>
                  <a:lnTo>
                    <a:pt x="4927841" y="1172489"/>
                  </a:lnTo>
                  <a:lnTo>
                    <a:pt x="4934991" y="1168044"/>
                  </a:lnTo>
                  <a:lnTo>
                    <a:pt x="4946878" y="1165402"/>
                  </a:lnTo>
                  <a:lnTo>
                    <a:pt x="4963439" y="1164513"/>
                  </a:lnTo>
                  <a:lnTo>
                    <a:pt x="4980013" y="1165402"/>
                  </a:lnTo>
                  <a:lnTo>
                    <a:pt x="4991887" y="1168044"/>
                  </a:lnTo>
                  <a:lnTo>
                    <a:pt x="4999050" y="1172489"/>
                  </a:lnTo>
                  <a:lnTo>
                    <a:pt x="5001438" y="1178737"/>
                  </a:lnTo>
                  <a:lnTo>
                    <a:pt x="5001438" y="1149959"/>
                  </a:lnTo>
                  <a:lnTo>
                    <a:pt x="4990782" y="1146479"/>
                  </a:lnTo>
                  <a:lnTo>
                    <a:pt x="4963439" y="1144193"/>
                  </a:lnTo>
                  <a:lnTo>
                    <a:pt x="4936071" y="1146479"/>
                  </a:lnTo>
                  <a:lnTo>
                    <a:pt x="4915484" y="1153160"/>
                  </a:lnTo>
                  <a:lnTo>
                    <a:pt x="4902517" y="1164005"/>
                  </a:lnTo>
                  <a:lnTo>
                    <a:pt x="4898009" y="1178737"/>
                  </a:lnTo>
                  <a:lnTo>
                    <a:pt x="4902517" y="1193482"/>
                  </a:lnTo>
                  <a:lnTo>
                    <a:pt x="4915484" y="1204315"/>
                  </a:lnTo>
                  <a:lnTo>
                    <a:pt x="4936071" y="1211008"/>
                  </a:lnTo>
                  <a:lnTo>
                    <a:pt x="4963439" y="1213281"/>
                  </a:lnTo>
                  <a:lnTo>
                    <a:pt x="4990782" y="1211008"/>
                  </a:lnTo>
                  <a:lnTo>
                    <a:pt x="5011293" y="1204315"/>
                  </a:lnTo>
                  <a:lnTo>
                    <a:pt x="5024196" y="1193482"/>
                  </a:lnTo>
                  <a:lnTo>
                    <a:pt x="5024412" y="1192758"/>
                  </a:lnTo>
                  <a:lnTo>
                    <a:pt x="5028666" y="1178737"/>
                  </a:lnTo>
                  <a:close/>
                </a:path>
                <a:path w="5236209" h="1213485">
                  <a:moveTo>
                    <a:pt x="5029886" y="1076731"/>
                  </a:moveTo>
                  <a:lnTo>
                    <a:pt x="4926254" y="1076731"/>
                  </a:lnTo>
                  <a:lnTo>
                    <a:pt x="4926254" y="1051737"/>
                  </a:lnTo>
                  <a:lnTo>
                    <a:pt x="5028870" y="1051737"/>
                  </a:lnTo>
                  <a:lnTo>
                    <a:pt x="5028870" y="1030198"/>
                  </a:lnTo>
                  <a:lnTo>
                    <a:pt x="4899431" y="1030198"/>
                  </a:lnTo>
                  <a:lnTo>
                    <a:pt x="4899431" y="1098067"/>
                  </a:lnTo>
                  <a:lnTo>
                    <a:pt x="5029886" y="1098067"/>
                  </a:lnTo>
                  <a:lnTo>
                    <a:pt x="5029886" y="1087297"/>
                  </a:lnTo>
                  <a:lnTo>
                    <a:pt x="5029886" y="1076731"/>
                  </a:lnTo>
                  <a:close/>
                </a:path>
                <a:path w="5236209" h="1213485">
                  <a:moveTo>
                    <a:pt x="5049190" y="1111072"/>
                  </a:moveTo>
                  <a:lnTo>
                    <a:pt x="4878908" y="1111072"/>
                  </a:lnTo>
                  <a:lnTo>
                    <a:pt x="4878908" y="1133017"/>
                  </a:lnTo>
                  <a:lnTo>
                    <a:pt x="5049190" y="1133017"/>
                  </a:lnTo>
                  <a:lnTo>
                    <a:pt x="5049190" y="1111072"/>
                  </a:lnTo>
                  <a:close/>
                </a:path>
                <a:path w="5236209" h="1213485">
                  <a:moveTo>
                    <a:pt x="5216614" y="1158011"/>
                  </a:moveTo>
                  <a:lnTo>
                    <a:pt x="5084534" y="1158011"/>
                  </a:lnTo>
                  <a:lnTo>
                    <a:pt x="5084534" y="1179347"/>
                  </a:lnTo>
                  <a:lnTo>
                    <a:pt x="5189588" y="1179347"/>
                  </a:lnTo>
                  <a:lnTo>
                    <a:pt x="5189588" y="1212672"/>
                  </a:lnTo>
                  <a:lnTo>
                    <a:pt x="5216614" y="1212672"/>
                  </a:lnTo>
                  <a:lnTo>
                    <a:pt x="5216614" y="1158011"/>
                  </a:lnTo>
                  <a:close/>
                </a:path>
                <a:path w="5236209" h="1213485">
                  <a:moveTo>
                    <a:pt x="5236121" y="1125905"/>
                  </a:moveTo>
                  <a:lnTo>
                    <a:pt x="5164391" y="1125905"/>
                  </a:lnTo>
                  <a:lnTo>
                    <a:pt x="5164391" y="1112494"/>
                  </a:lnTo>
                  <a:lnTo>
                    <a:pt x="5219052" y="1112494"/>
                  </a:lnTo>
                  <a:lnTo>
                    <a:pt x="5219052" y="1101928"/>
                  </a:lnTo>
                  <a:lnTo>
                    <a:pt x="5219052" y="1100099"/>
                  </a:lnTo>
                  <a:lnTo>
                    <a:pt x="5219052" y="1091971"/>
                  </a:lnTo>
                  <a:lnTo>
                    <a:pt x="5113591" y="1091971"/>
                  </a:lnTo>
                  <a:lnTo>
                    <a:pt x="5113591" y="1079779"/>
                  </a:lnTo>
                  <a:lnTo>
                    <a:pt x="5215394" y="1079779"/>
                  </a:lnTo>
                  <a:lnTo>
                    <a:pt x="5215394" y="1028776"/>
                  </a:lnTo>
                  <a:lnTo>
                    <a:pt x="5086566" y="1028776"/>
                  </a:lnTo>
                  <a:lnTo>
                    <a:pt x="5086566" y="1049299"/>
                  </a:lnTo>
                  <a:lnTo>
                    <a:pt x="5188775" y="1049299"/>
                  </a:lnTo>
                  <a:lnTo>
                    <a:pt x="5188775" y="1060678"/>
                  </a:lnTo>
                  <a:lnTo>
                    <a:pt x="5086769" y="1060678"/>
                  </a:lnTo>
                  <a:lnTo>
                    <a:pt x="5086769" y="1112494"/>
                  </a:lnTo>
                  <a:lnTo>
                    <a:pt x="5137366" y="1112494"/>
                  </a:lnTo>
                  <a:lnTo>
                    <a:pt x="5137366" y="1125905"/>
                  </a:lnTo>
                  <a:lnTo>
                    <a:pt x="5065636" y="1125905"/>
                  </a:lnTo>
                  <a:lnTo>
                    <a:pt x="5065636" y="1147445"/>
                  </a:lnTo>
                  <a:lnTo>
                    <a:pt x="5236121" y="1147445"/>
                  </a:lnTo>
                  <a:lnTo>
                    <a:pt x="5236121" y="1137691"/>
                  </a:lnTo>
                  <a:lnTo>
                    <a:pt x="5236121" y="112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77100" y="3327399"/>
              <a:ext cx="4483100" cy="431800"/>
            </a:xfrm>
            <a:custGeom>
              <a:avLst/>
              <a:gdLst/>
              <a:ahLst/>
              <a:cxnLst/>
              <a:rect l="l" t="t" r="r" b="b"/>
              <a:pathLst>
                <a:path w="4483100" h="431800">
                  <a:moveTo>
                    <a:pt x="1270000" y="101600"/>
                  </a:moveTo>
                  <a:lnTo>
                    <a:pt x="1263002" y="67005"/>
                  </a:lnTo>
                  <a:lnTo>
                    <a:pt x="1257300" y="58547"/>
                  </a:lnTo>
                  <a:lnTo>
                    <a:pt x="1257300" y="101600"/>
                  </a:lnTo>
                  <a:lnTo>
                    <a:pt x="1257300" y="342900"/>
                  </a:lnTo>
                  <a:lnTo>
                    <a:pt x="1251305" y="372567"/>
                  </a:lnTo>
                  <a:lnTo>
                    <a:pt x="1234973" y="396786"/>
                  </a:lnTo>
                  <a:lnTo>
                    <a:pt x="1210754" y="413118"/>
                  </a:lnTo>
                  <a:lnTo>
                    <a:pt x="1181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101600"/>
                  </a:lnTo>
                  <a:lnTo>
                    <a:pt x="18681" y="71945"/>
                  </a:lnTo>
                  <a:lnTo>
                    <a:pt x="35013" y="47726"/>
                  </a:lnTo>
                  <a:lnTo>
                    <a:pt x="59232" y="31394"/>
                  </a:lnTo>
                  <a:lnTo>
                    <a:pt x="88900" y="25400"/>
                  </a:lnTo>
                  <a:lnTo>
                    <a:pt x="1181100" y="25400"/>
                  </a:lnTo>
                  <a:lnTo>
                    <a:pt x="1210754" y="31394"/>
                  </a:lnTo>
                  <a:lnTo>
                    <a:pt x="1234973" y="47726"/>
                  </a:lnTo>
                  <a:lnTo>
                    <a:pt x="1251305" y="71945"/>
                  </a:lnTo>
                  <a:lnTo>
                    <a:pt x="1257300" y="101600"/>
                  </a:lnTo>
                  <a:lnTo>
                    <a:pt x="1257300" y="58547"/>
                  </a:lnTo>
                  <a:lnTo>
                    <a:pt x="1243952" y="38747"/>
                  </a:lnTo>
                  <a:lnTo>
                    <a:pt x="1215694" y="19697"/>
                  </a:lnTo>
                  <a:lnTo>
                    <a:pt x="1181100" y="12700"/>
                  </a:lnTo>
                  <a:lnTo>
                    <a:pt x="88900" y="12700"/>
                  </a:lnTo>
                  <a:lnTo>
                    <a:pt x="54292" y="19697"/>
                  </a:lnTo>
                  <a:lnTo>
                    <a:pt x="26035" y="38747"/>
                  </a:lnTo>
                  <a:lnTo>
                    <a:pt x="6985" y="67005"/>
                  </a:lnTo>
                  <a:lnTo>
                    <a:pt x="0" y="1016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1181100" y="431800"/>
                  </a:lnTo>
                  <a:lnTo>
                    <a:pt x="1215694" y="424815"/>
                  </a:lnTo>
                  <a:lnTo>
                    <a:pt x="1243952" y="405765"/>
                  </a:lnTo>
                  <a:lnTo>
                    <a:pt x="1263002" y="377507"/>
                  </a:lnTo>
                  <a:lnTo>
                    <a:pt x="1270000" y="342900"/>
                  </a:lnTo>
                  <a:lnTo>
                    <a:pt x="1270000" y="101600"/>
                  </a:lnTo>
                  <a:close/>
                </a:path>
                <a:path w="4483100" h="431800">
                  <a:moveTo>
                    <a:pt x="4483100" y="88900"/>
                  </a:moveTo>
                  <a:lnTo>
                    <a:pt x="4476102" y="54305"/>
                  </a:lnTo>
                  <a:lnTo>
                    <a:pt x="4470400" y="45847"/>
                  </a:lnTo>
                  <a:lnTo>
                    <a:pt x="4470400" y="88900"/>
                  </a:lnTo>
                  <a:lnTo>
                    <a:pt x="4470400" y="330200"/>
                  </a:lnTo>
                  <a:lnTo>
                    <a:pt x="4464405" y="359867"/>
                  </a:lnTo>
                  <a:lnTo>
                    <a:pt x="4448073" y="384086"/>
                  </a:lnTo>
                  <a:lnTo>
                    <a:pt x="4423854" y="400418"/>
                  </a:lnTo>
                  <a:lnTo>
                    <a:pt x="4394200" y="406400"/>
                  </a:lnTo>
                  <a:lnTo>
                    <a:pt x="1498587" y="406400"/>
                  </a:lnTo>
                  <a:lnTo>
                    <a:pt x="1468932" y="400418"/>
                  </a:lnTo>
                  <a:lnTo>
                    <a:pt x="1444713" y="384086"/>
                  </a:lnTo>
                  <a:lnTo>
                    <a:pt x="1428381" y="359867"/>
                  </a:lnTo>
                  <a:lnTo>
                    <a:pt x="1422400" y="330200"/>
                  </a:lnTo>
                  <a:lnTo>
                    <a:pt x="1422400" y="88900"/>
                  </a:lnTo>
                  <a:lnTo>
                    <a:pt x="1428381" y="59245"/>
                  </a:lnTo>
                  <a:lnTo>
                    <a:pt x="1444713" y="35026"/>
                  </a:lnTo>
                  <a:lnTo>
                    <a:pt x="1468932" y="18694"/>
                  </a:lnTo>
                  <a:lnTo>
                    <a:pt x="1498600" y="12700"/>
                  </a:lnTo>
                  <a:lnTo>
                    <a:pt x="4394200" y="12700"/>
                  </a:lnTo>
                  <a:lnTo>
                    <a:pt x="4423854" y="18694"/>
                  </a:lnTo>
                  <a:lnTo>
                    <a:pt x="4448073" y="35026"/>
                  </a:lnTo>
                  <a:lnTo>
                    <a:pt x="4464405" y="59245"/>
                  </a:lnTo>
                  <a:lnTo>
                    <a:pt x="4470400" y="88900"/>
                  </a:lnTo>
                  <a:lnTo>
                    <a:pt x="4470400" y="45847"/>
                  </a:lnTo>
                  <a:lnTo>
                    <a:pt x="4457052" y="26047"/>
                  </a:lnTo>
                  <a:lnTo>
                    <a:pt x="4428795" y="6997"/>
                  </a:lnTo>
                  <a:lnTo>
                    <a:pt x="4394200" y="0"/>
                  </a:lnTo>
                  <a:lnTo>
                    <a:pt x="1498600" y="0"/>
                  </a:lnTo>
                  <a:lnTo>
                    <a:pt x="1463992" y="6997"/>
                  </a:lnTo>
                  <a:lnTo>
                    <a:pt x="1435735" y="26047"/>
                  </a:lnTo>
                  <a:lnTo>
                    <a:pt x="1416685" y="54305"/>
                  </a:lnTo>
                  <a:lnTo>
                    <a:pt x="1409700" y="88900"/>
                  </a:lnTo>
                  <a:lnTo>
                    <a:pt x="1409700" y="330200"/>
                  </a:lnTo>
                  <a:lnTo>
                    <a:pt x="1416685" y="364807"/>
                  </a:lnTo>
                  <a:lnTo>
                    <a:pt x="1435735" y="393065"/>
                  </a:lnTo>
                  <a:lnTo>
                    <a:pt x="1463992" y="412115"/>
                  </a:lnTo>
                  <a:lnTo>
                    <a:pt x="1498587" y="419100"/>
                  </a:lnTo>
                  <a:lnTo>
                    <a:pt x="4394200" y="419100"/>
                  </a:lnTo>
                  <a:lnTo>
                    <a:pt x="4428795" y="412115"/>
                  </a:lnTo>
                  <a:lnTo>
                    <a:pt x="4457052" y="393065"/>
                  </a:lnTo>
                  <a:lnTo>
                    <a:pt x="4476102" y="364807"/>
                  </a:lnTo>
                  <a:lnTo>
                    <a:pt x="4483100" y="330200"/>
                  </a:lnTo>
                  <a:lnTo>
                    <a:pt x="4483100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27731" y="2992221"/>
              <a:ext cx="5457825" cy="643255"/>
            </a:xfrm>
            <a:custGeom>
              <a:avLst/>
              <a:gdLst/>
              <a:ahLst/>
              <a:cxnLst/>
              <a:rect l="l" t="t" r="r" b="b"/>
              <a:pathLst>
                <a:path w="5457825" h="643254">
                  <a:moveTo>
                    <a:pt x="170281" y="144475"/>
                  </a:moveTo>
                  <a:lnTo>
                    <a:pt x="98348" y="144475"/>
                  </a:lnTo>
                  <a:lnTo>
                    <a:pt x="98348" y="106273"/>
                  </a:lnTo>
                  <a:lnTo>
                    <a:pt x="151587" y="106273"/>
                  </a:lnTo>
                  <a:lnTo>
                    <a:pt x="151587" y="102819"/>
                  </a:lnTo>
                  <a:lnTo>
                    <a:pt x="151587" y="84937"/>
                  </a:lnTo>
                  <a:lnTo>
                    <a:pt x="151587" y="35356"/>
                  </a:lnTo>
                  <a:lnTo>
                    <a:pt x="151587" y="13817"/>
                  </a:lnTo>
                  <a:lnTo>
                    <a:pt x="125171" y="13817"/>
                  </a:lnTo>
                  <a:lnTo>
                    <a:pt x="125171" y="35356"/>
                  </a:lnTo>
                  <a:lnTo>
                    <a:pt x="125171" y="84937"/>
                  </a:lnTo>
                  <a:lnTo>
                    <a:pt x="44297" y="84937"/>
                  </a:lnTo>
                  <a:lnTo>
                    <a:pt x="44297" y="35356"/>
                  </a:lnTo>
                  <a:lnTo>
                    <a:pt x="125171" y="35356"/>
                  </a:lnTo>
                  <a:lnTo>
                    <a:pt x="125171" y="13817"/>
                  </a:lnTo>
                  <a:lnTo>
                    <a:pt x="17678" y="13817"/>
                  </a:lnTo>
                  <a:lnTo>
                    <a:pt x="17678" y="106273"/>
                  </a:lnTo>
                  <a:lnTo>
                    <a:pt x="71323" y="106273"/>
                  </a:lnTo>
                  <a:lnTo>
                    <a:pt x="71323" y="144475"/>
                  </a:lnTo>
                  <a:lnTo>
                    <a:pt x="0" y="144475"/>
                  </a:lnTo>
                  <a:lnTo>
                    <a:pt x="0" y="166420"/>
                  </a:lnTo>
                  <a:lnTo>
                    <a:pt x="170281" y="166420"/>
                  </a:lnTo>
                  <a:lnTo>
                    <a:pt x="170281" y="149555"/>
                  </a:lnTo>
                  <a:lnTo>
                    <a:pt x="170281" y="144475"/>
                  </a:lnTo>
                  <a:close/>
                </a:path>
                <a:path w="5457825" h="643254">
                  <a:moveTo>
                    <a:pt x="274091" y="90220"/>
                  </a:moveTo>
                  <a:lnTo>
                    <a:pt x="273824" y="86766"/>
                  </a:lnTo>
                  <a:lnTo>
                    <a:pt x="272465" y="69088"/>
                  </a:lnTo>
                  <a:lnTo>
                    <a:pt x="257962" y="71005"/>
                  </a:lnTo>
                  <a:lnTo>
                    <a:pt x="243306" y="72034"/>
                  </a:lnTo>
                  <a:lnTo>
                    <a:pt x="226974" y="72466"/>
                  </a:lnTo>
                  <a:lnTo>
                    <a:pt x="221259" y="72491"/>
                  </a:lnTo>
                  <a:lnTo>
                    <a:pt x="221259" y="30073"/>
                  </a:lnTo>
                  <a:lnTo>
                    <a:pt x="267385" y="30073"/>
                  </a:lnTo>
                  <a:lnTo>
                    <a:pt x="267385" y="8940"/>
                  </a:lnTo>
                  <a:lnTo>
                    <a:pt x="194640" y="8940"/>
                  </a:lnTo>
                  <a:lnTo>
                    <a:pt x="194640" y="93878"/>
                  </a:lnTo>
                  <a:lnTo>
                    <a:pt x="207441" y="93878"/>
                  </a:lnTo>
                  <a:lnTo>
                    <a:pt x="227457" y="93802"/>
                  </a:lnTo>
                  <a:lnTo>
                    <a:pt x="244271" y="93345"/>
                  </a:lnTo>
                  <a:lnTo>
                    <a:pt x="259334" y="92252"/>
                  </a:lnTo>
                  <a:lnTo>
                    <a:pt x="274091" y="90220"/>
                  </a:lnTo>
                  <a:close/>
                </a:path>
                <a:path w="5457825" h="643254">
                  <a:moveTo>
                    <a:pt x="310464" y="3251"/>
                  </a:moveTo>
                  <a:lnTo>
                    <a:pt x="285267" y="3251"/>
                  </a:lnTo>
                  <a:lnTo>
                    <a:pt x="285267" y="39420"/>
                  </a:lnTo>
                  <a:lnTo>
                    <a:pt x="256819" y="39420"/>
                  </a:lnTo>
                  <a:lnTo>
                    <a:pt x="256819" y="59740"/>
                  </a:lnTo>
                  <a:lnTo>
                    <a:pt x="285267" y="59740"/>
                  </a:lnTo>
                  <a:lnTo>
                    <a:pt x="285267" y="97332"/>
                  </a:lnTo>
                  <a:lnTo>
                    <a:pt x="310464" y="97332"/>
                  </a:lnTo>
                  <a:lnTo>
                    <a:pt x="310464" y="59740"/>
                  </a:lnTo>
                  <a:lnTo>
                    <a:pt x="310464" y="39420"/>
                  </a:lnTo>
                  <a:lnTo>
                    <a:pt x="310464" y="3251"/>
                  </a:lnTo>
                  <a:close/>
                </a:path>
                <a:path w="5457825" h="643254">
                  <a:moveTo>
                    <a:pt x="348462" y="0"/>
                  </a:moveTo>
                  <a:lnTo>
                    <a:pt x="322656" y="0"/>
                  </a:lnTo>
                  <a:lnTo>
                    <a:pt x="322656" y="98348"/>
                  </a:lnTo>
                  <a:lnTo>
                    <a:pt x="348462" y="98348"/>
                  </a:lnTo>
                  <a:lnTo>
                    <a:pt x="348462" y="0"/>
                  </a:lnTo>
                  <a:close/>
                </a:path>
                <a:path w="5457825" h="643254">
                  <a:moveTo>
                    <a:pt x="353745" y="165201"/>
                  </a:moveTo>
                  <a:lnTo>
                    <a:pt x="246253" y="165201"/>
                  </a:lnTo>
                  <a:lnTo>
                    <a:pt x="246253" y="154647"/>
                  </a:lnTo>
                  <a:lnTo>
                    <a:pt x="348462" y="154647"/>
                  </a:lnTo>
                  <a:lnTo>
                    <a:pt x="348462" y="104648"/>
                  </a:lnTo>
                  <a:lnTo>
                    <a:pt x="219227" y="104648"/>
                  </a:lnTo>
                  <a:lnTo>
                    <a:pt x="219227" y="125374"/>
                  </a:lnTo>
                  <a:lnTo>
                    <a:pt x="321640" y="125374"/>
                  </a:lnTo>
                  <a:lnTo>
                    <a:pt x="321640" y="135128"/>
                  </a:lnTo>
                  <a:lnTo>
                    <a:pt x="219430" y="135128"/>
                  </a:lnTo>
                  <a:lnTo>
                    <a:pt x="219430" y="186131"/>
                  </a:lnTo>
                  <a:lnTo>
                    <a:pt x="353745" y="186131"/>
                  </a:lnTo>
                  <a:lnTo>
                    <a:pt x="353745" y="177800"/>
                  </a:lnTo>
                  <a:lnTo>
                    <a:pt x="353745" y="165201"/>
                  </a:lnTo>
                  <a:close/>
                </a:path>
                <a:path w="5457825" h="643254">
                  <a:moveTo>
                    <a:pt x="409613" y="22301"/>
                  </a:moveTo>
                  <a:lnTo>
                    <a:pt x="378358" y="22301"/>
                  </a:lnTo>
                  <a:lnTo>
                    <a:pt x="378358" y="170078"/>
                  </a:lnTo>
                  <a:lnTo>
                    <a:pt x="409613" y="170078"/>
                  </a:lnTo>
                  <a:lnTo>
                    <a:pt x="409613" y="22301"/>
                  </a:lnTo>
                  <a:close/>
                </a:path>
                <a:path w="5457825" h="643254">
                  <a:moveTo>
                    <a:pt x="560006" y="96050"/>
                  </a:moveTo>
                  <a:lnTo>
                    <a:pt x="551268" y="56502"/>
                  </a:lnTo>
                  <a:lnTo>
                    <a:pt x="528828" y="32664"/>
                  </a:lnTo>
                  <a:lnTo>
                    <a:pt x="528828" y="96050"/>
                  </a:lnTo>
                  <a:lnTo>
                    <a:pt x="528535" y="103936"/>
                  </a:lnTo>
                  <a:lnTo>
                    <a:pt x="503402" y="141681"/>
                  </a:lnTo>
                  <a:lnTo>
                    <a:pt x="495642" y="143319"/>
                  </a:lnTo>
                  <a:lnTo>
                    <a:pt x="466559" y="143319"/>
                  </a:lnTo>
                  <a:lnTo>
                    <a:pt x="466559" y="49072"/>
                  </a:lnTo>
                  <a:lnTo>
                    <a:pt x="495706" y="49072"/>
                  </a:lnTo>
                  <a:lnTo>
                    <a:pt x="526110" y="74853"/>
                  </a:lnTo>
                  <a:lnTo>
                    <a:pt x="528828" y="96050"/>
                  </a:lnTo>
                  <a:lnTo>
                    <a:pt x="528828" y="32664"/>
                  </a:lnTo>
                  <a:lnTo>
                    <a:pt x="488137" y="22301"/>
                  </a:lnTo>
                  <a:lnTo>
                    <a:pt x="435317" y="22301"/>
                  </a:lnTo>
                  <a:lnTo>
                    <a:pt x="435317" y="170078"/>
                  </a:lnTo>
                  <a:lnTo>
                    <a:pt x="487705" y="170078"/>
                  </a:lnTo>
                  <a:lnTo>
                    <a:pt x="526376" y="161213"/>
                  </a:lnTo>
                  <a:lnTo>
                    <a:pt x="555091" y="127038"/>
                  </a:lnTo>
                  <a:lnTo>
                    <a:pt x="559460" y="107188"/>
                  </a:lnTo>
                  <a:lnTo>
                    <a:pt x="560006" y="96050"/>
                  </a:lnTo>
                  <a:close/>
                </a:path>
                <a:path w="5457825" h="643254">
                  <a:moveTo>
                    <a:pt x="4802124" y="590905"/>
                  </a:moveTo>
                  <a:lnTo>
                    <a:pt x="4801819" y="587248"/>
                  </a:lnTo>
                  <a:lnTo>
                    <a:pt x="4801108" y="578307"/>
                  </a:lnTo>
                  <a:lnTo>
                    <a:pt x="4772863" y="580974"/>
                  </a:lnTo>
                  <a:lnTo>
                    <a:pt x="4772863" y="492963"/>
                  </a:lnTo>
                  <a:lnTo>
                    <a:pt x="4792573" y="492963"/>
                  </a:lnTo>
                  <a:lnTo>
                    <a:pt x="4792573" y="489508"/>
                  </a:lnTo>
                  <a:lnTo>
                    <a:pt x="4792573" y="479145"/>
                  </a:lnTo>
                  <a:lnTo>
                    <a:pt x="4756404" y="479145"/>
                  </a:lnTo>
                  <a:lnTo>
                    <a:pt x="4756404" y="492963"/>
                  </a:lnTo>
                  <a:lnTo>
                    <a:pt x="4756404" y="581863"/>
                  </a:lnTo>
                  <a:lnTo>
                    <a:pt x="4741646" y="582599"/>
                  </a:lnTo>
                  <a:lnTo>
                    <a:pt x="4726533" y="582942"/>
                  </a:lnTo>
                  <a:lnTo>
                    <a:pt x="4726533" y="492963"/>
                  </a:lnTo>
                  <a:lnTo>
                    <a:pt x="4756404" y="492963"/>
                  </a:lnTo>
                  <a:lnTo>
                    <a:pt x="4756404" y="479145"/>
                  </a:lnTo>
                  <a:lnTo>
                    <a:pt x="4690364" y="479145"/>
                  </a:lnTo>
                  <a:lnTo>
                    <a:pt x="4690364" y="492963"/>
                  </a:lnTo>
                  <a:lnTo>
                    <a:pt x="4710074" y="492963"/>
                  </a:lnTo>
                  <a:lnTo>
                    <a:pt x="4710074" y="583272"/>
                  </a:lnTo>
                  <a:lnTo>
                    <a:pt x="4685690" y="583387"/>
                  </a:lnTo>
                  <a:lnTo>
                    <a:pt x="4687722" y="597814"/>
                  </a:lnTo>
                  <a:lnTo>
                    <a:pt x="4713821" y="597623"/>
                  </a:lnTo>
                  <a:lnTo>
                    <a:pt x="4742637" y="596722"/>
                  </a:lnTo>
                  <a:lnTo>
                    <a:pt x="4772584" y="594652"/>
                  </a:lnTo>
                  <a:lnTo>
                    <a:pt x="4802124" y="590905"/>
                  </a:lnTo>
                  <a:close/>
                </a:path>
                <a:path w="5457825" h="643254">
                  <a:moveTo>
                    <a:pt x="4859426" y="532790"/>
                  </a:moveTo>
                  <a:lnTo>
                    <a:pt x="4829353" y="532790"/>
                  </a:lnTo>
                  <a:lnTo>
                    <a:pt x="4829353" y="459435"/>
                  </a:lnTo>
                  <a:lnTo>
                    <a:pt x="4812284" y="459435"/>
                  </a:lnTo>
                  <a:lnTo>
                    <a:pt x="4812284" y="643128"/>
                  </a:lnTo>
                  <a:lnTo>
                    <a:pt x="4829353" y="643128"/>
                  </a:lnTo>
                  <a:lnTo>
                    <a:pt x="4829353" y="547014"/>
                  </a:lnTo>
                  <a:lnTo>
                    <a:pt x="4859426" y="547014"/>
                  </a:lnTo>
                  <a:lnTo>
                    <a:pt x="4859426" y="532790"/>
                  </a:lnTo>
                  <a:close/>
                </a:path>
                <a:path w="5457825" h="643254">
                  <a:moveTo>
                    <a:pt x="4974006" y="506984"/>
                  </a:moveTo>
                  <a:lnTo>
                    <a:pt x="4970437" y="490410"/>
                  </a:lnTo>
                  <a:lnTo>
                    <a:pt x="4962410" y="479958"/>
                  </a:lnTo>
                  <a:lnTo>
                    <a:pt x="4960518" y="477494"/>
                  </a:lnTo>
                  <a:lnTo>
                    <a:pt x="4957546" y="475843"/>
                  </a:lnTo>
                  <a:lnTo>
                    <a:pt x="4957546" y="506984"/>
                  </a:lnTo>
                  <a:lnTo>
                    <a:pt x="4955210" y="517867"/>
                  </a:lnTo>
                  <a:lnTo>
                    <a:pt x="4948707" y="526338"/>
                  </a:lnTo>
                  <a:lnTo>
                    <a:pt x="4938865" y="531850"/>
                  </a:lnTo>
                  <a:lnTo>
                    <a:pt x="4926457" y="533806"/>
                  </a:lnTo>
                  <a:lnTo>
                    <a:pt x="4914138" y="531850"/>
                  </a:lnTo>
                  <a:lnTo>
                    <a:pt x="4904283" y="526338"/>
                  </a:lnTo>
                  <a:lnTo>
                    <a:pt x="4897742" y="517867"/>
                  </a:lnTo>
                  <a:lnTo>
                    <a:pt x="4895367" y="506984"/>
                  </a:lnTo>
                  <a:lnTo>
                    <a:pt x="4897742" y="496074"/>
                  </a:lnTo>
                  <a:lnTo>
                    <a:pt x="4904283" y="487527"/>
                  </a:lnTo>
                  <a:lnTo>
                    <a:pt x="4914138" y="481952"/>
                  </a:lnTo>
                  <a:lnTo>
                    <a:pt x="4926457" y="479958"/>
                  </a:lnTo>
                  <a:lnTo>
                    <a:pt x="4938865" y="481952"/>
                  </a:lnTo>
                  <a:lnTo>
                    <a:pt x="4948707" y="487527"/>
                  </a:lnTo>
                  <a:lnTo>
                    <a:pt x="4955210" y="496074"/>
                  </a:lnTo>
                  <a:lnTo>
                    <a:pt x="4957546" y="506984"/>
                  </a:lnTo>
                  <a:lnTo>
                    <a:pt x="4957546" y="475843"/>
                  </a:lnTo>
                  <a:lnTo>
                    <a:pt x="4945456" y="469125"/>
                  </a:lnTo>
                  <a:lnTo>
                    <a:pt x="4926457" y="466140"/>
                  </a:lnTo>
                  <a:lnTo>
                    <a:pt x="4907572" y="469125"/>
                  </a:lnTo>
                  <a:lnTo>
                    <a:pt x="4892573" y="477494"/>
                  </a:lnTo>
                  <a:lnTo>
                    <a:pt x="4882680" y="490410"/>
                  </a:lnTo>
                  <a:lnTo>
                    <a:pt x="4879111" y="506984"/>
                  </a:lnTo>
                  <a:lnTo>
                    <a:pt x="4882680" y="523455"/>
                  </a:lnTo>
                  <a:lnTo>
                    <a:pt x="4892573" y="536295"/>
                  </a:lnTo>
                  <a:lnTo>
                    <a:pt x="4907572" y="544652"/>
                  </a:lnTo>
                  <a:lnTo>
                    <a:pt x="4926457" y="547624"/>
                  </a:lnTo>
                  <a:lnTo>
                    <a:pt x="4945456" y="544652"/>
                  </a:lnTo>
                  <a:lnTo>
                    <a:pt x="4960518" y="536295"/>
                  </a:lnTo>
                  <a:lnTo>
                    <a:pt x="4962449" y="533806"/>
                  </a:lnTo>
                  <a:lnTo>
                    <a:pt x="4970437" y="523455"/>
                  </a:lnTo>
                  <a:lnTo>
                    <a:pt x="4974006" y="506984"/>
                  </a:lnTo>
                  <a:close/>
                </a:path>
                <a:path w="5457825" h="643254">
                  <a:moveTo>
                    <a:pt x="5025618" y="459435"/>
                  </a:moveTo>
                  <a:lnTo>
                    <a:pt x="5008550" y="459435"/>
                  </a:lnTo>
                  <a:lnTo>
                    <a:pt x="5008550" y="553516"/>
                  </a:lnTo>
                  <a:lnTo>
                    <a:pt x="5025618" y="553516"/>
                  </a:lnTo>
                  <a:lnTo>
                    <a:pt x="5025618" y="459435"/>
                  </a:lnTo>
                  <a:close/>
                </a:path>
                <a:path w="5457825" h="643254">
                  <a:moveTo>
                    <a:pt x="5031714" y="627278"/>
                  </a:moveTo>
                  <a:lnTo>
                    <a:pt x="4923612" y="627278"/>
                  </a:lnTo>
                  <a:lnTo>
                    <a:pt x="4923612" y="607161"/>
                  </a:lnTo>
                  <a:lnTo>
                    <a:pt x="5025618" y="607161"/>
                  </a:lnTo>
                  <a:lnTo>
                    <a:pt x="5025618" y="562457"/>
                  </a:lnTo>
                  <a:lnTo>
                    <a:pt x="4906746" y="562457"/>
                  </a:lnTo>
                  <a:lnTo>
                    <a:pt x="4906746" y="576072"/>
                  </a:lnTo>
                  <a:lnTo>
                    <a:pt x="5008956" y="576072"/>
                  </a:lnTo>
                  <a:lnTo>
                    <a:pt x="5008956" y="594563"/>
                  </a:lnTo>
                  <a:lnTo>
                    <a:pt x="4907153" y="594563"/>
                  </a:lnTo>
                  <a:lnTo>
                    <a:pt x="4907153" y="640689"/>
                  </a:lnTo>
                  <a:lnTo>
                    <a:pt x="5031714" y="640689"/>
                  </a:lnTo>
                  <a:lnTo>
                    <a:pt x="5031714" y="634796"/>
                  </a:lnTo>
                  <a:lnTo>
                    <a:pt x="5031714" y="627278"/>
                  </a:lnTo>
                  <a:close/>
                </a:path>
                <a:path w="5457825" h="643254">
                  <a:moveTo>
                    <a:pt x="5223040" y="553313"/>
                  </a:moveTo>
                  <a:lnTo>
                    <a:pt x="5204866" y="543496"/>
                  </a:lnTo>
                  <a:lnTo>
                    <a:pt x="5190807" y="529488"/>
                  </a:lnTo>
                  <a:lnTo>
                    <a:pt x="5181752" y="512508"/>
                  </a:lnTo>
                  <a:lnTo>
                    <a:pt x="5178539" y="493776"/>
                  </a:lnTo>
                  <a:lnTo>
                    <a:pt x="5178539" y="470611"/>
                  </a:lnTo>
                  <a:lnTo>
                    <a:pt x="5175288" y="470611"/>
                  </a:lnTo>
                  <a:lnTo>
                    <a:pt x="5164925" y="470611"/>
                  </a:lnTo>
                  <a:lnTo>
                    <a:pt x="5161673" y="470611"/>
                  </a:lnTo>
                  <a:lnTo>
                    <a:pt x="5161585" y="493776"/>
                  </a:lnTo>
                  <a:lnTo>
                    <a:pt x="5158359" y="513600"/>
                  </a:lnTo>
                  <a:lnTo>
                    <a:pt x="5149024" y="531977"/>
                  </a:lnTo>
                  <a:lnTo>
                    <a:pt x="5134584" y="547001"/>
                  </a:lnTo>
                  <a:lnTo>
                    <a:pt x="5115953" y="557377"/>
                  </a:lnTo>
                  <a:lnTo>
                    <a:pt x="5124691" y="570788"/>
                  </a:lnTo>
                  <a:lnTo>
                    <a:pt x="5145544" y="558431"/>
                  </a:lnTo>
                  <a:lnTo>
                    <a:pt x="5161496" y="540664"/>
                  </a:lnTo>
                  <a:lnTo>
                    <a:pt x="5170411" y="521360"/>
                  </a:lnTo>
                  <a:lnTo>
                    <a:pt x="5178437" y="538048"/>
                  </a:lnTo>
                  <a:lnTo>
                    <a:pt x="5193906" y="554786"/>
                  </a:lnTo>
                  <a:lnTo>
                    <a:pt x="5213896" y="566318"/>
                  </a:lnTo>
                  <a:lnTo>
                    <a:pt x="5223040" y="553313"/>
                  </a:lnTo>
                  <a:close/>
                </a:path>
                <a:path w="5457825" h="643254">
                  <a:moveTo>
                    <a:pt x="5266728" y="459638"/>
                  </a:moveTo>
                  <a:lnTo>
                    <a:pt x="5249862" y="459638"/>
                  </a:lnTo>
                  <a:lnTo>
                    <a:pt x="5249862" y="502716"/>
                  </a:lnTo>
                  <a:lnTo>
                    <a:pt x="5209832" y="502716"/>
                  </a:lnTo>
                  <a:lnTo>
                    <a:pt x="5209832" y="516737"/>
                  </a:lnTo>
                  <a:lnTo>
                    <a:pt x="5249862" y="516737"/>
                  </a:lnTo>
                  <a:lnTo>
                    <a:pt x="5249862" y="597001"/>
                  </a:lnTo>
                  <a:lnTo>
                    <a:pt x="5266728" y="597001"/>
                  </a:lnTo>
                  <a:lnTo>
                    <a:pt x="5266728" y="516737"/>
                  </a:lnTo>
                  <a:lnTo>
                    <a:pt x="5266728" y="502716"/>
                  </a:lnTo>
                  <a:lnTo>
                    <a:pt x="5266728" y="459638"/>
                  </a:lnTo>
                  <a:close/>
                </a:path>
                <a:path w="5457825" h="643254">
                  <a:moveTo>
                    <a:pt x="5271198" y="625246"/>
                  </a:moveTo>
                  <a:lnTo>
                    <a:pt x="5165534" y="625246"/>
                  </a:lnTo>
                  <a:lnTo>
                    <a:pt x="5165534" y="581761"/>
                  </a:lnTo>
                  <a:lnTo>
                    <a:pt x="5148669" y="581761"/>
                  </a:lnTo>
                  <a:lnTo>
                    <a:pt x="5148669" y="639064"/>
                  </a:lnTo>
                  <a:lnTo>
                    <a:pt x="5271198" y="639064"/>
                  </a:lnTo>
                  <a:lnTo>
                    <a:pt x="5271198" y="631748"/>
                  </a:lnTo>
                  <a:lnTo>
                    <a:pt x="5271198" y="625246"/>
                  </a:lnTo>
                  <a:close/>
                </a:path>
                <a:path w="5457825" h="643254">
                  <a:moveTo>
                    <a:pt x="5390261" y="556361"/>
                  </a:moveTo>
                  <a:lnTo>
                    <a:pt x="5390070" y="554736"/>
                  </a:lnTo>
                  <a:lnTo>
                    <a:pt x="5388635" y="542544"/>
                  </a:lnTo>
                  <a:lnTo>
                    <a:pt x="5373649" y="544995"/>
                  </a:lnTo>
                  <a:lnTo>
                    <a:pt x="5358536" y="546404"/>
                  </a:lnTo>
                  <a:lnTo>
                    <a:pt x="5341861" y="547065"/>
                  </a:lnTo>
                  <a:lnTo>
                    <a:pt x="5326659" y="547192"/>
                  </a:lnTo>
                  <a:lnTo>
                    <a:pt x="5326659" y="522630"/>
                  </a:lnTo>
                  <a:lnTo>
                    <a:pt x="5379288" y="522630"/>
                  </a:lnTo>
                  <a:lnTo>
                    <a:pt x="5379288" y="509422"/>
                  </a:lnTo>
                  <a:lnTo>
                    <a:pt x="5326659" y="509422"/>
                  </a:lnTo>
                  <a:lnTo>
                    <a:pt x="5326659" y="486664"/>
                  </a:lnTo>
                  <a:lnTo>
                    <a:pt x="5381523" y="486664"/>
                  </a:lnTo>
                  <a:lnTo>
                    <a:pt x="5381523" y="472846"/>
                  </a:lnTo>
                  <a:lnTo>
                    <a:pt x="5310403" y="472846"/>
                  </a:lnTo>
                  <a:lnTo>
                    <a:pt x="5310403" y="561238"/>
                  </a:lnTo>
                  <a:lnTo>
                    <a:pt x="5322189" y="561238"/>
                  </a:lnTo>
                  <a:lnTo>
                    <a:pt x="5342280" y="561047"/>
                  </a:lnTo>
                  <a:lnTo>
                    <a:pt x="5359349" y="560324"/>
                  </a:lnTo>
                  <a:lnTo>
                    <a:pt x="5374856" y="558838"/>
                  </a:lnTo>
                  <a:lnTo>
                    <a:pt x="5390261" y="556361"/>
                  </a:lnTo>
                  <a:close/>
                </a:path>
                <a:path w="5457825" h="643254">
                  <a:moveTo>
                    <a:pt x="5457317" y="580542"/>
                  </a:moveTo>
                  <a:lnTo>
                    <a:pt x="5334178" y="580542"/>
                  </a:lnTo>
                  <a:lnTo>
                    <a:pt x="5334178" y="594360"/>
                  </a:lnTo>
                  <a:lnTo>
                    <a:pt x="5440654" y="594360"/>
                  </a:lnTo>
                  <a:lnTo>
                    <a:pt x="5440654" y="643128"/>
                  </a:lnTo>
                  <a:lnTo>
                    <a:pt x="5457317" y="643128"/>
                  </a:lnTo>
                  <a:lnTo>
                    <a:pt x="5457317" y="580542"/>
                  </a:lnTo>
                  <a:close/>
                </a:path>
                <a:path w="5457825" h="643254">
                  <a:moveTo>
                    <a:pt x="5457317" y="459435"/>
                  </a:moveTo>
                  <a:lnTo>
                    <a:pt x="5441264" y="459435"/>
                  </a:lnTo>
                  <a:lnTo>
                    <a:pt x="5441264" y="507390"/>
                  </a:lnTo>
                  <a:lnTo>
                    <a:pt x="5416677" y="507390"/>
                  </a:lnTo>
                  <a:lnTo>
                    <a:pt x="5416677" y="462889"/>
                  </a:lnTo>
                  <a:lnTo>
                    <a:pt x="5400827" y="462889"/>
                  </a:lnTo>
                  <a:lnTo>
                    <a:pt x="5400827" y="569772"/>
                  </a:lnTo>
                  <a:lnTo>
                    <a:pt x="5416677" y="569772"/>
                  </a:lnTo>
                  <a:lnTo>
                    <a:pt x="5416677" y="521208"/>
                  </a:lnTo>
                  <a:lnTo>
                    <a:pt x="5441264" y="521208"/>
                  </a:lnTo>
                  <a:lnTo>
                    <a:pt x="5441264" y="570788"/>
                  </a:lnTo>
                  <a:lnTo>
                    <a:pt x="5457317" y="570788"/>
                  </a:lnTo>
                  <a:lnTo>
                    <a:pt x="5457317" y="521208"/>
                  </a:lnTo>
                  <a:lnTo>
                    <a:pt x="5457317" y="507390"/>
                  </a:lnTo>
                  <a:lnTo>
                    <a:pt x="5457317" y="459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19400" y="3340099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900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58654" y="18694"/>
                  </a:lnTo>
                  <a:lnTo>
                    <a:pt x="3482873" y="35026"/>
                  </a:lnTo>
                  <a:lnTo>
                    <a:pt x="3499205" y="59245"/>
                  </a:lnTo>
                  <a:lnTo>
                    <a:pt x="3505200" y="88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900" y="342900"/>
                  </a:lnTo>
                  <a:lnTo>
                    <a:pt x="3517900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3489325"/>
              <a:ext cx="171851" cy="15557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823667" y="4097121"/>
              <a:ext cx="564515" cy="188595"/>
            </a:xfrm>
            <a:custGeom>
              <a:avLst/>
              <a:gdLst/>
              <a:ahLst/>
              <a:cxnLst/>
              <a:rect l="l" t="t" r="r" b="b"/>
              <a:pathLst>
                <a:path w="564514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64514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64514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64514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64514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64514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64514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64514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64514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64514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64514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64514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64514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64514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64514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64514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64514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64514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64514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64514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64514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64514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64514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64514" h="188595">
                  <a:moveTo>
                    <a:pt x="413678" y="22296"/>
                  </a:moveTo>
                  <a:lnTo>
                    <a:pt x="382433" y="22296"/>
                  </a:lnTo>
                  <a:lnTo>
                    <a:pt x="382433" y="170078"/>
                  </a:lnTo>
                  <a:lnTo>
                    <a:pt x="413678" y="170078"/>
                  </a:lnTo>
                  <a:lnTo>
                    <a:pt x="413678" y="22296"/>
                  </a:lnTo>
                  <a:close/>
                </a:path>
                <a:path w="564514" h="188595">
                  <a:moveTo>
                    <a:pt x="492205" y="22296"/>
                  </a:moveTo>
                  <a:lnTo>
                    <a:pt x="439384" y="22296"/>
                  </a:lnTo>
                  <a:lnTo>
                    <a:pt x="439384" y="170078"/>
                  </a:lnTo>
                  <a:lnTo>
                    <a:pt x="491772" y="170078"/>
                  </a:lnTo>
                  <a:lnTo>
                    <a:pt x="502632" y="169523"/>
                  </a:lnTo>
                  <a:lnTo>
                    <a:pt x="544791" y="150397"/>
                  </a:lnTo>
                  <a:lnTo>
                    <a:pt x="550688" y="143307"/>
                  </a:lnTo>
                  <a:lnTo>
                    <a:pt x="470629" y="143307"/>
                  </a:lnTo>
                  <a:lnTo>
                    <a:pt x="470629" y="49067"/>
                  </a:lnTo>
                  <a:lnTo>
                    <a:pt x="550764" y="49067"/>
                  </a:lnTo>
                  <a:lnTo>
                    <a:pt x="550550" y="48720"/>
                  </a:lnTo>
                  <a:lnTo>
                    <a:pt x="512951" y="24515"/>
                  </a:lnTo>
                  <a:lnTo>
                    <a:pt x="502966" y="22851"/>
                  </a:lnTo>
                  <a:lnTo>
                    <a:pt x="492205" y="22296"/>
                  </a:lnTo>
                  <a:close/>
                </a:path>
                <a:path w="564514" h="188595">
                  <a:moveTo>
                    <a:pt x="550764" y="49067"/>
                  </a:moveTo>
                  <a:lnTo>
                    <a:pt x="499782" y="49067"/>
                  </a:lnTo>
                  <a:lnTo>
                    <a:pt x="507551" y="50703"/>
                  </a:lnTo>
                  <a:lnTo>
                    <a:pt x="520155" y="57245"/>
                  </a:lnTo>
                  <a:lnTo>
                    <a:pt x="532903" y="96043"/>
                  </a:lnTo>
                  <a:lnTo>
                    <a:pt x="532600" y="103926"/>
                  </a:lnTo>
                  <a:lnTo>
                    <a:pt x="507479" y="141671"/>
                  </a:lnTo>
                  <a:lnTo>
                    <a:pt x="499709" y="143307"/>
                  </a:lnTo>
                  <a:lnTo>
                    <a:pt x="550688" y="143307"/>
                  </a:lnTo>
                  <a:lnTo>
                    <a:pt x="563530" y="107182"/>
                  </a:lnTo>
                  <a:lnTo>
                    <a:pt x="564075" y="96043"/>
                  </a:lnTo>
                  <a:lnTo>
                    <a:pt x="563530" y="84939"/>
                  </a:lnTo>
                  <a:lnTo>
                    <a:pt x="561893" y="74647"/>
                  </a:lnTo>
                  <a:lnTo>
                    <a:pt x="559164" y="65168"/>
                  </a:lnTo>
                  <a:lnTo>
                    <a:pt x="555344" y="56499"/>
                  </a:lnTo>
                  <a:lnTo>
                    <a:pt x="550764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819400" y="4444999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900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58654" y="18694"/>
                  </a:lnTo>
                  <a:lnTo>
                    <a:pt x="3482873" y="35026"/>
                  </a:lnTo>
                  <a:lnTo>
                    <a:pt x="3499205" y="59245"/>
                  </a:lnTo>
                  <a:lnTo>
                    <a:pt x="3505200" y="88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900" y="342900"/>
                  </a:lnTo>
                  <a:lnTo>
                    <a:pt x="3517900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4594225"/>
              <a:ext cx="171851" cy="15557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7100" y="3949700"/>
              <a:ext cx="4483100" cy="42418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966821" y="4556556"/>
              <a:ext cx="554355" cy="184150"/>
            </a:xfrm>
            <a:custGeom>
              <a:avLst/>
              <a:gdLst/>
              <a:ahLst/>
              <a:cxnLst/>
              <a:rect l="l" t="t" r="r" b="b"/>
              <a:pathLst>
                <a:path w="55435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5435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5435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54354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54354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54354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5435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54354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5435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5435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5435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5435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5435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5435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5435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5435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5435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5435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5435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5435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5435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5435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5435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54354" h="184150">
                  <a:moveTo>
                    <a:pt x="401925" y="20061"/>
                  </a:moveTo>
                  <a:lnTo>
                    <a:pt x="384030" y="20061"/>
                  </a:lnTo>
                  <a:lnTo>
                    <a:pt x="384030" y="167843"/>
                  </a:lnTo>
                  <a:lnTo>
                    <a:pt x="401925" y="167843"/>
                  </a:lnTo>
                  <a:lnTo>
                    <a:pt x="401925" y="20061"/>
                  </a:lnTo>
                  <a:close/>
                </a:path>
                <a:path w="554354" h="184150">
                  <a:moveTo>
                    <a:pt x="485431" y="20061"/>
                  </a:moveTo>
                  <a:lnTo>
                    <a:pt x="437806" y="20061"/>
                  </a:lnTo>
                  <a:lnTo>
                    <a:pt x="437806" y="167843"/>
                  </a:lnTo>
                  <a:lnTo>
                    <a:pt x="483411" y="167843"/>
                  </a:lnTo>
                  <a:lnTo>
                    <a:pt x="494244" y="167288"/>
                  </a:lnTo>
                  <a:lnTo>
                    <a:pt x="531290" y="151968"/>
                  </a:lnTo>
                  <a:lnTo>
                    <a:pt x="455702" y="151968"/>
                  </a:lnTo>
                  <a:lnTo>
                    <a:pt x="455702" y="35936"/>
                  </a:lnTo>
                  <a:lnTo>
                    <a:pt x="531716" y="35936"/>
                  </a:lnTo>
                  <a:lnTo>
                    <a:pt x="529435" y="33821"/>
                  </a:lnTo>
                  <a:lnTo>
                    <a:pt x="522232" y="28936"/>
                  </a:lnTo>
                  <a:lnTo>
                    <a:pt x="514196" y="25053"/>
                  </a:lnTo>
                  <a:lnTo>
                    <a:pt x="505383" y="22280"/>
                  </a:lnTo>
                  <a:lnTo>
                    <a:pt x="495795" y="20616"/>
                  </a:lnTo>
                  <a:lnTo>
                    <a:pt x="485431" y="20061"/>
                  </a:lnTo>
                  <a:close/>
                </a:path>
                <a:path w="554354" h="184150">
                  <a:moveTo>
                    <a:pt x="531716" y="35936"/>
                  </a:moveTo>
                  <a:lnTo>
                    <a:pt x="484277" y="35936"/>
                  </a:lnTo>
                  <a:lnTo>
                    <a:pt x="492579" y="36373"/>
                  </a:lnTo>
                  <a:lnTo>
                    <a:pt x="500170" y="37686"/>
                  </a:lnTo>
                  <a:lnTo>
                    <a:pt x="530692" y="62896"/>
                  </a:lnTo>
                  <a:lnTo>
                    <a:pt x="536520" y="93663"/>
                  </a:lnTo>
                  <a:lnTo>
                    <a:pt x="536150" y="102372"/>
                  </a:lnTo>
                  <a:lnTo>
                    <a:pt x="518277" y="140986"/>
                  </a:lnTo>
                  <a:lnTo>
                    <a:pt x="482256" y="151968"/>
                  </a:lnTo>
                  <a:lnTo>
                    <a:pt x="531290" y="151968"/>
                  </a:lnTo>
                  <a:lnTo>
                    <a:pt x="551781" y="115149"/>
                  </a:lnTo>
                  <a:lnTo>
                    <a:pt x="553838" y="93663"/>
                  </a:lnTo>
                  <a:lnTo>
                    <a:pt x="553328" y="82596"/>
                  </a:lnTo>
                  <a:lnTo>
                    <a:pt x="541161" y="46485"/>
                  </a:lnTo>
                  <a:lnTo>
                    <a:pt x="535744" y="39670"/>
                  </a:lnTo>
                  <a:lnTo>
                    <a:pt x="531716" y="3593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23667" y="5202021"/>
              <a:ext cx="535940" cy="188595"/>
            </a:xfrm>
            <a:custGeom>
              <a:avLst/>
              <a:gdLst/>
              <a:ahLst/>
              <a:cxnLst/>
              <a:rect l="l" t="t" r="r" b="b"/>
              <a:pathLst>
                <a:path w="535939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35939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35939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35939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35939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35939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35939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35939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35939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35939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35939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35939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35939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35939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35939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35939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35939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35939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35939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35939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35939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35939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35939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35939" h="188595">
                  <a:moveTo>
                    <a:pt x="535197" y="0"/>
                  </a:moveTo>
                  <a:lnTo>
                    <a:pt x="508171" y="0"/>
                  </a:lnTo>
                  <a:lnTo>
                    <a:pt x="508171" y="110134"/>
                  </a:lnTo>
                  <a:lnTo>
                    <a:pt x="535197" y="110134"/>
                  </a:lnTo>
                  <a:lnTo>
                    <a:pt x="535197" y="86359"/>
                  </a:lnTo>
                  <a:lnTo>
                    <a:pt x="517518" y="86359"/>
                  </a:lnTo>
                  <a:lnTo>
                    <a:pt x="517518" y="64820"/>
                  </a:lnTo>
                  <a:lnTo>
                    <a:pt x="535197" y="64820"/>
                  </a:lnTo>
                  <a:lnTo>
                    <a:pt x="535197" y="48564"/>
                  </a:lnTo>
                  <a:lnTo>
                    <a:pt x="516705" y="48564"/>
                  </a:lnTo>
                  <a:lnTo>
                    <a:pt x="516705" y="27228"/>
                  </a:lnTo>
                  <a:lnTo>
                    <a:pt x="535197" y="27228"/>
                  </a:lnTo>
                  <a:lnTo>
                    <a:pt x="535197" y="0"/>
                  </a:lnTo>
                  <a:close/>
                </a:path>
                <a:path w="535939" h="188595">
                  <a:moveTo>
                    <a:pt x="474440" y="13614"/>
                  </a:moveTo>
                  <a:lnTo>
                    <a:pt x="385438" y="13614"/>
                  </a:lnTo>
                  <a:lnTo>
                    <a:pt x="385438" y="99974"/>
                  </a:lnTo>
                  <a:lnTo>
                    <a:pt x="474440" y="99974"/>
                  </a:lnTo>
                  <a:lnTo>
                    <a:pt x="474440" y="86359"/>
                  </a:lnTo>
                  <a:lnTo>
                    <a:pt x="468750" y="86359"/>
                  </a:lnTo>
                  <a:lnTo>
                    <a:pt x="468750" y="78841"/>
                  </a:lnTo>
                  <a:lnTo>
                    <a:pt x="412057" y="78841"/>
                  </a:lnTo>
                  <a:lnTo>
                    <a:pt x="412057" y="34950"/>
                  </a:lnTo>
                  <a:lnTo>
                    <a:pt x="468750" y="34950"/>
                  </a:lnTo>
                  <a:lnTo>
                    <a:pt x="468750" y="27228"/>
                  </a:lnTo>
                  <a:lnTo>
                    <a:pt x="474440" y="27228"/>
                  </a:lnTo>
                  <a:lnTo>
                    <a:pt x="474440" y="13614"/>
                  </a:lnTo>
                  <a:close/>
                </a:path>
                <a:path w="535939" h="188595">
                  <a:moveTo>
                    <a:pt x="474440" y="64820"/>
                  </a:moveTo>
                  <a:lnTo>
                    <a:pt x="468750" y="64820"/>
                  </a:lnTo>
                  <a:lnTo>
                    <a:pt x="468750" y="86359"/>
                  </a:lnTo>
                  <a:lnTo>
                    <a:pt x="474440" y="86359"/>
                  </a:lnTo>
                  <a:lnTo>
                    <a:pt x="474440" y="64820"/>
                  </a:lnTo>
                  <a:close/>
                </a:path>
                <a:path w="535939" h="188595">
                  <a:moveTo>
                    <a:pt x="508171" y="64820"/>
                  </a:moveTo>
                  <a:lnTo>
                    <a:pt x="474440" y="64820"/>
                  </a:lnTo>
                  <a:lnTo>
                    <a:pt x="474440" y="86359"/>
                  </a:lnTo>
                  <a:lnTo>
                    <a:pt x="508171" y="86359"/>
                  </a:lnTo>
                  <a:lnTo>
                    <a:pt x="508171" y="64820"/>
                  </a:lnTo>
                  <a:close/>
                </a:path>
                <a:path w="535939" h="188595">
                  <a:moveTo>
                    <a:pt x="535197" y="64820"/>
                  </a:moveTo>
                  <a:lnTo>
                    <a:pt x="517518" y="64820"/>
                  </a:lnTo>
                  <a:lnTo>
                    <a:pt x="517518" y="86359"/>
                  </a:lnTo>
                  <a:lnTo>
                    <a:pt x="535197" y="86359"/>
                  </a:lnTo>
                  <a:lnTo>
                    <a:pt x="535197" y="64820"/>
                  </a:lnTo>
                  <a:close/>
                </a:path>
                <a:path w="535939" h="188595">
                  <a:moveTo>
                    <a:pt x="468750" y="34950"/>
                  </a:moveTo>
                  <a:lnTo>
                    <a:pt x="447821" y="34950"/>
                  </a:lnTo>
                  <a:lnTo>
                    <a:pt x="447821" y="78841"/>
                  </a:lnTo>
                  <a:lnTo>
                    <a:pt x="468750" y="78841"/>
                  </a:lnTo>
                  <a:lnTo>
                    <a:pt x="468750" y="64820"/>
                  </a:lnTo>
                  <a:lnTo>
                    <a:pt x="474440" y="64820"/>
                  </a:lnTo>
                  <a:lnTo>
                    <a:pt x="474440" y="48564"/>
                  </a:lnTo>
                  <a:lnTo>
                    <a:pt x="468750" y="48564"/>
                  </a:lnTo>
                  <a:lnTo>
                    <a:pt x="468750" y="34950"/>
                  </a:lnTo>
                  <a:close/>
                </a:path>
                <a:path w="535939" h="188595">
                  <a:moveTo>
                    <a:pt x="474440" y="27228"/>
                  </a:moveTo>
                  <a:lnTo>
                    <a:pt x="468750" y="27228"/>
                  </a:lnTo>
                  <a:lnTo>
                    <a:pt x="468750" y="48564"/>
                  </a:lnTo>
                  <a:lnTo>
                    <a:pt x="474440" y="48564"/>
                  </a:lnTo>
                  <a:lnTo>
                    <a:pt x="474440" y="27228"/>
                  </a:lnTo>
                  <a:close/>
                </a:path>
                <a:path w="535939" h="188595">
                  <a:moveTo>
                    <a:pt x="508171" y="27228"/>
                  </a:moveTo>
                  <a:lnTo>
                    <a:pt x="474440" y="27228"/>
                  </a:lnTo>
                  <a:lnTo>
                    <a:pt x="474440" y="48564"/>
                  </a:lnTo>
                  <a:lnTo>
                    <a:pt x="508171" y="48564"/>
                  </a:lnTo>
                  <a:lnTo>
                    <a:pt x="508171" y="27228"/>
                  </a:lnTo>
                  <a:close/>
                </a:path>
                <a:path w="535939" h="188595">
                  <a:moveTo>
                    <a:pt x="535197" y="27228"/>
                  </a:moveTo>
                  <a:lnTo>
                    <a:pt x="516705" y="27228"/>
                  </a:lnTo>
                  <a:lnTo>
                    <a:pt x="516705" y="48564"/>
                  </a:lnTo>
                  <a:lnTo>
                    <a:pt x="535197" y="48564"/>
                  </a:lnTo>
                  <a:lnTo>
                    <a:pt x="535197" y="27228"/>
                  </a:lnTo>
                  <a:close/>
                </a:path>
                <a:path w="535939" h="188595">
                  <a:moveTo>
                    <a:pt x="471392" y="115011"/>
                  </a:moveTo>
                  <a:lnTo>
                    <a:pt x="444525" y="117497"/>
                  </a:lnTo>
                  <a:lnTo>
                    <a:pt x="424249" y="124688"/>
                  </a:lnTo>
                  <a:lnTo>
                    <a:pt x="411441" y="136185"/>
                  </a:lnTo>
                  <a:lnTo>
                    <a:pt x="406977" y="151587"/>
                  </a:lnTo>
                  <a:lnTo>
                    <a:pt x="411441" y="167074"/>
                  </a:lnTo>
                  <a:lnTo>
                    <a:pt x="424249" y="178562"/>
                  </a:lnTo>
                  <a:lnTo>
                    <a:pt x="444525" y="185705"/>
                  </a:lnTo>
                  <a:lnTo>
                    <a:pt x="471392" y="188163"/>
                  </a:lnTo>
                  <a:lnTo>
                    <a:pt x="498259" y="185705"/>
                  </a:lnTo>
                  <a:lnTo>
                    <a:pt x="518534" y="178562"/>
                  </a:lnTo>
                  <a:lnTo>
                    <a:pt x="530712" y="167640"/>
                  </a:lnTo>
                  <a:lnTo>
                    <a:pt x="471392" y="167640"/>
                  </a:lnTo>
                  <a:lnTo>
                    <a:pt x="455263" y="166646"/>
                  </a:lnTo>
                  <a:lnTo>
                    <a:pt x="443553" y="163652"/>
                  </a:lnTo>
                  <a:lnTo>
                    <a:pt x="436416" y="158638"/>
                  </a:lnTo>
                  <a:lnTo>
                    <a:pt x="434003" y="151587"/>
                  </a:lnTo>
                  <a:lnTo>
                    <a:pt x="436416" y="144567"/>
                  </a:lnTo>
                  <a:lnTo>
                    <a:pt x="443553" y="139623"/>
                  </a:lnTo>
                  <a:lnTo>
                    <a:pt x="455263" y="136699"/>
                  </a:lnTo>
                  <a:lnTo>
                    <a:pt x="471392" y="135737"/>
                  </a:lnTo>
                  <a:lnTo>
                    <a:pt x="530843" y="135737"/>
                  </a:lnTo>
                  <a:lnTo>
                    <a:pt x="518534" y="124688"/>
                  </a:lnTo>
                  <a:lnTo>
                    <a:pt x="498259" y="117497"/>
                  </a:lnTo>
                  <a:lnTo>
                    <a:pt x="471392" y="115011"/>
                  </a:lnTo>
                  <a:close/>
                </a:path>
                <a:path w="535939" h="188595">
                  <a:moveTo>
                    <a:pt x="530843" y="135737"/>
                  </a:moveTo>
                  <a:lnTo>
                    <a:pt x="471392" y="135737"/>
                  </a:lnTo>
                  <a:lnTo>
                    <a:pt x="487638" y="136699"/>
                  </a:lnTo>
                  <a:lnTo>
                    <a:pt x="499408" y="139623"/>
                  </a:lnTo>
                  <a:lnTo>
                    <a:pt x="506568" y="144567"/>
                  </a:lnTo>
                  <a:lnTo>
                    <a:pt x="508984" y="151587"/>
                  </a:lnTo>
                  <a:lnTo>
                    <a:pt x="506568" y="158638"/>
                  </a:lnTo>
                  <a:lnTo>
                    <a:pt x="499408" y="163652"/>
                  </a:lnTo>
                  <a:lnTo>
                    <a:pt x="487638" y="166646"/>
                  </a:lnTo>
                  <a:lnTo>
                    <a:pt x="471392" y="167640"/>
                  </a:lnTo>
                  <a:lnTo>
                    <a:pt x="530712" y="167640"/>
                  </a:lnTo>
                  <a:lnTo>
                    <a:pt x="531342" y="167074"/>
                  </a:lnTo>
                  <a:lnTo>
                    <a:pt x="535806" y="151587"/>
                  </a:lnTo>
                  <a:lnTo>
                    <a:pt x="531342" y="136185"/>
                  </a:lnTo>
                  <a:lnTo>
                    <a:pt x="530843" y="135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819400" y="55499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68244" y="5661456"/>
              <a:ext cx="527050" cy="183515"/>
            </a:xfrm>
            <a:custGeom>
              <a:avLst/>
              <a:gdLst/>
              <a:ahLst/>
              <a:cxnLst/>
              <a:rect l="l" t="t" r="r" b="b"/>
              <a:pathLst>
                <a:path w="527050" h="183514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527050" h="183514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527050" h="183514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527050" h="183514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527050" h="183514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527050" h="183514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527050" h="183514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527050" h="183514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527050" h="183514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527050" h="183514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527050" h="183514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527050" h="183514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527050" h="183514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527050" h="183514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527050" h="183514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527050" h="183514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527050" h="183514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527050" h="183514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527050" h="183514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527050" h="183514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527050" h="183514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527050" h="183514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527050" h="183514">
                  <a:moveTo>
                    <a:pt x="525849" y="0"/>
                  </a:moveTo>
                  <a:lnTo>
                    <a:pt x="508984" y="0"/>
                  </a:lnTo>
                  <a:lnTo>
                    <a:pt x="508984" y="108712"/>
                  </a:lnTo>
                  <a:lnTo>
                    <a:pt x="525849" y="108712"/>
                  </a:lnTo>
                  <a:lnTo>
                    <a:pt x="525849" y="79857"/>
                  </a:lnTo>
                  <a:lnTo>
                    <a:pt x="515893" y="79857"/>
                  </a:lnTo>
                  <a:lnTo>
                    <a:pt x="515893" y="66243"/>
                  </a:lnTo>
                  <a:lnTo>
                    <a:pt x="525849" y="66243"/>
                  </a:lnTo>
                  <a:lnTo>
                    <a:pt x="525849" y="43484"/>
                  </a:lnTo>
                  <a:lnTo>
                    <a:pt x="515486" y="43484"/>
                  </a:lnTo>
                  <a:lnTo>
                    <a:pt x="515486" y="29667"/>
                  </a:lnTo>
                  <a:lnTo>
                    <a:pt x="525849" y="29667"/>
                  </a:lnTo>
                  <a:lnTo>
                    <a:pt x="525849" y="0"/>
                  </a:lnTo>
                  <a:close/>
                </a:path>
                <a:path w="527050" h="183514">
                  <a:moveTo>
                    <a:pt x="467125" y="13817"/>
                  </a:moveTo>
                  <a:lnTo>
                    <a:pt x="383203" y="13817"/>
                  </a:lnTo>
                  <a:lnTo>
                    <a:pt x="383203" y="95504"/>
                  </a:lnTo>
                  <a:lnTo>
                    <a:pt x="467125" y="95504"/>
                  </a:lnTo>
                  <a:lnTo>
                    <a:pt x="467125" y="82092"/>
                  </a:lnTo>
                  <a:lnTo>
                    <a:pt x="399662" y="82092"/>
                  </a:lnTo>
                  <a:lnTo>
                    <a:pt x="399662" y="27431"/>
                  </a:lnTo>
                  <a:lnTo>
                    <a:pt x="467125" y="27431"/>
                  </a:lnTo>
                  <a:lnTo>
                    <a:pt x="467125" y="13817"/>
                  </a:lnTo>
                  <a:close/>
                </a:path>
                <a:path w="527050" h="183514">
                  <a:moveTo>
                    <a:pt x="467125" y="27431"/>
                  </a:moveTo>
                  <a:lnTo>
                    <a:pt x="450462" y="27431"/>
                  </a:lnTo>
                  <a:lnTo>
                    <a:pt x="450462" y="82092"/>
                  </a:lnTo>
                  <a:lnTo>
                    <a:pt x="467125" y="82092"/>
                  </a:lnTo>
                  <a:lnTo>
                    <a:pt x="467125" y="79857"/>
                  </a:lnTo>
                  <a:lnTo>
                    <a:pt x="462451" y="79857"/>
                  </a:lnTo>
                  <a:lnTo>
                    <a:pt x="462451" y="66243"/>
                  </a:lnTo>
                  <a:lnTo>
                    <a:pt x="467125" y="66243"/>
                  </a:lnTo>
                  <a:lnTo>
                    <a:pt x="467125" y="43484"/>
                  </a:lnTo>
                  <a:lnTo>
                    <a:pt x="462451" y="43484"/>
                  </a:lnTo>
                  <a:lnTo>
                    <a:pt x="462451" y="29667"/>
                  </a:lnTo>
                  <a:lnTo>
                    <a:pt x="467125" y="29667"/>
                  </a:lnTo>
                  <a:lnTo>
                    <a:pt x="467125" y="27431"/>
                  </a:lnTo>
                  <a:close/>
                </a:path>
                <a:path w="527050" h="183514">
                  <a:moveTo>
                    <a:pt x="467125" y="66243"/>
                  </a:moveTo>
                  <a:lnTo>
                    <a:pt x="462451" y="66243"/>
                  </a:lnTo>
                  <a:lnTo>
                    <a:pt x="462451" y="79857"/>
                  </a:lnTo>
                  <a:lnTo>
                    <a:pt x="467125" y="79857"/>
                  </a:lnTo>
                  <a:lnTo>
                    <a:pt x="467125" y="66243"/>
                  </a:lnTo>
                  <a:close/>
                </a:path>
                <a:path w="527050" h="183514">
                  <a:moveTo>
                    <a:pt x="508984" y="66243"/>
                  </a:moveTo>
                  <a:lnTo>
                    <a:pt x="467125" y="66243"/>
                  </a:lnTo>
                  <a:lnTo>
                    <a:pt x="467125" y="79857"/>
                  </a:lnTo>
                  <a:lnTo>
                    <a:pt x="508984" y="79857"/>
                  </a:lnTo>
                  <a:lnTo>
                    <a:pt x="508984" y="66243"/>
                  </a:lnTo>
                  <a:close/>
                </a:path>
                <a:path w="527050" h="183514">
                  <a:moveTo>
                    <a:pt x="525849" y="66243"/>
                  </a:moveTo>
                  <a:lnTo>
                    <a:pt x="515893" y="66243"/>
                  </a:lnTo>
                  <a:lnTo>
                    <a:pt x="515893" y="79857"/>
                  </a:lnTo>
                  <a:lnTo>
                    <a:pt x="525849" y="79857"/>
                  </a:lnTo>
                  <a:lnTo>
                    <a:pt x="525849" y="66243"/>
                  </a:lnTo>
                  <a:close/>
                </a:path>
                <a:path w="527050" h="183514">
                  <a:moveTo>
                    <a:pt x="467125" y="29667"/>
                  </a:moveTo>
                  <a:lnTo>
                    <a:pt x="462451" y="29667"/>
                  </a:lnTo>
                  <a:lnTo>
                    <a:pt x="462451" y="43484"/>
                  </a:lnTo>
                  <a:lnTo>
                    <a:pt x="467125" y="43484"/>
                  </a:lnTo>
                  <a:lnTo>
                    <a:pt x="467125" y="29667"/>
                  </a:lnTo>
                  <a:close/>
                </a:path>
                <a:path w="527050" h="183514">
                  <a:moveTo>
                    <a:pt x="508984" y="29667"/>
                  </a:moveTo>
                  <a:lnTo>
                    <a:pt x="467125" y="29667"/>
                  </a:lnTo>
                  <a:lnTo>
                    <a:pt x="467125" y="43484"/>
                  </a:lnTo>
                  <a:lnTo>
                    <a:pt x="508984" y="43484"/>
                  </a:lnTo>
                  <a:lnTo>
                    <a:pt x="508984" y="29667"/>
                  </a:lnTo>
                  <a:close/>
                </a:path>
                <a:path w="527050" h="183514">
                  <a:moveTo>
                    <a:pt x="525849" y="29667"/>
                  </a:moveTo>
                  <a:lnTo>
                    <a:pt x="515486" y="29667"/>
                  </a:lnTo>
                  <a:lnTo>
                    <a:pt x="515486" y="43484"/>
                  </a:lnTo>
                  <a:lnTo>
                    <a:pt x="525849" y="43484"/>
                  </a:lnTo>
                  <a:lnTo>
                    <a:pt x="525849" y="29667"/>
                  </a:lnTo>
                  <a:close/>
                </a:path>
                <a:path w="527050" h="183514">
                  <a:moveTo>
                    <a:pt x="465499" y="113995"/>
                  </a:moveTo>
                  <a:lnTo>
                    <a:pt x="439880" y="116338"/>
                  </a:lnTo>
                  <a:lnTo>
                    <a:pt x="420566" y="123139"/>
                  </a:lnTo>
                  <a:lnTo>
                    <a:pt x="408378" y="134054"/>
                  </a:lnTo>
                  <a:lnTo>
                    <a:pt x="404133" y="148742"/>
                  </a:lnTo>
                  <a:lnTo>
                    <a:pt x="408378" y="163398"/>
                  </a:lnTo>
                  <a:lnTo>
                    <a:pt x="420566" y="174244"/>
                  </a:lnTo>
                  <a:lnTo>
                    <a:pt x="439880" y="180975"/>
                  </a:lnTo>
                  <a:lnTo>
                    <a:pt x="465499" y="183286"/>
                  </a:lnTo>
                  <a:lnTo>
                    <a:pt x="491001" y="180975"/>
                  </a:lnTo>
                  <a:lnTo>
                    <a:pt x="510254" y="174244"/>
                  </a:lnTo>
                  <a:lnTo>
                    <a:pt x="514927" y="170078"/>
                  </a:lnTo>
                  <a:lnTo>
                    <a:pt x="465499" y="170078"/>
                  </a:lnTo>
                  <a:lnTo>
                    <a:pt x="446887" y="168630"/>
                  </a:lnTo>
                  <a:lnTo>
                    <a:pt x="432885" y="164439"/>
                  </a:lnTo>
                  <a:lnTo>
                    <a:pt x="424065" y="157734"/>
                  </a:lnTo>
                  <a:lnTo>
                    <a:pt x="420998" y="148742"/>
                  </a:lnTo>
                  <a:lnTo>
                    <a:pt x="424065" y="139750"/>
                  </a:lnTo>
                  <a:lnTo>
                    <a:pt x="432885" y="133045"/>
                  </a:lnTo>
                  <a:lnTo>
                    <a:pt x="446887" y="128854"/>
                  </a:lnTo>
                  <a:lnTo>
                    <a:pt x="465499" y="127406"/>
                  </a:lnTo>
                  <a:lnTo>
                    <a:pt x="515010" y="127406"/>
                  </a:lnTo>
                  <a:lnTo>
                    <a:pt x="510254" y="123139"/>
                  </a:lnTo>
                  <a:lnTo>
                    <a:pt x="491001" y="116338"/>
                  </a:lnTo>
                  <a:lnTo>
                    <a:pt x="465499" y="113995"/>
                  </a:lnTo>
                  <a:close/>
                </a:path>
                <a:path w="527050" h="183514">
                  <a:moveTo>
                    <a:pt x="515010" y="127406"/>
                  </a:moveTo>
                  <a:lnTo>
                    <a:pt x="465499" y="127406"/>
                  </a:lnTo>
                  <a:lnTo>
                    <a:pt x="484111" y="128854"/>
                  </a:lnTo>
                  <a:lnTo>
                    <a:pt x="498113" y="133045"/>
                  </a:lnTo>
                  <a:lnTo>
                    <a:pt x="506933" y="139750"/>
                  </a:lnTo>
                  <a:lnTo>
                    <a:pt x="510000" y="148742"/>
                  </a:lnTo>
                  <a:lnTo>
                    <a:pt x="506933" y="157734"/>
                  </a:lnTo>
                  <a:lnTo>
                    <a:pt x="498113" y="164439"/>
                  </a:lnTo>
                  <a:lnTo>
                    <a:pt x="484111" y="168630"/>
                  </a:lnTo>
                  <a:lnTo>
                    <a:pt x="465499" y="170078"/>
                  </a:lnTo>
                  <a:lnTo>
                    <a:pt x="514927" y="170078"/>
                  </a:lnTo>
                  <a:lnTo>
                    <a:pt x="522420" y="163398"/>
                  </a:lnTo>
                  <a:lnTo>
                    <a:pt x="526662" y="148742"/>
                  </a:lnTo>
                  <a:lnTo>
                    <a:pt x="522420" y="134054"/>
                  </a:lnTo>
                  <a:lnTo>
                    <a:pt x="515010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840227" y="7411821"/>
              <a:ext cx="349250" cy="188595"/>
            </a:xfrm>
            <a:custGeom>
              <a:avLst/>
              <a:gdLst/>
              <a:ahLst/>
              <a:cxnLst/>
              <a:rect l="l" t="t" r="r" b="b"/>
              <a:pathLst>
                <a:path w="349250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349250" h="188595">
                  <a:moveTo>
                    <a:pt x="170484" y="105257"/>
                  </a:moveTo>
                  <a:lnTo>
                    <a:pt x="0" y="105257"/>
                  </a:lnTo>
                  <a:lnTo>
                    <a:pt x="0" y="126796"/>
                  </a:lnTo>
                  <a:lnTo>
                    <a:pt x="71120" y="126796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5257"/>
                  </a:lnTo>
                  <a:close/>
                </a:path>
                <a:path w="349250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6796"/>
                  </a:lnTo>
                  <a:lnTo>
                    <a:pt x="170484" y="126796"/>
                  </a:lnTo>
                  <a:lnTo>
                    <a:pt x="170484" y="119075"/>
                  </a:lnTo>
                  <a:close/>
                </a:path>
                <a:path w="349250" h="188595">
                  <a:moveTo>
                    <a:pt x="150164" y="9143"/>
                  </a:moveTo>
                  <a:lnTo>
                    <a:pt x="19710" y="9143"/>
                  </a:lnTo>
                  <a:lnTo>
                    <a:pt x="19710" y="85140"/>
                  </a:lnTo>
                  <a:lnTo>
                    <a:pt x="150164" y="85140"/>
                  </a:lnTo>
                  <a:lnTo>
                    <a:pt x="150164" y="63804"/>
                  </a:lnTo>
                  <a:lnTo>
                    <a:pt x="46329" y="63804"/>
                  </a:lnTo>
                  <a:lnTo>
                    <a:pt x="46329" y="30479"/>
                  </a:lnTo>
                  <a:lnTo>
                    <a:pt x="150164" y="30479"/>
                  </a:lnTo>
                  <a:lnTo>
                    <a:pt x="150164" y="9143"/>
                  </a:lnTo>
                  <a:close/>
                </a:path>
                <a:path w="349250" h="188595">
                  <a:moveTo>
                    <a:pt x="150164" y="30479"/>
                  </a:moveTo>
                  <a:lnTo>
                    <a:pt x="123545" y="30479"/>
                  </a:lnTo>
                  <a:lnTo>
                    <a:pt x="123545" y="63804"/>
                  </a:lnTo>
                  <a:lnTo>
                    <a:pt x="150164" y="63804"/>
                  </a:lnTo>
                  <a:lnTo>
                    <a:pt x="150164" y="30479"/>
                  </a:lnTo>
                  <a:close/>
                </a:path>
                <a:path w="349250" h="188595">
                  <a:moveTo>
                    <a:pt x="349081" y="0"/>
                  </a:moveTo>
                  <a:lnTo>
                    <a:pt x="323275" y="0"/>
                  </a:lnTo>
                  <a:lnTo>
                    <a:pt x="323275" y="188163"/>
                  </a:lnTo>
                  <a:lnTo>
                    <a:pt x="349081" y="188163"/>
                  </a:lnTo>
                  <a:lnTo>
                    <a:pt x="349081" y="0"/>
                  </a:lnTo>
                  <a:close/>
                </a:path>
                <a:path w="349250" h="188595">
                  <a:moveTo>
                    <a:pt x="308848" y="4063"/>
                  </a:moveTo>
                  <a:lnTo>
                    <a:pt x="283651" y="4063"/>
                  </a:lnTo>
                  <a:lnTo>
                    <a:pt x="283651" y="179832"/>
                  </a:lnTo>
                  <a:lnTo>
                    <a:pt x="308848" y="179832"/>
                  </a:lnTo>
                  <a:lnTo>
                    <a:pt x="308848" y="93472"/>
                  </a:lnTo>
                  <a:lnTo>
                    <a:pt x="288934" y="93472"/>
                  </a:lnTo>
                  <a:lnTo>
                    <a:pt x="288934" y="72136"/>
                  </a:lnTo>
                  <a:lnTo>
                    <a:pt x="308848" y="72136"/>
                  </a:lnTo>
                  <a:lnTo>
                    <a:pt x="308848" y="4063"/>
                  </a:lnTo>
                  <a:close/>
                </a:path>
                <a:path w="349250" h="188595">
                  <a:moveTo>
                    <a:pt x="251139" y="22148"/>
                  </a:moveTo>
                  <a:lnTo>
                    <a:pt x="242604" y="22148"/>
                  </a:lnTo>
                  <a:lnTo>
                    <a:pt x="242604" y="27635"/>
                  </a:lnTo>
                  <a:lnTo>
                    <a:pt x="239553" y="59242"/>
                  </a:lnTo>
                  <a:lnTo>
                    <a:pt x="229625" y="86334"/>
                  </a:lnTo>
                  <a:lnTo>
                    <a:pt x="211658" y="109731"/>
                  </a:lnTo>
                  <a:lnTo>
                    <a:pt x="184489" y="130251"/>
                  </a:lnTo>
                  <a:lnTo>
                    <a:pt x="199729" y="149148"/>
                  </a:lnTo>
                  <a:lnTo>
                    <a:pt x="232781" y="123904"/>
                  </a:lnTo>
                  <a:lnTo>
                    <a:pt x="253984" y="94259"/>
                  </a:lnTo>
                  <a:lnTo>
                    <a:pt x="254246" y="93472"/>
                  </a:lnTo>
                  <a:lnTo>
                    <a:pt x="248700" y="93472"/>
                  </a:lnTo>
                  <a:lnTo>
                    <a:pt x="248700" y="72136"/>
                  </a:lnTo>
                  <a:lnTo>
                    <a:pt x="261345" y="72136"/>
                  </a:lnTo>
                  <a:lnTo>
                    <a:pt x="265280" y="60309"/>
                  </a:lnTo>
                  <a:lnTo>
                    <a:pt x="266732" y="43687"/>
                  </a:lnTo>
                  <a:lnTo>
                    <a:pt x="251139" y="43687"/>
                  </a:lnTo>
                  <a:lnTo>
                    <a:pt x="251139" y="22148"/>
                  </a:lnTo>
                  <a:close/>
                </a:path>
                <a:path w="349250" h="188595">
                  <a:moveTo>
                    <a:pt x="261345" y="72136"/>
                  </a:moveTo>
                  <a:lnTo>
                    <a:pt x="248700" y="72136"/>
                  </a:lnTo>
                  <a:lnTo>
                    <a:pt x="248700" y="93472"/>
                  </a:lnTo>
                  <a:lnTo>
                    <a:pt x="254246" y="93472"/>
                  </a:lnTo>
                  <a:lnTo>
                    <a:pt x="261345" y="72136"/>
                  </a:lnTo>
                  <a:close/>
                </a:path>
                <a:path w="349250" h="188595">
                  <a:moveTo>
                    <a:pt x="283651" y="72136"/>
                  </a:moveTo>
                  <a:lnTo>
                    <a:pt x="261345" y="72136"/>
                  </a:lnTo>
                  <a:lnTo>
                    <a:pt x="254246" y="93472"/>
                  </a:lnTo>
                  <a:lnTo>
                    <a:pt x="283651" y="93472"/>
                  </a:lnTo>
                  <a:lnTo>
                    <a:pt x="283651" y="72136"/>
                  </a:lnTo>
                  <a:close/>
                </a:path>
                <a:path w="349250" h="188595">
                  <a:moveTo>
                    <a:pt x="308848" y="72136"/>
                  </a:moveTo>
                  <a:lnTo>
                    <a:pt x="288934" y="72136"/>
                  </a:lnTo>
                  <a:lnTo>
                    <a:pt x="288934" y="93472"/>
                  </a:lnTo>
                  <a:lnTo>
                    <a:pt x="308848" y="93472"/>
                  </a:lnTo>
                  <a:lnTo>
                    <a:pt x="308848" y="72136"/>
                  </a:lnTo>
                  <a:close/>
                </a:path>
                <a:path w="349250" h="188595">
                  <a:moveTo>
                    <a:pt x="242604" y="22148"/>
                  </a:moveTo>
                  <a:lnTo>
                    <a:pt x="195056" y="22148"/>
                  </a:lnTo>
                  <a:lnTo>
                    <a:pt x="195056" y="43687"/>
                  </a:lnTo>
                  <a:lnTo>
                    <a:pt x="241055" y="43687"/>
                  </a:lnTo>
                  <a:lnTo>
                    <a:pt x="242604" y="27635"/>
                  </a:lnTo>
                  <a:lnTo>
                    <a:pt x="242604" y="22148"/>
                  </a:lnTo>
                  <a:close/>
                </a:path>
                <a:path w="349250" h="188595">
                  <a:moveTo>
                    <a:pt x="268614" y="22148"/>
                  </a:moveTo>
                  <a:lnTo>
                    <a:pt x="251139" y="22148"/>
                  </a:lnTo>
                  <a:lnTo>
                    <a:pt x="251139" y="43687"/>
                  </a:lnTo>
                  <a:lnTo>
                    <a:pt x="266732" y="43687"/>
                  </a:lnTo>
                  <a:lnTo>
                    <a:pt x="268614" y="22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819400" y="77597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969056" y="7871256"/>
              <a:ext cx="343535" cy="184150"/>
            </a:xfrm>
            <a:custGeom>
              <a:avLst/>
              <a:gdLst/>
              <a:ahLst/>
              <a:cxnLst/>
              <a:rect l="l" t="t" r="r" b="b"/>
              <a:pathLst>
                <a:path w="343535" h="184150">
                  <a:moveTo>
                    <a:pt x="91033" y="115011"/>
                  </a:moveTo>
                  <a:lnTo>
                    <a:pt x="74371" y="115011"/>
                  </a:lnTo>
                  <a:lnTo>
                    <a:pt x="74371" y="183692"/>
                  </a:lnTo>
                  <a:lnTo>
                    <a:pt x="91033" y="183692"/>
                  </a:lnTo>
                  <a:lnTo>
                    <a:pt x="91033" y="115011"/>
                  </a:lnTo>
                  <a:close/>
                </a:path>
                <a:path w="343535" h="184150">
                  <a:moveTo>
                    <a:pt x="166624" y="106680"/>
                  </a:moveTo>
                  <a:lnTo>
                    <a:pt x="0" y="106680"/>
                  </a:lnTo>
                  <a:lnTo>
                    <a:pt x="0" y="120497"/>
                  </a:lnTo>
                  <a:lnTo>
                    <a:pt x="74371" y="120497"/>
                  </a:lnTo>
                  <a:lnTo>
                    <a:pt x="74371" y="115011"/>
                  </a:lnTo>
                  <a:lnTo>
                    <a:pt x="166624" y="115011"/>
                  </a:lnTo>
                  <a:lnTo>
                    <a:pt x="166624" y="106680"/>
                  </a:lnTo>
                  <a:close/>
                </a:path>
                <a:path w="343535" h="184150">
                  <a:moveTo>
                    <a:pt x="166624" y="115011"/>
                  </a:moveTo>
                  <a:lnTo>
                    <a:pt x="91033" y="115011"/>
                  </a:lnTo>
                  <a:lnTo>
                    <a:pt x="91033" y="120497"/>
                  </a:lnTo>
                  <a:lnTo>
                    <a:pt x="166624" y="120497"/>
                  </a:lnTo>
                  <a:lnTo>
                    <a:pt x="166624" y="115011"/>
                  </a:lnTo>
                  <a:close/>
                </a:path>
                <a:path w="343535" h="184150">
                  <a:moveTo>
                    <a:pt x="145084" y="10160"/>
                  </a:moveTo>
                  <a:lnTo>
                    <a:pt x="21132" y="10160"/>
                  </a:lnTo>
                  <a:lnTo>
                    <a:pt x="21132" y="81889"/>
                  </a:lnTo>
                  <a:lnTo>
                    <a:pt x="145084" y="81889"/>
                  </a:lnTo>
                  <a:lnTo>
                    <a:pt x="145084" y="68275"/>
                  </a:lnTo>
                  <a:lnTo>
                    <a:pt x="37795" y="68275"/>
                  </a:lnTo>
                  <a:lnTo>
                    <a:pt x="37795" y="23774"/>
                  </a:lnTo>
                  <a:lnTo>
                    <a:pt x="145084" y="23774"/>
                  </a:lnTo>
                  <a:lnTo>
                    <a:pt x="145084" y="10160"/>
                  </a:lnTo>
                  <a:close/>
                </a:path>
                <a:path w="343535" h="184150">
                  <a:moveTo>
                    <a:pt x="145084" y="23774"/>
                  </a:moveTo>
                  <a:lnTo>
                    <a:pt x="128625" y="23774"/>
                  </a:lnTo>
                  <a:lnTo>
                    <a:pt x="128625" y="68275"/>
                  </a:lnTo>
                  <a:lnTo>
                    <a:pt x="145084" y="68275"/>
                  </a:lnTo>
                  <a:lnTo>
                    <a:pt x="145084" y="23774"/>
                  </a:lnTo>
                  <a:close/>
                </a:path>
                <a:path w="343535" h="184150">
                  <a:moveTo>
                    <a:pt x="343188" y="0"/>
                  </a:moveTo>
                  <a:lnTo>
                    <a:pt x="326932" y="0"/>
                  </a:lnTo>
                  <a:lnTo>
                    <a:pt x="326932" y="183692"/>
                  </a:lnTo>
                  <a:lnTo>
                    <a:pt x="343188" y="183692"/>
                  </a:lnTo>
                  <a:lnTo>
                    <a:pt x="343188" y="0"/>
                  </a:lnTo>
                  <a:close/>
                </a:path>
                <a:path w="343535" h="184150">
                  <a:moveTo>
                    <a:pt x="304580" y="4673"/>
                  </a:moveTo>
                  <a:lnTo>
                    <a:pt x="288731" y="4673"/>
                  </a:lnTo>
                  <a:lnTo>
                    <a:pt x="288731" y="174345"/>
                  </a:lnTo>
                  <a:lnTo>
                    <a:pt x="304580" y="174345"/>
                  </a:lnTo>
                  <a:lnTo>
                    <a:pt x="304580" y="88595"/>
                  </a:lnTo>
                  <a:lnTo>
                    <a:pt x="293608" y="88595"/>
                  </a:lnTo>
                  <a:lnTo>
                    <a:pt x="293608" y="74980"/>
                  </a:lnTo>
                  <a:lnTo>
                    <a:pt x="304580" y="74980"/>
                  </a:lnTo>
                  <a:lnTo>
                    <a:pt x="304580" y="4673"/>
                  </a:lnTo>
                  <a:close/>
                </a:path>
                <a:path w="343535" h="184150">
                  <a:moveTo>
                    <a:pt x="255812" y="23164"/>
                  </a:moveTo>
                  <a:lnTo>
                    <a:pt x="249513" y="23164"/>
                  </a:lnTo>
                  <a:lnTo>
                    <a:pt x="249513" y="26212"/>
                  </a:lnTo>
                  <a:lnTo>
                    <a:pt x="245821" y="57356"/>
                  </a:lnTo>
                  <a:lnTo>
                    <a:pt x="234451" y="85623"/>
                  </a:lnTo>
                  <a:lnTo>
                    <a:pt x="214966" y="110651"/>
                  </a:lnTo>
                  <a:lnTo>
                    <a:pt x="186928" y="132080"/>
                  </a:lnTo>
                  <a:lnTo>
                    <a:pt x="196884" y="144068"/>
                  </a:lnTo>
                  <a:lnTo>
                    <a:pt x="228565" y="119519"/>
                  </a:lnTo>
                  <a:lnTo>
                    <a:pt x="249920" y="90627"/>
                  </a:lnTo>
                  <a:lnTo>
                    <a:pt x="250676" y="88595"/>
                  </a:lnTo>
                  <a:lnTo>
                    <a:pt x="247278" y="88595"/>
                  </a:lnTo>
                  <a:lnTo>
                    <a:pt x="247278" y="74980"/>
                  </a:lnTo>
                  <a:lnTo>
                    <a:pt x="255743" y="74980"/>
                  </a:lnTo>
                  <a:lnTo>
                    <a:pt x="261978" y="58229"/>
                  </a:lnTo>
                  <a:lnTo>
                    <a:pt x="264275" y="36982"/>
                  </a:lnTo>
                  <a:lnTo>
                    <a:pt x="255812" y="36982"/>
                  </a:lnTo>
                  <a:lnTo>
                    <a:pt x="255812" y="23164"/>
                  </a:lnTo>
                  <a:close/>
                </a:path>
                <a:path w="343535" h="184150">
                  <a:moveTo>
                    <a:pt x="255743" y="74980"/>
                  </a:moveTo>
                  <a:lnTo>
                    <a:pt x="247278" y="74980"/>
                  </a:lnTo>
                  <a:lnTo>
                    <a:pt x="247278" y="88595"/>
                  </a:lnTo>
                  <a:lnTo>
                    <a:pt x="250676" y="88595"/>
                  </a:lnTo>
                  <a:lnTo>
                    <a:pt x="255743" y="74980"/>
                  </a:lnTo>
                  <a:close/>
                </a:path>
                <a:path w="343535" h="184150">
                  <a:moveTo>
                    <a:pt x="288731" y="74980"/>
                  </a:moveTo>
                  <a:lnTo>
                    <a:pt x="255743" y="74980"/>
                  </a:lnTo>
                  <a:lnTo>
                    <a:pt x="250676" y="88595"/>
                  </a:lnTo>
                  <a:lnTo>
                    <a:pt x="288731" y="88595"/>
                  </a:lnTo>
                  <a:lnTo>
                    <a:pt x="288731" y="74980"/>
                  </a:lnTo>
                  <a:close/>
                </a:path>
                <a:path w="343535" h="184150">
                  <a:moveTo>
                    <a:pt x="304580" y="74980"/>
                  </a:moveTo>
                  <a:lnTo>
                    <a:pt x="293608" y="74980"/>
                  </a:lnTo>
                  <a:lnTo>
                    <a:pt x="293608" y="88595"/>
                  </a:lnTo>
                  <a:lnTo>
                    <a:pt x="304580" y="88595"/>
                  </a:lnTo>
                  <a:lnTo>
                    <a:pt x="304580" y="74980"/>
                  </a:lnTo>
                  <a:close/>
                </a:path>
                <a:path w="343535" h="184150">
                  <a:moveTo>
                    <a:pt x="249513" y="23164"/>
                  </a:moveTo>
                  <a:lnTo>
                    <a:pt x="195056" y="23164"/>
                  </a:lnTo>
                  <a:lnTo>
                    <a:pt x="195056" y="36982"/>
                  </a:lnTo>
                  <a:lnTo>
                    <a:pt x="248236" y="36982"/>
                  </a:lnTo>
                  <a:lnTo>
                    <a:pt x="249513" y="26212"/>
                  </a:lnTo>
                  <a:lnTo>
                    <a:pt x="249513" y="23164"/>
                  </a:lnTo>
                  <a:close/>
                </a:path>
                <a:path w="343535" h="184150">
                  <a:moveTo>
                    <a:pt x="265769" y="23164"/>
                  </a:moveTo>
                  <a:lnTo>
                    <a:pt x="255812" y="23164"/>
                  </a:lnTo>
                  <a:lnTo>
                    <a:pt x="255812" y="36982"/>
                  </a:lnTo>
                  <a:lnTo>
                    <a:pt x="264275" y="36982"/>
                  </a:lnTo>
                  <a:lnTo>
                    <a:pt x="265769" y="231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849981" y="8503818"/>
              <a:ext cx="334010" cy="189230"/>
            </a:xfrm>
            <a:custGeom>
              <a:avLst/>
              <a:gdLst/>
              <a:ahLst/>
              <a:cxnLst/>
              <a:rect l="l" t="t" r="r" b="b"/>
              <a:pathLst>
                <a:path w="334010" h="189229">
                  <a:moveTo>
                    <a:pt x="148336" y="203"/>
                  </a:moveTo>
                  <a:lnTo>
                    <a:pt x="121310" y="203"/>
                  </a:lnTo>
                  <a:lnTo>
                    <a:pt x="121310" y="188976"/>
                  </a:lnTo>
                  <a:lnTo>
                    <a:pt x="148336" y="188976"/>
                  </a:lnTo>
                  <a:lnTo>
                    <a:pt x="148336" y="80060"/>
                  </a:lnTo>
                  <a:lnTo>
                    <a:pt x="129032" y="80060"/>
                  </a:lnTo>
                  <a:lnTo>
                    <a:pt x="129032" y="58318"/>
                  </a:lnTo>
                  <a:lnTo>
                    <a:pt x="148336" y="58318"/>
                  </a:lnTo>
                  <a:lnTo>
                    <a:pt x="148336" y="203"/>
                  </a:lnTo>
                  <a:close/>
                </a:path>
                <a:path w="334010" h="189229">
                  <a:moveTo>
                    <a:pt x="26822" y="20320"/>
                  </a:moveTo>
                  <a:lnTo>
                    <a:pt x="0" y="20320"/>
                  </a:lnTo>
                  <a:lnTo>
                    <a:pt x="0" y="144678"/>
                  </a:lnTo>
                  <a:lnTo>
                    <a:pt x="15849" y="144678"/>
                  </a:lnTo>
                  <a:lnTo>
                    <a:pt x="36807" y="144329"/>
                  </a:lnTo>
                  <a:lnTo>
                    <a:pt x="58242" y="143103"/>
                  </a:lnTo>
                  <a:lnTo>
                    <a:pt x="80171" y="140735"/>
                  </a:lnTo>
                  <a:lnTo>
                    <a:pt x="101408" y="137160"/>
                  </a:lnTo>
                  <a:lnTo>
                    <a:pt x="26822" y="137160"/>
                  </a:lnTo>
                  <a:lnTo>
                    <a:pt x="26822" y="122326"/>
                  </a:lnTo>
                  <a:lnTo>
                    <a:pt x="15849" y="122326"/>
                  </a:lnTo>
                  <a:lnTo>
                    <a:pt x="26822" y="122122"/>
                  </a:lnTo>
                  <a:lnTo>
                    <a:pt x="26822" y="20320"/>
                  </a:lnTo>
                  <a:close/>
                </a:path>
                <a:path w="334010" h="189229">
                  <a:moveTo>
                    <a:pt x="99771" y="114604"/>
                  </a:moveTo>
                  <a:lnTo>
                    <a:pt x="78085" y="118297"/>
                  </a:lnTo>
                  <a:lnTo>
                    <a:pt x="56896" y="120675"/>
                  </a:lnTo>
                  <a:lnTo>
                    <a:pt x="36163" y="121948"/>
                  </a:lnTo>
                  <a:lnTo>
                    <a:pt x="26822" y="122122"/>
                  </a:lnTo>
                  <a:lnTo>
                    <a:pt x="26822" y="137160"/>
                  </a:lnTo>
                  <a:lnTo>
                    <a:pt x="101408" y="137160"/>
                  </a:lnTo>
                  <a:lnTo>
                    <a:pt x="102616" y="136956"/>
                  </a:lnTo>
                  <a:lnTo>
                    <a:pt x="99771" y="114604"/>
                  </a:lnTo>
                  <a:close/>
                </a:path>
                <a:path w="334010" h="189229">
                  <a:moveTo>
                    <a:pt x="26822" y="122122"/>
                  </a:moveTo>
                  <a:lnTo>
                    <a:pt x="15849" y="122326"/>
                  </a:lnTo>
                  <a:lnTo>
                    <a:pt x="26822" y="122326"/>
                  </a:lnTo>
                  <a:lnTo>
                    <a:pt x="26822" y="122122"/>
                  </a:lnTo>
                  <a:close/>
                </a:path>
                <a:path w="334010" h="189229">
                  <a:moveTo>
                    <a:pt x="121310" y="58318"/>
                  </a:moveTo>
                  <a:lnTo>
                    <a:pt x="70713" y="58318"/>
                  </a:lnTo>
                  <a:lnTo>
                    <a:pt x="70713" y="80060"/>
                  </a:lnTo>
                  <a:lnTo>
                    <a:pt x="121310" y="80060"/>
                  </a:lnTo>
                  <a:lnTo>
                    <a:pt x="121310" y="58318"/>
                  </a:lnTo>
                  <a:close/>
                </a:path>
                <a:path w="334010" h="189229">
                  <a:moveTo>
                    <a:pt x="148336" y="58318"/>
                  </a:moveTo>
                  <a:lnTo>
                    <a:pt x="129032" y="58318"/>
                  </a:lnTo>
                  <a:lnTo>
                    <a:pt x="129032" y="80060"/>
                  </a:lnTo>
                  <a:lnTo>
                    <a:pt x="148336" y="80060"/>
                  </a:lnTo>
                  <a:lnTo>
                    <a:pt x="148336" y="58318"/>
                  </a:lnTo>
                  <a:close/>
                </a:path>
                <a:path w="334010" h="189229">
                  <a:moveTo>
                    <a:pt x="333435" y="0"/>
                  </a:moveTo>
                  <a:lnTo>
                    <a:pt x="306206" y="0"/>
                  </a:lnTo>
                  <a:lnTo>
                    <a:pt x="306206" y="188772"/>
                  </a:lnTo>
                  <a:lnTo>
                    <a:pt x="333435" y="188772"/>
                  </a:lnTo>
                  <a:lnTo>
                    <a:pt x="333435" y="0"/>
                  </a:lnTo>
                  <a:close/>
                </a:path>
                <a:path w="334010" h="189229">
                  <a:moveTo>
                    <a:pt x="213344" y="15036"/>
                  </a:moveTo>
                  <a:lnTo>
                    <a:pt x="186521" y="15036"/>
                  </a:lnTo>
                  <a:lnTo>
                    <a:pt x="186521" y="144881"/>
                  </a:lnTo>
                  <a:lnTo>
                    <a:pt x="278977" y="144881"/>
                  </a:lnTo>
                  <a:lnTo>
                    <a:pt x="278977" y="123139"/>
                  </a:lnTo>
                  <a:lnTo>
                    <a:pt x="213344" y="123139"/>
                  </a:lnTo>
                  <a:lnTo>
                    <a:pt x="213344" y="81686"/>
                  </a:lnTo>
                  <a:lnTo>
                    <a:pt x="278977" y="81686"/>
                  </a:lnTo>
                  <a:lnTo>
                    <a:pt x="278977" y="60756"/>
                  </a:lnTo>
                  <a:lnTo>
                    <a:pt x="213344" y="60756"/>
                  </a:lnTo>
                  <a:lnTo>
                    <a:pt x="213344" y="15036"/>
                  </a:lnTo>
                  <a:close/>
                </a:path>
                <a:path w="334010" h="189229">
                  <a:moveTo>
                    <a:pt x="278977" y="81686"/>
                  </a:moveTo>
                  <a:lnTo>
                    <a:pt x="252155" y="81686"/>
                  </a:lnTo>
                  <a:lnTo>
                    <a:pt x="252155" y="123139"/>
                  </a:lnTo>
                  <a:lnTo>
                    <a:pt x="278977" y="123139"/>
                  </a:lnTo>
                  <a:lnTo>
                    <a:pt x="278977" y="81686"/>
                  </a:lnTo>
                  <a:close/>
                </a:path>
                <a:path w="334010" h="189229">
                  <a:moveTo>
                    <a:pt x="278977" y="15036"/>
                  </a:moveTo>
                  <a:lnTo>
                    <a:pt x="252155" y="15036"/>
                  </a:lnTo>
                  <a:lnTo>
                    <a:pt x="252155" y="60756"/>
                  </a:lnTo>
                  <a:lnTo>
                    <a:pt x="278977" y="60756"/>
                  </a:lnTo>
                  <a:lnTo>
                    <a:pt x="278977" y="15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819400" y="88519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70276" y="8963253"/>
              <a:ext cx="710565" cy="184150"/>
            </a:xfrm>
            <a:custGeom>
              <a:avLst/>
              <a:gdLst/>
              <a:ahLst/>
              <a:cxnLst/>
              <a:rect l="l" t="t" r="r" b="b"/>
              <a:pathLst>
                <a:path w="710564" h="184150">
                  <a:moveTo>
                    <a:pt x="140208" y="0"/>
                  </a:moveTo>
                  <a:lnTo>
                    <a:pt x="123139" y="0"/>
                  </a:lnTo>
                  <a:lnTo>
                    <a:pt x="123139" y="183895"/>
                  </a:lnTo>
                  <a:lnTo>
                    <a:pt x="140208" y="183895"/>
                  </a:lnTo>
                  <a:lnTo>
                    <a:pt x="140208" y="88595"/>
                  </a:lnTo>
                  <a:lnTo>
                    <a:pt x="135534" y="88595"/>
                  </a:lnTo>
                  <a:lnTo>
                    <a:pt x="135534" y="74574"/>
                  </a:lnTo>
                  <a:lnTo>
                    <a:pt x="140208" y="74574"/>
                  </a:lnTo>
                  <a:lnTo>
                    <a:pt x="140208" y="0"/>
                  </a:lnTo>
                  <a:close/>
                </a:path>
                <a:path w="710564" h="184150">
                  <a:moveTo>
                    <a:pt x="140208" y="74574"/>
                  </a:moveTo>
                  <a:lnTo>
                    <a:pt x="135534" y="74574"/>
                  </a:lnTo>
                  <a:lnTo>
                    <a:pt x="135534" y="88595"/>
                  </a:lnTo>
                  <a:lnTo>
                    <a:pt x="140208" y="88595"/>
                  </a:lnTo>
                  <a:lnTo>
                    <a:pt x="140208" y="74574"/>
                  </a:lnTo>
                  <a:close/>
                </a:path>
                <a:path w="710564" h="184150">
                  <a:moveTo>
                    <a:pt x="169468" y="74574"/>
                  </a:moveTo>
                  <a:lnTo>
                    <a:pt x="140208" y="74574"/>
                  </a:lnTo>
                  <a:lnTo>
                    <a:pt x="140208" y="88595"/>
                  </a:lnTo>
                  <a:lnTo>
                    <a:pt x="169468" y="88595"/>
                  </a:lnTo>
                  <a:lnTo>
                    <a:pt x="169468" y="74574"/>
                  </a:lnTo>
                  <a:close/>
                </a:path>
                <a:path w="710564" h="184150">
                  <a:moveTo>
                    <a:pt x="84937" y="19913"/>
                  </a:moveTo>
                  <a:lnTo>
                    <a:pt x="76200" y="19913"/>
                  </a:lnTo>
                  <a:lnTo>
                    <a:pt x="76200" y="22555"/>
                  </a:lnTo>
                  <a:lnTo>
                    <a:pt x="71437" y="57162"/>
                  </a:lnTo>
                  <a:lnTo>
                    <a:pt x="57150" y="87883"/>
                  </a:lnTo>
                  <a:lnTo>
                    <a:pt x="33337" y="114338"/>
                  </a:lnTo>
                  <a:lnTo>
                    <a:pt x="0" y="136143"/>
                  </a:lnTo>
                  <a:lnTo>
                    <a:pt x="9347" y="149148"/>
                  </a:lnTo>
                  <a:lnTo>
                    <a:pt x="47396" y="123698"/>
                  </a:lnTo>
                  <a:lnTo>
                    <a:pt x="73253" y="92913"/>
                  </a:lnTo>
                  <a:lnTo>
                    <a:pt x="87985" y="57937"/>
                  </a:lnTo>
                  <a:lnTo>
                    <a:pt x="90960" y="33731"/>
                  </a:lnTo>
                  <a:lnTo>
                    <a:pt x="84937" y="33731"/>
                  </a:lnTo>
                  <a:lnTo>
                    <a:pt x="84937" y="19913"/>
                  </a:lnTo>
                  <a:close/>
                </a:path>
                <a:path w="710564" h="184150">
                  <a:moveTo>
                    <a:pt x="76200" y="19913"/>
                  </a:moveTo>
                  <a:lnTo>
                    <a:pt x="8534" y="19913"/>
                  </a:lnTo>
                  <a:lnTo>
                    <a:pt x="8534" y="33731"/>
                  </a:lnTo>
                  <a:lnTo>
                    <a:pt x="74662" y="33731"/>
                  </a:lnTo>
                  <a:lnTo>
                    <a:pt x="76200" y="22555"/>
                  </a:lnTo>
                  <a:lnTo>
                    <a:pt x="76200" y="19913"/>
                  </a:lnTo>
                  <a:close/>
                </a:path>
                <a:path w="710564" h="184150">
                  <a:moveTo>
                    <a:pt x="92659" y="19913"/>
                  </a:moveTo>
                  <a:lnTo>
                    <a:pt x="84937" y="19913"/>
                  </a:lnTo>
                  <a:lnTo>
                    <a:pt x="84937" y="33731"/>
                  </a:lnTo>
                  <a:lnTo>
                    <a:pt x="90960" y="33731"/>
                  </a:lnTo>
                  <a:lnTo>
                    <a:pt x="92659" y="19913"/>
                  </a:lnTo>
                  <a:close/>
                </a:path>
                <a:path w="710564" h="184150">
                  <a:moveTo>
                    <a:pt x="260283" y="147320"/>
                  </a:moveTo>
                  <a:lnTo>
                    <a:pt x="185912" y="147320"/>
                  </a:lnTo>
                  <a:lnTo>
                    <a:pt x="185912" y="161340"/>
                  </a:lnTo>
                  <a:lnTo>
                    <a:pt x="352332" y="161340"/>
                  </a:lnTo>
                  <a:lnTo>
                    <a:pt x="352332" y="153212"/>
                  </a:lnTo>
                  <a:lnTo>
                    <a:pt x="260283" y="153212"/>
                  </a:lnTo>
                  <a:lnTo>
                    <a:pt x="260283" y="147320"/>
                  </a:lnTo>
                  <a:close/>
                </a:path>
                <a:path w="710564" h="184150">
                  <a:moveTo>
                    <a:pt x="277148" y="107899"/>
                  </a:moveTo>
                  <a:lnTo>
                    <a:pt x="260283" y="107899"/>
                  </a:lnTo>
                  <a:lnTo>
                    <a:pt x="260283" y="153212"/>
                  </a:lnTo>
                  <a:lnTo>
                    <a:pt x="277148" y="153212"/>
                  </a:lnTo>
                  <a:lnTo>
                    <a:pt x="277148" y="107899"/>
                  </a:lnTo>
                  <a:close/>
                </a:path>
                <a:path w="710564" h="184150">
                  <a:moveTo>
                    <a:pt x="352332" y="147320"/>
                  </a:moveTo>
                  <a:lnTo>
                    <a:pt x="277148" y="147320"/>
                  </a:lnTo>
                  <a:lnTo>
                    <a:pt x="277148" y="153212"/>
                  </a:lnTo>
                  <a:lnTo>
                    <a:pt x="352332" y="153212"/>
                  </a:lnTo>
                  <a:lnTo>
                    <a:pt x="352332" y="147320"/>
                  </a:lnTo>
                  <a:close/>
                </a:path>
                <a:path w="710564" h="184150">
                  <a:moveTo>
                    <a:pt x="331809" y="13817"/>
                  </a:moveTo>
                  <a:lnTo>
                    <a:pt x="206028" y="13817"/>
                  </a:lnTo>
                  <a:lnTo>
                    <a:pt x="206028" y="27431"/>
                  </a:lnTo>
                  <a:lnTo>
                    <a:pt x="315147" y="27431"/>
                  </a:lnTo>
                  <a:lnTo>
                    <a:pt x="315147" y="55879"/>
                  </a:lnTo>
                  <a:lnTo>
                    <a:pt x="206638" y="55879"/>
                  </a:lnTo>
                  <a:lnTo>
                    <a:pt x="206638" y="112979"/>
                  </a:lnTo>
                  <a:lnTo>
                    <a:pt x="260283" y="112979"/>
                  </a:lnTo>
                  <a:lnTo>
                    <a:pt x="260283" y="107899"/>
                  </a:lnTo>
                  <a:lnTo>
                    <a:pt x="336076" y="107899"/>
                  </a:lnTo>
                  <a:lnTo>
                    <a:pt x="336076" y="106273"/>
                  </a:lnTo>
                  <a:lnTo>
                    <a:pt x="223300" y="106273"/>
                  </a:lnTo>
                  <a:lnTo>
                    <a:pt x="223300" y="69494"/>
                  </a:lnTo>
                  <a:lnTo>
                    <a:pt x="331809" y="69494"/>
                  </a:lnTo>
                  <a:lnTo>
                    <a:pt x="331809" y="13817"/>
                  </a:lnTo>
                  <a:close/>
                </a:path>
                <a:path w="710564" h="184150">
                  <a:moveTo>
                    <a:pt x="336076" y="107899"/>
                  </a:moveTo>
                  <a:lnTo>
                    <a:pt x="277148" y="107899"/>
                  </a:lnTo>
                  <a:lnTo>
                    <a:pt x="277148" y="112979"/>
                  </a:lnTo>
                  <a:lnTo>
                    <a:pt x="336076" y="112979"/>
                  </a:lnTo>
                  <a:lnTo>
                    <a:pt x="336076" y="107899"/>
                  </a:lnTo>
                  <a:close/>
                </a:path>
                <a:path w="710564" h="184150">
                  <a:moveTo>
                    <a:pt x="336076" y="99161"/>
                  </a:moveTo>
                  <a:lnTo>
                    <a:pt x="223300" y="99161"/>
                  </a:lnTo>
                  <a:lnTo>
                    <a:pt x="223300" y="106273"/>
                  </a:lnTo>
                  <a:lnTo>
                    <a:pt x="336076" y="106273"/>
                  </a:lnTo>
                  <a:lnTo>
                    <a:pt x="336076" y="99161"/>
                  </a:lnTo>
                  <a:close/>
                </a:path>
                <a:path w="710564" h="184150">
                  <a:moveTo>
                    <a:pt x="517879" y="69697"/>
                  </a:moveTo>
                  <a:lnTo>
                    <a:pt x="506139" y="69697"/>
                  </a:lnTo>
                  <a:lnTo>
                    <a:pt x="506139" y="82296"/>
                  </a:lnTo>
                  <a:lnTo>
                    <a:pt x="500830" y="82584"/>
                  </a:lnTo>
                  <a:lnTo>
                    <a:pt x="498528" y="104489"/>
                  </a:lnTo>
                  <a:lnTo>
                    <a:pt x="493947" y="129438"/>
                  </a:lnTo>
                  <a:lnTo>
                    <a:pt x="510609" y="131063"/>
                  </a:lnTo>
                  <a:lnTo>
                    <a:pt x="515073" y="105003"/>
                  </a:lnTo>
                  <a:lnTo>
                    <a:pt x="517374" y="82092"/>
                  </a:lnTo>
                  <a:lnTo>
                    <a:pt x="517879" y="69697"/>
                  </a:lnTo>
                  <a:close/>
                </a:path>
                <a:path w="710564" h="184150">
                  <a:moveTo>
                    <a:pt x="501391" y="69893"/>
                  </a:moveTo>
                  <a:lnTo>
                    <a:pt x="387673" y="74574"/>
                  </a:lnTo>
                  <a:lnTo>
                    <a:pt x="390112" y="88595"/>
                  </a:lnTo>
                  <a:lnTo>
                    <a:pt x="500830" y="82584"/>
                  </a:lnTo>
                  <a:lnTo>
                    <a:pt x="500881" y="82092"/>
                  </a:lnTo>
                  <a:lnTo>
                    <a:pt x="501391" y="69893"/>
                  </a:lnTo>
                  <a:close/>
                </a:path>
                <a:path w="710564" h="184150">
                  <a:moveTo>
                    <a:pt x="506139" y="69697"/>
                  </a:moveTo>
                  <a:lnTo>
                    <a:pt x="501391" y="69893"/>
                  </a:lnTo>
                  <a:lnTo>
                    <a:pt x="500881" y="82092"/>
                  </a:lnTo>
                  <a:lnTo>
                    <a:pt x="500830" y="82584"/>
                  </a:lnTo>
                  <a:lnTo>
                    <a:pt x="506139" y="82296"/>
                  </a:lnTo>
                  <a:lnTo>
                    <a:pt x="506139" y="69697"/>
                  </a:lnTo>
                  <a:close/>
                </a:path>
                <a:path w="710564" h="184150">
                  <a:moveTo>
                    <a:pt x="509187" y="18897"/>
                  </a:moveTo>
                  <a:lnTo>
                    <a:pt x="501872" y="18897"/>
                  </a:lnTo>
                  <a:lnTo>
                    <a:pt x="501740" y="61569"/>
                  </a:lnTo>
                  <a:lnTo>
                    <a:pt x="501391" y="69893"/>
                  </a:lnTo>
                  <a:lnTo>
                    <a:pt x="506139" y="69697"/>
                  </a:lnTo>
                  <a:lnTo>
                    <a:pt x="517879" y="69697"/>
                  </a:lnTo>
                  <a:lnTo>
                    <a:pt x="518210" y="61569"/>
                  </a:lnTo>
                  <a:lnTo>
                    <a:pt x="518331" y="32715"/>
                  </a:lnTo>
                  <a:lnTo>
                    <a:pt x="509187" y="32715"/>
                  </a:lnTo>
                  <a:lnTo>
                    <a:pt x="509187" y="18897"/>
                  </a:lnTo>
                  <a:close/>
                </a:path>
                <a:path w="710564" h="184150">
                  <a:moveTo>
                    <a:pt x="501872" y="18897"/>
                  </a:moveTo>
                  <a:lnTo>
                    <a:pt x="392550" y="18897"/>
                  </a:lnTo>
                  <a:lnTo>
                    <a:pt x="392550" y="32715"/>
                  </a:lnTo>
                  <a:lnTo>
                    <a:pt x="501872" y="32715"/>
                  </a:lnTo>
                  <a:lnTo>
                    <a:pt x="501872" y="18897"/>
                  </a:lnTo>
                  <a:close/>
                </a:path>
                <a:path w="710564" h="184150">
                  <a:moveTo>
                    <a:pt x="518331" y="18897"/>
                  </a:moveTo>
                  <a:lnTo>
                    <a:pt x="509187" y="18897"/>
                  </a:lnTo>
                  <a:lnTo>
                    <a:pt x="509187" y="32715"/>
                  </a:lnTo>
                  <a:lnTo>
                    <a:pt x="518331" y="32715"/>
                  </a:lnTo>
                  <a:lnTo>
                    <a:pt x="518331" y="18897"/>
                  </a:lnTo>
                  <a:close/>
                </a:path>
                <a:path w="710564" h="184150">
                  <a:moveTo>
                    <a:pt x="538854" y="144272"/>
                  </a:moveTo>
                  <a:lnTo>
                    <a:pt x="372840" y="144272"/>
                  </a:lnTo>
                  <a:lnTo>
                    <a:pt x="372840" y="158496"/>
                  </a:lnTo>
                  <a:lnTo>
                    <a:pt x="538854" y="158496"/>
                  </a:lnTo>
                  <a:lnTo>
                    <a:pt x="538854" y="144272"/>
                  </a:lnTo>
                  <a:close/>
                </a:path>
                <a:path w="710564" h="184150">
                  <a:moveTo>
                    <a:pt x="710339" y="203"/>
                  </a:moveTo>
                  <a:lnTo>
                    <a:pt x="693473" y="203"/>
                  </a:lnTo>
                  <a:lnTo>
                    <a:pt x="693473" y="183895"/>
                  </a:lnTo>
                  <a:lnTo>
                    <a:pt x="710339" y="183895"/>
                  </a:lnTo>
                  <a:lnTo>
                    <a:pt x="710339" y="203"/>
                  </a:lnTo>
                  <a:close/>
                </a:path>
                <a:path w="710564" h="184150">
                  <a:moveTo>
                    <a:pt x="646941" y="19913"/>
                  </a:moveTo>
                  <a:lnTo>
                    <a:pt x="639625" y="19913"/>
                  </a:lnTo>
                  <a:lnTo>
                    <a:pt x="639625" y="22758"/>
                  </a:lnTo>
                  <a:lnTo>
                    <a:pt x="634955" y="57448"/>
                  </a:lnTo>
                  <a:lnTo>
                    <a:pt x="620702" y="88138"/>
                  </a:lnTo>
                  <a:lnTo>
                    <a:pt x="596506" y="114484"/>
                  </a:lnTo>
                  <a:lnTo>
                    <a:pt x="562003" y="136143"/>
                  </a:lnTo>
                  <a:lnTo>
                    <a:pt x="570944" y="149758"/>
                  </a:lnTo>
                  <a:lnTo>
                    <a:pt x="610168" y="124269"/>
                  </a:lnTo>
                  <a:lnTo>
                    <a:pt x="636628" y="93522"/>
                  </a:lnTo>
                  <a:lnTo>
                    <a:pt x="651583" y="58432"/>
                  </a:lnTo>
                  <a:lnTo>
                    <a:pt x="654600" y="33731"/>
                  </a:lnTo>
                  <a:lnTo>
                    <a:pt x="646941" y="33731"/>
                  </a:lnTo>
                  <a:lnTo>
                    <a:pt x="646941" y="19913"/>
                  </a:lnTo>
                  <a:close/>
                </a:path>
                <a:path w="710564" h="184150">
                  <a:moveTo>
                    <a:pt x="639625" y="19913"/>
                  </a:moveTo>
                  <a:lnTo>
                    <a:pt x="570334" y="19913"/>
                  </a:lnTo>
                  <a:lnTo>
                    <a:pt x="570334" y="33731"/>
                  </a:lnTo>
                  <a:lnTo>
                    <a:pt x="638148" y="33731"/>
                  </a:lnTo>
                  <a:lnTo>
                    <a:pt x="639625" y="22758"/>
                  </a:lnTo>
                  <a:lnTo>
                    <a:pt x="639625" y="19913"/>
                  </a:lnTo>
                  <a:close/>
                </a:path>
                <a:path w="710564" h="184150">
                  <a:moveTo>
                    <a:pt x="656288" y="19913"/>
                  </a:moveTo>
                  <a:lnTo>
                    <a:pt x="646941" y="19913"/>
                  </a:lnTo>
                  <a:lnTo>
                    <a:pt x="646941" y="33731"/>
                  </a:lnTo>
                  <a:lnTo>
                    <a:pt x="654600" y="33731"/>
                  </a:lnTo>
                  <a:lnTo>
                    <a:pt x="656288" y="1991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43072" y="9608718"/>
              <a:ext cx="340360" cy="189230"/>
            </a:xfrm>
            <a:custGeom>
              <a:avLst/>
              <a:gdLst/>
              <a:ahLst/>
              <a:cxnLst/>
              <a:rect l="l" t="t" r="r" b="b"/>
              <a:pathLst>
                <a:path w="340360" h="189229">
                  <a:moveTo>
                    <a:pt x="153619" y="203"/>
                  </a:moveTo>
                  <a:lnTo>
                    <a:pt x="126390" y="203"/>
                  </a:lnTo>
                  <a:lnTo>
                    <a:pt x="126390" y="94691"/>
                  </a:lnTo>
                  <a:lnTo>
                    <a:pt x="153619" y="94691"/>
                  </a:lnTo>
                  <a:lnTo>
                    <a:pt x="153619" y="203"/>
                  </a:lnTo>
                  <a:close/>
                </a:path>
                <a:path w="340360" h="189229">
                  <a:moveTo>
                    <a:pt x="86360" y="7112"/>
                  </a:moveTo>
                  <a:lnTo>
                    <a:pt x="67259" y="7112"/>
                  </a:lnTo>
                  <a:lnTo>
                    <a:pt x="67259" y="22555"/>
                  </a:lnTo>
                  <a:lnTo>
                    <a:pt x="63807" y="40319"/>
                  </a:lnTo>
                  <a:lnTo>
                    <a:pt x="52450" y="55702"/>
                  </a:lnTo>
                  <a:lnTo>
                    <a:pt x="31683" y="68075"/>
                  </a:lnTo>
                  <a:lnTo>
                    <a:pt x="0" y="76809"/>
                  </a:lnTo>
                  <a:lnTo>
                    <a:pt x="9347" y="98552"/>
                  </a:lnTo>
                  <a:lnTo>
                    <a:pt x="48063" y="86464"/>
                  </a:lnTo>
                  <a:lnTo>
                    <a:pt x="75387" y="67691"/>
                  </a:lnTo>
                  <a:lnTo>
                    <a:pt x="91586" y="41487"/>
                  </a:lnTo>
                  <a:lnTo>
                    <a:pt x="93580" y="28651"/>
                  </a:lnTo>
                  <a:lnTo>
                    <a:pt x="86360" y="28651"/>
                  </a:lnTo>
                  <a:lnTo>
                    <a:pt x="86360" y="7112"/>
                  </a:lnTo>
                  <a:close/>
                </a:path>
                <a:path w="340360" h="189229">
                  <a:moveTo>
                    <a:pt x="67259" y="7112"/>
                  </a:moveTo>
                  <a:lnTo>
                    <a:pt x="9956" y="7112"/>
                  </a:lnTo>
                  <a:lnTo>
                    <a:pt x="9956" y="28651"/>
                  </a:lnTo>
                  <a:lnTo>
                    <a:pt x="66074" y="28651"/>
                  </a:lnTo>
                  <a:lnTo>
                    <a:pt x="67259" y="22555"/>
                  </a:lnTo>
                  <a:lnTo>
                    <a:pt x="67259" y="7112"/>
                  </a:lnTo>
                  <a:close/>
                </a:path>
                <a:path w="340360" h="189229">
                  <a:moveTo>
                    <a:pt x="96926" y="7112"/>
                  </a:moveTo>
                  <a:lnTo>
                    <a:pt x="86360" y="7112"/>
                  </a:lnTo>
                  <a:lnTo>
                    <a:pt x="86360" y="28651"/>
                  </a:lnTo>
                  <a:lnTo>
                    <a:pt x="93580" y="28651"/>
                  </a:lnTo>
                  <a:lnTo>
                    <a:pt x="96926" y="7112"/>
                  </a:lnTo>
                  <a:close/>
                </a:path>
                <a:path w="340360" h="189229">
                  <a:moveTo>
                    <a:pt x="153619" y="102412"/>
                  </a:moveTo>
                  <a:lnTo>
                    <a:pt x="28041" y="102412"/>
                  </a:lnTo>
                  <a:lnTo>
                    <a:pt x="28041" y="123139"/>
                  </a:lnTo>
                  <a:lnTo>
                    <a:pt x="126390" y="123139"/>
                  </a:lnTo>
                  <a:lnTo>
                    <a:pt x="126390" y="134112"/>
                  </a:lnTo>
                  <a:lnTo>
                    <a:pt x="28447" y="134112"/>
                  </a:lnTo>
                  <a:lnTo>
                    <a:pt x="28447" y="186537"/>
                  </a:lnTo>
                  <a:lnTo>
                    <a:pt x="158292" y="186537"/>
                  </a:lnTo>
                  <a:lnTo>
                    <a:pt x="158292" y="173939"/>
                  </a:lnTo>
                  <a:lnTo>
                    <a:pt x="55473" y="173939"/>
                  </a:lnTo>
                  <a:lnTo>
                    <a:pt x="55473" y="153416"/>
                  </a:lnTo>
                  <a:lnTo>
                    <a:pt x="153619" y="153416"/>
                  </a:lnTo>
                  <a:lnTo>
                    <a:pt x="153619" y="102412"/>
                  </a:lnTo>
                  <a:close/>
                </a:path>
                <a:path w="340360" h="189229">
                  <a:moveTo>
                    <a:pt x="158292" y="165608"/>
                  </a:moveTo>
                  <a:lnTo>
                    <a:pt x="55473" y="165608"/>
                  </a:lnTo>
                  <a:lnTo>
                    <a:pt x="55473" y="173939"/>
                  </a:lnTo>
                  <a:lnTo>
                    <a:pt x="158292" y="173939"/>
                  </a:lnTo>
                  <a:lnTo>
                    <a:pt x="158292" y="165608"/>
                  </a:lnTo>
                  <a:close/>
                </a:path>
                <a:path w="340360" h="189229">
                  <a:moveTo>
                    <a:pt x="340344" y="0"/>
                  </a:moveTo>
                  <a:lnTo>
                    <a:pt x="313115" y="0"/>
                  </a:lnTo>
                  <a:lnTo>
                    <a:pt x="313115" y="188772"/>
                  </a:lnTo>
                  <a:lnTo>
                    <a:pt x="340344" y="188772"/>
                  </a:lnTo>
                  <a:lnTo>
                    <a:pt x="340344" y="0"/>
                  </a:lnTo>
                  <a:close/>
                </a:path>
                <a:path w="340360" h="189229">
                  <a:moveTo>
                    <a:pt x="238947" y="13208"/>
                  </a:moveTo>
                  <a:lnTo>
                    <a:pt x="219230" y="17913"/>
                  </a:lnTo>
                  <a:lnTo>
                    <a:pt x="203590" y="31343"/>
                  </a:lnTo>
                  <a:lnTo>
                    <a:pt x="193284" y="52470"/>
                  </a:lnTo>
                  <a:lnTo>
                    <a:pt x="189569" y="80264"/>
                  </a:lnTo>
                  <a:lnTo>
                    <a:pt x="193284" y="108292"/>
                  </a:lnTo>
                  <a:lnTo>
                    <a:pt x="203590" y="129540"/>
                  </a:lnTo>
                  <a:lnTo>
                    <a:pt x="219230" y="143014"/>
                  </a:lnTo>
                  <a:lnTo>
                    <a:pt x="238947" y="147726"/>
                  </a:lnTo>
                  <a:lnTo>
                    <a:pt x="258664" y="143014"/>
                  </a:lnTo>
                  <a:lnTo>
                    <a:pt x="274304" y="129540"/>
                  </a:lnTo>
                  <a:lnTo>
                    <a:pt x="277310" y="123342"/>
                  </a:lnTo>
                  <a:lnTo>
                    <a:pt x="238947" y="123342"/>
                  </a:lnTo>
                  <a:lnTo>
                    <a:pt x="229349" y="120554"/>
                  </a:lnTo>
                  <a:lnTo>
                    <a:pt x="221903" y="112318"/>
                  </a:lnTo>
                  <a:lnTo>
                    <a:pt x="217087" y="98825"/>
                  </a:lnTo>
                  <a:lnTo>
                    <a:pt x="215376" y="80264"/>
                  </a:lnTo>
                  <a:lnTo>
                    <a:pt x="217087" y="61969"/>
                  </a:lnTo>
                  <a:lnTo>
                    <a:pt x="221903" y="48666"/>
                  </a:lnTo>
                  <a:lnTo>
                    <a:pt x="229349" y="40544"/>
                  </a:lnTo>
                  <a:lnTo>
                    <a:pt x="238947" y="37795"/>
                  </a:lnTo>
                  <a:lnTo>
                    <a:pt x="277451" y="37795"/>
                  </a:lnTo>
                  <a:lnTo>
                    <a:pt x="274304" y="31343"/>
                  </a:lnTo>
                  <a:lnTo>
                    <a:pt x="258664" y="17913"/>
                  </a:lnTo>
                  <a:lnTo>
                    <a:pt x="238947" y="13208"/>
                  </a:lnTo>
                  <a:close/>
                </a:path>
                <a:path w="340360" h="189229">
                  <a:moveTo>
                    <a:pt x="277451" y="37795"/>
                  </a:moveTo>
                  <a:lnTo>
                    <a:pt x="238947" y="37795"/>
                  </a:lnTo>
                  <a:lnTo>
                    <a:pt x="248513" y="40544"/>
                  </a:lnTo>
                  <a:lnTo>
                    <a:pt x="255889" y="48666"/>
                  </a:lnTo>
                  <a:lnTo>
                    <a:pt x="260635" y="61969"/>
                  </a:lnTo>
                  <a:lnTo>
                    <a:pt x="262315" y="80264"/>
                  </a:lnTo>
                  <a:lnTo>
                    <a:pt x="260635" y="98825"/>
                  </a:lnTo>
                  <a:lnTo>
                    <a:pt x="255889" y="112318"/>
                  </a:lnTo>
                  <a:lnTo>
                    <a:pt x="248513" y="120554"/>
                  </a:lnTo>
                  <a:lnTo>
                    <a:pt x="238947" y="123342"/>
                  </a:lnTo>
                  <a:lnTo>
                    <a:pt x="277310" y="123342"/>
                  </a:lnTo>
                  <a:lnTo>
                    <a:pt x="284610" y="108292"/>
                  </a:lnTo>
                  <a:lnTo>
                    <a:pt x="288324" y="80264"/>
                  </a:lnTo>
                  <a:lnTo>
                    <a:pt x="284610" y="52470"/>
                  </a:lnTo>
                  <a:lnTo>
                    <a:pt x="277451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819400" y="99568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967024" y="10068356"/>
              <a:ext cx="713740" cy="184150"/>
            </a:xfrm>
            <a:custGeom>
              <a:avLst/>
              <a:gdLst/>
              <a:ahLst/>
              <a:cxnLst/>
              <a:rect l="l" t="t" r="r" b="b"/>
              <a:pathLst>
                <a:path w="713739" h="184150">
                  <a:moveTo>
                    <a:pt x="120700" y="3860"/>
                  </a:moveTo>
                  <a:lnTo>
                    <a:pt x="104851" y="3860"/>
                  </a:lnTo>
                  <a:lnTo>
                    <a:pt x="104851" y="174548"/>
                  </a:lnTo>
                  <a:lnTo>
                    <a:pt x="120700" y="174548"/>
                  </a:lnTo>
                  <a:lnTo>
                    <a:pt x="120700" y="79654"/>
                  </a:lnTo>
                  <a:lnTo>
                    <a:pt x="109728" y="79654"/>
                  </a:lnTo>
                  <a:lnTo>
                    <a:pt x="109728" y="65633"/>
                  </a:lnTo>
                  <a:lnTo>
                    <a:pt x="120700" y="65633"/>
                  </a:lnTo>
                  <a:lnTo>
                    <a:pt x="120700" y="3860"/>
                  </a:lnTo>
                  <a:close/>
                </a:path>
                <a:path w="713739" h="184150">
                  <a:moveTo>
                    <a:pt x="43484" y="17272"/>
                  </a:moveTo>
                  <a:lnTo>
                    <a:pt x="40233" y="17272"/>
                  </a:lnTo>
                  <a:lnTo>
                    <a:pt x="40233" y="52222"/>
                  </a:lnTo>
                  <a:lnTo>
                    <a:pt x="37490" y="75806"/>
                  </a:lnTo>
                  <a:lnTo>
                    <a:pt x="29565" y="98094"/>
                  </a:lnTo>
                  <a:lnTo>
                    <a:pt x="16916" y="117259"/>
                  </a:lnTo>
                  <a:lnTo>
                    <a:pt x="0" y="131470"/>
                  </a:lnTo>
                  <a:lnTo>
                    <a:pt x="10566" y="144272"/>
                  </a:lnTo>
                  <a:lnTo>
                    <a:pt x="28581" y="128346"/>
                  </a:lnTo>
                  <a:lnTo>
                    <a:pt x="42062" y="106476"/>
                  </a:lnTo>
                  <a:lnTo>
                    <a:pt x="48707" y="86047"/>
                  </a:lnTo>
                  <a:lnTo>
                    <a:pt x="46215" y="78257"/>
                  </a:lnTo>
                  <a:lnTo>
                    <a:pt x="43547" y="52222"/>
                  </a:lnTo>
                  <a:lnTo>
                    <a:pt x="43484" y="17272"/>
                  </a:lnTo>
                  <a:close/>
                </a:path>
                <a:path w="713739" h="184150">
                  <a:moveTo>
                    <a:pt x="56489" y="17272"/>
                  </a:moveTo>
                  <a:lnTo>
                    <a:pt x="53441" y="17272"/>
                  </a:lnTo>
                  <a:lnTo>
                    <a:pt x="53441" y="52222"/>
                  </a:lnTo>
                  <a:lnTo>
                    <a:pt x="50514" y="80492"/>
                  </a:lnTo>
                  <a:lnTo>
                    <a:pt x="48707" y="86047"/>
                  </a:lnTo>
                  <a:lnTo>
                    <a:pt x="54203" y="103225"/>
                  </a:lnTo>
                  <a:lnTo>
                    <a:pt x="67144" y="124536"/>
                  </a:lnTo>
                  <a:lnTo>
                    <a:pt x="84734" y="140208"/>
                  </a:lnTo>
                  <a:lnTo>
                    <a:pt x="94488" y="127000"/>
                  </a:lnTo>
                  <a:lnTo>
                    <a:pt x="78349" y="113191"/>
                  </a:lnTo>
                  <a:lnTo>
                    <a:pt x="66421" y="94869"/>
                  </a:lnTo>
                  <a:lnTo>
                    <a:pt x="59026" y="73764"/>
                  </a:lnTo>
                  <a:lnTo>
                    <a:pt x="56559" y="52222"/>
                  </a:lnTo>
                  <a:lnTo>
                    <a:pt x="56489" y="17272"/>
                  </a:lnTo>
                  <a:close/>
                </a:path>
                <a:path w="713739" h="184150">
                  <a:moveTo>
                    <a:pt x="53441" y="17272"/>
                  </a:moveTo>
                  <a:lnTo>
                    <a:pt x="43484" y="17272"/>
                  </a:lnTo>
                  <a:lnTo>
                    <a:pt x="43547" y="52222"/>
                  </a:lnTo>
                  <a:lnTo>
                    <a:pt x="46215" y="78257"/>
                  </a:lnTo>
                  <a:lnTo>
                    <a:pt x="48707" y="86047"/>
                  </a:lnTo>
                  <a:lnTo>
                    <a:pt x="50514" y="80492"/>
                  </a:lnTo>
                  <a:lnTo>
                    <a:pt x="53441" y="52222"/>
                  </a:lnTo>
                  <a:lnTo>
                    <a:pt x="53441" y="17272"/>
                  </a:lnTo>
                  <a:close/>
                </a:path>
                <a:path w="713739" h="184150">
                  <a:moveTo>
                    <a:pt x="104851" y="65633"/>
                  </a:moveTo>
                  <a:lnTo>
                    <a:pt x="74574" y="65633"/>
                  </a:lnTo>
                  <a:lnTo>
                    <a:pt x="74574" y="79654"/>
                  </a:lnTo>
                  <a:lnTo>
                    <a:pt x="104851" y="79654"/>
                  </a:lnTo>
                  <a:lnTo>
                    <a:pt x="104851" y="65633"/>
                  </a:lnTo>
                  <a:close/>
                </a:path>
                <a:path w="713739" h="184150">
                  <a:moveTo>
                    <a:pt x="120700" y="65633"/>
                  </a:moveTo>
                  <a:lnTo>
                    <a:pt x="109728" y="65633"/>
                  </a:lnTo>
                  <a:lnTo>
                    <a:pt x="109728" y="79654"/>
                  </a:lnTo>
                  <a:lnTo>
                    <a:pt x="120700" y="79654"/>
                  </a:lnTo>
                  <a:lnTo>
                    <a:pt x="120700" y="65633"/>
                  </a:lnTo>
                  <a:close/>
                </a:path>
                <a:path w="713739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13739" h="184150">
                  <a:moveTo>
                    <a:pt x="263534" y="147116"/>
                  </a:moveTo>
                  <a:lnTo>
                    <a:pt x="189163" y="147116"/>
                  </a:lnTo>
                  <a:lnTo>
                    <a:pt x="189163" y="161137"/>
                  </a:lnTo>
                  <a:lnTo>
                    <a:pt x="355584" y="161137"/>
                  </a:lnTo>
                  <a:lnTo>
                    <a:pt x="355584" y="153009"/>
                  </a:lnTo>
                  <a:lnTo>
                    <a:pt x="263534" y="153009"/>
                  </a:lnTo>
                  <a:lnTo>
                    <a:pt x="263534" y="147116"/>
                  </a:lnTo>
                  <a:close/>
                </a:path>
                <a:path w="713739" h="184150">
                  <a:moveTo>
                    <a:pt x="280400" y="107696"/>
                  </a:moveTo>
                  <a:lnTo>
                    <a:pt x="263534" y="107696"/>
                  </a:lnTo>
                  <a:lnTo>
                    <a:pt x="263534" y="153009"/>
                  </a:lnTo>
                  <a:lnTo>
                    <a:pt x="280400" y="153009"/>
                  </a:lnTo>
                  <a:lnTo>
                    <a:pt x="280400" y="107696"/>
                  </a:lnTo>
                  <a:close/>
                </a:path>
                <a:path w="713739" h="184150">
                  <a:moveTo>
                    <a:pt x="355584" y="147116"/>
                  </a:moveTo>
                  <a:lnTo>
                    <a:pt x="280400" y="147116"/>
                  </a:lnTo>
                  <a:lnTo>
                    <a:pt x="280400" y="153009"/>
                  </a:lnTo>
                  <a:lnTo>
                    <a:pt x="355584" y="153009"/>
                  </a:lnTo>
                  <a:lnTo>
                    <a:pt x="355584" y="147116"/>
                  </a:lnTo>
                  <a:close/>
                </a:path>
                <a:path w="713739" h="184150">
                  <a:moveTo>
                    <a:pt x="335060" y="13614"/>
                  </a:moveTo>
                  <a:lnTo>
                    <a:pt x="209280" y="13614"/>
                  </a:lnTo>
                  <a:lnTo>
                    <a:pt x="209280" y="27228"/>
                  </a:lnTo>
                  <a:lnTo>
                    <a:pt x="318398" y="27228"/>
                  </a:lnTo>
                  <a:lnTo>
                    <a:pt x="318398" y="55676"/>
                  </a:lnTo>
                  <a:lnTo>
                    <a:pt x="209889" y="55676"/>
                  </a:lnTo>
                  <a:lnTo>
                    <a:pt x="209889" y="112776"/>
                  </a:lnTo>
                  <a:lnTo>
                    <a:pt x="263534" y="112776"/>
                  </a:lnTo>
                  <a:lnTo>
                    <a:pt x="263534" y="107696"/>
                  </a:lnTo>
                  <a:lnTo>
                    <a:pt x="339328" y="107696"/>
                  </a:lnTo>
                  <a:lnTo>
                    <a:pt x="339328" y="106070"/>
                  </a:lnTo>
                  <a:lnTo>
                    <a:pt x="226552" y="106070"/>
                  </a:lnTo>
                  <a:lnTo>
                    <a:pt x="226552" y="69291"/>
                  </a:lnTo>
                  <a:lnTo>
                    <a:pt x="335060" y="69291"/>
                  </a:lnTo>
                  <a:lnTo>
                    <a:pt x="335060" y="13614"/>
                  </a:lnTo>
                  <a:close/>
                </a:path>
                <a:path w="713739" h="184150">
                  <a:moveTo>
                    <a:pt x="339328" y="107696"/>
                  </a:moveTo>
                  <a:lnTo>
                    <a:pt x="280400" y="107696"/>
                  </a:lnTo>
                  <a:lnTo>
                    <a:pt x="280400" y="112776"/>
                  </a:lnTo>
                  <a:lnTo>
                    <a:pt x="339328" y="112776"/>
                  </a:lnTo>
                  <a:lnTo>
                    <a:pt x="339328" y="107696"/>
                  </a:lnTo>
                  <a:close/>
                </a:path>
                <a:path w="713739" h="184150">
                  <a:moveTo>
                    <a:pt x="339328" y="98958"/>
                  </a:moveTo>
                  <a:lnTo>
                    <a:pt x="226552" y="98958"/>
                  </a:lnTo>
                  <a:lnTo>
                    <a:pt x="226552" y="106070"/>
                  </a:lnTo>
                  <a:lnTo>
                    <a:pt x="339328" y="106070"/>
                  </a:lnTo>
                  <a:lnTo>
                    <a:pt x="339328" y="98958"/>
                  </a:lnTo>
                  <a:close/>
                </a:path>
                <a:path w="713739" h="184150">
                  <a:moveTo>
                    <a:pt x="521130" y="69494"/>
                  </a:moveTo>
                  <a:lnTo>
                    <a:pt x="509390" y="69494"/>
                  </a:lnTo>
                  <a:lnTo>
                    <a:pt x="509390" y="82092"/>
                  </a:lnTo>
                  <a:lnTo>
                    <a:pt x="504081" y="82381"/>
                  </a:lnTo>
                  <a:lnTo>
                    <a:pt x="501780" y="104286"/>
                  </a:lnTo>
                  <a:lnTo>
                    <a:pt x="497198" y="129235"/>
                  </a:lnTo>
                  <a:lnTo>
                    <a:pt x="513861" y="130860"/>
                  </a:lnTo>
                  <a:lnTo>
                    <a:pt x="518325" y="104800"/>
                  </a:lnTo>
                  <a:lnTo>
                    <a:pt x="520625" y="81889"/>
                  </a:lnTo>
                  <a:lnTo>
                    <a:pt x="521130" y="69494"/>
                  </a:lnTo>
                  <a:close/>
                </a:path>
                <a:path w="713739" h="184150">
                  <a:moveTo>
                    <a:pt x="504643" y="69689"/>
                  </a:moveTo>
                  <a:lnTo>
                    <a:pt x="390925" y="74371"/>
                  </a:lnTo>
                  <a:lnTo>
                    <a:pt x="393363" y="88392"/>
                  </a:lnTo>
                  <a:lnTo>
                    <a:pt x="504081" y="82381"/>
                  </a:lnTo>
                  <a:lnTo>
                    <a:pt x="504132" y="81889"/>
                  </a:lnTo>
                  <a:lnTo>
                    <a:pt x="504643" y="69689"/>
                  </a:lnTo>
                  <a:close/>
                </a:path>
                <a:path w="713739" h="184150">
                  <a:moveTo>
                    <a:pt x="509390" y="69494"/>
                  </a:moveTo>
                  <a:lnTo>
                    <a:pt x="504643" y="69689"/>
                  </a:lnTo>
                  <a:lnTo>
                    <a:pt x="504132" y="81889"/>
                  </a:lnTo>
                  <a:lnTo>
                    <a:pt x="504081" y="82381"/>
                  </a:lnTo>
                  <a:lnTo>
                    <a:pt x="509390" y="82092"/>
                  </a:lnTo>
                  <a:lnTo>
                    <a:pt x="509390" y="69494"/>
                  </a:lnTo>
                  <a:close/>
                </a:path>
                <a:path w="713739" h="184150">
                  <a:moveTo>
                    <a:pt x="512438" y="18694"/>
                  </a:moveTo>
                  <a:lnTo>
                    <a:pt x="505123" y="18694"/>
                  </a:lnTo>
                  <a:lnTo>
                    <a:pt x="504991" y="61366"/>
                  </a:lnTo>
                  <a:lnTo>
                    <a:pt x="504643" y="69689"/>
                  </a:lnTo>
                  <a:lnTo>
                    <a:pt x="509390" y="69494"/>
                  </a:lnTo>
                  <a:lnTo>
                    <a:pt x="521130" y="69494"/>
                  </a:lnTo>
                  <a:lnTo>
                    <a:pt x="521462" y="61366"/>
                  </a:lnTo>
                  <a:lnTo>
                    <a:pt x="521582" y="32512"/>
                  </a:lnTo>
                  <a:lnTo>
                    <a:pt x="512438" y="32512"/>
                  </a:lnTo>
                  <a:lnTo>
                    <a:pt x="512438" y="18694"/>
                  </a:lnTo>
                  <a:close/>
                </a:path>
                <a:path w="713739" h="184150">
                  <a:moveTo>
                    <a:pt x="505123" y="18694"/>
                  </a:moveTo>
                  <a:lnTo>
                    <a:pt x="395801" y="18694"/>
                  </a:lnTo>
                  <a:lnTo>
                    <a:pt x="395801" y="32512"/>
                  </a:lnTo>
                  <a:lnTo>
                    <a:pt x="505123" y="32512"/>
                  </a:lnTo>
                  <a:lnTo>
                    <a:pt x="505123" y="18694"/>
                  </a:lnTo>
                  <a:close/>
                </a:path>
                <a:path w="713739" h="184150">
                  <a:moveTo>
                    <a:pt x="521582" y="18694"/>
                  </a:moveTo>
                  <a:lnTo>
                    <a:pt x="512438" y="18694"/>
                  </a:lnTo>
                  <a:lnTo>
                    <a:pt x="512438" y="32512"/>
                  </a:lnTo>
                  <a:lnTo>
                    <a:pt x="521582" y="32512"/>
                  </a:lnTo>
                  <a:lnTo>
                    <a:pt x="521582" y="18694"/>
                  </a:lnTo>
                  <a:close/>
                </a:path>
                <a:path w="713739" h="184150">
                  <a:moveTo>
                    <a:pt x="542105" y="144068"/>
                  </a:moveTo>
                  <a:lnTo>
                    <a:pt x="376091" y="144068"/>
                  </a:lnTo>
                  <a:lnTo>
                    <a:pt x="376091" y="158292"/>
                  </a:lnTo>
                  <a:lnTo>
                    <a:pt x="542105" y="158292"/>
                  </a:lnTo>
                  <a:lnTo>
                    <a:pt x="542105" y="144068"/>
                  </a:lnTo>
                  <a:close/>
                </a:path>
                <a:path w="713739" h="184150">
                  <a:moveTo>
                    <a:pt x="713590" y="0"/>
                  </a:moveTo>
                  <a:lnTo>
                    <a:pt x="696725" y="0"/>
                  </a:lnTo>
                  <a:lnTo>
                    <a:pt x="696725" y="183692"/>
                  </a:lnTo>
                  <a:lnTo>
                    <a:pt x="713590" y="183692"/>
                  </a:lnTo>
                  <a:lnTo>
                    <a:pt x="713590" y="0"/>
                  </a:lnTo>
                  <a:close/>
                </a:path>
                <a:path w="713739" h="184150">
                  <a:moveTo>
                    <a:pt x="650192" y="19710"/>
                  </a:moveTo>
                  <a:lnTo>
                    <a:pt x="642877" y="19710"/>
                  </a:lnTo>
                  <a:lnTo>
                    <a:pt x="642877" y="22555"/>
                  </a:lnTo>
                  <a:lnTo>
                    <a:pt x="638206" y="57245"/>
                  </a:lnTo>
                  <a:lnTo>
                    <a:pt x="623954" y="87934"/>
                  </a:lnTo>
                  <a:lnTo>
                    <a:pt x="599757" y="114280"/>
                  </a:lnTo>
                  <a:lnTo>
                    <a:pt x="565254" y="135940"/>
                  </a:lnTo>
                  <a:lnTo>
                    <a:pt x="574195" y="149555"/>
                  </a:lnTo>
                  <a:lnTo>
                    <a:pt x="613419" y="124066"/>
                  </a:lnTo>
                  <a:lnTo>
                    <a:pt x="639879" y="93319"/>
                  </a:lnTo>
                  <a:lnTo>
                    <a:pt x="654834" y="58229"/>
                  </a:lnTo>
                  <a:lnTo>
                    <a:pt x="657851" y="33528"/>
                  </a:lnTo>
                  <a:lnTo>
                    <a:pt x="650192" y="33528"/>
                  </a:lnTo>
                  <a:lnTo>
                    <a:pt x="650192" y="19710"/>
                  </a:lnTo>
                  <a:close/>
                </a:path>
                <a:path w="713739" h="184150">
                  <a:moveTo>
                    <a:pt x="642877" y="19710"/>
                  </a:moveTo>
                  <a:lnTo>
                    <a:pt x="573585" y="19710"/>
                  </a:lnTo>
                  <a:lnTo>
                    <a:pt x="573585" y="33528"/>
                  </a:lnTo>
                  <a:lnTo>
                    <a:pt x="641399" y="33528"/>
                  </a:lnTo>
                  <a:lnTo>
                    <a:pt x="642877" y="22555"/>
                  </a:lnTo>
                  <a:lnTo>
                    <a:pt x="642877" y="19710"/>
                  </a:lnTo>
                  <a:close/>
                </a:path>
                <a:path w="713739" h="184150">
                  <a:moveTo>
                    <a:pt x="659539" y="19710"/>
                  </a:moveTo>
                  <a:lnTo>
                    <a:pt x="650192" y="19710"/>
                  </a:lnTo>
                  <a:lnTo>
                    <a:pt x="650192" y="33528"/>
                  </a:lnTo>
                  <a:lnTo>
                    <a:pt x="657851" y="33528"/>
                  </a:lnTo>
                  <a:lnTo>
                    <a:pt x="659539" y="1971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840431" y="10713618"/>
              <a:ext cx="343535" cy="189230"/>
            </a:xfrm>
            <a:custGeom>
              <a:avLst/>
              <a:gdLst/>
              <a:ahLst/>
              <a:cxnLst/>
              <a:rect l="l" t="t" r="r" b="b"/>
              <a:pathLst>
                <a:path w="343535" h="189229">
                  <a:moveTo>
                    <a:pt x="71323" y="80264"/>
                  </a:moveTo>
                  <a:lnTo>
                    <a:pt x="0" y="80264"/>
                  </a:lnTo>
                  <a:lnTo>
                    <a:pt x="0" y="101396"/>
                  </a:lnTo>
                  <a:lnTo>
                    <a:pt x="170078" y="101396"/>
                  </a:lnTo>
                  <a:lnTo>
                    <a:pt x="170078" y="95910"/>
                  </a:lnTo>
                  <a:lnTo>
                    <a:pt x="71323" y="95910"/>
                  </a:lnTo>
                  <a:lnTo>
                    <a:pt x="71323" y="80264"/>
                  </a:lnTo>
                  <a:close/>
                </a:path>
                <a:path w="343535" h="189229">
                  <a:moveTo>
                    <a:pt x="98348" y="58724"/>
                  </a:moveTo>
                  <a:lnTo>
                    <a:pt x="71323" y="58724"/>
                  </a:lnTo>
                  <a:lnTo>
                    <a:pt x="71323" y="95910"/>
                  </a:lnTo>
                  <a:lnTo>
                    <a:pt x="98348" y="95910"/>
                  </a:lnTo>
                  <a:lnTo>
                    <a:pt x="98348" y="58724"/>
                  </a:lnTo>
                  <a:close/>
                </a:path>
                <a:path w="343535" h="189229">
                  <a:moveTo>
                    <a:pt x="170078" y="80264"/>
                  </a:moveTo>
                  <a:lnTo>
                    <a:pt x="98348" y="80264"/>
                  </a:lnTo>
                  <a:lnTo>
                    <a:pt x="98348" y="95910"/>
                  </a:lnTo>
                  <a:lnTo>
                    <a:pt x="170078" y="95910"/>
                  </a:lnTo>
                  <a:lnTo>
                    <a:pt x="170078" y="80264"/>
                  </a:lnTo>
                  <a:close/>
                </a:path>
                <a:path w="343535" h="189229">
                  <a:moveTo>
                    <a:pt x="48158" y="3860"/>
                  </a:moveTo>
                  <a:lnTo>
                    <a:pt x="21335" y="3860"/>
                  </a:lnTo>
                  <a:lnTo>
                    <a:pt x="21335" y="64008"/>
                  </a:lnTo>
                  <a:lnTo>
                    <a:pt x="71323" y="64008"/>
                  </a:lnTo>
                  <a:lnTo>
                    <a:pt x="71323" y="58724"/>
                  </a:lnTo>
                  <a:lnTo>
                    <a:pt x="151790" y="58724"/>
                  </a:lnTo>
                  <a:lnTo>
                    <a:pt x="151790" y="56692"/>
                  </a:lnTo>
                  <a:lnTo>
                    <a:pt x="48158" y="56692"/>
                  </a:lnTo>
                  <a:lnTo>
                    <a:pt x="48158" y="3860"/>
                  </a:lnTo>
                  <a:close/>
                </a:path>
                <a:path w="343535" h="189229">
                  <a:moveTo>
                    <a:pt x="151790" y="58724"/>
                  </a:moveTo>
                  <a:lnTo>
                    <a:pt x="98348" y="58724"/>
                  </a:lnTo>
                  <a:lnTo>
                    <a:pt x="98348" y="64008"/>
                  </a:lnTo>
                  <a:lnTo>
                    <a:pt x="151790" y="64008"/>
                  </a:lnTo>
                  <a:lnTo>
                    <a:pt x="151790" y="58724"/>
                  </a:lnTo>
                  <a:close/>
                </a:path>
                <a:path w="343535" h="189229">
                  <a:moveTo>
                    <a:pt x="151790" y="42672"/>
                  </a:moveTo>
                  <a:lnTo>
                    <a:pt x="48158" y="42672"/>
                  </a:lnTo>
                  <a:lnTo>
                    <a:pt x="48158" y="56692"/>
                  </a:lnTo>
                  <a:lnTo>
                    <a:pt x="151790" y="56692"/>
                  </a:lnTo>
                  <a:lnTo>
                    <a:pt x="151790" y="42672"/>
                  </a:lnTo>
                  <a:close/>
                </a:path>
                <a:path w="343535" h="189229">
                  <a:moveTo>
                    <a:pt x="43281" y="164998"/>
                  </a:moveTo>
                  <a:lnTo>
                    <a:pt x="16255" y="164998"/>
                  </a:lnTo>
                  <a:lnTo>
                    <a:pt x="16255" y="186334"/>
                  </a:lnTo>
                  <a:lnTo>
                    <a:pt x="154025" y="186334"/>
                  </a:lnTo>
                  <a:lnTo>
                    <a:pt x="154025" y="175564"/>
                  </a:lnTo>
                  <a:lnTo>
                    <a:pt x="43281" y="175564"/>
                  </a:lnTo>
                  <a:lnTo>
                    <a:pt x="43281" y="164998"/>
                  </a:lnTo>
                  <a:close/>
                </a:path>
                <a:path w="343535" h="189229">
                  <a:moveTo>
                    <a:pt x="69900" y="119888"/>
                  </a:moveTo>
                  <a:lnTo>
                    <a:pt x="43281" y="119888"/>
                  </a:lnTo>
                  <a:lnTo>
                    <a:pt x="43281" y="175564"/>
                  </a:lnTo>
                  <a:lnTo>
                    <a:pt x="69900" y="175564"/>
                  </a:lnTo>
                  <a:lnTo>
                    <a:pt x="69900" y="119888"/>
                  </a:lnTo>
                  <a:close/>
                </a:path>
                <a:path w="343535" h="189229">
                  <a:moveTo>
                    <a:pt x="99974" y="164998"/>
                  </a:moveTo>
                  <a:lnTo>
                    <a:pt x="69900" y="164998"/>
                  </a:lnTo>
                  <a:lnTo>
                    <a:pt x="69900" y="175564"/>
                  </a:lnTo>
                  <a:lnTo>
                    <a:pt x="99974" y="175564"/>
                  </a:lnTo>
                  <a:lnTo>
                    <a:pt x="99974" y="164998"/>
                  </a:lnTo>
                  <a:close/>
                </a:path>
                <a:path w="343535" h="189229">
                  <a:moveTo>
                    <a:pt x="126593" y="119888"/>
                  </a:moveTo>
                  <a:lnTo>
                    <a:pt x="99974" y="119888"/>
                  </a:lnTo>
                  <a:lnTo>
                    <a:pt x="99974" y="175564"/>
                  </a:lnTo>
                  <a:lnTo>
                    <a:pt x="126593" y="175564"/>
                  </a:lnTo>
                  <a:lnTo>
                    <a:pt x="126593" y="119888"/>
                  </a:lnTo>
                  <a:close/>
                </a:path>
                <a:path w="343535" h="189229">
                  <a:moveTo>
                    <a:pt x="154025" y="164998"/>
                  </a:moveTo>
                  <a:lnTo>
                    <a:pt x="126593" y="164998"/>
                  </a:lnTo>
                  <a:lnTo>
                    <a:pt x="126593" y="175564"/>
                  </a:lnTo>
                  <a:lnTo>
                    <a:pt x="154025" y="175564"/>
                  </a:lnTo>
                  <a:lnTo>
                    <a:pt x="154025" y="164998"/>
                  </a:lnTo>
                  <a:close/>
                </a:path>
                <a:path w="343535" h="189229">
                  <a:moveTo>
                    <a:pt x="151993" y="114198"/>
                  </a:moveTo>
                  <a:lnTo>
                    <a:pt x="18084" y="114198"/>
                  </a:lnTo>
                  <a:lnTo>
                    <a:pt x="18084" y="135534"/>
                  </a:lnTo>
                  <a:lnTo>
                    <a:pt x="43281" y="135534"/>
                  </a:lnTo>
                  <a:lnTo>
                    <a:pt x="43281" y="119888"/>
                  </a:lnTo>
                  <a:lnTo>
                    <a:pt x="151993" y="119888"/>
                  </a:lnTo>
                  <a:lnTo>
                    <a:pt x="151993" y="114198"/>
                  </a:lnTo>
                  <a:close/>
                </a:path>
                <a:path w="343535" h="189229">
                  <a:moveTo>
                    <a:pt x="99974" y="119888"/>
                  </a:moveTo>
                  <a:lnTo>
                    <a:pt x="69900" y="119888"/>
                  </a:lnTo>
                  <a:lnTo>
                    <a:pt x="69900" y="135534"/>
                  </a:lnTo>
                  <a:lnTo>
                    <a:pt x="99974" y="135534"/>
                  </a:lnTo>
                  <a:lnTo>
                    <a:pt x="99974" y="119888"/>
                  </a:lnTo>
                  <a:close/>
                </a:path>
                <a:path w="343535" h="189229">
                  <a:moveTo>
                    <a:pt x="151993" y="119888"/>
                  </a:moveTo>
                  <a:lnTo>
                    <a:pt x="126593" y="119888"/>
                  </a:lnTo>
                  <a:lnTo>
                    <a:pt x="126593" y="135534"/>
                  </a:lnTo>
                  <a:lnTo>
                    <a:pt x="151993" y="135534"/>
                  </a:lnTo>
                  <a:lnTo>
                    <a:pt x="151993" y="119888"/>
                  </a:lnTo>
                  <a:close/>
                </a:path>
                <a:path w="343535" h="189229">
                  <a:moveTo>
                    <a:pt x="342985" y="0"/>
                  </a:moveTo>
                  <a:lnTo>
                    <a:pt x="315756" y="0"/>
                  </a:lnTo>
                  <a:lnTo>
                    <a:pt x="315756" y="188772"/>
                  </a:lnTo>
                  <a:lnTo>
                    <a:pt x="342985" y="188772"/>
                  </a:lnTo>
                  <a:lnTo>
                    <a:pt x="342985" y="0"/>
                  </a:lnTo>
                  <a:close/>
                </a:path>
                <a:path w="343535" h="189229">
                  <a:moveTo>
                    <a:pt x="241588" y="13208"/>
                  </a:moveTo>
                  <a:lnTo>
                    <a:pt x="221872" y="17913"/>
                  </a:lnTo>
                  <a:lnTo>
                    <a:pt x="206232" y="31343"/>
                  </a:lnTo>
                  <a:lnTo>
                    <a:pt x="195926" y="52470"/>
                  </a:lnTo>
                  <a:lnTo>
                    <a:pt x="192211" y="80264"/>
                  </a:lnTo>
                  <a:lnTo>
                    <a:pt x="195926" y="108292"/>
                  </a:lnTo>
                  <a:lnTo>
                    <a:pt x="206232" y="129540"/>
                  </a:lnTo>
                  <a:lnTo>
                    <a:pt x="221872" y="143014"/>
                  </a:lnTo>
                  <a:lnTo>
                    <a:pt x="241588" y="147726"/>
                  </a:lnTo>
                  <a:lnTo>
                    <a:pt x="261305" y="143014"/>
                  </a:lnTo>
                  <a:lnTo>
                    <a:pt x="276945" y="129540"/>
                  </a:lnTo>
                  <a:lnTo>
                    <a:pt x="279951" y="123342"/>
                  </a:lnTo>
                  <a:lnTo>
                    <a:pt x="241588" y="123342"/>
                  </a:lnTo>
                  <a:lnTo>
                    <a:pt x="231990" y="120554"/>
                  </a:lnTo>
                  <a:lnTo>
                    <a:pt x="224545" y="112318"/>
                  </a:lnTo>
                  <a:lnTo>
                    <a:pt x="219729" y="98825"/>
                  </a:lnTo>
                  <a:lnTo>
                    <a:pt x="218017" y="80264"/>
                  </a:lnTo>
                  <a:lnTo>
                    <a:pt x="219729" y="61969"/>
                  </a:lnTo>
                  <a:lnTo>
                    <a:pt x="224545" y="48666"/>
                  </a:lnTo>
                  <a:lnTo>
                    <a:pt x="231990" y="40544"/>
                  </a:lnTo>
                  <a:lnTo>
                    <a:pt x="241588" y="37795"/>
                  </a:lnTo>
                  <a:lnTo>
                    <a:pt x="280092" y="37795"/>
                  </a:lnTo>
                  <a:lnTo>
                    <a:pt x="276945" y="31343"/>
                  </a:lnTo>
                  <a:lnTo>
                    <a:pt x="261305" y="17913"/>
                  </a:lnTo>
                  <a:lnTo>
                    <a:pt x="241588" y="13208"/>
                  </a:lnTo>
                  <a:close/>
                </a:path>
                <a:path w="343535" h="189229">
                  <a:moveTo>
                    <a:pt x="280092" y="37795"/>
                  </a:moveTo>
                  <a:lnTo>
                    <a:pt x="241588" y="37795"/>
                  </a:lnTo>
                  <a:lnTo>
                    <a:pt x="251155" y="40544"/>
                  </a:lnTo>
                  <a:lnTo>
                    <a:pt x="258530" y="48666"/>
                  </a:lnTo>
                  <a:lnTo>
                    <a:pt x="263277" y="61969"/>
                  </a:lnTo>
                  <a:lnTo>
                    <a:pt x="264956" y="80264"/>
                  </a:lnTo>
                  <a:lnTo>
                    <a:pt x="263277" y="98825"/>
                  </a:lnTo>
                  <a:lnTo>
                    <a:pt x="258530" y="112318"/>
                  </a:lnTo>
                  <a:lnTo>
                    <a:pt x="251155" y="120554"/>
                  </a:lnTo>
                  <a:lnTo>
                    <a:pt x="241588" y="123342"/>
                  </a:lnTo>
                  <a:lnTo>
                    <a:pt x="279951" y="123342"/>
                  </a:lnTo>
                  <a:lnTo>
                    <a:pt x="287251" y="108292"/>
                  </a:lnTo>
                  <a:lnTo>
                    <a:pt x="290966" y="80264"/>
                  </a:lnTo>
                  <a:lnTo>
                    <a:pt x="287251" y="52470"/>
                  </a:lnTo>
                  <a:lnTo>
                    <a:pt x="280092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819400" y="110617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969260" y="11173053"/>
              <a:ext cx="337185" cy="184150"/>
            </a:xfrm>
            <a:custGeom>
              <a:avLst/>
              <a:gdLst/>
              <a:ahLst/>
              <a:cxnLst/>
              <a:rect l="l" t="t" r="r" b="b"/>
              <a:pathLst>
                <a:path w="337185" h="184150">
                  <a:moveTo>
                    <a:pt x="74574" y="83921"/>
                  </a:move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74574" y="93065"/>
                  </a:lnTo>
                  <a:lnTo>
                    <a:pt x="74574" y="83921"/>
                  </a:lnTo>
                  <a:close/>
                </a:path>
                <a:path w="337185" h="184150">
                  <a:moveTo>
                    <a:pt x="91236" y="56083"/>
                  </a:moveTo>
                  <a:lnTo>
                    <a:pt x="74574" y="56083"/>
                  </a:lnTo>
                  <a:lnTo>
                    <a:pt x="74574" y="93065"/>
                  </a:lnTo>
                  <a:lnTo>
                    <a:pt x="91236" y="93065"/>
                  </a:lnTo>
                  <a:lnTo>
                    <a:pt x="91236" y="56083"/>
                  </a:lnTo>
                  <a:close/>
                </a:path>
                <a:path w="337185" h="184150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93065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337185" h="184150">
                  <a:moveTo>
                    <a:pt x="39217" y="4267"/>
                  </a:move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56083"/>
                  </a:lnTo>
                  <a:lnTo>
                    <a:pt x="147320" y="56083"/>
                  </a:lnTo>
                  <a:lnTo>
                    <a:pt x="147320" y="55879"/>
                  </a:lnTo>
                  <a:lnTo>
                    <a:pt x="39217" y="55879"/>
                  </a:lnTo>
                  <a:lnTo>
                    <a:pt x="39217" y="4267"/>
                  </a:lnTo>
                  <a:close/>
                </a:path>
                <a:path w="337185" h="184150">
                  <a:moveTo>
                    <a:pt x="147320" y="56083"/>
                  </a:moveTo>
                  <a:lnTo>
                    <a:pt x="91236" y="56083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close/>
                </a:path>
                <a:path w="337185" h="184150">
                  <a:moveTo>
                    <a:pt x="147320" y="47142"/>
                  </a:moveTo>
                  <a:lnTo>
                    <a:pt x="39217" y="47142"/>
                  </a:lnTo>
                  <a:lnTo>
                    <a:pt x="39217" y="55879"/>
                  </a:lnTo>
                  <a:lnTo>
                    <a:pt x="147320" y="55879"/>
                  </a:lnTo>
                  <a:lnTo>
                    <a:pt x="147320" y="47142"/>
                  </a:lnTo>
                  <a:close/>
                </a:path>
                <a:path w="337185" h="184150">
                  <a:moveTo>
                    <a:pt x="46329" y="167843"/>
                  </a:moveTo>
                  <a:lnTo>
                    <a:pt x="16662" y="167843"/>
                  </a:lnTo>
                  <a:lnTo>
                    <a:pt x="16662" y="181457"/>
                  </a:lnTo>
                  <a:lnTo>
                    <a:pt x="149351" y="181457"/>
                  </a:lnTo>
                  <a:lnTo>
                    <a:pt x="149351" y="174142"/>
                  </a:lnTo>
                  <a:lnTo>
                    <a:pt x="46329" y="174142"/>
                  </a:lnTo>
                  <a:lnTo>
                    <a:pt x="46329" y="167843"/>
                  </a:lnTo>
                  <a:close/>
                </a:path>
                <a:path w="337185" h="184150">
                  <a:moveTo>
                    <a:pt x="62991" y="119684"/>
                  </a:moveTo>
                  <a:lnTo>
                    <a:pt x="46329" y="119684"/>
                  </a:lnTo>
                  <a:lnTo>
                    <a:pt x="46329" y="174142"/>
                  </a:lnTo>
                  <a:lnTo>
                    <a:pt x="62991" y="174142"/>
                  </a:lnTo>
                  <a:lnTo>
                    <a:pt x="62991" y="119684"/>
                  </a:lnTo>
                  <a:close/>
                </a:path>
                <a:path w="337185" h="184150">
                  <a:moveTo>
                    <a:pt x="103022" y="167843"/>
                  </a:moveTo>
                  <a:lnTo>
                    <a:pt x="62991" y="167843"/>
                  </a:lnTo>
                  <a:lnTo>
                    <a:pt x="62991" y="174142"/>
                  </a:lnTo>
                  <a:lnTo>
                    <a:pt x="103022" y="174142"/>
                  </a:lnTo>
                  <a:lnTo>
                    <a:pt x="103022" y="167843"/>
                  </a:lnTo>
                  <a:close/>
                </a:path>
                <a:path w="337185" h="184150">
                  <a:moveTo>
                    <a:pt x="119684" y="119684"/>
                  </a:moveTo>
                  <a:lnTo>
                    <a:pt x="103022" y="119684"/>
                  </a:lnTo>
                  <a:lnTo>
                    <a:pt x="103022" y="174142"/>
                  </a:lnTo>
                  <a:lnTo>
                    <a:pt x="119684" y="174142"/>
                  </a:lnTo>
                  <a:lnTo>
                    <a:pt x="119684" y="119684"/>
                  </a:lnTo>
                  <a:close/>
                </a:path>
                <a:path w="337185" h="184150">
                  <a:moveTo>
                    <a:pt x="149351" y="167843"/>
                  </a:moveTo>
                  <a:lnTo>
                    <a:pt x="119684" y="167843"/>
                  </a:lnTo>
                  <a:lnTo>
                    <a:pt x="119684" y="174142"/>
                  </a:lnTo>
                  <a:lnTo>
                    <a:pt x="149351" y="174142"/>
                  </a:lnTo>
                  <a:lnTo>
                    <a:pt x="149351" y="167843"/>
                  </a:lnTo>
                  <a:close/>
                </a:path>
                <a:path w="337185" h="184150">
                  <a:moveTo>
                    <a:pt x="147726" y="115620"/>
                  </a:move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19684"/>
                  </a:lnTo>
                  <a:lnTo>
                    <a:pt x="147726" y="119684"/>
                  </a:lnTo>
                  <a:lnTo>
                    <a:pt x="147726" y="115620"/>
                  </a:lnTo>
                  <a:close/>
                </a:path>
                <a:path w="337185" h="184150">
                  <a:moveTo>
                    <a:pt x="103022" y="119684"/>
                  </a:moveTo>
                  <a:lnTo>
                    <a:pt x="62991" y="119684"/>
                  </a:lnTo>
                  <a:lnTo>
                    <a:pt x="62991" y="129235"/>
                  </a:lnTo>
                  <a:lnTo>
                    <a:pt x="103022" y="129235"/>
                  </a:lnTo>
                  <a:lnTo>
                    <a:pt x="103022" y="119684"/>
                  </a:lnTo>
                  <a:close/>
                </a:path>
                <a:path w="337185" h="184150">
                  <a:moveTo>
                    <a:pt x="147726" y="119684"/>
                  </a:moveTo>
                  <a:lnTo>
                    <a:pt x="119684" y="119684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close/>
                </a:path>
                <a:path w="337185" h="184150">
                  <a:moveTo>
                    <a:pt x="337092" y="0"/>
                  </a:moveTo>
                  <a:lnTo>
                    <a:pt x="320227" y="0"/>
                  </a:lnTo>
                  <a:lnTo>
                    <a:pt x="320227" y="184099"/>
                  </a:lnTo>
                  <a:lnTo>
                    <a:pt x="337092" y="184099"/>
                  </a:lnTo>
                  <a:lnTo>
                    <a:pt x="337092" y="0"/>
                  </a:lnTo>
                  <a:close/>
                </a:path>
                <a:path w="337185" h="184150">
                  <a:moveTo>
                    <a:pt x="240166" y="14223"/>
                  </a:moveTo>
                  <a:lnTo>
                    <a:pt x="221494" y="18738"/>
                  </a:lnTo>
                  <a:lnTo>
                    <a:pt x="206765" y="31597"/>
                  </a:lnTo>
                  <a:lnTo>
                    <a:pt x="197103" y="51771"/>
                  </a:lnTo>
                  <a:lnTo>
                    <a:pt x="193633" y="78231"/>
                  </a:lnTo>
                  <a:lnTo>
                    <a:pt x="197103" y="104809"/>
                  </a:lnTo>
                  <a:lnTo>
                    <a:pt x="206765" y="125044"/>
                  </a:lnTo>
                  <a:lnTo>
                    <a:pt x="221494" y="137925"/>
                  </a:lnTo>
                  <a:lnTo>
                    <a:pt x="240166" y="142443"/>
                  </a:lnTo>
                  <a:lnTo>
                    <a:pt x="258956" y="137925"/>
                  </a:lnTo>
                  <a:lnTo>
                    <a:pt x="270799" y="127609"/>
                  </a:lnTo>
                  <a:lnTo>
                    <a:pt x="240166" y="127609"/>
                  </a:lnTo>
                  <a:lnTo>
                    <a:pt x="227860" y="124094"/>
                  </a:lnTo>
                  <a:lnTo>
                    <a:pt x="218220" y="114122"/>
                  </a:lnTo>
                  <a:lnTo>
                    <a:pt x="211934" y="98548"/>
                  </a:lnTo>
                  <a:lnTo>
                    <a:pt x="209686" y="78231"/>
                  </a:lnTo>
                  <a:lnTo>
                    <a:pt x="211934" y="58096"/>
                  </a:lnTo>
                  <a:lnTo>
                    <a:pt x="218220" y="42722"/>
                  </a:lnTo>
                  <a:lnTo>
                    <a:pt x="227860" y="32912"/>
                  </a:lnTo>
                  <a:lnTo>
                    <a:pt x="240166" y="29463"/>
                  </a:lnTo>
                  <a:lnTo>
                    <a:pt x="271291" y="29463"/>
                  </a:lnTo>
                  <a:lnTo>
                    <a:pt x="258956" y="18738"/>
                  </a:lnTo>
                  <a:lnTo>
                    <a:pt x="240166" y="14223"/>
                  </a:lnTo>
                  <a:close/>
                </a:path>
                <a:path w="337185" h="184150">
                  <a:moveTo>
                    <a:pt x="271291" y="29463"/>
                  </a:moveTo>
                  <a:lnTo>
                    <a:pt x="240166" y="29463"/>
                  </a:lnTo>
                  <a:lnTo>
                    <a:pt x="252558" y="32912"/>
                  </a:lnTo>
                  <a:lnTo>
                    <a:pt x="262188" y="42722"/>
                  </a:lnTo>
                  <a:lnTo>
                    <a:pt x="268427" y="58096"/>
                  </a:lnTo>
                  <a:lnTo>
                    <a:pt x="270646" y="78231"/>
                  </a:lnTo>
                  <a:lnTo>
                    <a:pt x="268427" y="98548"/>
                  </a:lnTo>
                  <a:lnTo>
                    <a:pt x="262188" y="114122"/>
                  </a:lnTo>
                  <a:lnTo>
                    <a:pt x="252558" y="124094"/>
                  </a:lnTo>
                  <a:lnTo>
                    <a:pt x="240166" y="127609"/>
                  </a:lnTo>
                  <a:lnTo>
                    <a:pt x="270799" y="127609"/>
                  </a:lnTo>
                  <a:lnTo>
                    <a:pt x="273745" y="125044"/>
                  </a:lnTo>
                  <a:lnTo>
                    <a:pt x="283429" y="104809"/>
                  </a:lnTo>
                  <a:lnTo>
                    <a:pt x="286902" y="78231"/>
                  </a:lnTo>
                  <a:lnTo>
                    <a:pt x="283429" y="51771"/>
                  </a:lnTo>
                  <a:lnTo>
                    <a:pt x="273745" y="31597"/>
                  </a:lnTo>
                  <a:lnTo>
                    <a:pt x="271291" y="2946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828137" y="6306718"/>
              <a:ext cx="718185" cy="188595"/>
            </a:xfrm>
            <a:custGeom>
              <a:avLst/>
              <a:gdLst/>
              <a:ahLst/>
              <a:cxnLst/>
              <a:rect l="l" t="t" r="r" b="b"/>
              <a:pathLst>
                <a:path w="718185" h="188595">
                  <a:moveTo>
                    <a:pt x="156260" y="203"/>
                  </a:moveTo>
                  <a:lnTo>
                    <a:pt x="129032" y="203"/>
                  </a:lnTo>
                  <a:lnTo>
                    <a:pt x="129032" y="188366"/>
                  </a:lnTo>
                  <a:lnTo>
                    <a:pt x="156260" y="188366"/>
                  </a:lnTo>
                  <a:lnTo>
                    <a:pt x="156260" y="203"/>
                  </a:lnTo>
                  <a:close/>
                </a:path>
                <a:path w="718185" h="188595">
                  <a:moveTo>
                    <a:pt x="86360" y="19710"/>
                  </a:moveTo>
                  <a:lnTo>
                    <a:pt x="73558" y="19710"/>
                  </a:lnTo>
                  <a:lnTo>
                    <a:pt x="73558" y="24587"/>
                  </a:lnTo>
                  <a:lnTo>
                    <a:pt x="69665" y="59461"/>
                  </a:lnTo>
                  <a:lnTo>
                    <a:pt x="57048" y="89001"/>
                  </a:lnTo>
                  <a:lnTo>
                    <a:pt x="34296" y="113969"/>
                  </a:lnTo>
                  <a:lnTo>
                    <a:pt x="0" y="135128"/>
                  </a:lnTo>
                  <a:lnTo>
                    <a:pt x="14020" y="156667"/>
                  </a:lnTo>
                  <a:lnTo>
                    <a:pt x="55718" y="129724"/>
                  </a:lnTo>
                  <a:lnTo>
                    <a:pt x="82270" y="97637"/>
                  </a:lnTo>
                  <a:lnTo>
                    <a:pt x="96288" y="60826"/>
                  </a:lnTo>
                  <a:lnTo>
                    <a:pt x="98257" y="41046"/>
                  </a:lnTo>
                  <a:lnTo>
                    <a:pt x="86360" y="41046"/>
                  </a:lnTo>
                  <a:lnTo>
                    <a:pt x="86360" y="19710"/>
                  </a:lnTo>
                  <a:close/>
                </a:path>
                <a:path w="718185" h="188595">
                  <a:moveTo>
                    <a:pt x="73558" y="19710"/>
                  </a:moveTo>
                  <a:lnTo>
                    <a:pt x="9956" y="19710"/>
                  </a:lnTo>
                  <a:lnTo>
                    <a:pt x="9956" y="41046"/>
                  </a:lnTo>
                  <a:lnTo>
                    <a:pt x="71721" y="41046"/>
                  </a:lnTo>
                  <a:lnTo>
                    <a:pt x="73558" y="24587"/>
                  </a:lnTo>
                  <a:lnTo>
                    <a:pt x="73558" y="19710"/>
                  </a:lnTo>
                  <a:close/>
                </a:path>
                <a:path w="718185" h="188595">
                  <a:moveTo>
                    <a:pt x="100380" y="19710"/>
                  </a:moveTo>
                  <a:lnTo>
                    <a:pt x="86360" y="19710"/>
                  </a:lnTo>
                  <a:lnTo>
                    <a:pt x="86360" y="41046"/>
                  </a:lnTo>
                  <a:lnTo>
                    <a:pt x="98257" y="41046"/>
                  </a:lnTo>
                  <a:lnTo>
                    <a:pt x="100380" y="19710"/>
                  </a:lnTo>
                  <a:close/>
                </a:path>
                <a:path w="718185" h="188595">
                  <a:moveTo>
                    <a:pt x="257641" y="99568"/>
                  </a:moveTo>
                  <a:lnTo>
                    <a:pt x="186318" y="99568"/>
                  </a:lnTo>
                  <a:lnTo>
                    <a:pt x="186318" y="121107"/>
                  </a:lnTo>
                  <a:lnTo>
                    <a:pt x="356396" y="121107"/>
                  </a:lnTo>
                  <a:lnTo>
                    <a:pt x="356396" y="108508"/>
                  </a:lnTo>
                  <a:lnTo>
                    <a:pt x="257641" y="108508"/>
                  </a:lnTo>
                  <a:lnTo>
                    <a:pt x="257641" y="99568"/>
                  </a:lnTo>
                  <a:close/>
                </a:path>
                <a:path w="718185" h="188595">
                  <a:moveTo>
                    <a:pt x="284667" y="72339"/>
                  </a:moveTo>
                  <a:lnTo>
                    <a:pt x="257641" y="72339"/>
                  </a:lnTo>
                  <a:lnTo>
                    <a:pt x="257641" y="108508"/>
                  </a:lnTo>
                  <a:lnTo>
                    <a:pt x="284667" y="108508"/>
                  </a:lnTo>
                  <a:lnTo>
                    <a:pt x="284667" y="72339"/>
                  </a:lnTo>
                  <a:close/>
                </a:path>
                <a:path w="718185" h="188595">
                  <a:moveTo>
                    <a:pt x="356396" y="99568"/>
                  </a:moveTo>
                  <a:lnTo>
                    <a:pt x="284667" y="99568"/>
                  </a:lnTo>
                  <a:lnTo>
                    <a:pt x="284667" y="108508"/>
                  </a:lnTo>
                  <a:lnTo>
                    <a:pt x="356396" y="108508"/>
                  </a:lnTo>
                  <a:lnTo>
                    <a:pt x="356396" y="99568"/>
                  </a:lnTo>
                  <a:close/>
                </a:path>
                <a:path w="718185" h="188595">
                  <a:moveTo>
                    <a:pt x="234680" y="7112"/>
                  </a:moveTo>
                  <a:lnTo>
                    <a:pt x="208060" y="7112"/>
                  </a:lnTo>
                  <a:lnTo>
                    <a:pt x="208060" y="83718"/>
                  </a:lnTo>
                  <a:lnTo>
                    <a:pt x="257641" y="83718"/>
                  </a:lnTo>
                  <a:lnTo>
                    <a:pt x="257641" y="72339"/>
                  </a:lnTo>
                  <a:lnTo>
                    <a:pt x="334857" y="72339"/>
                  </a:lnTo>
                  <a:lnTo>
                    <a:pt x="334857" y="62382"/>
                  </a:lnTo>
                  <a:lnTo>
                    <a:pt x="234680" y="62382"/>
                  </a:lnTo>
                  <a:lnTo>
                    <a:pt x="234680" y="46126"/>
                  </a:lnTo>
                  <a:lnTo>
                    <a:pt x="334857" y="46126"/>
                  </a:lnTo>
                  <a:lnTo>
                    <a:pt x="334857" y="25400"/>
                  </a:lnTo>
                  <a:lnTo>
                    <a:pt x="234680" y="25400"/>
                  </a:lnTo>
                  <a:lnTo>
                    <a:pt x="234680" y="7112"/>
                  </a:lnTo>
                  <a:close/>
                </a:path>
                <a:path w="718185" h="188595">
                  <a:moveTo>
                    <a:pt x="334857" y="72339"/>
                  </a:moveTo>
                  <a:lnTo>
                    <a:pt x="284667" y="72339"/>
                  </a:lnTo>
                  <a:lnTo>
                    <a:pt x="284667" y="83718"/>
                  </a:lnTo>
                  <a:lnTo>
                    <a:pt x="334857" y="83718"/>
                  </a:lnTo>
                  <a:lnTo>
                    <a:pt x="334857" y="72339"/>
                  </a:lnTo>
                  <a:close/>
                </a:path>
                <a:path w="718185" h="188595">
                  <a:moveTo>
                    <a:pt x="334857" y="46126"/>
                  </a:moveTo>
                  <a:lnTo>
                    <a:pt x="308035" y="46126"/>
                  </a:lnTo>
                  <a:lnTo>
                    <a:pt x="308035" y="62382"/>
                  </a:lnTo>
                  <a:lnTo>
                    <a:pt x="334857" y="62382"/>
                  </a:lnTo>
                  <a:lnTo>
                    <a:pt x="334857" y="46126"/>
                  </a:lnTo>
                  <a:close/>
                </a:path>
                <a:path w="718185" h="188595">
                  <a:moveTo>
                    <a:pt x="334857" y="7112"/>
                  </a:moveTo>
                  <a:lnTo>
                    <a:pt x="308035" y="7112"/>
                  </a:lnTo>
                  <a:lnTo>
                    <a:pt x="308035" y="25400"/>
                  </a:lnTo>
                  <a:lnTo>
                    <a:pt x="334857" y="25400"/>
                  </a:lnTo>
                  <a:lnTo>
                    <a:pt x="334857" y="7112"/>
                  </a:lnTo>
                  <a:close/>
                </a:path>
                <a:path w="718185" h="188595">
                  <a:moveTo>
                    <a:pt x="233867" y="132080"/>
                  </a:moveTo>
                  <a:lnTo>
                    <a:pt x="206841" y="132080"/>
                  </a:lnTo>
                  <a:lnTo>
                    <a:pt x="206841" y="185115"/>
                  </a:lnTo>
                  <a:lnTo>
                    <a:pt x="337296" y="185115"/>
                  </a:lnTo>
                  <a:lnTo>
                    <a:pt x="337296" y="171500"/>
                  </a:lnTo>
                  <a:lnTo>
                    <a:pt x="233867" y="171500"/>
                  </a:lnTo>
                  <a:lnTo>
                    <a:pt x="233867" y="132080"/>
                  </a:lnTo>
                  <a:close/>
                </a:path>
                <a:path w="718185" h="188595">
                  <a:moveTo>
                    <a:pt x="337296" y="163576"/>
                  </a:moveTo>
                  <a:lnTo>
                    <a:pt x="233867" y="163576"/>
                  </a:lnTo>
                  <a:lnTo>
                    <a:pt x="233867" y="171500"/>
                  </a:lnTo>
                  <a:lnTo>
                    <a:pt x="337296" y="171500"/>
                  </a:lnTo>
                  <a:lnTo>
                    <a:pt x="337296" y="163576"/>
                  </a:lnTo>
                  <a:close/>
                </a:path>
                <a:path w="718185" h="188595">
                  <a:moveTo>
                    <a:pt x="520769" y="0"/>
                  </a:moveTo>
                  <a:lnTo>
                    <a:pt x="493541" y="0"/>
                  </a:lnTo>
                  <a:lnTo>
                    <a:pt x="493541" y="188163"/>
                  </a:lnTo>
                  <a:lnTo>
                    <a:pt x="520769" y="188163"/>
                  </a:lnTo>
                  <a:lnTo>
                    <a:pt x="520769" y="94081"/>
                  </a:lnTo>
                  <a:lnTo>
                    <a:pt x="513657" y="94081"/>
                  </a:lnTo>
                  <a:lnTo>
                    <a:pt x="513657" y="71932"/>
                  </a:lnTo>
                  <a:lnTo>
                    <a:pt x="520769" y="71932"/>
                  </a:lnTo>
                  <a:lnTo>
                    <a:pt x="520769" y="0"/>
                  </a:lnTo>
                  <a:close/>
                </a:path>
                <a:path w="718185" h="188595">
                  <a:moveTo>
                    <a:pt x="520769" y="71932"/>
                  </a:moveTo>
                  <a:lnTo>
                    <a:pt x="513657" y="71932"/>
                  </a:lnTo>
                  <a:lnTo>
                    <a:pt x="513657" y="94081"/>
                  </a:lnTo>
                  <a:lnTo>
                    <a:pt x="520769" y="94081"/>
                  </a:lnTo>
                  <a:lnTo>
                    <a:pt x="520769" y="71932"/>
                  </a:lnTo>
                  <a:close/>
                </a:path>
                <a:path w="718185" h="188595">
                  <a:moveTo>
                    <a:pt x="546779" y="71932"/>
                  </a:moveTo>
                  <a:lnTo>
                    <a:pt x="520769" y="71932"/>
                  </a:lnTo>
                  <a:lnTo>
                    <a:pt x="520769" y="94081"/>
                  </a:lnTo>
                  <a:lnTo>
                    <a:pt x="546779" y="94081"/>
                  </a:lnTo>
                  <a:lnTo>
                    <a:pt x="546779" y="71932"/>
                  </a:lnTo>
                  <a:close/>
                </a:path>
                <a:path w="718185" h="188595">
                  <a:moveTo>
                    <a:pt x="457981" y="19507"/>
                  </a:moveTo>
                  <a:lnTo>
                    <a:pt x="444163" y="19507"/>
                  </a:lnTo>
                  <a:lnTo>
                    <a:pt x="444163" y="24180"/>
                  </a:lnTo>
                  <a:lnTo>
                    <a:pt x="439740" y="59464"/>
                  </a:lnTo>
                  <a:lnTo>
                    <a:pt x="426307" y="89281"/>
                  </a:lnTo>
                  <a:lnTo>
                    <a:pt x="403615" y="114334"/>
                  </a:lnTo>
                  <a:lnTo>
                    <a:pt x="371417" y="135331"/>
                  </a:lnTo>
                  <a:lnTo>
                    <a:pt x="386454" y="155854"/>
                  </a:lnTo>
                  <a:lnTo>
                    <a:pt x="426002" y="129206"/>
                  </a:lnTo>
                  <a:lnTo>
                    <a:pt x="451986" y="97053"/>
                  </a:lnTo>
                  <a:lnTo>
                    <a:pt x="466236" y="60213"/>
                  </a:lnTo>
                  <a:lnTo>
                    <a:pt x="468259" y="41249"/>
                  </a:lnTo>
                  <a:lnTo>
                    <a:pt x="457981" y="41249"/>
                  </a:lnTo>
                  <a:lnTo>
                    <a:pt x="457981" y="19507"/>
                  </a:lnTo>
                  <a:close/>
                </a:path>
                <a:path w="718185" h="188595">
                  <a:moveTo>
                    <a:pt x="444163" y="19507"/>
                  </a:moveTo>
                  <a:lnTo>
                    <a:pt x="381781" y="19507"/>
                  </a:lnTo>
                  <a:lnTo>
                    <a:pt x="381781" y="41249"/>
                  </a:lnTo>
                  <a:lnTo>
                    <a:pt x="442023" y="41249"/>
                  </a:lnTo>
                  <a:lnTo>
                    <a:pt x="444163" y="24180"/>
                  </a:lnTo>
                  <a:lnTo>
                    <a:pt x="444163" y="19507"/>
                  </a:lnTo>
                  <a:close/>
                </a:path>
                <a:path w="718185" h="188595">
                  <a:moveTo>
                    <a:pt x="470579" y="19507"/>
                  </a:moveTo>
                  <a:lnTo>
                    <a:pt x="457981" y="19507"/>
                  </a:lnTo>
                  <a:lnTo>
                    <a:pt x="457981" y="41249"/>
                  </a:lnTo>
                  <a:lnTo>
                    <a:pt x="468259" y="41249"/>
                  </a:lnTo>
                  <a:lnTo>
                    <a:pt x="470579" y="19507"/>
                  </a:lnTo>
                  <a:close/>
                </a:path>
                <a:path w="718185" h="188595">
                  <a:moveTo>
                    <a:pt x="717654" y="203"/>
                  </a:moveTo>
                  <a:lnTo>
                    <a:pt x="690629" y="203"/>
                  </a:lnTo>
                  <a:lnTo>
                    <a:pt x="690629" y="111963"/>
                  </a:lnTo>
                  <a:lnTo>
                    <a:pt x="717654" y="111963"/>
                  </a:lnTo>
                  <a:lnTo>
                    <a:pt x="717654" y="92049"/>
                  </a:lnTo>
                  <a:lnTo>
                    <a:pt x="693474" y="92049"/>
                  </a:lnTo>
                  <a:lnTo>
                    <a:pt x="693474" y="70510"/>
                  </a:lnTo>
                  <a:lnTo>
                    <a:pt x="717654" y="70510"/>
                  </a:lnTo>
                  <a:lnTo>
                    <a:pt x="717654" y="51816"/>
                  </a:lnTo>
                  <a:lnTo>
                    <a:pt x="695099" y="51816"/>
                  </a:lnTo>
                  <a:lnTo>
                    <a:pt x="695099" y="30480"/>
                  </a:lnTo>
                  <a:lnTo>
                    <a:pt x="717654" y="30480"/>
                  </a:lnTo>
                  <a:lnTo>
                    <a:pt x="717654" y="203"/>
                  </a:lnTo>
                  <a:close/>
                </a:path>
                <a:path w="718185" h="188595">
                  <a:moveTo>
                    <a:pt x="649176" y="11988"/>
                  </a:moveTo>
                  <a:lnTo>
                    <a:pt x="631701" y="11988"/>
                  </a:lnTo>
                  <a:lnTo>
                    <a:pt x="631701" y="25400"/>
                  </a:lnTo>
                  <a:lnTo>
                    <a:pt x="627329" y="46078"/>
                  </a:lnTo>
                  <a:lnTo>
                    <a:pt x="614251" y="64338"/>
                  </a:lnTo>
                  <a:lnTo>
                    <a:pt x="592524" y="79435"/>
                  </a:lnTo>
                  <a:lnTo>
                    <a:pt x="562206" y="90627"/>
                  </a:lnTo>
                  <a:lnTo>
                    <a:pt x="572366" y="111760"/>
                  </a:lnTo>
                  <a:lnTo>
                    <a:pt x="609796" y="97028"/>
                  </a:lnTo>
                  <a:lnTo>
                    <a:pt x="637263" y="75285"/>
                  </a:lnTo>
                  <a:lnTo>
                    <a:pt x="651217" y="51816"/>
                  </a:lnTo>
                  <a:lnTo>
                    <a:pt x="651005" y="51816"/>
                  </a:lnTo>
                  <a:lnTo>
                    <a:pt x="651005" y="33528"/>
                  </a:lnTo>
                  <a:lnTo>
                    <a:pt x="649176" y="33528"/>
                  </a:lnTo>
                  <a:lnTo>
                    <a:pt x="649176" y="11988"/>
                  </a:lnTo>
                  <a:close/>
                </a:path>
                <a:path w="718185" h="188595">
                  <a:moveTo>
                    <a:pt x="690629" y="70510"/>
                  </a:moveTo>
                  <a:lnTo>
                    <a:pt x="649176" y="70510"/>
                  </a:lnTo>
                  <a:lnTo>
                    <a:pt x="649176" y="92049"/>
                  </a:lnTo>
                  <a:lnTo>
                    <a:pt x="690629" y="92049"/>
                  </a:lnTo>
                  <a:lnTo>
                    <a:pt x="690629" y="70510"/>
                  </a:lnTo>
                  <a:close/>
                </a:path>
                <a:path w="718185" h="188595">
                  <a:moveTo>
                    <a:pt x="717654" y="70510"/>
                  </a:moveTo>
                  <a:lnTo>
                    <a:pt x="693474" y="70510"/>
                  </a:lnTo>
                  <a:lnTo>
                    <a:pt x="693474" y="92049"/>
                  </a:lnTo>
                  <a:lnTo>
                    <a:pt x="717654" y="92049"/>
                  </a:lnTo>
                  <a:lnTo>
                    <a:pt x="717654" y="70510"/>
                  </a:lnTo>
                  <a:close/>
                </a:path>
                <a:path w="718185" h="188595">
                  <a:moveTo>
                    <a:pt x="656884" y="30480"/>
                  </a:moveTo>
                  <a:lnTo>
                    <a:pt x="651005" y="30480"/>
                  </a:lnTo>
                  <a:lnTo>
                    <a:pt x="651005" y="51816"/>
                  </a:lnTo>
                  <a:lnTo>
                    <a:pt x="651217" y="51816"/>
                  </a:lnTo>
                  <a:lnTo>
                    <a:pt x="654177" y="46837"/>
                  </a:lnTo>
                  <a:lnTo>
                    <a:pt x="656884" y="30480"/>
                  </a:lnTo>
                  <a:close/>
                </a:path>
                <a:path w="718185" h="188595">
                  <a:moveTo>
                    <a:pt x="690629" y="30480"/>
                  </a:moveTo>
                  <a:lnTo>
                    <a:pt x="656884" y="30480"/>
                  </a:lnTo>
                  <a:lnTo>
                    <a:pt x="654177" y="46837"/>
                  </a:lnTo>
                  <a:lnTo>
                    <a:pt x="651217" y="51816"/>
                  </a:lnTo>
                  <a:lnTo>
                    <a:pt x="690629" y="51816"/>
                  </a:lnTo>
                  <a:lnTo>
                    <a:pt x="690629" y="30480"/>
                  </a:lnTo>
                  <a:close/>
                </a:path>
                <a:path w="718185" h="188595">
                  <a:moveTo>
                    <a:pt x="717654" y="30480"/>
                  </a:moveTo>
                  <a:lnTo>
                    <a:pt x="695099" y="30480"/>
                  </a:lnTo>
                  <a:lnTo>
                    <a:pt x="695099" y="51816"/>
                  </a:lnTo>
                  <a:lnTo>
                    <a:pt x="717654" y="51816"/>
                  </a:lnTo>
                  <a:lnTo>
                    <a:pt x="717654" y="30480"/>
                  </a:lnTo>
                  <a:close/>
                </a:path>
                <a:path w="718185" h="188595">
                  <a:moveTo>
                    <a:pt x="631701" y="11988"/>
                  </a:moveTo>
                  <a:lnTo>
                    <a:pt x="572773" y="11988"/>
                  </a:lnTo>
                  <a:lnTo>
                    <a:pt x="572773" y="33528"/>
                  </a:lnTo>
                  <a:lnTo>
                    <a:pt x="629982" y="33528"/>
                  </a:lnTo>
                  <a:lnTo>
                    <a:pt x="631701" y="25400"/>
                  </a:lnTo>
                  <a:lnTo>
                    <a:pt x="631701" y="11988"/>
                  </a:lnTo>
                  <a:close/>
                </a:path>
                <a:path w="718185" h="188595">
                  <a:moveTo>
                    <a:pt x="659946" y="11988"/>
                  </a:moveTo>
                  <a:lnTo>
                    <a:pt x="649176" y="11988"/>
                  </a:lnTo>
                  <a:lnTo>
                    <a:pt x="649176" y="33528"/>
                  </a:lnTo>
                  <a:lnTo>
                    <a:pt x="651005" y="33528"/>
                  </a:lnTo>
                  <a:lnTo>
                    <a:pt x="651005" y="30480"/>
                  </a:lnTo>
                  <a:lnTo>
                    <a:pt x="656884" y="30480"/>
                  </a:lnTo>
                  <a:lnTo>
                    <a:pt x="659946" y="11988"/>
                  </a:lnTo>
                  <a:close/>
                </a:path>
                <a:path w="718185" h="188595">
                  <a:moveTo>
                    <a:pt x="717654" y="119888"/>
                  </a:moveTo>
                  <a:lnTo>
                    <a:pt x="589435" y="119888"/>
                  </a:lnTo>
                  <a:lnTo>
                    <a:pt x="589435" y="141020"/>
                  </a:lnTo>
                  <a:lnTo>
                    <a:pt x="690629" y="141020"/>
                  </a:lnTo>
                  <a:lnTo>
                    <a:pt x="690629" y="187756"/>
                  </a:lnTo>
                  <a:lnTo>
                    <a:pt x="717654" y="187756"/>
                  </a:lnTo>
                  <a:lnTo>
                    <a:pt x="717654" y="119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819400" y="66548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968244" y="3451656"/>
              <a:ext cx="6419850" cy="3498215"/>
            </a:xfrm>
            <a:custGeom>
              <a:avLst/>
              <a:gdLst/>
              <a:ahLst/>
              <a:cxnLst/>
              <a:rect l="l" t="t" r="r" b="b"/>
              <a:pathLst>
                <a:path w="6419850" h="3498215">
                  <a:moveTo>
                    <a:pt x="107086" y="3401072"/>
                  </a:moveTo>
                  <a:lnTo>
                    <a:pt x="88950" y="3391801"/>
                  </a:lnTo>
                  <a:lnTo>
                    <a:pt x="74828" y="3378479"/>
                  </a:lnTo>
                  <a:lnTo>
                    <a:pt x="65646" y="3362236"/>
                  </a:lnTo>
                  <a:lnTo>
                    <a:pt x="62382" y="3344164"/>
                  </a:lnTo>
                  <a:lnTo>
                    <a:pt x="62382" y="3324250"/>
                  </a:lnTo>
                  <a:lnTo>
                    <a:pt x="59537" y="3324250"/>
                  </a:lnTo>
                  <a:lnTo>
                    <a:pt x="48564" y="3324250"/>
                  </a:lnTo>
                  <a:lnTo>
                    <a:pt x="45516" y="3324250"/>
                  </a:lnTo>
                  <a:lnTo>
                    <a:pt x="45516" y="3342957"/>
                  </a:lnTo>
                  <a:lnTo>
                    <a:pt x="42291" y="3363188"/>
                  </a:lnTo>
                  <a:lnTo>
                    <a:pt x="33121" y="3381146"/>
                  </a:lnTo>
                  <a:lnTo>
                    <a:pt x="18770" y="3395764"/>
                  </a:lnTo>
                  <a:lnTo>
                    <a:pt x="0" y="3405949"/>
                  </a:lnTo>
                  <a:lnTo>
                    <a:pt x="8940" y="3419564"/>
                  </a:lnTo>
                  <a:lnTo>
                    <a:pt x="29781" y="3407499"/>
                  </a:lnTo>
                  <a:lnTo>
                    <a:pt x="45745" y="3390023"/>
                  </a:lnTo>
                  <a:lnTo>
                    <a:pt x="54394" y="3371456"/>
                  </a:lnTo>
                  <a:lnTo>
                    <a:pt x="62306" y="3387064"/>
                  </a:lnTo>
                  <a:lnTo>
                    <a:pt x="77965" y="3403181"/>
                  </a:lnTo>
                  <a:lnTo>
                    <a:pt x="98145" y="3414280"/>
                  </a:lnTo>
                  <a:lnTo>
                    <a:pt x="107086" y="3401072"/>
                  </a:lnTo>
                  <a:close/>
                </a:path>
                <a:path w="6419850" h="3498215">
                  <a:moveTo>
                    <a:pt x="145288" y="3464674"/>
                  </a:moveTo>
                  <a:lnTo>
                    <a:pt x="141135" y="3450513"/>
                  </a:lnTo>
                  <a:lnTo>
                    <a:pt x="134378" y="3444557"/>
                  </a:lnTo>
                  <a:lnTo>
                    <a:pt x="129209" y="3439985"/>
                  </a:lnTo>
                  <a:lnTo>
                    <a:pt x="128828" y="3439858"/>
                  </a:lnTo>
                  <a:lnTo>
                    <a:pt x="128828" y="3464674"/>
                  </a:lnTo>
                  <a:lnTo>
                    <a:pt x="125793" y="3473208"/>
                  </a:lnTo>
                  <a:lnTo>
                    <a:pt x="117094" y="3479533"/>
                  </a:lnTo>
                  <a:lnTo>
                    <a:pt x="103276" y="3483445"/>
                  </a:lnTo>
                  <a:lnTo>
                    <a:pt x="84937" y="3484791"/>
                  </a:lnTo>
                  <a:lnTo>
                    <a:pt x="66586" y="3483445"/>
                  </a:lnTo>
                  <a:lnTo>
                    <a:pt x="52781" y="3479533"/>
                  </a:lnTo>
                  <a:lnTo>
                    <a:pt x="44069" y="3473208"/>
                  </a:lnTo>
                  <a:lnTo>
                    <a:pt x="41046" y="3464674"/>
                  </a:lnTo>
                  <a:lnTo>
                    <a:pt x="44069" y="3456127"/>
                  </a:lnTo>
                  <a:lnTo>
                    <a:pt x="52781" y="3449815"/>
                  </a:lnTo>
                  <a:lnTo>
                    <a:pt x="66586" y="3445891"/>
                  </a:lnTo>
                  <a:lnTo>
                    <a:pt x="84937" y="3444557"/>
                  </a:lnTo>
                  <a:lnTo>
                    <a:pt x="103276" y="3445891"/>
                  </a:lnTo>
                  <a:lnTo>
                    <a:pt x="117094" y="3449815"/>
                  </a:lnTo>
                  <a:lnTo>
                    <a:pt x="125793" y="3456127"/>
                  </a:lnTo>
                  <a:lnTo>
                    <a:pt x="128828" y="3464674"/>
                  </a:lnTo>
                  <a:lnTo>
                    <a:pt x="128828" y="3439858"/>
                  </a:lnTo>
                  <a:lnTo>
                    <a:pt x="110223" y="3433407"/>
                  </a:lnTo>
                  <a:lnTo>
                    <a:pt x="84937" y="3431146"/>
                  </a:lnTo>
                  <a:lnTo>
                    <a:pt x="59639" y="3433407"/>
                  </a:lnTo>
                  <a:lnTo>
                    <a:pt x="40665" y="3439985"/>
                  </a:lnTo>
                  <a:lnTo>
                    <a:pt x="28727" y="3450513"/>
                  </a:lnTo>
                  <a:lnTo>
                    <a:pt x="24587" y="3464674"/>
                  </a:lnTo>
                  <a:lnTo>
                    <a:pt x="28727" y="3478796"/>
                  </a:lnTo>
                  <a:lnTo>
                    <a:pt x="40665" y="3489261"/>
                  </a:lnTo>
                  <a:lnTo>
                    <a:pt x="59639" y="3495764"/>
                  </a:lnTo>
                  <a:lnTo>
                    <a:pt x="84937" y="3497999"/>
                  </a:lnTo>
                  <a:lnTo>
                    <a:pt x="110223" y="3495764"/>
                  </a:lnTo>
                  <a:lnTo>
                    <a:pt x="129209" y="3489261"/>
                  </a:lnTo>
                  <a:lnTo>
                    <a:pt x="134302" y="3484791"/>
                  </a:lnTo>
                  <a:lnTo>
                    <a:pt x="141135" y="3478796"/>
                  </a:lnTo>
                  <a:lnTo>
                    <a:pt x="145288" y="3464674"/>
                  </a:lnTo>
                  <a:close/>
                </a:path>
                <a:path w="6419850" h="3498215">
                  <a:moveTo>
                    <a:pt x="167436" y="146304"/>
                  </a:moveTo>
                  <a:lnTo>
                    <a:pt x="92252" y="146304"/>
                  </a:lnTo>
                  <a:lnTo>
                    <a:pt x="92252" y="101803"/>
                  </a:lnTo>
                  <a:lnTo>
                    <a:pt x="147116" y="101803"/>
                  </a:lnTo>
                  <a:lnTo>
                    <a:pt x="147116" y="98755"/>
                  </a:lnTo>
                  <a:lnTo>
                    <a:pt x="147116" y="88188"/>
                  </a:lnTo>
                  <a:lnTo>
                    <a:pt x="147116" y="28854"/>
                  </a:lnTo>
                  <a:lnTo>
                    <a:pt x="147116" y="15240"/>
                  </a:lnTo>
                  <a:lnTo>
                    <a:pt x="130860" y="15240"/>
                  </a:lnTo>
                  <a:lnTo>
                    <a:pt x="130860" y="28854"/>
                  </a:lnTo>
                  <a:lnTo>
                    <a:pt x="130860" y="88188"/>
                  </a:lnTo>
                  <a:lnTo>
                    <a:pt x="36779" y="88188"/>
                  </a:lnTo>
                  <a:lnTo>
                    <a:pt x="36779" y="28854"/>
                  </a:lnTo>
                  <a:lnTo>
                    <a:pt x="130860" y="28854"/>
                  </a:lnTo>
                  <a:lnTo>
                    <a:pt x="130860" y="15240"/>
                  </a:lnTo>
                  <a:lnTo>
                    <a:pt x="20320" y="15240"/>
                  </a:lnTo>
                  <a:lnTo>
                    <a:pt x="20320" y="101803"/>
                  </a:lnTo>
                  <a:lnTo>
                    <a:pt x="75387" y="101803"/>
                  </a:lnTo>
                  <a:lnTo>
                    <a:pt x="75387" y="146304"/>
                  </a:lnTo>
                  <a:lnTo>
                    <a:pt x="1016" y="146304"/>
                  </a:lnTo>
                  <a:lnTo>
                    <a:pt x="1016" y="160324"/>
                  </a:lnTo>
                  <a:lnTo>
                    <a:pt x="167436" y="160324"/>
                  </a:lnTo>
                  <a:lnTo>
                    <a:pt x="167436" y="150164"/>
                  </a:lnTo>
                  <a:lnTo>
                    <a:pt x="167436" y="146304"/>
                  </a:lnTo>
                  <a:close/>
                </a:path>
                <a:path w="6419850" h="3498215">
                  <a:moveTo>
                    <a:pt x="170688" y="3362045"/>
                  </a:moveTo>
                  <a:lnTo>
                    <a:pt x="143459" y="3362045"/>
                  </a:lnTo>
                  <a:lnTo>
                    <a:pt x="143459" y="3314712"/>
                  </a:lnTo>
                  <a:lnTo>
                    <a:pt x="126593" y="3314712"/>
                  </a:lnTo>
                  <a:lnTo>
                    <a:pt x="126593" y="3426066"/>
                  </a:lnTo>
                  <a:lnTo>
                    <a:pt x="143459" y="3426066"/>
                  </a:lnTo>
                  <a:lnTo>
                    <a:pt x="143459" y="3376282"/>
                  </a:lnTo>
                  <a:lnTo>
                    <a:pt x="170688" y="3376282"/>
                  </a:lnTo>
                  <a:lnTo>
                    <a:pt x="170688" y="3362045"/>
                  </a:lnTo>
                  <a:close/>
                </a:path>
                <a:path w="6419850" h="3498215">
                  <a:moveTo>
                    <a:pt x="276123" y="83934"/>
                  </a:moveTo>
                  <a:lnTo>
                    <a:pt x="276110" y="83718"/>
                  </a:lnTo>
                  <a:lnTo>
                    <a:pt x="274904" y="70307"/>
                  </a:lnTo>
                  <a:lnTo>
                    <a:pt x="259295" y="72758"/>
                  </a:lnTo>
                  <a:lnTo>
                    <a:pt x="243865" y="74168"/>
                  </a:lnTo>
                  <a:lnTo>
                    <a:pt x="227304" y="74828"/>
                  </a:lnTo>
                  <a:lnTo>
                    <a:pt x="213334" y="74942"/>
                  </a:lnTo>
                  <a:lnTo>
                    <a:pt x="213334" y="24180"/>
                  </a:lnTo>
                  <a:lnTo>
                    <a:pt x="266166" y="24180"/>
                  </a:lnTo>
                  <a:lnTo>
                    <a:pt x="266166" y="10566"/>
                  </a:lnTo>
                  <a:lnTo>
                    <a:pt x="196672" y="10566"/>
                  </a:lnTo>
                  <a:lnTo>
                    <a:pt x="196672" y="88607"/>
                  </a:lnTo>
                  <a:lnTo>
                    <a:pt x="208254" y="88607"/>
                  </a:lnTo>
                  <a:lnTo>
                    <a:pt x="227609" y="88468"/>
                  </a:lnTo>
                  <a:lnTo>
                    <a:pt x="244475" y="87871"/>
                  </a:lnTo>
                  <a:lnTo>
                    <a:pt x="260210" y="86461"/>
                  </a:lnTo>
                  <a:lnTo>
                    <a:pt x="276123" y="83934"/>
                  </a:lnTo>
                  <a:close/>
                </a:path>
                <a:path w="6419850" h="3498215">
                  <a:moveTo>
                    <a:pt x="307822" y="3657"/>
                  </a:moveTo>
                  <a:lnTo>
                    <a:pt x="291973" y="3657"/>
                  </a:lnTo>
                  <a:lnTo>
                    <a:pt x="291973" y="40640"/>
                  </a:lnTo>
                  <a:lnTo>
                    <a:pt x="254990" y="40640"/>
                  </a:lnTo>
                  <a:lnTo>
                    <a:pt x="254990" y="53848"/>
                  </a:lnTo>
                  <a:lnTo>
                    <a:pt x="291973" y="53848"/>
                  </a:lnTo>
                  <a:lnTo>
                    <a:pt x="291973" y="95923"/>
                  </a:lnTo>
                  <a:lnTo>
                    <a:pt x="307822" y="95923"/>
                  </a:lnTo>
                  <a:lnTo>
                    <a:pt x="307822" y="53848"/>
                  </a:lnTo>
                  <a:lnTo>
                    <a:pt x="307822" y="40640"/>
                  </a:lnTo>
                  <a:lnTo>
                    <a:pt x="307822" y="3657"/>
                  </a:lnTo>
                  <a:close/>
                </a:path>
                <a:path w="6419850" h="3498215">
                  <a:moveTo>
                    <a:pt x="338099" y="3320389"/>
                  </a:moveTo>
                  <a:lnTo>
                    <a:pt x="293598" y="3320389"/>
                  </a:lnTo>
                  <a:lnTo>
                    <a:pt x="293598" y="3334220"/>
                  </a:lnTo>
                  <a:lnTo>
                    <a:pt x="293598" y="3372624"/>
                  </a:lnTo>
                  <a:lnTo>
                    <a:pt x="247878" y="3372624"/>
                  </a:lnTo>
                  <a:lnTo>
                    <a:pt x="247878" y="3334220"/>
                  </a:lnTo>
                  <a:lnTo>
                    <a:pt x="293598" y="3334220"/>
                  </a:lnTo>
                  <a:lnTo>
                    <a:pt x="293598" y="3320389"/>
                  </a:lnTo>
                  <a:lnTo>
                    <a:pt x="203174" y="3320389"/>
                  </a:lnTo>
                  <a:lnTo>
                    <a:pt x="203174" y="3334220"/>
                  </a:lnTo>
                  <a:lnTo>
                    <a:pt x="231013" y="3334220"/>
                  </a:lnTo>
                  <a:lnTo>
                    <a:pt x="231013" y="3372624"/>
                  </a:lnTo>
                  <a:lnTo>
                    <a:pt x="203987" y="3372624"/>
                  </a:lnTo>
                  <a:lnTo>
                    <a:pt x="203987" y="3386442"/>
                  </a:lnTo>
                  <a:lnTo>
                    <a:pt x="337286" y="3386442"/>
                  </a:lnTo>
                  <a:lnTo>
                    <a:pt x="337286" y="3381565"/>
                  </a:lnTo>
                  <a:lnTo>
                    <a:pt x="337286" y="3372624"/>
                  </a:lnTo>
                  <a:lnTo>
                    <a:pt x="310261" y="3372624"/>
                  </a:lnTo>
                  <a:lnTo>
                    <a:pt x="310261" y="3334220"/>
                  </a:lnTo>
                  <a:lnTo>
                    <a:pt x="338099" y="3334220"/>
                  </a:lnTo>
                  <a:lnTo>
                    <a:pt x="338099" y="3326498"/>
                  </a:lnTo>
                  <a:lnTo>
                    <a:pt x="338099" y="3320389"/>
                  </a:lnTo>
                  <a:close/>
                </a:path>
                <a:path w="6419850" h="3498215">
                  <a:moveTo>
                    <a:pt x="343382" y="0"/>
                  </a:moveTo>
                  <a:lnTo>
                    <a:pt x="327126" y="0"/>
                  </a:lnTo>
                  <a:lnTo>
                    <a:pt x="327126" y="97739"/>
                  </a:lnTo>
                  <a:lnTo>
                    <a:pt x="343382" y="97739"/>
                  </a:lnTo>
                  <a:lnTo>
                    <a:pt x="343382" y="0"/>
                  </a:lnTo>
                  <a:close/>
                </a:path>
                <a:path w="6419850" h="3498215">
                  <a:moveTo>
                    <a:pt x="350088" y="167843"/>
                  </a:moveTo>
                  <a:lnTo>
                    <a:pt x="238531" y="167843"/>
                  </a:lnTo>
                  <a:lnTo>
                    <a:pt x="238531" y="148755"/>
                  </a:lnTo>
                  <a:lnTo>
                    <a:pt x="343382" y="148755"/>
                  </a:lnTo>
                  <a:lnTo>
                    <a:pt x="343382" y="105867"/>
                  </a:lnTo>
                  <a:lnTo>
                    <a:pt x="221462" y="105867"/>
                  </a:lnTo>
                  <a:lnTo>
                    <a:pt x="221462" y="119075"/>
                  </a:lnTo>
                  <a:lnTo>
                    <a:pt x="326720" y="119075"/>
                  </a:lnTo>
                  <a:lnTo>
                    <a:pt x="326720" y="136144"/>
                  </a:lnTo>
                  <a:lnTo>
                    <a:pt x="221869" y="136144"/>
                  </a:lnTo>
                  <a:lnTo>
                    <a:pt x="221869" y="181254"/>
                  </a:lnTo>
                  <a:lnTo>
                    <a:pt x="350088" y="181254"/>
                  </a:lnTo>
                  <a:lnTo>
                    <a:pt x="350088" y="175983"/>
                  </a:lnTo>
                  <a:lnTo>
                    <a:pt x="350088" y="167843"/>
                  </a:lnTo>
                  <a:close/>
                </a:path>
                <a:path w="6419850" h="3498215">
                  <a:moveTo>
                    <a:pt x="353745" y="3403308"/>
                  </a:moveTo>
                  <a:lnTo>
                    <a:pt x="187731" y="3403308"/>
                  </a:lnTo>
                  <a:lnTo>
                    <a:pt x="187731" y="3417125"/>
                  </a:lnTo>
                  <a:lnTo>
                    <a:pt x="262509" y="3417125"/>
                  </a:lnTo>
                  <a:lnTo>
                    <a:pt x="262509" y="3438461"/>
                  </a:lnTo>
                  <a:lnTo>
                    <a:pt x="208051" y="3438461"/>
                  </a:lnTo>
                  <a:lnTo>
                    <a:pt x="208051" y="3495967"/>
                  </a:lnTo>
                  <a:lnTo>
                    <a:pt x="333425" y="3495967"/>
                  </a:lnTo>
                  <a:lnTo>
                    <a:pt x="333425" y="3482352"/>
                  </a:lnTo>
                  <a:lnTo>
                    <a:pt x="333425" y="3451872"/>
                  </a:lnTo>
                  <a:lnTo>
                    <a:pt x="333425" y="3443948"/>
                  </a:lnTo>
                  <a:lnTo>
                    <a:pt x="333425" y="3438461"/>
                  </a:lnTo>
                  <a:lnTo>
                    <a:pt x="316966" y="3438461"/>
                  </a:lnTo>
                  <a:lnTo>
                    <a:pt x="316966" y="3451872"/>
                  </a:lnTo>
                  <a:lnTo>
                    <a:pt x="316966" y="3482352"/>
                  </a:lnTo>
                  <a:lnTo>
                    <a:pt x="224713" y="3482352"/>
                  </a:lnTo>
                  <a:lnTo>
                    <a:pt x="224713" y="3451872"/>
                  </a:lnTo>
                  <a:lnTo>
                    <a:pt x="316966" y="3451872"/>
                  </a:lnTo>
                  <a:lnTo>
                    <a:pt x="316966" y="3438461"/>
                  </a:lnTo>
                  <a:lnTo>
                    <a:pt x="279171" y="3438461"/>
                  </a:lnTo>
                  <a:lnTo>
                    <a:pt x="279171" y="3417125"/>
                  </a:lnTo>
                  <a:lnTo>
                    <a:pt x="353745" y="3417125"/>
                  </a:lnTo>
                  <a:lnTo>
                    <a:pt x="353745" y="3412248"/>
                  </a:lnTo>
                  <a:lnTo>
                    <a:pt x="353745" y="3403308"/>
                  </a:lnTo>
                  <a:close/>
                </a:path>
                <a:path w="6419850" h="3498215">
                  <a:moveTo>
                    <a:pt x="400494" y="20066"/>
                  </a:moveTo>
                  <a:lnTo>
                    <a:pt x="382600" y="20066"/>
                  </a:lnTo>
                  <a:lnTo>
                    <a:pt x="382600" y="167843"/>
                  </a:lnTo>
                  <a:lnTo>
                    <a:pt x="400494" y="167843"/>
                  </a:lnTo>
                  <a:lnTo>
                    <a:pt x="400494" y="20066"/>
                  </a:lnTo>
                  <a:close/>
                </a:path>
                <a:path w="6419850" h="3498215">
                  <a:moveTo>
                    <a:pt x="525843" y="3314712"/>
                  </a:moveTo>
                  <a:lnTo>
                    <a:pt x="508977" y="3314712"/>
                  </a:lnTo>
                  <a:lnTo>
                    <a:pt x="508977" y="3344380"/>
                  </a:lnTo>
                  <a:lnTo>
                    <a:pt x="508977" y="3358184"/>
                  </a:lnTo>
                  <a:lnTo>
                    <a:pt x="508977" y="3380956"/>
                  </a:lnTo>
                  <a:lnTo>
                    <a:pt x="467118" y="3380956"/>
                  </a:lnTo>
                  <a:lnTo>
                    <a:pt x="467118" y="3358184"/>
                  </a:lnTo>
                  <a:lnTo>
                    <a:pt x="508977" y="3358184"/>
                  </a:lnTo>
                  <a:lnTo>
                    <a:pt x="508977" y="3344380"/>
                  </a:lnTo>
                  <a:lnTo>
                    <a:pt x="467118" y="3344380"/>
                  </a:lnTo>
                  <a:lnTo>
                    <a:pt x="467118" y="3342132"/>
                  </a:lnTo>
                  <a:lnTo>
                    <a:pt x="467118" y="3328530"/>
                  </a:lnTo>
                  <a:lnTo>
                    <a:pt x="450456" y="3328530"/>
                  </a:lnTo>
                  <a:lnTo>
                    <a:pt x="450456" y="3342132"/>
                  </a:lnTo>
                  <a:lnTo>
                    <a:pt x="450456" y="3396792"/>
                  </a:lnTo>
                  <a:lnTo>
                    <a:pt x="399656" y="3396792"/>
                  </a:lnTo>
                  <a:lnTo>
                    <a:pt x="399656" y="3342132"/>
                  </a:lnTo>
                  <a:lnTo>
                    <a:pt x="450456" y="3342132"/>
                  </a:lnTo>
                  <a:lnTo>
                    <a:pt x="450456" y="3328530"/>
                  </a:lnTo>
                  <a:lnTo>
                    <a:pt x="383197" y="3328530"/>
                  </a:lnTo>
                  <a:lnTo>
                    <a:pt x="383197" y="3410216"/>
                  </a:lnTo>
                  <a:lnTo>
                    <a:pt x="467118" y="3410216"/>
                  </a:lnTo>
                  <a:lnTo>
                    <a:pt x="467118" y="3396792"/>
                  </a:lnTo>
                  <a:lnTo>
                    <a:pt x="467118" y="3394570"/>
                  </a:lnTo>
                  <a:lnTo>
                    <a:pt x="508977" y="3394570"/>
                  </a:lnTo>
                  <a:lnTo>
                    <a:pt x="508977" y="3423424"/>
                  </a:lnTo>
                  <a:lnTo>
                    <a:pt x="525843" y="3423424"/>
                  </a:lnTo>
                  <a:lnTo>
                    <a:pt x="525843" y="3394570"/>
                  </a:lnTo>
                  <a:lnTo>
                    <a:pt x="525843" y="3380956"/>
                  </a:lnTo>
                  <a:lnTo>
                    <a:pt x="525843" y="3358184"/>
                  </a:lnTo>
                  <a:lnTo>
                    <a:pt x="525843" y="3344380"/>
                  </a:lnTo>
                  <a:lnTo>
                    <a:pt x="525843" y="3314712"/>
                  </a:lnTo>
                  <a:close/>
                </a:path>
                <a:path w="6419850" h="3498215">
                  <a:moveTo>
                    <a:pt x="526656" y="3463455"/>
                  </a:moveTo>
                  <a:lnTo>
                    <a:pt x="522414" y="3448761"/>
                  </a:lnTo>
                  <a:lnTo>
                    <a:pt x="515010" y="3442119"/>
                  </a:lnTo>
                  <a:lnTo>
                    <a:pt x="510247" y="3437852"/>
                  </a:lnTo>
                  <a:lnTo>
                    <a:pt x="509993" y="3437763"/>
                  </a:lnTo>
                  <a:lnTo>
                    <a:pt x="509993" y="3463455"/>
                  </a:lnTo>
                  <a:lnTo>
                    <a:pt x="506933" y="3472446"/>
                  </a:lnTo>
                  <a:lnTo>
                    <a:pt x="498106" y="3479152"/>
                  </a:lnTo>
                  <a:lnTo>
                    <a:pt x="484111" y="3483343"/>
                  </a:lnTo>
                  <a:lnTo>
                    <a:pt x="465493" y="3484791"/>
                  </a:lnTo>
                  <a:lnTo>
                    <a:pt x="446887" y="3483343"/>
                  </a:lnTo>
                  <a:lnTo>
                    <a:pt x="432879" y="3479152"/>
                  </a:lnTo>
                  <a:lnTo>
                    <a:pt x="424053" y="3472446"/>
                  </a:lnTo>
                  <a:lnTo>
                    <a:pt x="420992" y="3463455"/>
                  </a:lnTo>
                  <a:lnTo>
                    <a:pt x="424053" y="3454463"/>
                  </a:lnTo>
                  <a:lnTo>
                    <a:pt x="432879" y="3447758"/>
                  </a:lnTo>
                  <a:lnTo>
                    <a:pt x="446887" y="3443567"/>
                  </a:lnTo>
                  <a:lnTo>
                    <a:pt x="465493" y="3442119"/>
                  </a:lnTo>
                  <a:lnTo>
                    <a:pt x="484111" y="3443567"/>
                  </a:lnTo>
                  <a:lnTo>
                    <a:pt x="498106" y="3447758"/>
                  </a:lnTo>
                  <a:lnTo>
                    <a:pt x="506933" y="3454463"/>
                  </a:lnTo>
                  <a:lnTo>
                    <a:pt x="509993" y="3463455"/>
                  </a:lnTo>
                  <a:lnTo>
                    <a:pt x="509993" y="3437763"/>
                  </a:lnTo>
                  <a:lnTo>
                    <a:pt x="490994" y="3431044"/>
                  </a:lnTo>
                  <a:lnTo>
                    <a:pt x="465493" y="3428708"/>
                  </a:lnTo>
                  <a:lnTo>
                    <a:pt x="439877" y="3431044"/>
                  </a:lnTo>
                  <a:lnTo>
                    <a:pt x="420560" y="3437852"/>
                  </a:lnTo>
                  <a:lnTo>
                    <a:pt x="408368" y="3448761"/>
                  </a:lnTo>
                  <a:lnTo>
                    <a:pt x="404126" y="3463455"/>
                  </a:lnTo>
                  <a:lnTo>
                    <a:pt x="408368" y="3478111"/>
                  </a:lnTo>
                  <a:lnTo>
                    <a:pt x="420560" y="3488956"/>
                  </a:lnTo>
                  <a:lnTo>
                    <a:pt x="439877" y="3495687"/>
                  </a:lnTo>
                  <a:lnTo>
                    <a:pt x="465493" y="3497999"/>
                  </a:lnTo>
                  <a:lnTo>
                    <a:pt x="490994" y="3495687"/>
                  </a:lnTo>
                  <a:lnTo>
                    <a:pt x="510247" y="3488956"/>
                  </a:lnTo>
                  <a:lnTo>
                    <a:pt x="514921" y="3484791"/>
                  </a:lnTo>
                  <a:lnTo>
                    <a:pt x="522414" y="3478111"/>
                  </a:lnTo>
                  <a:lnTo>
                    <a:pt x="526656" y="3463455"/>
                  </a:lnTo>
                  <a:close/>
                </a:path>
                <a:path w="6419850" h="3498215">
                  <a:moveTo>
                    <a:pt x="552411" y="93675"/>
                  </a:moveTo>
                  <a:lnTo>
                    <a:pt x="544258" y="54267"/>
                  </a:lnTo>
                  <a:lnTo>
                    <a:pt x="535089" y="40652"/>
                  </a:lnTo>
                  <a:lnTo>
                    <a:pt x="535089" y="93675"/>
                  </a:lnTo>
                  <a:lnTo>
                    <a:pt x="534720" y="102374"/>
                  </a:lnTo>
                  <a:lnTo>
                    <a:pt x="516851" y="140995"/>
                  </a:lnTo>
                  <a:lnTo>
                    <a:pt x="480822" y="151968"/>
                  </a:lnTo>
                  <a:lnTo>
                    <a:pt x="454279" y="151968"/>
                  </a:lnTo>
                  <a:lnTo>
                    <a:pt x="454279" y="35941"/>
                  </a:lnTo>
                  <a:lnTo>
                    <a:pt x="482854" y="35941"/>
                  </a:lnTo>
                  <a:lnTo>
                    <a:pt x="521957" y="51384"/>
                  </a:lnTo>
                  <a:lnTo>
                    <a:pt x="535089" y="93675"/>
                  </a:lnTo>
                  <a:lnTo>
                    <a:pt x="535089" y="40652"/>
                  </a:lnTo>
                  <a:lnTo>
                    <a:pt x="494372" y="20624"/>
                  </a:lnTo>
                  <a:lnTo>
                    <a:pt x="483997" y="20066"/>
                  </a:lnTo>
                  <a:lnTo>
                    <a:pt x="436372" y="20066"/>
                  </a:lnTo>
                  <a:lnTo>
                    <a:pt x="436372" y="167843"/>
                  </a:lnTo>
                  <a:lnTo>
                    <a:pt x="481977" y="167843"/>
                  </a:lnTo>
                  <a:lnTo>
                    <a:pt x="520230" y="158978"/>
                  </a:lnTo>
                  <a:lnTo>
                    <a:pt x="529856" y="151968"/>
                  </a:lnTo>
                  <a:lnTo>
                    <a:pt x="534085" y="148120"/>
                  </a:lnTo>
                  <a:lnTo>
                    <a:pt x="551891" y="104813"/>
                  </a:lnTo>
                  <a:lnTo>
                    <a:pt x="552411" y="93675"/>
                  </a:lnTo>
                  <a:close/>
                </a:path>
                <a:path w="6419850" h="3498215">
                  <a:moveTo>
                    <a:pt x="6007811" y="131470"/>
                  </a:moveTo>
                  <a:lnTo>
                    <a:pt x="6007506" y="127812"/>
                  </a:lnTo>
                  <a:lnTo>
                    <a:pt x="6006795" y="118872"/>
                  </a:lnTo>
                  <a:lnTo>
                    <a:pt x="5978550" y="121539"/>
                  </a:lnTo>
                  <a:lnTo>
                    <a:pt x="5978550" y="33528"/>
                  </a:lnTo>
                  <a:lnTo>
                    <a:pt x="5998261" y="33528"/>
                  </a:lnTo>
                  <a:lnTo>
                    <a:pt x="5998261" y="30073"/>
                  </a:lnTo>
                  <a:lnTo>
                    <a:pt x="5998261" y="19710"/>
                  </a:lnTo>
                  <a:lnTo>
                    <a:pt x="5962091" y="19710"/>
                  </a:lnTo>
                  <a:lnTo>
                    <a:pt x="5962091" y="33528"/>
                  </a:lnTo>
                  <a:lnTo>
                    <a:pt x="5962091" y="122428"/>
                  </a:lnTo>
                  <a:lnTo>
                    <a:pt x="5947334" y="123164"/>
                  </a:lnTo>
                  <a:lnTo>
                    <a:pt x="5932221" y="123507"/>
                  </a:lnTo>
                  <a:lnTo>
                    <a:pt x="5932221" y="33528"/>
                  </a:lnTo>
                  <a:lnTo>
                    <a:pt x="5962091" y="33528"/>
                  </a:lnTo>
                  <a:lnTo>
                    <a:pt x="5962091" y="19710"/>
                  </a:lnTo>
                  <a:lnTo>
                    <a:pt x="5896051" y="19710"/>
                  </a:lnTo>
                  <a:lnTo>
                    <a:pt x="5896051" y="33528"/>
                  </a:lnTo>
                  <a:lnTo>
                    <a:pt x="5915761" y="33528"/>
                  </a:lnTo>
                  <a:lnTo>
                    <a:pt x="5915761" y="123837"/>
                  </a:lnTo>
                  <a:lnTo>
                    <a:pt x="5891377" y="123952"/>
                  </a:lnTo>
                  <a:lnTo>
                    <a:pt x="5893409" y="138379"/>
                  </a:lnTo>
                  <a:lnTo>
                    <a:pt x="5919508" y="138188"/>
                  </a:lnTo>
                  <a:lnTo>
                    <a:pt x="5948324" y="137287"/>
                  </a:lnTo>
                  <a:lnTo>
                    <a:pt x="5978271" y="135216"/>
                  </a:lnTo>
                  <a:lnTo>
                    <a:pt x="6007811" y="131470"/>
                  </a:lnTo>
                  <a:close/>
                </a:path>
                <a:path w="6419850" h="3498215">
                  <a:moveTo>
                    <a:pt x="6065113" y="73355"/>
                  </a:moveTo>
                  <a:lnTo>
                    <a:pt x="6035040" y="73355"/>
                  </a:lnTo>
                  <a:lnTo>
                    <a:pt x="6035040" y="0"/>
                  </a:lnTo>
                  <a:lnTo>
                    <a:pt x="6017971" y="0"/>
                  </a:lnTo>
                  <a:lnTo>
                    <a:pt x="6017971" y="183692"/>
                  </a:lnTo>
                  <a:lnTo>
                    <a:pt x="6035040" y="183692"/>
                  </a:lnTo>
                  <a:lnTo>
                    <a:pt x="6035040" y="87579"/>
                  </a:lnTo>
                  <a:lnTo>
                    <a:pt x="6065113" y="87579"/>
                  </a:lnTo>
                  <a:lnTo>
                    <a:pt x="6065113" y="73355"/>
                  </a:lnTo>
                  <a:close/>
                </a:path>
                <a:path w="6419850" h="3498215">
                  <a:moveTo>
                    <a:pt x="6179693" y="47548"/>
                  </a:moveTo>
                  <a:lnTo>
                    <a:pt x="6176124" y="30975"/>
                  </a:lnTo>
                  <a:lnTo>
                    <a:pt x="6168098" y="20523"/>
                  </a:lnTo>
                  <a:lnTo>
                    <a:pt x="6166205" y="18059"/>
                  </a:lnTo>
                  <a:lnTo>
                    <a:pt x="6163234" y="16408"/>
                  </a:lnTo>
                  <a:lnTo>
                    <a:pt x="6163234" y="47548"/>
                  </a:lnTo>
                  <a:lnTo>
                    <a:pt x="6160897" y="58432"/>
                  </a:lnTo>
                  <a:lnTo>
                    <a:pt x="6154394" y="66903"/>
                  </a:lnTo>
                  <a:lnTo>
                    <a:pt x="6144552" y="72415"/>
                  </a:lnTo>
                  <a:lnTo>
                    <a:pt x="6132144" y="74371"/>
                  </a:lnTo>
                  <a:lnTo>
                    <a:pt x="6119825" y="72415"/>
                  </a:lnTo>
                  <a:lnTo>
                    <a:pt x="6109970" y="66903"/>
                  </a:lnTo>
                  <a:lnTo>
                    <a:pt x="6103429" y="58432"/>
                  </a:lnTo>
                  <a:lnTo>
                    <a:pt x="6101054" y="47548"/>
                  </a:lnTo>
                  <a:lnTo>
                    <a:pt x="6103429" y="36639"/>
                  </a:lnTo>
                  <a:lnTo>
                    <a:pt x="6109970" y="28092"/>
                  </a:lnTo>
                  <a:lnTo>
                    <a:pt x="6119825" y="22517"/>
                  </a:lnTo>
                  <a:lnTo>
                    <a:pt x="6132144" y="20523"/>
                  </a:lnTo>
                  <a:lnTo>
                    <a:pt x="6144552" y="22517"/>
                  </a:lnTo>
                  <a:lnTo>
                    <a:pt x="6154394" y="28092"/>
                  </a:lnTo>
                  <a:lnTo>
                    <a:pt x="6160897" y="36639"/>
                  </a:lnTo>
                  <a:lnTo>
                    <a:pt x="6163234" y="47548"/>
                  </a:lnTo>
                  <a:lnTo>
                    <a:pt x="6163234" y="16408"/>
                  </a:lnTo>
                  <a:lnTo>
                    <a:pt x="6151143" y="9690"/>
                  </a:lnTo>
                  <a:lnTo>
                    <a:pt x="6132144" y="6705"/>
                  </a:lnTo>
                  <a:lnTo>
                    <a:pt x="6113259" y="9690"/>
                  </a:lnTo>
                  <a:lnTo>
                    <a:pt x="6098260" y="18059"/>
                  </a:lnTo>
                  <a:lnTo>
                    <a:pt x="6088367" y="30975"/>
                  </a:lnTo>
                  <a:lnTo>
                    <a:pt x="6084798" y="47548"/>
                  </a:lnTo>
                  <a:lnTo>
                    <a:pt x="6088367" y="64020"/>
                  </a:lnTo>
                  <a:lnTo>
                    <a:pt x="6098260" y="76860"/>
                  </a:lnTo>
                  <a:lnTo>
                    <a:pt x="6113259" y="85217"/>
                  </a:lnTo>
                  <a:lnTo>
                    <a:pt x="6132144" y="88188"/>
                  </a:lnTo>
                  <a:lnTo>
                    <a:pt x="6151143" y="85217"/>
                  </a:lnTo>
                  <a:lnTo>
                    <a:pt x="6166205" y="76860"/>
                  </a:lnTo>
                  <a:lnTo>
                    <a:pt x="6168136" y="74371"/>
                  </a:lnTo>
                  <a:lnTo>
                    <a:pt x="6176124" y="64020"/>
                  </a:lnTo>
                  <a:lnTo>
                    <a:pt x="6179693" y="47548"/>
                  </a:lnTo>
                  <a:close/>
                </a:path>
                <a:path w="6419850" h="3498215">
                  <a:moveTo>
                    <a:pt x="6231306" y="0"/>
                  </a:moveTo>
                  <a:lnTo>
                    <a:pt x="6214237" y="0"/>
                  </a:lnTo>
                  <a:lnTo>
                    <a:pt x="6214237" y="94081"/>
                  </a:lnTo>
                  <a:lnTo>
                    <a:pt x="6231306" y="94081"/>
                  </a:lnTo>
                  <a:lnTo>
                    <a:pt x="6231306" y="0"/>
                  </a:lnTo>
                  <a:close/>
                </a:path>
                <a:path w="6419850" h="3498215">
                  <a:moveTo>
                    <a:pt x="6237402" y="167843"/>
                  </a:moveTo>
                  <a:lnTo>
                    <a:pt x="6129299" y="167843"/>
                  </a:lnTo>
                  <a:lnTo>
                    <a:pt x="6129299" y="147726"/>
                  </a:lnTo>
                  <a:lnTo>
                    <a:pt x="6231306" y="147726"/>
                  </a:lnTo>
                  <a:lnTo>
                    <a:pt x="6231306" y="103022"/>
                  </a:lnTo>
                  <a:lnTo>
                    <a:pt x="6112434" y="103022"/>
                  </a:lnTo>
                  <a:lnTo>
                    <a:pt x="6112434" y="116636"/>
                  </a:lnTo>
                  <a:lnTo>
                    <a:pt x="6214643" y="116636"/>
                  </a:lnTo>
                  <a:lnTo>
                    <a:pt x="6214643" y="135128"/>
                  </a:lnTo>
                  <a:lnTo>
                    <a:pt x="6112840" y="135128"/>
                  </a:lnTo>
                  <a:lnTo>
                    <a:pt x="6112840" y="181254"/>
                  </a:lnTo>
                  <a:lnTo>
                    <a:pt x="6237402" y="181254"/>
                  </a:lnTo>
                  <a:lnTo>
                    <a:pt x="6237402" y="175361"/>
                  </a:lnTo>
                  <a:lnTo>
                    <a:pt x="6237402" y="167843"/>
                  </a:lnTo>
                  <a:close/>
                </a:path>
                <a:path w="6419850" h="3498215">
                  <a:moveTo>
                    <a:pt x="6418643" y="0"/>
                  </a:moveTo>
                  <a:lnTo>
                    <a:pt x="6401778" y="0"/>
                  </a:lnTo>
                  <a:lnTo>
                    <a:pt x="6401778" y="29667"/>
                  </a:lnTo>
                  <a:lnTo>
                    <a:pt x="6401778" y="43484"/>
                  </a:lnTo>
                  <a:lnTo>
                    <a:pt x="6401778" y="66243"/>
                  </a:lnTo>
                  <a:lnTo>
                    <a:pt x="6359919" y="66243"/>
                  </a:lnTo>
                  <a:lnTo>
                    <a:pt x="6359919" y="43484"/>
                  </a:lnTo>
                  <a:lnTo>
                    <a:pt x="6401778" y="43484"/>
                  </a:lnTo>
                  <a:lnTo>
                    <a:pt x="6401778" y="29667"/>
                  </a:lnTo>
                  <a:lnTo>
                    <a:pt x="6359919" y="29667"/>
                  </a:lnTo>
                  <a:lnTo>
                    <a:pt x="6359919" y="27432"/>
                  </a:lnTo>
                  <a:lnTo>
                    <a:pt x="6359919" y="13817"/>
                  </a:lnTo>
                  <a:lnTo>
                    <a:pt x="6343256" y="13817"/>
                  </a:lnTo>
                  <a:lnTo>
                    <a:pt x="6343256" y="27432"/>
                  </a:lnTo>
                  <a:lnTo>
                    <a:pt x="6343256" y="82092"/>
                  </a:lnTo>
                  <a:lnTo>
                    <a:pt x="6292456" y="82092"/>
                  </a:lnTo>
                  <a:lnTo>
                    <a:pt x="6292456" y="27432"/>
                  </a:lnTo>
                  <a:lnTo>
                    <a:pt x="6343256" y="27432"/>
                  </a:lnTo>
                  <a:lnTo>
                    <a:pt x="6343256" y="13817"/>
                  </a:lnTo>
                  <a:lnTo>
                    <a:pt x="6275997" y="13817"/>
                  </a:lnTo>
                  <a:lnTo>
                    <a:pt x="6275997" y="95504"/>
                  </a:lnTo>
                  <a:lnTo>
                    <a:pt x="6359919" y="95504"/>
                  </a:lnTo>
                  <a:lnTo>
                    <a:pt x="6359919" y="82092"/>
                  </a:lnTo>
                  <a:lnTo>
                    <a:pt x="6359919" y="79857"/>
                  </a:lnTo>
                  <a:lnTo>
                    <a:pt x="6401778" y="79857"/>
                  </a:lnTo>
                  <a:lnTo>
                    <a:pt x="6401778" y="108712"/>
                  </a:lnTo>
                  <a:lnTo>
                    <a:pt x="6418643" y="108712"/>
                  </a:lnTo>
                  <a:lnTo>
                    <a:pt x="6418643" y="79857"/>
                  </a:lnTo>
                  <a:lnTo>
                    <a:pt x="6418643" y="66243"/>
                  </a:lnTo>
                  <a:lnTo>
                    <a:pt x="6418643" y="43484"/>
                  </a:lnTo>
                  <a:lnTo>
                    <a:pt x="6418643" y="29667"/>
                  </a:lnTo>
                  <a:lnTo>
                    <a:pt x="6418643" y="0"/>
                  </a:lnTo>
                  <a:close/>
                </a:path>
                <a:path w="6419850" h="3498215">
                  <a:moveTo>
                    <a:pt x="6419456" y="148742"/>
                  </a:moveTo>
                  <a:lnTo>
                    <a:pt x="6415214" y="134061"/>
                  </a:lnTo>
                  <a:lnTo>
                    <a:pt x="6407810" y="127406"/>
                  </a:lnTo>
                  <a:lnTo>
                    <a:pt x="6403048" y="123139"/>
                  </a:lnTo>
                  <a:lnTo>
                    <a:pt x="6402794" y="123050"/>
                  </a:lnTo>
                  <a:lnTo>
                    <a:pt x="6402794" y="148742"/>
                  </a:lnTo>
                  <a:lnTo>
                    <a:pt x="6399733" y="157734"/>
                  </a:lnTo>
                  <a:lnTo>
                    <a:pt x="6390907" y="164439"/>
                  </a:lnTo>
                  <a:lnTo>
                    <a:pt x="6376911" y="168630"/>
                  </a:lnTo>
                  <a:lnTo>
                    <a:pt x="6358293" y="170078"/>
                  </a:lnTo>
                  <a:lnTo>
                    <a:pt x="6339687" y="168630"/>
                  </a:lnTo>
                  <a:lnTo>
                    <a:pt x="6325679" y="164439"/>
                  </a:lnTo>
                  <a:lnTo>
                    <a:pt x="6316853" y="157734"/>
                  </a:lnTo>
                  <a:lnTo>
                    <a:pt x="6313792" y="148742"/>
                  </a:lnTo>
                  <a:lnTo>
                    <a:pt x="6316853" y="139750"/>
                  </a:lnTo>
                  <a:lnTo>
                    <a:pt x="6325679" y="133045"/>
                  </a:lnTo>
                  <a:lnTo>
                    <a:pt x="6339687" y="128854"/>
                  </a:lnTo>
                  <a:lnTo>
                    <a:pt x="6358293" y="127406"/>
                  </a:lnTo>
                  <a:lnTo>
                    <a:pt x="6376911" y="128854"/>
                  </a:lnTo>
                  <a:lnTo>
                    <a:pt x="6390907" y="133045"/>
                  </a:lnTo>
                  <a:lnTo>
                    <a:pt x="6399733" y="139750"/>
                  </a:lnTo>
                  <a:lnTo>
                    <a:pt x="6402794" y="148742"/>
                  </a:lnTo>
                  <a:lnTo>
                    <a:pt x="6402794" y="123050"/>
                  </a:lnTo>
                  <a:lnTo>
                    <a:pt x="6383795" y="116344"/>
                  </a:lnTo>
                  <a:lnTo>
                    <a:pt x="6358293" y="113995"/>
                  </a:lnTo>
                  <a:lnTo>
                    <a:pt x="6332677" y="116344"/>
                  </a:lnTo>
                  <a:lnTo>
                    <a:pt x="6313360" y="123139"/>
                  </a:lnTo>
                  <a:lnTo>
                    <a:pt x="6301168" y="134061"/>
                  </a:lnTo>
                  <a:lnTo>
                    <a:pt x="6296926" y="148742"/>
                  </a:lnTo>
                  <a:lnTo>
                    <a:pt x="6301168" y="163398"/>
                  </a:lnTo>
                  <a:lnTo>
                    <a:pt x="6313360" y="174244"/>
                  </a:lnTo>
                  <a:lnTo>
                    <a:pt x="6332677" y="180975"/>
                  </a:lnTo>
                  <a:lnTo>
                    <a:pt x="6358293" y="183286"/>
                  </a:lnTo>
                  <a:lnTo>
                    <a:pt x="6383795" y="180975"/>
                  </a:lnTo>
                  <a:lnTo>
                    <a:pt x="6403048" y="174244"/>
                  </a:lnTo>
                  <a:lnTo>
                    <a:pt x="6407721" y="170078"/>
                  </a:lnTo>
                  <a:lnTo>
                    <a:pt x="6415214" y="163398"/>
                  </a:lnTo>
                  <a:lnTo>
                    <a:pt x="6419456" y="14874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7100" y="8712200"/>
              <a:ext cx="1790700" cy="17526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285811" y="8423326"/>
              <a:ext cx="709930" cy="165735"/>
            </a:xfrm>
            <a:custGeom>
              <a:avLst/>
              <a:gdLst/>
              <a:ahLst/>
              <a:cxnLst/>
              <a:rect l="l" t="t" r="r" b="b"/>
              <a:pathLst>
                <a:path w="709929" h="165734">
                  <a:moveTo>
                    <a:pt x="127482" y="115036"/>
                  </a:moveTo>
                  <a:lnTo>
                    <a:pt x="17779" y="115036"/>
                  </a:lnTo>
                  <a:lnTo>
                    <a:pt x="17779" y="160909"/>
                  </a:lnTo>
                  <a:lnTo>
                    <a:pt x="127482" y="160909"/>
                  </a:lnTo>
                  <a:lnTo>
                    <a:pt x="127482" y="149707"/>
                  </a:lnTo>
                  <a:lnTo>
                    <a:pt x="32359" y="149707"/>
                  </a:lnTo>
                  <a:lnTo>
                    <a:pt x="32359" y="126415"/>
                  </a:lnTo>
                  <a:lnTo>
                    <a:pt x="127482" y="126415"/>
                  </a:lnTo>
                  <a:lnTo>
                    <a:pt x="127482" y="115036"/>
                  </a:lnTo>
                  <a:close/>
                </a:path>
                <a:path w="709929" h="165734">
                  <a:moveTo>
                    <a:pt x="127482" y="126415"/>
                  </a:moveTo>
                  <a:lnTo>
                    <a:pt x="113080" y="126415"/>
                  </a:lnTo>
                  <a:lnTo>
                    <a:pt x="113080" y="149707"/>
                  </a:lnTo>
                  <a:lnTo>
                    <a:pt x="127482" y="149707"/>
                  </a:lnTo>
                  <a:lnTo>
                    <a:pt x="127482" y="126415"/>
                  </a:lnTo>
                  <a:close/>
                </a:path>
                <a:path w="709929" h="165734">
                  <a:moveTo>
                    <a:pt x="65430" y="15468"/>
                  </a:moveTo>
                  <a:lnTo>
                    <a:pt x="7645" y="15468"/>
                  </a:lnTo>
                  <a:lnTo>
                    <a:pt x="7645" y="27025"/>
                  </a:lnTo>
                  <a:lnTo>
                    <a:pt x="136906" y="27025"/>
                  </a:lnTo>
                  <a:lnTo>
                    <a:pt x="136906" y="22936"/>
                  </a:lnTo>
                  <a:lnTo>
                    <a:pt x="65430" y="22936"/>
                  </a:lnTo>
                  <a:lnTo>
                    <a:pt x="65430" y="15468"/>
                  </a:lnTo>
                  <a:close/>
                </a:path>
                <a:path w="709929" h="165734">
                  <a:moveTo>
                    <a:pt x="80009" y="0"/>
                  </a:moveTo>
                  <a:lnTo>
                    <a:pt x="65430" y="0"/>
                  </a:lnTo>
                  <a:lnTo>
                    <a:pt x="65430" y="22936"/>
                  </a:lnTo>
                  <a:lnTo>
                    <a:pt x="80009" y="22936"/>
                  </a:lnTo>
                  <a:lnTo>
                    <a:pt x="80009" y="0"/>
                  </a:lnTo>
                  <a:close/>
                </a:path>
                <a:path w="709929" h="165734">
                  <a:moveTo>
                    <a:pt x="136906" y="15468"/>
                  </a:moveTo>
                  <a:lnTo>
                    <a:pt x="80009" y="15468"/>
                  </a:lnTo>
                  <a:lnTo>
                    <a:pt x="80009" y="22936"/>
                  </a:lnTo>
                  <a:lnTo>
                    <a:pt x="136906" y="22936"/>
                  </a:lnTo>
                  <a:lnTo>
                    <a:pt x="136906" y="15468"/>
                  </a:lnTo>
                  <a:close/>
                </a:path>
                <a:path w="709929" h="165734">
                  <a:moveTo>
                    <a:pt x="65430" y="91211"/>
                  </a:moveTo>
                  <a:lnTo>
                    <a:pt x="0" y="91211"/>
                  </a:lnTo>
                  <a:lnTo>
                    <a:pt x="0" y="102768"/>
                  </a:lnTo>
                  <a:lnTo>
                    <a:pt x="145262" y="102768"/>
                  </a:lnTo>
                  <a:lnTo>
                    <a:pt x="145262" y="97612"/>
                  </a:lnTo>
                  <a:lnTo>
                    <a:pt x="65430" y="97612"/>
                  </a:lnTo>
                  <a:lnTo>
                    <a:pt x="65430" y="91211"/>
                  </a:lnTo>
                  <a:close/>
                </a:path>
                <a:path w="709929" h="165734">
                  <a:moveTo>
                    <a:pt x="65430" y="78463"/>
                  </a:moveTo>
                  <a:lnTo>
                    <a:pt x="65430" y="97612"/>
                  </a:lnTo>
                  <a:lnTo>
                    <a:pt x="80009" y="97612"/>
                  </a:lnTo>
                  <a:lnTo>
                    <a:pt x="80009" y="78943"/>
                  </a:lnTo>
                  <a:lnTo>
                    <a:pt x="72720" y="78943"/>
                  </a:lnTo>
                  <a:lnTo>
                    <a:pt x="65430" y="78463"/>
                  </a:lnTo>
                  <a:close/>
                </a:path>
                <a:path w="709929" h="165734">
                  <a:moveTo>
                    <a:pt x="145262" y="91211"/>
                  </a:moveTo>
                  <a:lnTo>
                    <a:pt x="80009" y="91211"/>
                  </a:lnTo>
                  <a:lnTo>
                    <a:pt x="80009" y="97612"/>
                  </a:lnTo>
                  <a:lnTo>
                    <a:pt x="145262" y="97612"/>
                  </a:lnTo>
                  <a:lnTo>
                    <a:pt x="145262" y="91211"/>
                  </a:lnTo>
                  <a:close/>
                </a:path>
                <a:path w="709929" h="165734">
                  <a:moveTo>
                    <a:pt x="80009" y="75387"/>
                  </a:moveTo>
                  <a:lnTo>
                    <a:pt x="65430" y="75387"/>
                  </a:lnTo>
                  <a:lnTo>
                    <a:pt x="65430" y="78463"/>
                  </a:lnTo>
                  <a:lnTo>
                    <a:pt x="72720" y="78943"/>
                  </a:lnTo>
                  <a:lnTo>
                    <a:pt x="79985" y="78463"/>
                  </a:lnTo>
                  <a:lnTo>
                    <a:pt x="80009" y="75387"/>
                  </a:lnTo>
                  <a:close/>
                </a:path>
                <a:path w="709929" h="165734">
                  <a:moveTo>
                    <a:pt x="80009" y="78462"/>
                  </a:moveTo>
                  <a:lnTo>
                    <a:pt x="72720" y="78943"/>
                  </a:lnTo>
                  <a:lnTo>
                    <a:pt x="80009" y="78943"/>
                  </a:lnTo>
                  <a:lnTo>
                    <a:pt x="80009" y="78462"/>
                  </a:lnTo>
                  <a:close/>
                </a:path>
                <a:path w="709929" h="165734">
                  <a:moveTo>
                    <a:pt x="72720" y="33426"/>
                  </a:moveTo>
                  <a:lnTo>
                    <a:pt x="50581" y="34882"/>
                  </a:lnTo>
                  <a:lnTo>
                    <a:pt x="34293" y="39204"/>
                  </a:lnTo>
                  <a:lnTo>
                    <a:pt x="24239" y="46328"/>
                  </a:lnTo>
                  <a:lnTo>
                    <a:pt x="20802" y="56184"/>
                  </a:lnTo>
                  <a:lnTo>
                    <a:pt x="24239" y="66041"/>
                  </a:lnTo>
                  <a:lnTo>
                    <a:pt x="34293" y="73164"/>
                  </a:lnTo>
                  <a:lnTo>
                    <a:pt x="50581" y="77487"/>
                  </a:lnTo>
                  <a:lnTo>
                    <a:pt x="65430" y="78463"/>
                  </a:lnTo>
                  <a:lnTo>
                    <a:pt x="65430" y="75387"/>
                  </a:lnTo>
                  <a:lnTo>
                    <a:pt x="102701" y="75387"/>
                  </a:lnTo>
                  <a:lnTo>
                    <a:pt x="111080" y="73164"/>
                  </a:lnTo>
                  <a:lnTo>
                    <a:pt x="117506" y="68630"/>
                  </a:lnTo>
                  <a:lnTo>
                    <a:pt x="72720" y="68630"/>
                  </a:lnTo>
                  <a:lnTo>
                    <a:pt x="57226" y="67811"/>
                  </a:lnTo>
                  <a:lnTo>
                    <a:pt x="45850" y="65408"/>
                  </a:lnTo>
                  <a:lnTo>
                    <a:pt x="38840" y="61504"/>
                  </a:lnTo>
                  <a:lnTo>
                    <a:pt x="36448" y="56184"/>
                  </a:lnTo>
                  <a:lnTo>
                    <a:pt x="38840" y="50864"/>
                  </a:lnTo>
                  <a:lnTo>
                    <a:pt x="45850" y="46961"/>
                  </a:lnTo>
                  <a:lnTo>
                    <a:pt x="57226" y="44558"/>
                  </a:lnTo>
                  <a:lnTo>
                    <a:pt x="72720" y="43738"/>
                  </a:lnTo>
                  <a:lnTo>
                    <a:pt x="117506" y="43738"/>
                  </a:lnTo>
                  <a:lnTo>
                    <a:pt x="111080" y="39204"/>
                  </a:lnTo>
                  <a:lnTo>
                    <a:pt x="94784" y="34882"/>
                  </a:lnTo>
                  <a:lnTo>
                    <a:pt x="72720" y="33426"/>
                  </a:lnTo>
                  <a:close/>
                </a:path>
                <a:path w="709929" h="165734">
                  <a:moveTo>
                    <a:pt x="102701" y="75387"/>
                  </a:moveTo>
                  <a:lnTo>
                    <a:pt x="80009" y="75387"/>
                  </a:lnTo>
                  <a:lnTo>
                    <a:pt x="80009" y="78462"/>
                  </a:lnTo>
                  <a:lnTo>
                    <a:pt x="94784" y="77487"/>
                  </a:lnTo>
                  <a:lnTo>
                    <a:pt x="102701" y="75387"/>
                  </a:lnTo>
                  <a:close/>
                </a:path>
                <a:path w="709929" h="165734">
                  <a:moveTo>
                    <a:pt x="117506" y="43738"/>
                  </a:moveTo>
                  <a:lnTo>
                    <a:pt x="72720" y="43738"/>
                  </a:lnTo>
                  <a:lnTo>
                    <a:pt x="88111" y="44558"/>
                  </a:lnTo>
                  <a:lnTo>
                    <a:pt x="99434" y="46961"/>
                  </a:lnTo>
                  <a:lnTo>
                    <a:pt x="106424" y="50864"/>
                  </a:lnTo>
                  <a:lnTo>
                    <a:pt x="108813" y="56184"/>
                  </a:lnTo>
                  <a:lnTo>
                    <a:pt x="106424" y="61504"/>
                  </a:lnTo>
                  <a:lnTo>
                    <a:pt x="99434" y="65408"/>
                  </a:lnTo>
                  <a:lnTo>
                    <a:pt x="88111" y="67811"/>
                  </a:lnTo>
                  <a:lnTo>
                    <a:pt x="72720" y="68630"/>
                  </a:lnTo>
                  <a:lnTo>
                    <a:pt x="117506" y="68630"/>
                  </a:lnTo>
                  <a:lnTo>
                    <a:pt x="121176" y="66041"/>
                  </a:lnTo>
                  <a:lnTo>
                    <a:pt x="124637" y="56184"/>
                  </a:lnTo>
                  <a:lnTo>
                    <a:pt x="121176" y="46328"/>
                  </a:lnTo>
                  <a:lnTo>
                    <a:pt x="117506" y="43738"/>
                  </a:lnTo>
                  <a:close/>
                </a:path>
                <a:path w="709929" h="165734">
                  <a:moveTo>
                    <a:pt x="236804" y="149174"/>
                  </a:moveTo>
                  <a:lnTo>
                    <a:pt x="154660" y="149174"/>
                  </a:lnTo>
                  <a:lnTo>
                    <a:pt x="154660" y="165211"/>
                  </a:lnTo>
                  <a:lnTo>
                    <a:pt x="236804" y="165211"/>
                  </a:lnTo>
                  <a:lnTo>
                    <a:pt x="236804" y="149174"/>
                  </a:lnTo>
                  <a:close/>
                </a:path>
                <a:path w="709929" h="165734">
                  <a:moveTo>
                    <a:pt x="380115" y="2311"/>
                  </a:moveTo>
                  <a:lnTo>
                    <a:pt x="365358" y="2311"/>
                  </a:lnTo>
                  <a:lnTo>
                    <a:pt x="365358" y="96189"/>
                  </a:lnTo>
                  <a:lnTo>
                    <a:pt x="380115" y="96189"/>
                  </a:lnTo>
                  <a:lnTo>
                    <a:pt x="380115" y="48717"/>
                  </a:lnTo>
                  <a:lnTo>
                    <a:pt x="373359" y="48717"/>
                  </a:lnTo>
                  <a:lnTo>
                    <a:pt x="373359" y="36626"/>
                  </a:lnTo>
                  <a:lnTo>
                    <a:pt x="380115" y="36626"/>
                  </a:lnTo>
                  <a:lnTo>
                    <a:pt x="380115" y="2311"/>
                  </a:lnTo>
                  <a:close/>
                </a:path>
                <a:path w="709929" h="165734">
                  <a:moveTo>
                    <a:pt x="283036" y="11379"/>
                  </a:moveTo>
                  <a:lnTo>
                    <a:pt x="279836" y="11379"/>
                  </a:lnTo>
                  <a:lnTo>
                    <a:pt x="279836" y="26847"/>
                  </a:lnTo>
                  <a:lnTo>
                    <a:pt x="278405" y="43319"/>
                  </a:lnTo>
                  <a:lnTo>
                    <a:pt x="275732" y="52963"/>
                  </a:lnTo>
                  <a:lnTo>
                    <a:pt x="277324" y="60007"/>
                  </a:lnTo>
                  <a:lnTo>
                    <a:pt x="285195" y="76203"/>
                  </a:lnTo>
                  <a:lnTo>
                    <a:pt x="298149" y="88900"/>
                  </a:lnTo>
                  <a:lnTo>
                    <a:pt x="290859" y="77698"/>
                  </a:lnTo>
                  <a:lnTo>
                    <a:pt x="298151" y="70590"/>
                  </a:lnTo>
                  <a:lnTo>
                    <a:pt x="294213" y="66652"/>
                  </a:lnTo>
                  <a:lnTo>
                    <a:pt x="287415" y="53206"/>
                  </a:lnTo>
                  <a:lnTo>
                    <a:pt x="283984" y="39293"/>
                  </a:lnTo>
                  <a:lnTo>
                    <a:pt x="283036" y="26847"/>
                  </a:lnTo>
                  <a:lnTo>
                    <a:pt x="283036" y="11379"/>
                  </a:lnTo>
                  <a:close/>
                </a:path>
                <a:path w="709929" h="165734">
                  <a:moveTo>
                    <a:pt x="298151" y="70590"/>
                  </a:moveTo>
                  <a:lnTo>
                    <a:pt x="290859" y="77698"/>
                  </a:lnTo>
                  <a:lnTo>
                    <a:pt x="298149" y="88900"/>
                  </a:lnTo>
                  <a:lnTo>
                    <a:pt x="305261" y="77698"/>
                  </a:lnTo>
                  <a:lnTo>
                    <a:pt x="298151" y="70590"/>
                  </a:lnTo>
                  <a:close/>
                </a:path>
                <a:path w="709929" h="165734">
                  <a:moveTo>
                    <a:pt x="316285" y="11379"/>
                  </a:moveTo>
                  <a:lnTo>
                    <a:pt x="313084" y="11379"/>
                  </a:lnTo>
                  <a:lnTo>
                    <a:pt x="313084" y="26847"/>
                  </a:lnTo>
                  <a:lnTo>
                    <a:pt x="312168" y="39293"/>
                  </a:lnTo>
                  <a:lnTo>
                    <a:pt x="298151" y="70590"/>
                  </a:lnTo>
                  <a:lnTo>
                    <a:pt x="305261" y="77698"/>
                  </a:lnTo>
                  <a:lnTo>
                    <a:pt x="298149" y="88900"/>
                  </a:lnTo>
                  <a:lnTo>
                    <a:pt x="310926" y="76504"/>
                  </a:lnTo>
                  <a:lnTo>
                    <a:pt x="318752" y="60540"/>
                  </a:lnTo>
                  <a:lnTo>
                    <a:pt x="320298" y="53728"/>
                  </a:lnTo>
                  <a:lnTo>
                    <a:pt x="317691" y="44219"/>
                  </a:lnTo>
                  <a:lnTo>
                    <a:pt x="316285" y="26847"/>
                  </a:lnTo>
                  <a:lnTo>
                    <a:pt x="316285" y="11379"/>
                  </a:lnTo>
                  <a:close/>
                </a:path>
                <a:path w="709929" h="165734">
                  <a:moveTo>
                    <a:pt x="272368" y="11379"/>
                  </a:moveTo>
                  <a:lnTo>
                    <a:pt x="268990" y="11379"/>
                  </a:lnTo>
                  <a:lnTo>
                    <a:pt x="268990" y="26847"/>
                  </a:lnTo>
                  <a:lnTo>
                    <a:pt x="267673" y="39802"/>
                  </a:lnTo>
                  <a:lnTo>
                    <a:pt x="263389" y="53540"/>
                  </a:lnTo>
                  <a:lnTo>
                    <a:pt x="255638" y="66377"/>
                  </a:lnTo>
                  <a:lnTo>
                    <a:pt x="243920" y="76631"/>
                  </a:lnTo>
                  <a:lnTo>
                    <a:pt x="252277" y="87299"/>
                  </a:lnTo>
                  <a:lnTo>
                    <a:pt x="265209" y="75528"/>
                  </a:lnTo>
                  <a:lnTo>
                    <a:pt x="273724" y="60207"/>
                  </a:lnTo>
                  <a:lnTo>
                    <a:pt x="275732" y="52963"/>
                  </a:lnTo>
                  <a:lnTo>
                    <a:pt x="273421" y="42744"/>
                  </a:lnTo>
                  <a:lnTo>
                    <a:pt x="272368" y="26847"/>
                  </a:lnTo>
                  <a:lnTo>
                    <a:pt x="272368" y="11379"/>
                  </a:lnTo>
                  <a:close/>
                </a:path>
                <a:path w="709929" h="165734">
                  <a:moveTo>
                    <a:pt x="327131" y="11379"/>
                  </a:moveTo>
                  <a:lnTo>
                    <a:pt x="323752" y="11379"/>
                  </a:lnTo>
                  <a:lnTo>
                    <a:pt x="323752" y="26847"/>
                  </a:lnTo>
                  <a:lnTo>
                    <a:pt x="322660" y="43319"/>
                  </a:lnTo>
                  <a:lnTo>
                    <a:pt x="320298" y="53728"/>
                  </a:lnTo>
                  <a:lnTo>
                    <a:pt x="322330" y="61140"/>
                  </a:lnTo>
                  <a:lnTo>
                    <a:pt x="330837" y="76028"/>
                  </a:lnTo>
                  <a:lnTo>
                    <a:pt x="343844" y="87299"/>
                  </a:lnTo>
                  <a:lnTo>
                    <a:pt x="352023" y="76631"/>
                  </a:lnTo>
                  <a:lnTo>
                    <a:pt x="340317" y="66927"/>
                  </a:lnTo>
                  <a:lnTo>
                    <a:pt x="332642" y="54540"/>
                  </a:lnTo>
                  <a:lnTo>
                    <a:pt x="328420" y="40727"/>
                  </a:lnTo>
                  <a:lnTo>
                    <a:pt x="327131" y="26847"/>
                  </a:lnTo>
                  <a:lnTo>
                    <a:pt x="327131" y="11379"/>
                  </a:lnTo>
                  <a:close/>
                </a:path>
                <a:path w="709929" h="165734">
                  <a:moveTo>
                    <a:pt x="323752" y="11379"/>
                  </a:moveTo>
                  <a:lnTo>
                    <a:pt x="316285" y="11379"/>
                  </a:lnTo>
                  <a:lnTo>
                    <a:pt x="316285" y="26847"/>
                  </a:lnTo>
                  <a:lnTo>
                    <a:pt x="317691" y="44219"/>
                  </a:lnTo>
                  <a:lnTo>
                    <a:pt x="320298" y="53728"/>
                  </a:lnTo>
                  <a:lnTo>
                    <a:pt x="322660" y="43319"/>
                  </a:lnTo>
                  <a:lnTo>
                    <a:pt x="323752" y="26847"/>
                  </a:lnTo>
                  <a:lnTo>
                    <a:pt x="323752" y="11379"/>
                  </a:lnTo>
                  <a:close/>
                </a:path>
                <a:path w="709929" h="165734">
                  <a:moveTo>
                    <a:pt x="279836" y="11379"/>
                  </a:moveTo>
                  <a:lnTo>
                    <a:pt x="272368" y="11379"/>
                  </a:lnTo>
                  <a:lnTo>
                    <a:pt x="272368" y="26847"/>
                  </a:lnTo>
                  <a:lnTo>
                    <a:pt x="273421" y="42744"/>
                  </a:lnTo>
                  <a:lnTo>
                    <a:pt x="275732" y="52963"/>
                  </a:lnTo>
                  <a:lnTo>
                    <a:pt x="278405" y="43319"/>
                  </a:lnTo>
                  <a:lnTo>
                    <a:pt x="279836" y="26847"/>
                  </a:lnTo>
                  <a:lnTo>
                    <a:pt x="279836" y="11379"/>
                  </a:lnTo>
                  <a:close/>
                </a:path>
                <a:path w="709929" h="165734">
                  <a:moveTo>
                    <a:pt x="365358" y="36626"/>
                  </a:moveTo>
                  <a:lnTo>
                    <a:pt x="340643" y="36626"/>
                  </a:lnTo>
                  <a:lnTo>
                    <a:pt x="340643" y="48717"/>
                  </a:lnTo>
                  <a:lnTo>
                    <a:pt x="365358" y="48717"/>
                  </a:lnTo>
                  <a:lnTo>
                    <a:pt x="365358" y="36626"/>
                  </a:lnTo>
                  <a:close/>
                </a:path>
                <a:path w="709929" h="165734">
                  <a:moveTo>
                    <a:pt x="380115" y="36626"/>
                  </a:moveTo>
                  <a:lnTo>
                    <a:pt x="373359" y="36626"/>
                  </a:lnTo>
                  <a:lnTo>
                    <a:pt x="373359" y="48717"/>
                  </a:lnTo>
                  <a:lnTo>
                    <a:pt x="380115" y="48717"/>
                  </a:lnTo>
                  <a:lnTo>
                    <a:pt x="380115" y="36626"/>
                  </a:lnTo>
                  <a:close/>
                </a:path>
                <a:path w="709929" h="165734">
                  <a:moveTo>
                    <a:pt x="380115" y="103835"/>
                  </a:moveTo>
                  <a:lnTo>
                    <a:pt x="272724" y="103835"/>
                  </a:lnTo>
                  <a:lnTo>
                    <a:pt x="272724" y="160909"/>
                  </a:lnTo>
                  <a:lnTo>
                    <a:pt x="380115" y="160909"/>
                  </a:lnTo>
                  <a:lnTo>
                    <a:pt x="380115" y="148818"/>
                  </a:lnTo>
                  <a:lnTo>
                    <a:pt x="287126" y="148818"/>
                  </a:lnTo>
                  <a:lnTo>
                    <a:pt x="287126" y="115570"/>
                  </a:lnTo>
                  <a:lnTo>
                    <a:pt x="380115" y="115570"/>
                  </a:lnTo>
                  <a:lnTo>
                    <a:pt x="380115" y="103835"/>
                  </a:lnTo>
                  <a:close/>
                </a:path>
                <a:path w="709929" h="165734">
                  <a:moveTo>
                    <a:pt x="380115" y="115570"/>
                  </a:moveTo>
                  <a:lnTo>
                    <a:pt x="365535" y="115570"/>
                  </a:lnTo>
                  <a:lnTo>
                    <a:pt x="365535" y="148818"/>
                  </a:lnTo>
                  <a:lnTo>
                    <a:pt x="380115" y="148818"/>
                  </a:lnTo>
                  <a:lnTo>
                    <a:pt x="380115" y="115570"/>
                  </a:lnTo>
                  <a:close/>
                </a:path>
                <a:path w="709929" h="165734">
                  <a:moveTo>
                    <a:pt x="511318" y="6045"/>
                  </a:moveTo>
                  <a:lnTo>
                    <a:pt x="497449" y="6045"/>
                  </a:lnTo>
                  <a:lnTo>
                    <a:pt x="497449" y="154863"/>
                  </a:lnTo>
                  <a:lnTo>
                    <a:pt x="511318" y="154863"/>
                  </a:lnTo>
                  <a:lnTo>
                    <a:pt x="511318" y="68453"/>
                  </a:lnTo>
                  <a:lnTo>
                    <a:pt x="501539" y="68453"/>
                  </a:lnTo>
                  <a:lnTo>
                    <a:pt x="501539" y="56184"/>
                  </a:lnTo>
                  <a:lnTo>
                    <a:pt x="511318" y="56184"/>
                  </a:lnTo>
                  <a:lnTo>
                    <a:pt x="511318" y="6045"/>
                  </a:lnTo>
                  <a:close/>
                </a:path>
                <a:path w="709929" h="165734">
                  <a:moveTo>
                    <a:pt x="431308" y="19558"/>
                  </a:moveTo>
                  <a:lnTo>
                    <a:pt x="416728" y="19558"/>
                  </a:lnTo>
                  <a:lnTo>
                    <a:pt x="416728" y="122326"/>
                  </a:lnTo>
                  <a:lnTo>
                    <a:pt x="427040" y="122326"/>
                  </a:lnTo>
                  <a:lnTo>
                    <a:pt x="441378" y="122120"/>
                  </a:lnTo>
                  <a:lnTo>
                    <a:pt x="455599" y="121348"/>
                  </a:lnTo>
                  <a:lnTo>
                    <a:pt x="470121" y="119776"/>
                  </a:lnTo>
                  <a:lnTo>
                    <a:pt x="485359" y="117170"/>
                  </a:lnTo>
                  <a:lnTo>
                    <a:pt x="484835" y="113792"/>
                  </a:lnTo>
                  <a:lnTo>
                    <a:pt x="431308" y="113792"/>
                  </a:lnTo>
                  <a:lnTo>
                    <a:pt x="431308" y="109524"/>
                  </a:lnTo>
                  <a:lnTo>
                    <a:pt x="427040" y="109524"/>
                  </a:lnTo>
                  <a:lnTo>
                    <a:pt x="431308" y="109462"/>
                  </a:lnTo>
                  <a:lnTo>
                    <a:pt x="431308" y="19558"/>
                  </a:lnTo>
                  <a:close/>
                </a:path>
                <a:path w="709929" h="165734">
                  <a:moveTo>
                    <a:pt x="483403" y="104546"/>
                  </a:moveTo>
                  <a:lnTo>
                    <a:pt x="468671" y="107049"/>
                  </a:lnTo>
                  <a:lnTo>
                    <a:pt x="454622" y="108569"/>
                  </a:lnTo>
                  <a:lnTo>
                    <a:pt x="440873" y="109321"/>
                  </a:lnTo>
                  <a:lnTo>
                    <a:pt x="431308" y="109462"/>
                  </a:lnTo>
                  <a:lnTo>
                    <a:pt x="431308" y="113792"/>
                  </a:lnTo>
                  <a:lnTo>
                    <a:pt x="484835" y="113792"/>
                  </a:lnTo>
                  <a:lnTo>
                    <a:pt x="483403" y="104546"/>
                  </a:lnTo>
                  <a:close/>
                </a:path>
                <a:path w="709929" h="165734">
                  <a:moveTo>
                    <a:pt x="431308" y="109462"/>
                  </a:moveTo>
                  <a:lnTo>
                    <a:pt x="427040" y="109524"/>
                  </a:lnTo>
                  <a:lnTo>
                    <a:pt x="431308" y="109524"/>
                  </a:lnTo>
                  <a:close/>
                </a:path>
                <a:path w="709929" h="165734">
                  <a:moveTo>
                    <a:pt x="497449" y="56184"/>
                  </a:moveTo>
                  <a:lnTo>
                    <a:pt x="461356" y="56184"/>
                  </a:lnTo>
                  <a:lnTo>
                    <a:pt x="461356" y="68453"/>
                  </a:lnTo>
                  <a:lnTo>
                    <a:pt x="497449" y="68453"/>
                  </a:lnTo>
                  <a:lnTo>
                    <a:pt x="497449" y="56184"/>
                  </a:lnTo>
                  <a:close/>
                </a:path>
                <a:path w="709929" h="165734">
                  <a:moveTo>
                    <a:pt x="511318" y="56184"/>
                  </a:moveTo>
                  <a:lnTo>
                    <a:pt x="501539" y="56184"/>
                  </a:lnTo>
                  <a:lnTo>
                    <a:pt x="501539" y="68453"/>
                  </a:lnTo>
                  <a:lnTo>
                    <a:pt x="511318" y="68453"/>
                  </a:lnTo>
                  <a:lnTo>
                    <a:pt x="511318" y="56184"/>
                  </a:lnTo>
                  <a:close/>
                </a:path>
                <a:path w="709929" h="165734">
                  <a:moveTo>
                    <a:pt x="545633" y="2311"/>
                  </a:moveTo>
                  <a:lnTo>
                    <a:pt x="531409" y="2311"/>
                  </a:lnTo>
                  <a:lnTo>
                    <a:pt x="531409" y="163042"/>
                  </a:lnTo>
                  <a:lnTo>
                    <a:pt x="545633" y="163042"/>
                  </a:lnTo>
                  <a:lnTo>
                    <a:pt x="545633" y="2311"/>
                  </a:lnTo>
                  <a:close/>
                </a:path>
                <a:path w="709929" h="165734">
                  <a:moveTo>
                    <a:pt x="617628" y="8178"/>
                  </a:moveTo>
                  <a:lnTo>
                    <a:pt x="601104" y="10787"/>
                  </a:lnTo>
                  <a:lnTo>
                    <a:pt x="587980" y="18113"/>
                  </a:lnTo>
                  <a:lnTo>
                    <a:pt x="579323" y="29406"/>
                  </a:lnTo>
                  <a:lnTo>
                    <a:pt x="576201" y="43916"/>
                  </a:lnTo>
                  <a:lnTo>
                    <a:pt x="579323" y="58323"/>
                  </a:lnTo>
                  <a:lnTo>
                    <a:pt x="587980" y="69564"/>
                  </a:lnTo>
                  <a:lnTo>
                    <a:pt x="601104" y="76870"/>
                  </a:lnTo>
                  <a:lnTo>
                    <a:pt x="617628" y="79476"/>
                  </a:lnTo>
                  <a:lnTo>
                    <a:pt x="634255" y="76870"/>
                  </a:lnTo>
                  <a:lnTo>
                    <a:pt x="647432" y="69564"/>
                  </a:lnTo>
                  <a:lnTo>
                    <a:pt x="649113" y="67386"/>
                  </a:lnTo>
                  <a:lnTo>
                    <a:pt x="617628" y="67386"/>
                  </a:lnTo>
                  <a:lnTo>
                    <a:pt x="606852" y="65669"/>
                  </a:lnTo>
                  <a:lnTo>
                    <a:pt x="598226" y="60852"/>
                  </a:lnTo>
                  <a:lnTo>
                    <a:pt x="592500" y="53434"/>
                  </a:lnTo>
                  <a:lnTo>
                    <a:pt x="590425" y="43916"/>
                  </a:lnTo>
                  <a:lnTo>
                    <a:pt x="592500" y="34370"/>
                  </a:lnTo>
                  <a:lnTo>
                    <a:pt x="598226" y="26892"/>
                  </a:lnTo>
                  <a:lnTo>
                    <a:pt x="606852" y="22013"/>
                  </a:lnTo>
                  <a:lnTo>
                    <a:pt x="617628" y="20269"/>
                  </a:lnTo>
                  <a:lnTo>
                    <a:pt x="649088" y="20269"/>
                  </a:lnTo>
                  <a:lnTo>
                    <a:pt x="647432" y="18113"/>
                  </a:lnTo>
                  <a:lnTo>
                    <a:pt x="634255" y="10787"/>
                  </a:lnTo>
                  <a:lnTo>
                    <a:pt x="617628" y="8178"/>
                  </a:lnTo>
                  <a:close/>
                </a:path>
                <a:path w="709929" h="165734">
                  <a:moveTo>
                    <a:pt x="649088" y="20269"/>
                  </a:moveTo>
                  <a:lnTo>
                    <a:pt x="617628" y="20269"/>
                  </a:lnTo>
                  <a:lnTo>
                    <a:pt x="628479" y="22013"/>
                  </a:lnTo>
                  <a:lnTo>
                    <a:pt x="637097" y="26892"/>
                  </a:lnTo>
                  <a:lnTo>
                    <a:pt x="642781" y="34370"/>
                  </a:lnTo>
                  <a:lnTo>
                    <a:pt x="644831" y="43916"/>
                  </a:lnTo>
                  <a:lnTo>
                    <a:pt x="642781" y="53434"/>
                  </a:lnTo>
                  <a:lnTo>
                    <a:pt x="637097" y="60852"/>
                  </a:lnTo>
                  <a:lnTo>
                    <a:pt x="628479" y="65669"/>
                  </a:lnTo>
                  <a:lnTo>
                    <a:pt x="617628" y="67386"/>
                  </a:lnTo>
                  <a:lnTo>
                    <a:pt x="649113" y="67386"/>
                  </a:lnTo>
                  <a:lnTo>
                    <a:pt x="656108" y="58323"/>
                  </a:lnTo>
                  <a:lnTo>
                    <a:pt x="659233" y="43916"/>
                  </a:lnTo>
                  <a:lnTo>
                    <a:pt x="656108" y="29406"/>
                  </a:lnTo>
                  <a:lnTo>
                    <a:pt x="649088" y="20269"/>
                  </a:lnTo>
                  <a:close/>
                </a:path>
                <a:path w="709929" h="165734">
                  <a:moveTo>
                    <a:pt x="704394" y="2311"/>
                  </a:moveTo>
                  <a:lnTo>
                    <a:pt x="689459" y="2311"/>
                  </a:lnTo>
                  <a:lnTo>
                    <a:pt x="689459" y="84632"/>
                  </a:lnTo>
                  <a:lnTo>
                    <a:pt x="704394" y="84632"/>
                  </a:lnTo>
                  <a:lnTo>
                    <a:pt x="704394" y="2311"/>
                  </a:lnTo>
                  <a:close/>
                </a:path>
                <a:path w="709929" h="165734">
                  <a:moveTo>
                    <a:pt x="704394" y="92456"/>
                  </a:moveTo>
                  <a:lnTo>
                    <a:pt x="600381" y="92456"/>
                  </a:lnTo>
                  <a:lnTo>
                    <a:pt x="600381" y="104368"/>
                  </a:lnTo>
                  <a:lnTo>
                    <a:pt x="689815" y="104368"/>
                  </a:lnTo>
                  <a:lnTo>
                    <a:pt x="689815" y="120548"/>
                  </a:lnTo>
                  <a:lnTo>
                    <a:pt x="600737" y="120548"/>
                  </a:lnTo>
                  <a:lnTo>
                    <a:pt x="600737" y="160909"/>
                  </a:lnTo>
                  <a:lnTo>
                    <a:pt x="709728" y="160909"/>
                  </a:lnTo>
                  <a:lnTo>
                    <a:pt x="709728" y="155752"/>
                  </a:lnTo>
                  <a:lnTo>
                    <a:pt x="615139" y="155752"/>
                  </a:lnTo>
                  <a:lnTo>
                    <a:pt x="615139" y="131572"/>
                  </a:lnTo>
                  <a:lnTo>
                    <a:pt x="704394" y="131572"/>
                  </a:lnTo>
                  <a:lnTo>
                    <a:pt x="704394" y="92456"/>
                  </a:lnTo>
                  <a:close/>
                </a:path>
                <a:path w="709929" h="165734">
                  <a:moveTo>
                    <a:pt x="709728" y="149174"/>
                  </a:moveTo>
                  <a:lnTo>
                    <a:pt x="615139" y="149174"/>
                  </a:lnTo>
                  <a:lnTo>
                    <a:pt x="615139" y="155752"/>
                  </a:lnTo>
                  <a:lnTo>
                    <a:pt x="709728" y="155752"/>
                  </a:lnTo>
                  <a:lnTo>
                    <a:pt x="709728" y="14917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277100" y="11493500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277100" y="11493500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900" y="101600"/>
                  </a:ln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161934" y="11642953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5"/>
                  </a:lnTo>
                  <a:lnTo>
                    <a:pt x="152603" y="67055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5"/>
                  </a:moveTo>
                  <a:lnTo>
                    <a:pt x="48158" y="26415"/>
                  </a:lnTo>
                  <a:lnTo>
                    <a:pt x="48158" y="53847"/>
                  </a:lnTo>
                  <a:lnTo>
                    <a:pt x="44348" y="78393"/>
                  </a:lnTo>
                  <a:lnTo>
                    <a:pt x="33985" y="101472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7"/>
                  </a:lnTo>
                  <a:lnTo>
                    <a:pt x="51612" y="26415"/>
                  </a:lnTo>
                  <a:close/>
                </a:path>
                <a:path w="358775" h="184150">
                  <a:moveTo>
                    <a:pt x="65023" y="26415"/>
                  </a:moveTo>
                  <a:lnTo>
                    <a:pt x="61772" y="26415"/>
                  </a:lnTo>
                  <a:lnTo>
                    <a:pt x="61772" y="53847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7"/>
                  </a:lnTo>
                  <a:lnTo>
                    <a:pt x="65023" y="26415"/>
                  </a:lnTo>
                  <a:close/>
                </a:path>
                <a:path w="358775" h="184150">
                  <a:moveTo>
                    <a:pt x="61772" y="26415"/>
                  </a:moveTo>
                  <a:lnTo>
                    <a:pt x="51612" y="26415"/>
                  </a:lnTo>
                  <a:lnTo>
                    <a:pt x="51612" y="53847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7"/>
                  </a:lnTo>
                  <a:lnTo>
                    <a:pt x="61772" y="26415"/>
                  </a:lnTo>
                  <a:close/>
                </a:path>
                <a:path w="358775" h="184150">
                  <a:moveTo>
                    <a:pt x="135940" y="67055"/>
                  </a:moveTo>
                  <a:lnTo>
                    <a:pt x="96316" y="67055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5"/>
                  </a:lnTo>
                  <a:close/>
                </a:path>
                <a:path w="358775" h="184150">
                  <a:moveTo>
                    <a:pt x="152603" y="67055"/>
                  </a:moveTo>
                  <a:lnTo>
                    <a:pt x="140817" y="67055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5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5"/>
                  </a:lnTo>
                  <a:lnTo>
                    <a:pt x="106680" y="26415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5"/>
                  </a:moveTo>
                  <a:lnTo>
                    <a:pt x="65023" y="26415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5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59"/>
                  </a:lnTo>
                  <a:lnTo>
                    <a:pt x="326323" y="60959"/>
                  </a:lnTo>
                  <a:lnTo>
                    <a:pt x="326323" y="46735"/>
                  </a:lnTo>
                  <a:lnTo>
                    <a:pt x="330996" y="46735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5"/>
                  </a:moveTo>
                  <a:lnTo>
                    <a:pt x="326323" y="46735"/>
                  </a:lnTo>
                  <a:lnTo>
                    <a:pt x="326323" y="60959"/>
                  </a:lnTo>
                  <a:lnTo>
                    <a:pt x="330996" y="60959"/>
                  </a:lnTo>
                  <a:lnTo>
                    <a:pt x="330996" y="46735"/>
                  </a:lnTo>
                  <a:close/>
                </a:path>
                <a:path w="358775" h="184150">
                  <a:moveTo>
                    <a:pt x="358225" y="46735"/>
                  </a:moveTo>
                  <a:lnTo>
                    <a:pt x="330996" y="46735"/>
                  </a:lnTo>
                  <a:lnTo>
                    <a:pt x="330996" y="60959"/>
                  </a:lnTo>
                  <a:lnTo>
                    <a:pt x="358225" y="60959"/>
                  </a:lnTo>
                  <a:lnTo>
                    <a:pt x="358225" y="46735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728200" y="11493500"/>
              <a:ext cx="2032000" cy="495300"/>
            </a:xfrm>
            <a:custGeom>
              <a:avLst/>
              <a:gdLst/>
              <a:ahLst/>
              <a:cxnLst/>
              <a:rect l="l" t="t" r="r" b="b"/>
              <a:pathLst>
                <a:path w="2032000" h="495300">
                  <a:moveTo>
                    <a:pt x="948436" y="224231"/>
                  </a:moveTo>
                  <a:lnTo>
                    <a:pt x="930630" y="218097"/>
                  </a:lnTo>
                  <a:lnTo>
                    <a:pt x="916838" y="208940"/>
                  </a:lnTo>
                  <a:lnTo>
                    <a:pt x="907910" y="197434"/>
                  </a:lnTo>
                  <a:lnTo>
                    <a:pt x="904748" y="184200"/>
                  </a:lnTo>
                  <a:lnTo>
                    <a:pt x="904748" y="183794"/>
                  </a:lnTo>
                  <a:lnTo>
                    <a:pt x="944981" y="183794"/>
                  </a:lnTo>
                  <a:lnTo>
                    <a:pt x="944981" y="181762"/>
                  </a:lnTo>
                  <a:lnTo>
                    <a:pt x="944981" y="179324"/>
                  </a:lnTo>
                  <a:lnTo>
                    <a:pt x="944981" y="170383"/>
                  </a:lnTo>
                  <a:lnTo>
                    <a:pt x="904748" y="170383"/>
                  </a:lnTo>
                  <a:lnTo>
                    <a:pt x="904748" y="150063"/>
                  </a:lnTo>
                  <a:lnTo>
                    <a:pt x="887679" y="150063"/>
                  </a:lnTo>
                  <a:lnTo>
                    <a:pt x="887679" y="170383"/>
                  </a:lnTo>
                  <a:lnTo>
                    <a:pt x="847648" y="170383"/>
                  </a:lnTo>
                  <a:lnTo>
                    <a:pt x="847648" y="183794"/>
                  </a:lnTo>
                  <a:lnTo>
                    <a:pt x="887882" y="183794"/>
                  </a:lnTo>
                  <a:lnTo>
                    <a:pt x="887882" y="184200"/>
                  </a:lnTo>
                  <a:lnTo>
                    <a:pt x="884669" y="198247"/>
                  </a:lnTo>
                  <a:lnTo>
                    <a:pt x="875665" y="210540"/>
                  </a:lnTo>
                  <a:lnTo>
                    <a:pt x="861733" y="220294"/>
                  </a:lnTo>
                  <a:lnTo>
                    <a:pt x="843788" y="226669"/>
                  </a:lnTo>
                  <a:lnTo>
                    <a:pt x="850696" y="240080"/>
                  </a:lnTo>
                  <a:lnTo>
                    <a:pt x="871778" y="231902"/>
                  </a:lnTo>
                  <a:lnTo>
                    <a:pt x="887857" y="219379"/>
                  </a:lnTo>
                  <a:lnTo>
                    <a:pt x="896632" y="205562"/>
                  </a:lnTo>
                  <a:lnTo>
                    <a:pt x="904722" y="217754"/>
                  </a:lnTo>
                  <a:lnTo>
                    <a:pt x="920673" y="229666"/>
                  </a:lnTo>
                  <a:lnTo>
                    <a:pt x="941527" y="237439"/>
                  </a:lnTo>
                  <a:lnTo>
                    <a:pt x="948436" y="224231"/>
                  </a:lnTo>
                  <a:close/>
                </a:path>
                <a:path w="2032000" h="495300">
                  <a:moveTo>
                    <a:pt x="957580" y="259384"/>
                  </a:moveTo>
                  <a:lnTo>
                    <a:pt x="957110" y="254711"/>
                  </a:lnTo>
                  <a:lnTo>
                    <a:pt x="956360" y="246989"/>
                  </a:lnTo>
                  <a:lnTo>
                    <a:pt x="925347" y="250317"/>
                  </a:lnTo>
                  <a:lnTo>
                    <a:pt x="893749" y="252069"/>
                  </a:lnTo>
                  <a:lnTo>
                    <a:pt x="863168" y="252768"/>
                  </a:lnTo>
                  <a:lnTo>
                    <a:pt x="835253" y="252882"/>
                  </a:lnTo>
                  <a:lnTo>
                    <a:pt x="837488" y="267106"/>
                  </a:lnTo>
                  <a:lnTo>
                    <a:pt x="864844" y="266903"/>
                  </a:lnTo>
                  <a:lnTo>
                    <a:pt x="888085" y="266141"/>
                  </a:lnTo>
                  <a:lnTo>
                    <a:pt x="888085" y="328066"/>
                  </a:lnTo>
                  <a:lnTo>
                    <a:pt x="904951" y="328066"/>
                  </a:lnTo>
                  <a:lnTo>
                    <a:pt x="904951" y="265176"/>
                  </a:lnTo>
                  <a:lnTo>
                    <a:pt x="926211" y="263601"/>
                  </a:lnTo>
                  <a:lnTo>
                    <a:pt x="957580" y="259384"/>
                  </a:lnTo>
                  <a:close/>
                </a:path>
                <a:path w="2032000" h="495300">
                  <a:moveTo>
                    <a:pt x="986028" y="149656"/>
                  </a:moveTo>
                  <a:lnTo>
                    <a:pt x="969365" y="149656"/>
                  </a:lnTo>
                  <a:lnTo>
                    <a:pt x="969365" y="333552"/>
                  </a:lnTo>
                  <a:lnTo>
                    <a:pt x="986028" y="333552"/>
                  </a:lnTo>
                  <a:lnTo>
                    <a:pt x="986028" y="149656"/>
                  </a:lnTo>
                  <a:close/>
                </a:path>
                <a:path w="2032000" h="495300">
                  <a:moveTo>
                    <a:pt x="1181074" y="239268"/>
                  </a:moveTo>
                  <a:lnTo>
                    <a:pt x="1156944" y="231203"/>
                  </a:lnTo>
                  <a:lnTo>
                    <a:pt x="1135329" y="216890"/>
                  </a:lnTo>
                  <a:lnTo>
                    <a:pt x="1119784" y="197980"/>
                  </a:lnTo>
                  <a:lnTo>
                    <a:pt x="1113815" y="176072"/>
                  </a:lnTo>
                  <a:lnTo>
                    <a:pt x="1113815" y="161848"/>
                  </a:lnTo>
                  <a:lnTo>
                    <a:pt x="1110767" y="161848"/>
                  </a:lnTo>
                  <a:lnTo>
                    <a:pt x="1099185" y="161848"/>
                  </a:lnTo>
                  <a:lnTo>
                    <a:pt x="1096137" y="161848"/>
                  </a:lnTo>
                  <a:lnTo>
                    <a:pt x="1096137" y="176072"/>
                  </a:lnTo>
                  <a:lnTo>
                    <a:pt x="1090206" y="197891"/>
                  </a:lnTo>
                  <a:lnTo>
                    <a:pt x="1074724" y="216814"/>
                  </a:lnTo>
                  <a:lnTo>
                    <a:pt x="1053198" y="231165"/>
                  </a:lnTo>
                  <a:lnTo>
                    <a:pt x="1029081" y="239268"/>
                  </a:lnTo>
                  <a:lnTo>
                    <a:pt x="1036193" y="253288"/>
                  </a:lnTo>
                  <a:lnTo>
                    <a:pt x="1063447" y="243484"/>
                  </a:lnTo>
                  <a:lnTo>
                    <a:pt x="1087348" y="226491"/>
                  </a:lnTo>
                  <a:lnTo>
                    <a:pt x="1104315" y="203606"/>
                  </a:lnTo>
                  <a:lnTo>
                    <a:pt x="1104976" y="200787"/>
                  </a:lnTo>
                  <a:lnTo>
                    <a:pt x="1105636" y="203606"/>
                  </a:lnTo>
                  <a:lnTo>
                    <a:pt x="1122603" y="226491"/>
                  </a:lnTo>
                  <a:lnTo>
                    <a:pt x="1146505" y="243484"/>
                  </a:lnTo>
                  <a:lnTo>
                    <a:pt x="1173759" y="253288"/>
                  </a:lnTo>
                  <a:lnTo>
                    <a:pt x="1181074" y="239268"/>
                  </a:lnTo>
                  <a:close/>
                </a:path>
                <a:path w="2032000" h="495300">
                  <a:moveTo>
                    <a:pt x="1188999" y="295554"/>
                  </a:moveTo>
                  <a:lnTo>
                    <a:pt x="1113205" y="295554"/>
                  </a:lnTo>
                  <a:lnTo>
                    <a:pt x="1113205" y="251053"/>
                  </a:lnTo>
                  <a:lnTo>
                    <a:pt x="1096543" y="251053"/>
                  </a:lnTo>
                  <a:lnTo>
                    <a:pt x="1096543" y="295554"/>
                  </a:lnTo>
                  <a:lnTo>
                    <a:pt x="1022578" y="295554"/>
                  </a:lnTo>
                  <a:lnTo>
                    <a:pt x="1022578" y="309575"/>
                  </a:lnTo>
                  <a:lnTo>
                    <a:pt x="1188999" y="309575"/>
                  </a:lnTo>
                  <a:lnTo>
                    <a:pt x="1188999" y="300228"/>
                  </a:lnTo>
                  <a:lnTo>
                    <a:pt x="1188999" y="295554"/>
                  </a:lnTo>
                  <a:close/>
                </a:path>
                <a:path w="2032000" h="495300">
                  <a:moveTo>
                    <a:pt x="2032000" y="101600"/>
                  </a:moveTo>
                  <a:lnTo>
                    <a:pt x="2024011" y="62064"/>
                  </a:lnTo>
                  <a:lnTo>
                    <a:pt x="2019300" y="55079"/>
                  </a:lnTo>
                  <a:lnTo>
                    <a:pt x="2019300" y="101600"/>
                  </a:lnTo>
                  <a:lnTo>
                    <a:pt x="2019300" y="393700"/>
                  </a:lnTo>
                  <a:lnTo>
                    <a:pt x="2012302" y="428307"/>
                  </a:lnTo>
                  <a:lnTo>
                    <a:pt x="1993252" y="456565"/>
                  </a:lnTo>
                  <a:lnTo>
                    <a:pt x="1964994" y="475615"/>
                  </a:lnTo>
                  <a:lnTo>
                    <a:pt x="1930400" y="482600"/>
                  </a:lnTo>
                  <a:lnTo>
                    <a:pt x="101600" y="482600"/>
                  </a:lnTo>
                  <a:lnTo>
                    <a:pt x="66992" y="475615"/>
                  </a:lnTo>
                  <a:lnTo>
                    <a:pt x="38735" y="456565"/>
                  </a:lnTo>
                  <a:lnTo>
                    <a:pt x="19685" y="428307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64994" y="19697"/>
                  </a:lnTo>
                  <a:lnTo>
                    <a:pt x="1993252" y="38747"/>
                  </a:lnTo>
                  <a:lnTo>
                    <a:pt x="2012302" y="67005"/>
                  </a:lnTo>
                  <a:lnTo>
                    <a:pt x="2019300" y="101600"/>
                  </a:lnTo>
                  <a:lnTo>
                    <a:pt x="2019300" y="55079"/>
                  </a:lnTo>
                  <a:lnTo>
                    <a:pt x="2002231" y="29768"/>
                  </a:lnTo>
                  <a:lnTo>
                    <a:pt x="1969935" y="7988"/>
                  </a:lnTo>
                  <a:lnTo>
                    <a:pt x="19304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64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75" y="433247"/>
                  </a:lnTo>
                  <a:lnTo>
                    <a:pt x="29756" y="465543"/>
                  </a:lnTo>
                  <a:lnTo>
                    <a:pt x="62052" y="487324"/>
                  </a:lnTo>
                  <a:lnTo>
                    <a:pt x="101600" y="495300"/>
                  </a:lnTo>
                  <a:lnTo>
                    <a:pt x="1930400" y="495300"/>
                  </a:lnTo>
                  <a:lnTo>
                    <a:pt x="1969935" y="487324"/>
                  </a:lnTo>
                  <a:lnTo>
                    <a:pt x="2002231" y="465543"/>
                  </a:lnTo>
                  <a:lnTo>
                    <a:pt x="2024011" y="433247"/>
                  </a:lnTo>
                  <a:lnTo>
                    <a:pt x="2032000" y="393700"/>
                  </a:lnTo>
                  <a:lnTo>
                    <a:pt x="2032000" y="10160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08000" y="546100"/>
              <a:ext cx="13119100" cy="12763500"/>
            </a:xfrm>
            <a:custGeom>
              <a:avLst/>
              <a:gdLst/>
              <a:ahLst/>
              <a:cxnLst/>
              <a:rect l="l" t="t" r="r" b="b"/>
              <a:pathLst>
                <a:path w="13119100" h="12763500">
                  <a:moveTo>
                    <a:pt x="13119100" y="0"/>
                  </a:moveTo>
                  <a:lnTo>
                    <a:pt x="0" y="0"/>
                  </a:lnTo>
                  <a:lnTo>
                    <a:pt x="0" y="12763500"/>
                  </a:lnTo>
                  <a:lnTo>
                    <a:pt x="13119100" y="127635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000000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100" y="5245100"/>
              <a:ext cx="4152900" cy="233680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508000" y="88900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08000" y="88900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52500" y="36830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952500" y="12700"/>
                  </a:lnTo>
                  <a:lnTo>
                    <a:pt x="962386" y="14696"/>
                  </a:lnTo>
                  <a:lnTo>
                    <a:pt x="970460" y="20139"/>
                  </a:lnTo>
                  <a:lnTo>
                    <a:pt x="975903" y="28213"/>
                  </a:lnTo>
                  <a:lnTo>
                    <a:pt x="977900" y="38100"/>
                  </a:lnTo>
                  <a:lnTo>
                    <a:pt x="977900" y="342900"/>
                  </a:lnTo>
                  <a:lnTo>
                    <a:pt x="975903" y="352786"/>
                  </a:lnTo>
                  <a:lnTo>
                    <a:pt x="970460" y="360860"/>
                  </a:lnTo>
                  <a:lnTo>
                    <a:pt x="962386" y="366303"/>
                  </a:lnTo>
                  <a:lnTo>
                    <a:pt x="952500" y="3683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  <a:path w="9906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952500" y="1270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89508" y="202107"/>
              <a:ext cx="751840" cy="126364"/>
            </a:xfrm>
            <a:custGeom>
              <a:avLst/>
              <a:gdLst/>
              <a:ahLst/>
              <a:cxnLst/>
              <a:rect l="l" t="t" r="r" b="b"/>
              <a:pathLst>
                <a:path w="751840" h="126364">
                  <a:moveTo>
                    <a:pt x="108826" y="0"/>
                  </a:moveTo>
                  <a:lnTo>
                    <a:pt x="97650" y="0"/>
                  </a:lnTo>
                  <a:lnTo>
                    <a:pt x="97650" y="126288"/>
                  </a:lnTo>
                  <a:lnTo>
                    <a:pt x="108826" y="126288"/>
                  </a:lnTo>
                  <a:lnTo>
                    <a:pt x="108826" y="0"/>
                  </a:lnTo>
                  <a:close/>
                </a:path>
                <a:path w="751840" h="126364">
                  <a:moveTo>
                    <a:pt x="83261" y="2933"/>
                  </a:moveTo>
                  <a:lnTo>
                    <a:pt x="72364" y="2933"/>
                  </a:lnTo>
                  <a:lnTo>
                    <a:pt x="72364" y="119862"/>
                  </a:lnTo>
                  <a:lnTo>
                    <a:pt x="83261" y="119862"/>
                  </a:lnTo>
                  <a:lnTo>
                    <a:pt x="83261" y="54902"/>
                  </a:lnTo>
                  <a:lnTo>
                    <a:pt x="75857" y="54902"/>
                  </a:lnTo>
                  <a:lnTo>
                    <a:pt x="75857" y="45262"/>
                  </a:lnTo>
                  <a:lnTo>
                    <a:pt x="83261" y="45262"/>
                  </a:lnTo>
                  <a:lnTo>
                    <a:pt x="83261" y="2933"/>
                  </a:lnTo>
                  <a:close/>
                </a:path>
                <a:path w="751840" h="126364">
                  <a:moveTo>
                    <a:pt x="29756" y="19557"/>
                  </a:moveTo>
                  <a:lnTo>
                    <a:pt x="27381" y="19557"/>
                  </a:lnTo>
                  <a:lnTo>
                    <a:pt x="27381" y="35623"/>
                  </a:lnTo>
                  <a:lnTo>
                    <a:pt x="25578" y="52797"/>
                  </a:lnTo>
                  <a:lnTo>
                    <a:pt x="20291" y="68767"/>
                  </a:lnTo>
                  <a:lnTo>
                    <a:pt x="11704" y="82379"/>
                  </a:lnTo>
                  <a:lnTo>
                    <a:pt x="0" y="92481"/>
                  </a:lnTo>
                  <a:lnTo>
                    <a:pt x="7124" y="101142"/>
                  </a:lnTo>
                  <a:lnTo>
                    <a:pt x="19525" y="89844"/>
                  </a:lnTo>
                  <a:lnTo>
                    <a:pt x="28690" y="74355"/>
                  </a:lnTo>
                  <a:lnTo>
                    <a:pt x="33163" y="59812"/>
                  </a:lnTo>
                  <a:lnTo>
                    <a:pt x="31633" y="54902"/>
                  </a:lnTo>
                  <a:lnTo>
                    <a:pt x="29756" y="35623"/>
                  </a:lnTo>
                  <a:lnTo>
                    <a:pt x="29756" y="19557"/>
                  </a:lnTo>
                  <a:close/>
                </a:path>
                <a:path w="751840" h="126364">
                  <a:moveTo>
                    <a:pt x="38696" y="19557"/>
                  </a:moveTo>
                  <a:lnTo>
                    <a:pt x="36322" y="19557"/>
                  </a:lnTo>
                  <a:lnTo>
                    <a:pt x="36322" y="35623"/>
                  </a:lnTo>
                  <a:lnTo>
                    <a:pt x="34372" y="55880"/>
                  </a:lnTo>
                  <a:lnTo>
                    <a:pt x="33163" y="59812"/>
                  </a:lnTo>
                  <a:lnTo>
                    <a:pt x="37160" y="72556"/>
                  </a:lnTo>
                  <a:lnTo>
                    <a:pt x="46140" y="87310"/>
                  </a:lnTo>
                  <a:lnTo>
                    <a:pt x="58394" y="98069"/>
                  </a:lnTo>
                  <a:lnTo>
                    <a:pt x="65519" y="89547"/>
                  </a:lnTo>
                  <a:lnTo>
                    <a:pt x="54020" y="79962"/>
                  </a:lnTo>
                  <a:lnTo>
                    <a:pt x="45612" y="67038"/>
                  </a:lnTo>
                  <a:lnTo>
                    <a:pt x="40451" y="51887"/>
                  </a:lnTo>
                  <a:lnTo>
                    <a:pt x="38696" y="35623"/>
                  </a:lnTo>
                  <a:lnTo>
                    <a:pt x="38696" y="19557"/>
                  </a:lnTo>
                  <a:close/>
                </a:path>
                <a:path w="751840" h="126364">
                  <a:moveTo>
                    <a:pt x="36322" y="19557"/>
                  </a:moveTo>
                  <a:lnTo>
                    <a:pt x="29756" y="19557"/>
                  </a:lnTo>
                  <a:lnTo>
                    <a:pt x="29756" y="35623"/>
                  </a:lnTo>
                  <a:lnTo>
                    <a:pt x="31637" y="54947"/>
                  </a:lnTo>
                  <a:lnTo>
                    <a:pt x="33163" y="59812"/>
                  </a:lnTo>
                  <a:lnTo>
                    <a:pt x="34372" y="55880"/>
                  </a:lnTo>
                  <a:lnTo>
                    <a:pt x="36322" y="35623"/>
                  </a:lnTo>
                  <a:lnTo>
                    <a:pt x="36322" y="19557"/>
                  </a:lnTo>
                  <a:close/>
                </a:path>
                <a:path w="751840" h="126364">
                  <a:moveTo>
                    <a:pt x="72364" y="45262"/>
                  </a:moveTo>
                  <a:lnTo>
                    <a:pt x="51689" y="45262"/>
                  </a:lnTo>
                  <a:lnTo>
                    <a:pt x="51689" y="54902"/>
                  </a:lnTo>
                  <a:lnTo>
                    <a:pt x="72364" y="54902"/>
                  </a:lnTo>
                  <a:lnTo>
                    <a:pt x="72364" y="45262"/>
                  </a:lnTo>
                  <a:close/>
                </a:path>
                <a:path w="751840" h="126364">
                  <a:moveTo>
                    <a:pt x="83261" y="45262"/>
                  </a:moveTo>
                  <a:lnTo>
                    <a:pt x="75857" y="45262"/>
                  </a:lnTo>
                  <a:lnTo>
                    <a:pt x="75857" y="54902"/>
                  </a:lnTo>
                  <a:lnTo>
                    <a:pt x="83261" y="54902"/>
                  </a:lnTo>
                  <a:lnTo>
                    <a:pt x="83261" y="45262"/>
                  </a:lnTo>
                  <a:close/>
                </a:path>
                <a:path w="751840" h="126364">
                  <a:moveTo>
                    <a:pt x="61188" y="14668"/>
                  </a:moveTo>
                  <a:lnTo>
                    <a:pt x="3492" y="14668"/>
                  </a:lnTo>
                  <a:lnTo>
                    <a:pt x="3492" y="24307"/>
                  </a:lnTo>
                  <a:lnTo>
                    <a:pt x="27381" y="24307"/>
                  </a:lnTo>
                  <a:lnTo>
                    <a:pt x="27381" y="19557"/>
                  </a:lnTo>
                  <a:lnTo>
                    <a:pt x="61188" y="19557"/>
                  </a:lnTo>
                  <a:lnTo>
                    <a:pt x="61188" y="14668"/>
                  </a:lnTo>
                  <a:close/>
                </a:path>
                <a:path w="751840" h="126364">
                  <a:moveTo>
                    <a:pt x="61188" y="19557"/>
                  </a:moveTo>
                  <a:lnTo>
                    <a:pt x="38696" y="19557"/>
                  </a:lnTo>
                  <a:lnTo>
                    <a:pt x="38696" y="24307"/>
                  </a:lnTo>
                  <a:lnTo>
                    <a:pt x="61188" y="24307"/>
                  </a:lnTo>
                  <a:lnTo>
                    <a:pt x="61188" y="19557"/>
                  </a:lnTo>
                  <a:close/>
                </a:path>
                <a:path w="751840" h="126364">
                  <a:moveTo>
                    <a:pt x="181459" y="85077"/>
                  </a:moveTo>
                  <a:lnTo>
                    <a:pt x="144019" y="85077"/>
                  </a:lnTo>
                  <a:lnTo>
                    <a:pt x="144019" y="124612"/>
                  </a:lnTo>
                  <a:lnTo>
                    <a:pt x="230214" y="124612"/>
                  </a:lnTo>
                  <a:lnTo>
                    <a:pt x="230214" y="115252"/>
                  </a:lnTo>
                  <a:lnTo>
                    <a:pt x="155475" y="115252"/>
                  </a:lnTo>
                  <a:lnTo>
                    <a:pt x="155475" y="94297"/>
                  </a:lnTo>
                  <a:lnTo>
                    <a:pt x="230214" y="94297"/>
                  </a:lnTo>
                  <a:lnTo>
                    <a:pt x="230214" y="88849"/>
                  </a:lnTo>
                  <a:lnTo>
                    <a:pt x="181459" y="88849"/>
                  </a:lnTo>
                  <a:lnTo>
                    <a:pt x="181459" y="85077"/>
                  </a:lnTo>
                  <a:close/>
                </a:path>
                <a:path w="751840" h="126364">
                  <a:moveTo>
                    <a:pt x="230214" y="94297"/>
                  </a:moveTo>
                  <a:lnTo>
                    <a:pt x="218898" y="94297"/>
                  </a:lnTo>
                  <a:lnTo>
                    <a:pt x="218898" y="115252"/>
                  </a:lnTo>
                  <a:lnTo>
                    <a:pt x="230214" y="115252"/>
                  </a:lnTo>
                  <a:lnTo>
                    <a:pt x="230214" y="94297"/>
                  </a:lnTo>
                  <a:close/>
                </a:path>
                <a:path w="751840" h="126364">
                  <a:moveTo>
                    <a:pt x="192914" y="67055"/>
                  </a:moveTo>
                  <a:lnTo>
                    <a:pt x="181459" y="67055"/>
                  </a:lnTo>
                  <a:lnTo>
                    <a:pt x="181459" y="88849"/>
                  </a:lnTo>
                  <a:lnTo>
                    <a:pt x="192914" y="88849"/>
                  </a:lnTo>
                  <a:lnTo>
                    <a:pt x="192914" y="67055"/>
                  </a:lnTo>
                  <a:close/>
                </a:path>
                <a:path w="751840" h="126364">
                  <a:moveTo>
                    <a:pt x="230214" y="85077"/>
                  </a:moveTo>
                  <a:lnTo>
                    <a:pt x="192914" y="85077"/>
                  </a:lnTo>
                  <a:lnTo>
                    <a:pt x="192914" y="88849"/>
                  </a:lnTo>
                  <a:lnTo>
                    <a:pt x="230214" y="88849"/>
                  </a:lnTo>
                  <a:lnTo>
                    <a:pt x="230214" y="85077"/>
                  </a:lnTo>
                  <a:close/>
                </a:path>
                <a:path w="751840" h="126364">
                  <a:moveTo>
                    <a:pt x="244184" y="60909"/>
                  </a:moveTo>
                  <a:lnTo>
                    <a:pt x="130049" y="60909"/>
                  </a:lnTo>
                  <a:lnTo>
                    <a:pt x="130049" y="70408"/>
                  </a:lnTo>
                  <a:lnTo>
                    <a:pt x="181459" y="70408"/>
                  </a:lnTo>
                  <a:lnTo>
                    <a:pt x="181459" y="67055"/>
                  </a:lnTo>
                  <a:lnTo>
                    <a:pt x="244184" y="67055"/>
                  </a:lnTo>
                  <a:lnTo>
                    <a:pt x="244184" y="60909"/>
                  </a:lnTo>
                  <a:close/>
                </a:path>
                <a:path w="751840" h="126364">
                  <a:moveTo>
                    <a:pt x="244184" y="67055"/>
                  </a:moveTo>
                  <a:lnTo>
                    <a:pt x="192914" y="67055"/>
                  </a:lnTo>
                  <a:lnTo>
                    <a:pt x="192914" y="70408"/>
                  </a:lnTo>
                  <a:lnTo>
                    <a:pt x="244184" y="70408"/>
                  </a:lnTo>
                  <a:lnTo>
                    <a:pt x="244184" y="67055"/>
                  </a:lnTo>
                  <a:close/>
                </a:path>
                <a:path w="751840" h="126364">
                  <a:moveTo>
                    <a:pt x="159805" y="39814"/>
                  </a:moveTo>
                  <a:lnTo>
                    <a:pt x="141225" y="39814"/>
                  </a:lnTo>
                  <a:lnTo>
                    <a:pt x="141225" y="49314"/>
                  </a:lnTo>
                  <a:lnTo>
                    <a:pt x="232868" y="49314"/>
                  </a:lnTo>
                  <a:lnTo>
                    <a:pt x="232868" y="45961"/>
                  </a:lnTo>
                  <a:lnTo>
                    <a:pt x="159805" y="45961"/>
                  </a:lnTo>
                  <a:lnTo>
                    <a:pt x="159805" y="39814"/>
                  </a:lnTo>
                  <a:close/>
                </a:path>
                <a:path w="751840" h="126364">
                  <a:moveTo>
                    <a:pt x="171400" y="8102"/>
                  </a:moveTo>
                  <a:lnTo>
                    <a:pt x="159805" y="8102"/>
                  </a:lnTo>
                  <a:lnTo>
                    <a:pt x="159805" y="45961"/>
                  </a:lnTo>
                  <a:lnTo>
                    <a:pt x="171400" y="45961"/>
                  </a:lnTo>
                  <a:lnTo>
                    <a:pt x="171400" y="8102"/>
                  </a:lnTo>
                  <a:close/>
                </a:path>
                <a:path w="751840" h="126364">
                  <a:moveTo>
                    <a:pt x="202833" y="39814"/>
                  </a:moveTo>
                  <a:lnTo>
                    <a:pt x="171400" y="39814"/>
                  </a:lnTo>
                  <a:lnTo>
                    <a:pt x="171400" y="45961"/>
                  </a:lnTo>
                  <a:lnTo>
                    <a:pt x="202833" y="45961"/>
                  </a:lnTo>
                  <a:lnTo>
                    <a:pt x="202833" y="39814"/>
                  </a:lnTo>
                  <a:close/>
                </a:path>
                <a:path w="751840" h="126364">
                  <a:moveTo>
                    <a:pt x="214288" y="8102"/>
                  </a:moveTo>
                  <a:lnTo>
                    <a:pt x="202833" y="8102"/>
                  </a:lnTo>
                  <a:lnTo>
                    <a:pt x="202833" y="45961"/>
                  </a:lnTo>
                  <a:lnTo>
                    <a:pt x="214288" y="45961"/>
                  </a:lnTo>
                  <a:lnTo>
                    <a:pt x="214288" y="8102"/>
                  </a:lnTo>
                  <a:close/>
                </a:path>
                <a:path w="751840" h="126364">
                  <a:moveTo>
                    <a:pt x="232868" y="39814"/>
                  </a:moveTo>
                  <a:lnTo>
                    <a:pt x="214288" y="39814"/>
                  </a:lnTo>
                  <a:lnTo>
                    <a:pt x="214288" y="45961"/>
                  </a:lnTo>
                  <a:lnTo>
                    <a:pt x="232868" y="45961"/>
                  </a:lnTo>
                  <a:lnTo>
                    <a:pt x="232868" y="39814"/>
                  </a:lnTo>
                  <a:close/>
                </a:path>
                <a:path w="751840" h="126364">
                  <a:moveTo>
                    <a:pt x="233427" y="3911"/>
                  </a:moveTo>
                  <a:lnTo>
                    <a:pt x="140666" y="3911"/>
                  </a:lnTo>
                  <a:lnTo>
                    <a:pt x="140666" y="13411"/>
                  </a:lnTo>
                  <a:lnTo>
                    <a:pt x="159805" y="13411"/>
                  </a:lnTo>
                  <a:lnTo>
                    <a:pt x="159805" y="8102"/>
                  </a:lnTo>
                  <a:lnTo>
                    <a:pt x="233427" y="8102"/>
                  </a:lnTo>
                  <a:lnTo>
                    <a:pt x="233427" y="3911"/>
                  </a:lnTo>
                  <a:close/>
                </a:path>
                <a:path w="751840" h="126364">
                  <a:moveTo>
                    <a:pt x="202833" y="8102"/>
                  </a:moveTo>
                  <a:lnTo>
                    <a:pt x="171400" y="8102"/>
                  </a:lnTo>
                  <a:lnTo>
                    <a:pt x="171400" y="13411"/>
                  </a:lnTo>
                  <a:lnTo>
                    <a:pt x="202833" y="13411"/>
                  </a:lnTo>
                  <a:lnTo>
                    <a:pt x="202833" y="8102"/>
                  </a:lnTo>
                  <a:close/>
                </a:path>
                <a:path w="751840" h="126364">
                  <a:moveTo>
                    <a:pt x="233427" y="8102"/>
                  </a:moveTo>
                  <a:lnTo>
                    <a:pt x="214288" y="8102"/>
                  </a:lnTo>
                  <a:lnTo>
                    <a:pt x="214288" y="13411"/>
                  </a:lnTo>
                  <a:lnTo>
                    <a:pt x="233427" y="13411"/>
                  </a:lnTo>
                  <a:lnTo>
                    <a:pt x="233427" y="8102"/>
                  </a:lnTo>
                  <a:close/>
                </a:path>
                <a:path w="751840" h="126364">
                  <a:moveTo>
                    <a:pt x="372837" y="60070"/>
                  </a:moveTo>
                  <a:lnTo>
                    <a:pt x="258702" y="60070"/>
                  </a:lnTo>
                  <a:lnTo>
                    <a:pt x="258702" y="69710"/>
                  </a:lnTo>
                  <a:lnTo>
                    <a:pt x="372837" y="69710"/>
                  </a:lnTo>
                  <a:lnTo>
                    <a:pt x="372837" y="60070"/>
                  </a:lnTo>
                  <a:close/>
                </a:path>
                <a:path w="751840" h="126364">
                  <a:moveTo>
                    <a:pt x="358588" y="5029"/>
                  </a:moveTo>
                  <a:lnTo>
                    <a:pt x="273091" y="5029"/>
                  </a:lnTo>
                  <a:lnTo>
                    <a:pt x="273091" y="48056"/>
                  </a:lnTo>
                  <a:lnTo>
                    <a:pt x="359565" y="48056"/>
                  </a:lnTo>
                  <a:lnTo>
                    <a:pt x="359565" y="43167"/>
                  </a:lnTo>
                  <a:lnTo>
                    <a:pt x="284547" y="43167"/>
                  </a:lnTo>
                  <a:lnTo>
                    <a:pt x="284547" y="14528"/>
                  </a:lnTo>
                  <a:lnTo>
                    <a:pt x="358588" y="14528"/>
                  </a:lnTo>
                  <a:lnTo>
                    <a:pt x="358588" y="5029"/>
                  </a:lnTo>
                  <a:close/>
                </a:path>
                <a:path w="751840" h="126364">
                  <a:moveTo>
                    <a:pt x="359565" y="38696"/>
                  </a:moveTo>
                  <a:lnTo>
                    <a:pt x="284547" y="38696"/>
                  </a:lnTo>
                  <a:lnTo>
                    <a:pt x="284547" y="43167"/>
                  </a:lnTo>
                  <a:lnTo>
                    <a:pt x="359565" y="43167"/>
                  </a:lnTo>
                  <a:lnTo>
                    <a:pt x="359565" y="38696"/>
                  </a:lnTo>
                  <a:close/>
                </a:path>
                <a:path w="751840" h="126364">
                  <a:moveTo>
                    <a:pt x="315560" y="80606"/>
                  </a:moveTo>
                  <a:lnTo>
                    <a:pt x="297419" y="82121"/>
                  </a:lnTo>
                  <a:lnTo>
                    <a:pt x="283796" y="86544"/>
                  </a:lnTo>
                  <a:lnTo>
                    <a:pt x="275228" y="93690"/>
                  </a:lnTo>
                  <a:lnTo>
                    <a:pt x="272253" y="103377"/>
                  </a:lnTo>
                  <a:lnTo>
                    <a:pt x="275228" y="113043"/>
                  </a:lnTo>
                  <a:lnTo>
                    <a:pt x="283796" y="120142"/>
                  </a:lnTo>
                  <a:lnTo>
                    <a:pt x="297419" y="124516"/>
                  </a:lnTo>
                  <a:lnTo>
                    <a:pt x="315560" y="126009"/>
                  </a:lnTo>
                  <a:lnTo>
                    <a:pt x="333701" y="124516"/>
                  </a:lnTo>
                  <a:lnTo>
                    <a:pt x="347324" y="120142"/>
                  </a:lnTo>
                  <a:lnTo>
                    <a:pt x="351202" y="116928"/>
                  </a:lnTo>
                  <a:lnTo>
                    <a:pt x="315560" y="116928"/>
                  </a:lnTo>
                  <a:lnTo>
                    <a:pt x="302317" y="116029"/>
                  </a:lnTo>
                  <a:lnTo>
                    <a:pt x="292387" y="113401"/>
                  </a:lnTo>
                  <a:lnTo>
                    <a:pt x="286151" y="109149"/>
                  </a:lnTo>
                  <a:lnTo>
                    <a:pt x="283988" y="103377"/>
                  </a:lnTo>
                  <a:lnTo>
                    <a:pt x="286151" y="97504"/>
                  </a:lnTo>
                  <a:lnTo>
                    <a:pt x="292387" y="93162"/>
                  </a:lnTo>
                  <a:lnTo>
                    <a:pt x="302317" y="90471"/>
                  </a:lnTo>
                  <a:lnTo>
                    <a:pt x="315560" y="89547"/>
                  </a:lnTo>
                  <a:lnTo>
                    <a:pt x="350925" y="89547"/>
                  </a:lnTo>
                  <a:lnTo>
                    <a:pt x="347324" y="86544"/>
                  </a:lnTo>
                  <a:lnTo>
                    <a:pt x="333701" y="82121"/>
                  </a:lnTo>
                  <a:lnTo>
                    <a:pt x="315560" y="80606"/>
                  </a:lnTo>
                  <a:close/>
                </a:path>
                <a:path w="751840" h="126364">
                  <a:moveTo>
                    <a:pt x="350925" y="89547"/>
                  </a:moveTo>
                  <a:lnTo>
                    <a:pt x="315560" y="89547"/>
                  </a:lnTo>
                  <a:lnTo>
                    <a:pt x="328862" y="90471"/>
                  </a:lnTo>
                  <a:lnTo>
                    <a:pt x="338785" y="93162"/>
                  </a:lnTo>
                  <a:lnTo>
                    <a:pt x="344989" y="97504"/>
                  </a:lnTo>
                  <a:lnTo>
                    <a:pt x="347132" y="103377"/>
                  </a:lnTo>
                  <a:lnTo>
                    <a:pt x="344989" y="109149"/>
                  </a:lnTo>
                  <a:lnTo>
                    <a:pt x="338785" y="113401"/>
                  </a:lnTo>
                  <a:lnTo>
                    <a:pt x="328862" y="116029"/>
                  </a:lnTo>
                  <a:lnTo>
                    <a:pt x="315560" y="116928"/>
                  </a:lnTo>
                  <a:lnTo>
                    <a:pt x="351202" y="116928"/>
                  </a:lnTo>
                  <a:lnTo>
                    <a:pt x="355892" y="113043"/>
                  </a:lnTo>
                  <a:lnTo>
                    <a:pt x="358867" y="103377"/>
                  </a:lnTo>
                  <a:lnTo>
                    <a:pt x="355892" y="93690"/>
                  </a:lnTo>
                  <a:lnTo>
                    <a:pt x="350925" y="89547"/>
                  </a:lnTo>
                  <a:close/>
                </a:path>
                <a:path w="751840" h="126364">
                  <a:moveTo>
                    <a:pt x="438485" y="69430"/>
                  </a:moveTo>
                  <a:lnTo>
                    <a:pt x="387075" y="69430"/>
                  </a:lnTo>
                  <a:lnTo>
                    <a:pt x="387075" y="78930"/>
                  </a:lnTo>
                  <a:lnTo>
                    <a:pt x="501629" y="78930"/>
                  </a:lnTo>
                  <a:lnTo>
                    <a:pt x="501629" y="74180"/>
                  </a:lnTo>
                  <a:lnTo>
                    <a:pt x="438485" y="74180"/>
                  </a:lnTo>
                  <a:lnTo>
                    <a:pt x="438485" y="69430"/>
                  </a:lnTo>
                  <a:close/>
                </a:path>
                <a:path w="751840" h="126364">
                  <a:moveTo>
                    <a:pt x="450080" y="51828"/>
                  </a:moveTo>
                  <a:lnTo>
                    <a:pt x="438485" y="51828"/>
                  </a:lnTo>
                  <a:lnTo>
                    <a:pt x="438485" y="74180"/>
                  </a:lnTo>
                  <a:lnTo>
                    <a:pt x="450080" y="74180"/>
                  </a:lnTo>
                  <a:lnTo>
                    <a:pt x="450080" y="51828"/>
                  </a:lnTo>
                  <a:close/>
                </a:path>
                <a:path w="751840" h="126364">
                  <a:moveTo>
                    <a:pt x="501629" y="69430"/>
                  </a:moveTo>
                  <a:lnTo>
                    <a:pt x="450080" y="69430"/>
                  </a:lnTo>
                  <a:lnTo>
                    <a:pt x="450080" y="74180"/>
                  </a:lnTo>
                  <a:lnTo>
                    <a:pt x="501629" y="74180"/>
                  </a:lnTo>
                  <a:lnTo>
                    <a:pt x="501629" y="69430"/>
                  </a:lnTo>
                  <a:close/>
                </a:path>
                <a:path w="751840" h="126364">
                  <a:moveTo>
                    <a:pt x="486821" y="3213"/>
                  </a:moveTo>
                  <a:lnTo>
                    <a:pt x="401604" y="3213"/>
                  </a:lnTo>
                  <a:lnTo>
                    <a:pt x="401604" y="12293"/>
                  </a:lnTo>
                  <a:lnTo>
                    <a:pt x="475506" y="12293"/>
                  </a:lnTo>
                  <a:lnTo>
                    <a:pt x="475506" y="25285"/>
                  </a:lnTo>
                  <a:lnTo>
                    <a:pt x="401884" y="25285"/>
                  </a:lnTo>
                  <a:lnTo>
                    <a:pt x="401884" y="56159"/>
                  </a:lnTo>
                  <a:lnTo>
                    <a:pt x="438485" y="56159"/>
                  </a:lnTo>
                  <a:lnTo>
                    <a:pt x="438485" y="51828"/>
                  </a:lnTo>
                  <a:lnTo>
                    <a:pt x="489615" y="51828"/>
                  </a:lnTo>
                  <a:lnTo>
                    <a:pt x="489615" y="50850"/>
                  </a:lnTo>
                  <a:lnTo>
                    <a:pt x="413339" y="50850"/>
                  </a:lnTo>
                  <a:lnTo>
                    <a:pt x="413339" y="33807"/>
                  </a:lnTo>
                  <a:lnTo>
                    <a:pt x="486821" y="33807"/>
                  </a:lnTo>
                  <a:lnTo>
                    <a:pt x="486821" y="3213"/>
                  </a:lnTo>
                  <a:close/>
                </a:path>
                <a:path w="751840" h="126364">
                  <a:moveTo>
                    <a:pt x="489615" y="51828"/>
                  </a:moveTo>
                  <a:lnTo>
                    <a:pt x="450080" y="51828"/>
                  </a:lnTo>
                  <a:lnTo>
                    <a:pt x="450080" y="56159"/>
                  </a:lnTo>
                  <a:lnTo>
                    <a:pt x="489615" y="56159"/>
                  </a:lnTo>
                  <a:lnTo>
                    <a:pt x="489615" y="51828"/>
                  </a:lnTo>
                  <a:close/>
                </a:path>
                <a:path w="751840" h="126364">
                  <a:moveTo>
                    <a:pt x="489615" y="47078"/>
                  </a:moveTo>
                  <a:lnTo>
                    <a:pt x="413339" y="47078"/>
                  </a:lnTo>
                  <a:lnTo>
                    <a:pt x="413339" y="50850"/>
                  </a:lnTo>
                  <a:lnTo>
                    <a:pt x="489615" y="50850"/>
                  </a:lnTo>
                  <a:lnTo>
                    <a:pt x="489615" y="47078"/>
                  </a:lnTo>
                  <a:close/>
                </a:path>
                <a:path w="751840" h="126364">
                  <a:moveTo>
                    <a:pt x="487659" y="88569"/>
                  </a:moveTo>
                  <a:lnTo>
                    <a:pt x="399788" y="88569"/>
                  </a:lnTo>
                  <a:lnTo>
                    <a:pt x="399788" y="98069"/>
                  </a:lnTo>
                  <a:lnTo>
                    <a:pt x="476064" y="98069"/>
                  </a:lnTo>
                  <a:lnTo>
                    <a:pt x="476064" y="125171"/>
                  </a:lnTo>
                  <a:lnTo>
                    <a:pt x="487659" y="125171"/>
                  </a:lnTo>
                  <a:lnTo>
                    <a:pt x="487659" y="88569"/>
                  </a:lnTo>
                  <a:close/>
                </a:path>
                <a:path w="751840" h="126364">
                  <a:moveTo>
                    <a:pt x="619106" y="0"/>
                  </a:moveTo>
                  <a:lnTo>
                    <a:pt x="607511" y="0"/>
                  </a:lnTo>
                  <a:lnTo>
                    <a:pt x="607511" y="65379"/>
                  </a:lnTo>
                  <a:lnTo>
                    <a:pt x="619106" y="65379"/>
                  </a:lnTo>
                  <a:lnTo>
                    <a:pt x="619106" y="0"/>
                  </a:lnTo>
                  <a:close/>
                </a:path>
                <a:path w="751840" h="126364">
                  <a:moveTo>
                    <a:pt x="619246" y="71805"/>
                  </a:moveTo>
                  <a:lnTo>
                    <a:pt x="537521" y="71805"/>
                  </a:lnTo>
                  <a:lnTo>
                    <a:pt x="537521" y="80886"/>
                  </a:lnTo>
                  <a:lnTo>
                    <a:pt x="607791" y="80886"/>
                  </a:lnTo>
                  <a:lnTo>
                    <a:pt x="607791" y="93459"/>
                  </a:lnTo>
                  <a:lnTo>
                    <a:pt x="537801" y="93459"/>
                  </a:lnTo>
                  <a:lnTo>
                    <a:pt x="537801" y="124891"/>
                  </a:lnTo>
                  <a:lnTo>
                    <a:pt x="623437" y="124891"/>
                  </a:lnTo>
                  <a:lnTo>
                    <a:pt x="623437" y="119443"/>
                  </a:lnTo>
                  <a:lnTo>
                    <a:pt x="549117" y="119443"/>
                  </a:lnTo>
                  <a:lnTo>
                    <a:pt x="549117" y="102120"/>
                  </a:lnTo>
                  <a:lnTo>
                    <a:pt x="619246" y="102120"/>
                  </a:lnTo>
                  <a:lnTo>
                    <a:pt x="619246" y="71805"/>
                  </a:lnTo>
                  <a:close/>
                </a:path>
                <a:path w="751840" h="126364">
                  <a:moveTo>
                    <a:pt x="623437" y="115671"/>
                  </a:moveTo>
                  <a:lnTo>
                    <a:pt x="549117" y="115671"/>
                  </a:lnTo>
                  <a:lnTo>
                    <a:pt x="549117" y="119443"/>
                  </a:lnTo>
                  <a:lnTo>
                    <a:pt x="623437" y="119443"/>
                  </a:lnTo>
                  <a:lnTo>
                    <a:pt x="623437" y="115671"/>
                  </a:lnTo>
                  <a:close/>
                </a:path>
                <a:path w="751840" h="126364">
                  <a:moveTo>
                    <a:pt x="550653" y="3632"/>
                  </a:moveTo>
                  <a:lnTo>
                    <a:pt x="548558" y="3632"/>
                  </a:lnTo>
                  <a:lnTo>
                    <a:pt x="548558" y="13271"/>
                  </a:lnTo>
                  <a:lnTo>
                    <a:pt x="546231" y="26575"/>
                  </a:lnTo>
                  <a:lnTo>
                    <a:pt x="539687" y="38504"/>
                  </a:lnTo>
                  <a:lnTo>
                    <a:pt x="529580" y="48259"/>
                  </a:lnTo>
                  <a:lnTo>
                    <a:pt x="516566" y="55041"/>
                  </a:lnTo>
                  <a:lnTo>
                    <a:pt x="522294" y="64261"/>
                  </a:lnTo>
                  <a:lnTo>
                    <a:pt x="536921" y="56275"/>
                  </a:lnTo>
                  <a:lnTo>
                    <a:pt x="548261" y="44581"/>
                  </a:lnTo>
                  <a:lnTo>
                    <a:pt x="554608" y="31942"/>
                  </a:lnTo>
                  <a:lnTo>
                    <a:pt x="553255" y="29371"/>
                  </a:lnTo>
                  <a:lnTo>
                    <a:pt x="550653" y="13271"/>
                  </a:lnTo>
                  <a:lnTo>
                    <a:pt x="550653" y="3632"/>
                  </a:lnTo>
                  <a:close/>
                </a:path>
                <a:path w="751840" h="126364">
                  <a:moveTo>
                    <a:pt x="560153" y="3632"/>
                  </a:moveTo>
                  <a:lnTo>
                    <a:pt x="558197" y="3632"/>
                  </a:lnTo>
                  <a:lnTo>
                    <a:pt x="558197" y="13271"/>
                  </a:lnTo>
                  <a:lnTo>
                    <a:pt x="555593" y="29980"/>
                  </a:lnTo>
                  <a:lnTo>
                    <a:pt x="554608" y="31942"/>
                  </a:lnTo>
                  <a:lnTo>
                    <a:pt x="560572" y="43272"/>
                  </a:lnTo>
                  <a:lnTo>
                    <a:pt x="571870" y="54290"/>
                  </a:lnTo>
                  <a:lnTo>
                    <a:pt x="586416" y="61747"/>
                  </a:lnTo>
                  <a:lnTo>
                    <a:pt x="592144" y="52666"/>
                  </a:lnTo>
                  <a:lnTo>
                    <a:pt x="579248" y="46373"/>
                  </a:lnTo>
                  <a:lnTo>
                    <a:pt x="569129" y="37212"/>
                  </a:lnTo>
                  <a:lnTo>
                    <a:pt x="562519" y="25929"/>
                  </a:lnTo>
                  <a:lnTo>
                    <a:pt x="560153" y="13271"/>
                  </a:lnTo>
                  <a:lnTo>
                    <a:pt x="560153" y="3632"/>
                  </a:lnTo>
                  <a:close/>
                </a:path>
                <a:path w="751840" h="126364">
                  <a:moveTo>
                    <a:pt x="558197" y="3632"/>
                  </a:moveTo>
                  <a:lnTo>
                    <a:pt x="550653" y="3632"/>
                  </a:lnTo>
                  <a:lnTo>
                    <a:pt x="550653" y="13271"/>
                  </a:lnTo>
                  <a:lnTo>
                    <a:pt x="553255" y="29371"/>
                  </a:lnTo>
                  <a:lnTo>
                    <a:pt x="554608" y="31942"/>
                  </a:lnTo>
                  <a:lnTo>
                    <a:pt x="555593" y="29980"/>
                  </a:lnTo>
                  <a:lnTo>
                    <a:pt x="558197" y="13271"/>
                  </a:lnTo>
                  <a:lnTo>
                    <a:pt x="558197" y="3632"/>
                  </a:lnTo>
                  <a:close/>
                </a:path>
                <a:path w="751840" h="126364">
                  <a:moveTo>
                    <a:pt x="751531" y="0"/>
                  </a:moveTo>
                  <a:lnTo>
                    <a:pt x="740355" y="0"/>
                  </a:lnTo>
                  <a:lnTo>
                    <a:pt x="740355" y="126288"/>
                  </a:lnTo>
                  <a:lnTo>
                    <a:pt x="751531" y="126288"/>
                  </a:lnTo>
                  <a:lnTo>
                    <a:pt x="751531" y="60350"/>
                  </a:lnTo>
                  <a:lnTo>
                    <a:pt x="744546" y="60350"/>
                  </a:lnTo>
                  <a:lnTo>
                    <a:pt x="744546" y="50711"/>
                  </a:lnTo>
                  <a:lnTo>
                    <a:pt x="751531" y="50711"/>
                  </a:lnTo>
                  <a:lnTo>
                    <a:pt x="751531" y="0"/>
                  </a:lnTo>
                  <a:close/>
                </a:path>
                <a:path w="751840" h="126364">
                  <a:moveTo>
                    <a:pt x="723870" y="2793"/>
                  </a:moveTo>
                  <a:lnTo>
                    <a:pt x="712974" y="2793"/>
                  </a:lnTo>
                  <a:lnTo>
                    <a:pt x="712974" y="119862"/>
                  </a:lnTo>
                  <a:lnTo>
                    <a:pt x="723870" y="119862"/>
                  </a:lnTo>
                  <a:lnTo>
                    <a:pt x="723870" y="60350"/>
                  </a:lnTo>
                  <a:lnTo>
                    <a:pt x="720378" y="60350"/>
                  </a:lnTo>
                  <a:lnTo>
                    <a:pt x="720378" y="50711"/>
                  </a:lnTo>
                  <a:lnTo>
                    <a:pt x="723870" y="50711"/>
                  </a:lnTo>
                  <a:lnTo>
                    <a:pt x="723870" y="2793"/>
                  </a:lnTo>
                  <a:close/>
                </a:path>
                <a:path w="751840" h="126364">
                  <a:moveTo>
                    <a:pt x="723870" y="50711"/>
                  </a:moveTo>
                  <a:lnTo>
                    <a:pt x="720378" y="50711"/>
                  </a:lnTo>
                  <a:lnTo>
                    <a:pt x="720378" y="60350"/>
                  </a:lnTo>
                  <a:lnTo>
                    <a:pt x="723870" y="60350"/>
                  </a:lnTo>
                  <a:lnTo>
                    <a:pt x="723870" y="50711"/>
                  </a:lnTo>
                  <a:close/>
                </a:path>
                <a:path w="751840" h="126364">
                  <a:moveTo>
                    <a:pt x="740355" y="50711"/>
                  </a:moveTo>
                  <a:lnTo>
                    <a:pt x="723870" y="50711"/>
                  </a:lnTo>
                  <a:lnTo>
                    <a:pt x="723870" y="60350"/>
                  </a:lnTo>
                  <a:lnTo>
                    <a:pt x="740355" y="60350"/>
                  </a:lnTo>
                  <a:lnTo>
                    <a:pt x="740355" y="50711"/>
                  </a:lnTo>
                  <a:close/>
                </a:path>
                <a:path w="751840" h="126364">
                  <a:moveTo>
                    <a:pt x="751531" y="50711"/>
                  </a:moveTo>
                  <a:lnTo>
                    <a:pt x="744546" y="50711"/>
                  </a:lnTo>
                  <a:lnTo>
                    <a:pt x="744546" y="60350"/>
                  </a:lnTo>
                  <a:lnTo>
                    <a:pt x="751531" y="60350"/>
                  </a:lnTo>
                  <a:lnTo>
                    <a:pt x="751531" y="50711"/>
                  </a:lnTo>
                  <a:close/>
                </a:path>
                <a:path w="751840" h="126364">
                  <a:moveTo>
                    <a:pt x="656116" y="85377"/>
                  </a:moveTo>
                  <a:lnTo>
                    <a:pt x="642844" y="85496"/>
                  </a:lnTo>
                  <a:lnTo>
                    <a:pt x="644241" y="95275"/>
                  </a:lnTo>
                  <a:lnTo>
                    <a:pt x="658187" y="95129"/>
                  </a:lnTo>
                  <a:lnTo>
                    <a:pt x="674294" y="94524"/>
                  </a:lnTo>
                  <a:lnTo>
                    <a:pt x="691056" y="93212"/>
                  </a:lnTo>
                  <a:lnTo>
                    <a:pt x="706967" y="90944"/>
                  </a:lnTo>
                  <a:lnTo>
                    <a:pt x="706678" y="88010"/>
                  </a:lnTo>
                  <a:lnTo>
                    <a:pt x="656116" y="88010"/>
                  </a:lnTo>
                  <a:lnTo>
                    <a:pt x="656116" y="85377"/>
                  </a:lnTo>
                  <a:close/>
                </a:path>
                <a:path w="751840" h="126364">
                  <a:moveTo>
                    <a:pt x="666733" y="85094"/>
                  </a:moveTo>
                  <a:lnTo>
                    <a:pt x="657035" y="85369"/>
                  </a:lnTo>
                  <a:lnTo>
                    <a:pt x="656116" y="85377"/>
                  </a:lnTo>
                  <a:lnTo>
                    <a:pt x="656116" y="88010"/>
                  </a:lnTo>
                  <a:lnTo>
                    <a:pt x="666733" y="88010"/>
                  </a:lnTo>
                  <a:lnTo>
                    <a:pt x="666733" y="85094"/>
                  </a:lnTo>
                  <a:close/>
                </a:path>
                <a:path w="751840" h="126364">
                  <a:moveTo>
                    <a:pt x="682379" y="84410"/>
                  </a:moveTo>
                  <a:lnTo>
                    <a:pt x="673491" y="84902"/>
                  </a:lnTo>
                  <a:lnTo>
                    <a:pt x="666733" y="85094"/>
                  </a:lnTo>
                  <a:lnTo>
                    <a:pt x="666733" y="88010"/>
                  </a:lnTo>
                  <a:lnTo>
                    <a:pt x="682379" y="88010"/>
                  </a:lnTo>
                  <a:lnTo>
                    <a:pt x="682379" y="84410"/>
                  </a:lnTo>
                  <a:close/>
                </a:path>
                <a:path w="751840" h="126364">
                  <a:moveTo>
                    <a:pt x="692997" y="83713"/>
                  </a:moveTo>
                  <a:lnTo>
                    <a:pt x="690445" y="83964"/>
                  </a:lnTo>
                  <a:lnTo>
                    <a:pt x="682379" y="84410"/>
                  </a:lnTo>
                  <a:lnTo>
                    <a:pt x="682379" y="88010"/>
                  </a:lnTo>
                  <a:lnTo>
                    <a:pt x="692997" y="88010"/>
                  </a:lnTo>
                  <a:lnTo>
                    <a:pt x="692997" y="83713"/>
                  </a:lnTo>
                  <a:close/>
                </a:path>
                <a:path w="751840" h="126364">
                  <a:moveTo>
                    <a:pt x="706128" y="82423"/>
                  </a:moveTo>
                  <a:lnTo>
                    <a:pt x="692997" y="83713"/>
                  </a:lnTo>
                  <a:lnTo>
                    <a:pt x="692997" y="88010"/>
                  </a:lnTo>
                  <a:lnTo>
                    <a:pt x="706678" y="88010"/>
                  </a:lnTo>
                  <a:lnTo>
                    <a:pt x="706128" y="82423"/>
                  </a:lnTo>
                  <a:close/>
                </a:path>
                <a:path w="751840" h="126364">
                  <a:moveTo>
                    <a:pt x="666733" y="21932"/>
                  </a:moveTo>
                  <a:lnTo>
                    <a:pt x="656116" y="21932"/>
                  </a:lnTo>
                  <a:lnTo>
                    <a:pt x="656116" y="85377"/>
                  </a:lnTo>
                  <a:lnTo>
                    <a:pt x="657035" y="85369"/>
                  </a:lnTo>
                  <a:lnTo>
                    <a:pt x="666733" y="85094"/>
                  </a:lnTo>
                  <a:lnTo>
                    <a:pt x="666733" y="21932"/>
                  </a:lnTo>
                  <a:close/>
                </a:path>
                <a:path w="751840" h="126364">
                  <a:moveTo>
                    <a:pt x="692997" y="21932"/>
                  </a:moveTo>
                  <a:lnTo>
                    <a:pt x="682379" y="21932"/>
                  </a:lnTo>
                  <a:lnTo>
                    <a:pt x="682379" y="84410"/>
                  </a:lnTo>
                  <a:lnTo>
                    <a:pt x="690445" y="83964"/>
                  </a:lnTo>
                  <a:lnTo>
                    <a:pt x="692997" y="83713"/>
                  </a:lnTo>
                  <a:lnTo>
                    <a:pt x="692997" y="21932"/>
                  </a:lnTo>
                  <a:close/>
                </a:path>
                <a:path w="751840" h="126364">
                  <a:moveTo>
                    <a:pt x="703754" y="15786"/>
                  </a:moveTo>
                  <a:lnTo>
                    <a:pt x="645359" y="15786"/>
                  </a:lnTo>
                  <a:lnTo>
                    <a:pt x="645359" y="25285"/>
                  </a:lnTo>
                  <a:lnTo>
                    <a:pt x="656116" y="25285"/>
                  </a:lnTo>
                  <a:lnTo>
                    <a:pt x="656116" y="21932"/>
                  </a:lnTo>
                  <a:lnTo>
                    <a:pt x="703754" y="21932"/>
                  </a:lnTo>
                  <a:lnTo>
                    <a:pt x="703754" y="15786"/>
                  </a:lnTo>
                  <a:close/>
                </a:path>
                <a:path w="751840" h="126364">
                  <a:moveTo>
                    <a:pt x="682379" y="21932"/>
                  </a:moveTo>
                  <a:lnTo>
                    <a:pt x="666733" y="21932"/>
                  </a:lnTo>
                  <a:lnTo>
                    <a:pt x="666733" y="25285"/>
                  </a:lnTo>
                  <a:lnTo>
                    <a:pt x="682379" y="25285"/>
                  </a:lnTo>
                  <a:lnTo>
                    <a:pt x="682379" y="21932"/>
                  </a:lnTo>
                  <a:close/>
                </a:path>
                <a:path w="751840" h="126364">
                  <a:moveTo>
                    <a:pt x="703754" y="21932"/>
                  </a:moveTo>
                  <a:lnTo>
                    <a:pt x="692997" y="21932"/>
                  </a:lnTo>
                  <a:lnTo>
                    <a:pt x="692997" y="25285"/>
                  </a:lnTo>
                  <a:lnTo>
                    <a:pt x="703754" y="25285"/>
                  </a:lnTo>
                  <a:lnTo>
                    <a:pt x="703754" y="21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508000"/>
            <a:ext cx="13423900" cy="12903200"/>
            <a:chOff x="508000" y="508000"/>
            <a:chExt cx="13423900" cy="12903200"/>
          </a:xfrm>
        </p:grpSpPr>
        <p:sp>
          <p:nvSpPr>
            <p:cNvPr id="3" name="object 3" descr=""/>
            <p:cNvSpPr/>
            <p:nvPr/>
          </p:nvSpPr>
          <p:spPr>
            <a:xfrm>
              <a:off x="660400" y="647700"/>
              <a:ext cx="13093700" cy="12763500"/>
            </a:xfrm>
            <a:custGeom>
              <a:avLst/>
              <a:gdLst/>
              <a:ahLst/>
              <a:cxnLst/>
              <a:rect l="l" t="t" r="r" b="b"/>
              <a:pathLst>
                <a:path w="13093700" h="12763500">
                  <a:moveTo>
                    <a:pt x="13068300" y="12750800"/>
                  </a:moveTo>
                  <a:lnTo>
                    <a:pt x="25400" y="12750800"/>
                  </a:lnTo>
                  <a:lnTo>
                    <a:pt x="25400" y="12763500"/>
                  </a:lnTo>
                  <a:lnTo>
                    <a:pt x="13068300" y="12763500"/>
                  </a:lnTo>
                  <a:lnTo>
                    <a:pt x="13068300" y="1275080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13068300" y="12700"/>
                  </a:lnTo>
                  <a:lnTo>
                    <a:pt x="13075313" y="12700"/>
                  </a:lnTo>
                  <a:lnTo>
                    <a:pt x="13081000" y="18386"/>
                  </a:lnTo>
                  <a:lnTo>
                    <a:pt x="13081000" y="12745113"/>
                  </a:lnTo>
                  <a:lnTo>
                    <a:pt x="13075313" y="12750800"/>
                  </a:lnTo>
                  <a:lnTo>
                    <a:pt x="13068300" y="12750800"/>
                  </a:lnTo>
                  <a:lnTo>
                    <a:pt x="13068300" y="12763500"/>
                  </a:lnTo>
                  <a:lnTo>
                    <a:pt x="13078187" y="12761503"/>
                  </a:lnTo>
                  <a:lnTo>
                    <a:pt x="13086260" y="12756060"/>
                  </a:lnTo>
                  <a:lnTo>
                    <a:pt x="13091704" y="12747986"/>
                  </a:lnTo>
                  <a:lnTo>
                    <a:pt x="13093700" y="12738100"/>
                  </a:lnTo>
                  <a:lnTo>
                    <a:pt x="13093700" y="25400"/>
                  </a:lnTo>
                  <a:lnTo>
                    <a:pt x="13091703" y="15512"/>
                  </a:lnTo>
                  <a:lnTo>
                    <a:pt x="13086260" y="7439"/>
                  </a:lnTo>
                  <a:lnTo>
                    <a:pt x="13078186" y="1995"/>
                  </a:lnTo>
                  <a:lnTo>
                    <a:pt x="13068300" y="0"/>
                  </a:lnTo>
                  <a:close/>
                </a:path>
                <a:path w="13093700" h="127635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100"/>
                  </a:lnTo>
                  <a:lnTo>
                    <a:pt x="1996" y="12747986"/>
                  </a:lnTo>
                  <a:lnTo>
                    <a:pt x="7439" y="12756060"/>
                  </a:lnTo>
                  <a:lnTo>
                    <a:pt x="15513" y="12761503"/>
                  </a:lnTo>
                  <a:lnTo>
                    <a:pt x="25400" y="12763499"/>
                  </a:lnTo>
                  <a:lnTo>
                    <a:pt x="25400" y="12750800"/>
                  </a:lnTo>
                  <a:lnTo>
                    <a:pt x="18386" y="12750800"/>
                  </a:lnTo>
                  <a:lnTo>
                    <a:pt x="12700" y="12745113"/>
                  </a:lnTo>
                  <a:lnTo>
                    <a:pt x="12700" y="18386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093700" h="12763500">
                  <a:moveTo>
                    <a:pt x="130683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68300" y="12700"/>
                  </a:lnTo>
                  <a:lnTo>
                    <a:pt x="130683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257800" y="1905000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57800" y="1905000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200" y="88900"/>
                  </a:ln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36200" y="1892300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236200" y="1892300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100" y="50800"/>
                  </a:ln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397743" y="2016556"/>
              <a:ext cx="716915" cy="184150"/>
            </a:xfrm>
            <a:custGeom>
              <a:avLst/>
              <a:gdLst/>
              <a:ahLst/>
              <a:cxnLst/>
              <a:rect l="l" t="t" r="r" b="b"/>
              <a:pathLst>
                <a:path w="71691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691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691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691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691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691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691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691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691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691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691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691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691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691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691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691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691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691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691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691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691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691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6915" h="184150">
                  <a:moveTo>
                    <a:pt x="462654" y="11785"/>
                  </a:moveTo>
                  <a:lnTo>
                    <a:pt x="451275" y="11785"/>
                  </a:lnTo>
                  <a:lnTo>
                    <a:pt x="451275" y="18897"/>
                  </a:lnTo>
                  <a:lnTo>
                    <a:pt x="446166" y="42999"/>
                  </a:lnTo>
                  <a:lnTo>
                    <a:pt x="431438" y="63728"/>
                  </a:lnTo>
                  <a:lnTo>
                    <a:pt x="407984" y="80533"/>
                  </a:lnTo>
                  <a:lnTo>
                    <a:pt x="376701" y="92862"/>
                  </a:lnTo>
                  <a:lnTo>
                    <a:pt x="383609" y="106070"/>
                  </a:lnTo>
                  <a:lnTo>
                    <a:pt x="419233" y="91595"/>
                  </a:lnTo>
                  <a:lnTo>
                    <a:pt x="446093" y="70739"/>
                  </a:lnTo>
                  <a:lnTo>
                    <a:pt x="463048" y="43976"/>
                  </a:lnTo>
                  <a:lnTo>
                    <a:pt x="466456" y="25400"/>
                  </a:lnTo>
                  <a:lnTo>
                    <a:pt x="462654" y="25400"/>
                  </a:lnTo>
                  <a:lnTo>
                    <a:pt x="462654" y="11785"/>
                  </a:lnTo>
                  <a:close/>
                </a:path>
                <a:path w="716915" h="184150">
                  <a:moveTo>
                    <a:pt x="451275" y="11785"/>
                  </a:moveTo>
                  <a:lnTo>
                    <a:pt x="386251" y="11785"/>
                  </a:lnTo>
                  <a:lnTo>
                    <a:pt x="386251" y="25400"/>
                  </a:lnTo>
                  <a:lnTo>
                    <a:pt x="449897" y="25400"/>
                  </a:lnTo>
                  <a:lnTo>
                    <a:pt x="451275" y="18897"/>
                  </a:lnTo>
                  <a:lnTo>
                    <a:pt x="451275" y="11785"/>
                  </a:lnTo>
                  <a:close/>
                </a:path>
                <a:path w="716915" h="184150">
                  <a:moveTo>
                    <a:pt x="468953" y="11785"/>
                  </a:moveTo>
                  <a:lnTo>
                    <a:pt x="462654" y="11785"/>
                  </a:lnTo>
                  <a:lnTo>
                    <a:pt x="462654" y="25400"/>
                  </a:lnTo>
                  <a:lnTo>
                    <a:pt x="466456" y="25400"/>
                  </a:lnTo>
                  <a:lnTo>
                    <a:pt x="468953" y="11785"/>
                  </a:lnTo>
                  <a:close/>
                </a:path>
                <a:path w="716915" h="184150">
                  <a:moveTo>
                    <a:pt x="525849" y="0"/>
                  </a:moveTo>
                  <a:lnTo>
                    <a:pt x="508984" y="0"/>
                  </a:lnTo>
                  <a:lnTo>
                    <a:pt x="508984" y="104851"/>
                  </a:lnTo>
                  <a:lnTo>
                    <a:pt x="525849" y="104851"/>
                  </a:lnTo>
                  <a:lnTo>
                    <a:pt x="525849" y="61163"/>
                  </a:lnTo>
                  <a:lnTo>
                    <a:pt x="512235" y="61163"/>
                  </a:lnTo>
                  <a:lnTo>
                    <a:pt x="512235" y="47142"/>
                  </a:lnTo>
                  <a:lnTo>
                    <a:pt x="525849" y="47142"/>
                  </a:lnTo>
                  <a:lnTo>
                    <a:pt x="525849" y="0"/>
                  </a:lnTo>
                  <a:close/>
                </a:path>
                <a:path w="716915" h="184150">
                  <a:moveTo>
                    <a:pt x="508984" y="47142"/>
                  </a:moveTo>
                  <a:lnTo>
                    <a:pt x="469157" y="47142"/>
                  </a:lnTo>
                  <a:lnTo>
                    <a:pt x="469157" y="61163"/>
                  </a:lnTo>
                  <a:lnTo>
                    <a:pt x="508984" y="61163"/>
                  </a:lnTo>
                  <a:lnTo>
                    <a:pt x="508984" y="47142"/>
                  </a:lnTo>
                  <a:close/>
                </a:path>
                <a:path w="716915" h="184150">
                  <a:moveTo>
                    <a:pt x="525849" y="47142"/>
                  </a:moveTo>
                  <a:lnTo>
                    <a:pt x="512235" y="47142"/>
                  </a:lnTo>
                  <a:lnTo>
                    <a:pt x="512235" y="61163"/>
                  </a:lnTo>
                  <a:lnTo>
                    <a:pt x="525849" y="61163"/>
                  </a:lnTo>
                  <a:lnTo>
                    <a:pt x="525849" y="47142"/>
                  </a:lnTo>
                  <a:close/>
                </a:path>
                <a:path w="716915" h="184150">
                  <a:moveTo>
                    <a:pt x="525849" y="112572"/>
                  </a:moveTo>
                  <a:lnTo>
                    <a:pt x="407384" y="112572"/>
                  </a:lnTo>
                  <a:lnTo>
                    <a:pt x="407384" y="181254"/>
                  </a:lnTo>
                  <a:lnTo>
                    <a:pt x="525849" y="181254"/>
                  </a:lnTo>
                  <a:lnTo>
                    <a:pt x="525849" y="167436"/>
                  </a:lnTo>
                  <a:lnTo>
                    <a:pt x="424046" y="167436"/>
                  </a:lnTo>
                  <a:lnTo>
                    <a:pt x="424046" y="126187"/>
                  </a:lnTo>
                  <a:lnTo>
                    <a:pt x="525849" y="126187"/>
                  </a:lnTo>
                  <a:lnTo>
                    <a:pt x="525849" y="112572"/>
                  </a:lnTo>
                  <a:close/>
                </a:path>
                <a:path w="716915" h="184150">
                  <a:moveTo>
                    <a:pt x="525849" y="126187"/>
                  </a:moveTo>
                  <a:lnTo>
                    <a:pt x="509390" y="126187"/>
                  </a:lnTo>
                  <a:lnTo>
                    <a:pt x="509390" y="167436"/>
                  </a:lnTo>
                  <a:lnTo>
                    <a:pt x="525849" y="167436"/>
                  </a:lnTo>
                  <a:lnTo>
                    <a:pt x="525849" y="126187"/>
                  </a:lnTo>
                  <a:close/>
                </a:path>
                <a:path w="716915" h="184150">
                  <a:moveTo>
                    <a:pt x="602846" y="10972"/>
                  </a:moveTo>
                  <a:lnTo>
                    <a:pt x="600205" y="10972"/>
                  </a:lnTo>
                  <a:lnTo>
                    <a:pt x="600205" y="35560"/>
                  </a:lnTo>
                  <a:lnTo>
                    <a:pt x="597576" y="51606"/>
                  </a:lnTo>
                  <a:lnTo>
                    <a:pt x="589994" y="67310"/>
                  </a:lnTo>
                  <a:lnTo>
                    <a:pt x="577916" y="81108"/>
                  </a:lnTo>
                  <a:lnTo>
                    <a:pt x="561800" y="91440"/>
                  </a:lnTo>
                  <a:lnTo>
                    <a:pt x="570944" y="104648"/>
                  </a:lnTo>
                  <a:lnTo>
                    <a:pt x="589013" y="92509"/>
                  </a:lnTo>
                  <a:lnTo>
                    <a:pt x="602414" y="75819"/>
                  </a:lnTo>
                  <a:lnTo>
                    <a:pt x="608370" y="61850"/>
                  </a:lnTo>
                  <a:lnTo>
                    <a:pt x="605612" y="55626"/>
                  </a:lnTo>
                  <a:lnTo>
                    <a:pt x="602846" y="35560"/>
                  </a:lnTo>
                  <a:lnTo>
                    <a:pt x="602846" y="10972"/>
                  </a:lnTo>
                  <a:close/>
                </a:path>
                <a:path w="716915" h="184150">
                  <a:moveTo>
                    <a:pt x="616257" y="10972"/>
                  </a:moveTo>
                  <a:lnTo>
                    <a:pt x="613616" y="10972"/>
                  </a:lnTo>
                  <a:lnTo>
                    <a:pt x="613616" y="35560"/>
                  </a:lnTo>
                  <a:lnTo>
                    <a:pt x="610749" y="56270"/>
                  </a:lnTo>
                  <a:lnTo>
                    <a:pt x="608370" y="61850"/>
                  </a:lnTo>
                  <a:lnTo>
                    <a:pt x="613692" y="73863"/>
                  </a:lnTo>
                  <a:lnTo>
                    <a:pt x="626764" y="89052"/>
                  </a:lnTo>
                  <a:lnTo>
                    <a:pt x="644502" y="99974"/>
                  </a:lnTo>
                  <a:lnTo>
                    <a:pt x="653443" y="86969"/>
                  </a:lnTo>
                  <a:lnTo>
                    <a:pt x="637689" y="77851"/>
                  </a:lnTo>
                  <a:lnTo>
                    <a:pt x="626011" y="65532"/>
                  </a:lnTo>
                  <a:lnTo>
                    <a:pt x="618753" y="51079"/>
                  </a:lnTo>
                  <a:lnTo>
                    <a:pt x="616257" y="35560"/>
                  </a:lnTo>
                  <a:lnTo>
                    <a:pt x="616257" y="10972"/>
                  </a:lnTo>
                  <a:close/>
                </a:path>
                <a:path w="716915" h="184150">
                  <a:moveTo>
                    <a:pt x="613616" y="10972"/>
                  </a:moveTo>
                  <a:lnTo>
                    <a:pt x="602846" y="10972"/>
                  </a:lnTo>
                  <a:lnTo>
                    <a:pt x="602846" y="35560"/>
                  </a:lnTo>
                  <a:lnTo>
                    <a:pt x="605612" y="55626"/>
                  </a:lnTo>
                  <a:lnTo>
                    <a:pt x="608370" y="61850"/>
                  </a:lnTo>
                  <a:lnTo>
                    <a:pt x="610749" y="56270"/>
                  </a:lnTo>
                  <a:lnTo>
                    <a:pt x="613616" y="35560"/>
                  </a:lnTo>
                  <a:lnTo>
                    <a:pt x="613616" y="10972"/>
                  </a:lnTo>
                  <a:close/>
                </a:path>
                <a:path w="716915" h="184150">
                  <a:moveTo>
                    <a:pt x="716435" y="203"/>
                  </a:moveTo>
                  <a:lnTo>
                    <a:pt x="700382" y="203"/>
                  </a:lnTo>
                  <a:lnTo>
                    <a:pt x="700382" y="111150"/>
                  </a:lnTo>
                  <a:lnTo>
                    <a:pt x="716435" y="111150"/>
                  </a:lnTo>
                  <a:lnTo>
                    <a:pt x="716435" y="61772"/>
                  </a:lnTo>
                  <a:lnTo>
                    <a:pt x="705462" y="61772"/>
                  </a:lnTo>
                  <a:lnTo>
                    <a:pt x="705462" y="47752"/>
                  </a:lnTo>
                  <a:lnTo>
                    <a:pt x="716435" y="47752"/>
                  </a:lnTo>
                  <a:lnTo>
                    <a:pt x="716435" y="203"/>
                  </a:lnTo>
                  <a:close/>
                </a:path>
                <a:path w="716915" h="184150">
                  <a:moveTo>
                    <a:pt x="677014" y="3251"/>
                  </a:moveTo>
                  <a:lnTo>
                    <a:pt x="660962" y="3251"/>
                  </a:lnTo>
                  <a:lnTo>
                    <a:pt x="660962" y="110134"/>
                  </a:lnTo>
                  <a:lnTo>
                    <a:pt x="677014" y="110134"/>
                  </a:lnTo>
                  <a:lnTo>
                    <a:pt x="677014" y="61772"/>
                  </a:lnTo>
                  <a:lnTo>
                    <a:pt x="670715" y="61772"/>
                  </a:lnTo>
                  <a:lnTo>
                    <a:pt x="670715" y="47752"/>
                  </a:lnTo>
                  <a:lnTo>
                    <a:pt x="677014" y="47752"/>
                  </a:lnTo>
                  <a:lnTo>
                    <a:pt x="677014" y="3251"/>
                  </a:lnTo>
                  <a:close/>
                </a:path>
                <a:path w="716915" h="184150">
                  <a:moveTo>
                    <a:pt x="677014" y="47752"/>
                  </a:moveTo>
                  <a:lnTo>
                    <a:pt x="670715" y="47752"/>
                  </a:lnTo>
                  <a:lnTo>
                    <a:pt x="670715" y="61772"/>
                  </a:lnTo>
                  <a:lnTo>
                    <a:pt x="677014" y="61772"/>
                  </a:lnTo>
                  <a:lnTo>
                    <a:pt x="677014" y="47752"/>
                  </a:lnTo>
                  <a:close/>
                </a:path>
                <a:path w="716915" h="184150">
                  <a:moveTo>
                    <a:pt x="700382" y="47752"/>
                  </a:moveTo>
                  <a:lnTo>
                    <a:pt x="677014" y="47752"/>
                  </a:lnTo>
                  <a:lnTo>
                    <a:pt x="677014" y="61772"/>
                  </a:lnTo>
                  <a:lnTo>
                    <a:pt x="700382" y="61772"/>
                  </a:lnTo>
                  <a:lnTo>
                    <a:pt x="700382" y="47752"/>
                  </a:lnTo>
                  <a:close/>
                </a:path>
                <a:path w="716915" h="184150">
                  <a:moveTo>
                    <a:pt x="716435" y="47752"/>
                  </a:moveTo>
                  <a:lnTo>
                    <a:pt x="705462" y="47752"/>
                  </a:lnTo>
                  <a:lnTo>
                    <a:pt x="705462" y="61772"/>
                  </a:lnTo>
                  <a:lnTo>
                    <a:pt x="716435" y="61772"/>
                  </a:lnTo>
                  <a:lnTo>
                    <a:pt x="716435" y="47752"/>
                  </a:lnTo>
                  <a:close/>
                </a:path>
                <a:path w="716915" h="184150">
                  <a:moveTo>
                    <a:pt x="716435" y="121107"/>
                  </a:moveTo>
                  <a:lnTo>
                    <a:pt x="593296" y="121107"/>
                  </a:lnTo>
                  <a:lnTo>
                    <a:pt x="593296" y="134924"/>
                  </a:lnTo>
                  <a:lnTo>
                    <a:pt x="699773" y="134924"/>
                  </a:lnTo>
                  <a:lnTo>
                    <a:pt x="699773" y="183692"/>
                  </a:lnTo>
                  <a:lnTo>
                    <a:pt x="716435" y="183692"/>
                  </a:lnTo>
                  <a:lnTo>
                    <a:pt x="716435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619244" y="949552"/>
              <a:ext cx="8649970" cy="269875"/>
            </a:xfrm>
            <a:custGeom>
              <a:avLst/>
              <a:gdLst/>
              <a:ahLst/>
              <a:cxnLst/>
              <a:rect l="l" t="t" r="r" b="b"/>
              <a:pathLst>
                <a:path w="8649969" h="269875">
                  <a:moveTo>
                    <a:pt x="107086" y="86563"/>
                  </a:moveTo>
                  <a:lnTo>
                    <a:pt x="88950" y="77304"/>
                  </a:lnTo>
                  <a:lnTo>
                    <a:pt x="74828" y="63982"/>
                  </a:lnTo>
                  <a:lnTo>
                    <a:pt x="65646" y="47739"/>
                  </a:lnTo>
                  <a:lnTo>
                    <a:pt x="62382" y="29667"/>
                  </a:lnTo>
                  <a:lnTo>
                    <a:pt x="62382" y="9753"/>
                  </a:lnTo>
                  <a:lnTo>
                    <a:pt x="59537" y="9753"/>
                  </a:lnTo>
                  <a:lnTo>
                    <a:pt x="48564" y="9753"/>
                  </a:lnTo>
                  <a:lnTo>
                    <a:pt x="45516" y="9753"/>
                  </a:lnTo>
                  <a:lnTo>
                    <a:pt x="45516" y="28448"/>
                  </a:lnTo>
                  <a:lnTo>
                    <a:pt x="42291" y="48691"/>
                  </a:lnTo>
                  <a:lnTo>
                    <a:pt x="33121" y="66649"/>
                  </a:lnTo>
                  <a:lnTo>
                    <a:pt x="18770" y="81254"/>
                  </a:lnTo>
                  <a:lnTo>
                    <a:pt x="0" y="91440"/>
                  </a:lnTo>
                  <a:lnTo>
                    <a:pt x="8940" y="105054"/>
                  </a:lnTo>
                  <a:lnTo>
                    <a:pt x="29781" y="93002"/>
                  </a:lnTo>
                  <a:lnTo>
                    <a:pt x="45745" y="75514"/>
                  </a:lnTo>
                  <a:lnTo>
                    <a:pt x="54394" y="56959"/>
                  </a:lnTo>
                  <a:lnTo>
                    <a:pt x="62306" y="72567"/>
                  </a:lnTo>
                  <a:lnTo>
                    <a:pt x="77965" y="88684"/>
                  </a:lnTo>
                  <a:lnTo>
                    <a:pt x="98145" y="99771"/>
                  </a:lnTo>
                  <a:lnTo>
                    <a:pt x="107086" y="86563"/>
                  </a:lnTo>
                  <a:close/>
                </a:path>
                <a:path w="8649969" h="269875">
                  <a:moveTo>
                    <a:pt x="145288" y="150164"/>
                  </a:moveTo>
                  <a:lnTo>
                    <a:pt x="141135" y="136017"/>
                  </a:lnTo>
                  <a:lnTo>
                    <a:pt x="134378" y="130048"/>
                  </a:lnTo>
                  <a:lnTo>
                    <a:pt x="129209" y="125476"/>
                  </a:lnTo>
                  <a:lnTo>
                    <a:pt x="128828" y="125349"/>
                  </a:lnTo>
                  <a:lnTo>
                    <a:pt x="128828" y="150164"/>
                  </a:lnTo>
                  <a:lnTo>
                    <a:pt x="125793" y="158711"/>
                  </a:lnTo>
                  <a:lnTo>
                    <a:pt x="117094" y="165023"/>
                  </a:lnTo>
                  <a:lnTo>
                    <a:pt x="103276" y="168948"/>
                  </a:lnTo>
                  <a:lnTo>
                    <a:pt x="84937" y="170281"/>
                  </a:lnTo>
                  <a:lnTo>
                    <a:pt x="66586" y="168948"/>
                  </a:lnTo>
                  <a:lnTo>
                    <a:pt x="52781" y="165023"/>
                  </a:lnTo>
                  <a:lnTo>
                    <a:pt x="44069" y="158711"/>
                  </a:lnTo>
                  <a:lnTo>
                    <a:pt x="41046" y="150164"/>
                  </a:lnTo>
                  <a:lnTo>
                    <a:pt x="44069" y="141630"/>
                  </a:lnTo>
                  <a:lnTo>
                    <a:pt x="52781" y="135305"/>
                  </a:lnTo>
                  <a:lnTo>
                    <a:pt x="66586" y="131394"/>
                  </a:lnTo>
                  <a:lnTo>
                    <a:pt x="84937" y="130048"/>
                  </a:lnTo>
                  <a:lnTo>
                    <a:pt x="103276" y="131394"/>
                  </a:lnTo>
                  <a:lnTo>
                    <a:pt x="117094" y="135305"/>
                  </a:lnTo>
                  <a:lnTo>
                    <a:pt x="125793" y="141630"/>
                  </a:lnTo>
                  <a:lnTo>
                    <a:pt x="128828" y="150164"/>
                  </a:lnTo>
                  <a:lnTo>
                    <a:pt x="128828" y="125349"/>
                  </a:lnTo>
                  <a:lnTo>
                    <a:pt x="110223" y="118910"/>
                  </a:lnTo>
                  <a:lnTo>
                    <a:pt x="84937" y="116636"/>
                  </a:lnTo>
                  <a:lnTo>
                    <a:pt x="59639" y="118910"/>
                  </a:lnTo>
                  <a:lnTo>
                    <a:pt x="40665" y="125476"/>
                  </a:lnTo>
                  <a:lnTo>
                    <a:pt x="28727" y="136017"/>
                  </a:lnTo>
                  <a:lnTo>
                    <a:pt x="24587" y="150164"/>
                  </a:lnTo>
                  <a:lnTo>
                    <a:pt x="28727" y="164287"/>
                  </a:lnTo>
                  <a:lnTo>
                    <a:pt x="40665" y="174752"/>
                  </a:lnTo>
                  <a:lnTo>
                    <a:pt x="59639" y="181254"/>
                  </a:lnTo>
                  <a:lnTo>
                    <a:pt x="84937" y="183489"/>
                  </a:lnTo>
                  <a:lnTo>
                    <a:pt x="110223" y="181254"/>
                  </a:lnTo>
                  <a:lnTo>
                    <a:pt x="129209" y="174752"/>
                  </a:lnTo>
                  <a:lnTo>
                    <a:pt x="134302" y="170281"/>
                  </a:lnTo>
                  <a:lnTo>
                    <a:pt x="141135" y="164287"/>
                  </a:lnTo>
                  <a:lnTo>
                    <a:pt x="145288" y="150164"/>
                  </a:lnTo>
                  <a:close/>
                </a:path>
                <a:path w="8649969" h="269875">
                  <a:moveTo>
                    <a:pt x="170688" y="47548"/>
                  </a:moveTo>
                  <a:lnTo>
                    <a:pt x="143459" y="47548"/>
                  </a:lnTo>
                  <a:lnTo>
                    <a:pt x="143459" y="203"/>
                  </a:lnTo>
                  <a:lnTo>
                    <a:pt x="126593" y="203"/>
                  </a:lnTo>
                  <a:lnTo>
                    <a:pt x="126593" y="111556"/>
                  </a:lnTo>
                  <a:lnTo>
                    <a:pt x="143459" y="111556"/>
                  </a:lnTo>
                  <a:lnTo>
                    <a:pt x="143459" y="61772"/>
                  </a:lnTo>
                  <a:lnTo>
                    <a:pt x="170688" y="61772"/>
                  </a:lnTo>
                  <a:lnTo>
                    <a:pt x="170688" y="47548"/>
                  </a:lnTo>
                  <a:close/>
                </a:path>
                <a:path w="8649969" h="269875">
                  <a:moveTo>
                    <a:pt x="338099" y="5892"/>
                  </a:moveTo>
                  <a:lnTo>
                    <a:pt x="293598" y="5892"/>
                  </a:lnTo>
                  <a:lnTo>
                    <a:pt x="293598" y="19710"/>
                  </a:lnTo>
                  <a:lnTo>
                    <a:pt x="293598" y="58115"/>
                  </a:lnTo>
                  <a:lnTo>
                    <a:pt x="247878" y="58115"/>
                  </a:lnTo>
                  <a:lnTo>
                    <a:pt x="247878" y="19710"/>
                  </a:lnTo>
                  <a:lnTo>
                    <a:pt x="293598" y="19710"/>
                  </a:lnTo>
                  <a:lnTo>
                    <a:pt x="293598" y="5892"/>
                  </a:lnTo>
                  <a:lnTo>
                    <a:pt x="203174" y="5892"/>
                  </a:lnTo>
                  <a:lnTo>
                    <a:pt x="203174" y="19710"/>
                  </a:lnTo>
                  <a:lnTo>
                    <a:pt x="231013" y="19710"/>
                  </a:lnTo>
                  <a:lnTo>
                    <a:pt x="231013" y="58115"/>
                  </a:lnTo>
                  <a:lnTo>
                    <a:pt x="203987" y="58115"/>
                  </a:lnTo>
                  <a:lnTo>
                    <a:pt x="203987" y="71932"/>
                  </a:lnTo>
                  <a:lnTo>
                    <a:pt x="337286" y="71932"/>
                  </a:lnTo>
                  <a:lnTo>
                    <a:pt x="337286" y="67056"/>
                  </a:lnTo>
                  <a:lnTo>
                    <a:pt x="337286" y="58115"/>
                  </a:lnTo>
                  <a:lnTo>
                    <a:pt x="310261" y="58115"/>
                  </a:lnTo>
                  <a:lnTo>
                    <a:pt x="310261" y="19710"/>
                  </a:lnTo>
                  <a:lnTo>
                    <a:pt x="338099" y="19710"/>
                  </a:lnTo>
                  <a:lnTo>
                    <a:pt x="338099" y="11988"/>
                  </a:lnTo>
                  <a:lnTo>
                    <a:pt x="338099" y="5892"/>
                  </a:lnTo>
                  <a:close/>
                </a:path>
                <a:path w="8649969" h="269875">
                  <a:moveTo>
                    <a:pt x="353745" y="88798"/>
                  </a:moveTo>
                  <a:lnTo>
                    <a:pt x="187731" y="88798"/>
                  </a:lnTo>
                  <a:lnTo>
                    <a:pt x="187731" y="102616"/>
                  </a:lnTo>
                  <a:lnTo>
                    <a:pt x="262509" y="102616"/>
                  </a:lnTo>
                  <a:lnTo>
                    <a:pt x="262509" y="123952"/>
                  </a:lnTo>
                  <a:lnTo>
                    <a:pt x="208051" y="123952"/>
                  </a:lnTo>
                  <a:lnTo>
                    <a:pt x="208051" y="181457"/>
                  </a:lnTo>
                  <a:lnTo>
                    <a:pt x="333425" y="181457"/>
                  </a:lnTo>
                  <a:lnTo>
                    <a:pt x="333425" y="167843"/>
                  </a:lnTo>
                  <a:lnTo>
                    <a:pt x="333425" y="137363"/>
                  </a:lnTo>
                  <a:lnTo>
                    <a:pt x="333425" y="129438"/>
                  </a:lnTo>
                  <a:lnTo>
                    <a:pt x="333425" y="123952"/>
                  </a:lnTo>
                  <a:lnTo>
                    <a:pt x="316966" y="123952"/>
                  </a:lnTo>
                  <a:lnTo>
                    <a:pt x="316966" y="137363"/>
                  </a:lnTo>
                  <a:lnTo>
                    <a:pt x="316966" y="167843"/>
                  </a:lnTo>
                  <a:lnTo>
                    <a:pt x="224713" y="167843"/>
                  </a:lnTo>
                  <a:lnTo>
                    <a:pt x="224713" y="137363"/>
                  </a:lnTo>
                  <a:lnTo>
                    <a:pt x="316966" y="137363"/>
                  </a:lnTo>
                  <a:lnTo>
                    <a:pt x="316966" y="123952"/>
                  </a:lnTo>
                  <a:lnTo>
                    <a:pt x="279171" y="123952"/>
                  </a:lnTo>
                  <a:lnTo>
                    <a:pt x="279171" y="102616"/>
                  </a:lnTo>
                  <a:lnTo>
                    <a:pt x="353745" y="102616"/>
                  </a:lnTo>
                  <a:lnTo>
                    <a:pt x="353745" y="97739"/>
                  </a:lnTo>
                  <a:lnTo>
                    <a:pt x="353745" y="88798"/>
                  </a:lnTo>
                  <a:close/>
                </a:path>
                <a:path w="8649969" h="269875">
                  <a:moveTo>
                    <a:pt x="468337" y="126593"/>
                  </a:moveTo>
                  <a:lnTo>
                    <a:pt x="451294" y="113766"/>
                  </a:lnTo>
                  <a:lnTo>
                    <a:pt x="438950" y="95885"/>
                  </a:lnTo>
                  <a:lnTo>
                    <a:pt x="431444" y="74168"/>
                  </a:lnTo>
                  <a:lnTo>
                    <a:pt x="428917" y="49784"/>
                  </a:lnTo>
                  <a:lnTo>
                    <a:pt x="428917" y="35763"/>
                  </a:lnTo>
                  <a:lnTo>
                    <a:pt x="462445" y="35763"/>
                  </a:lnTo>
                  <a:lnTo>
                    <a:pt x="462445" y="28651"/>
                  </a:lnTo>
                  <a:lnTo>
                    <a:pt x="462445" y="21742"/>
                  </a:lnTo>
                  <a:lnTo>
                    <a:pt x="377101" y="21742"/>
                  </a:lnTo>
                  <a:lnTo>
                    <a:pt x="377101" y="35763"/>
                  </a:lnTo>
                  <a:lnTo>
                    <a:pt x="412661" y="35763"/>
                  </a:lnTo>
                  <a:lnTo>
                    <a:pt x="412661" y="49784"/>
                  </a:lnTo>
                  <a:lnTo>
                    <a:pt x="410159" y="76517"/>
                  </a:lnTo>
                  <a:lnTo>
                    <a:pt x="402653" y="99974"/>
                  </a:lnTo>
                  <a:lnTo>
                    <a:pt x="390207" y="119164"/>
                  </a:lnTo>
                  <a:lnTo>
                    <a:pt x="372833" y="133096"/>
                  </a:lnTo>
                  <a:lnTo>
                    <a:pt x="383197" y="146100"/>
                  </a:lnTo>
                  <a:lnTo>
                    <a:pt x="401777" y="130136"/>
                  </a:lnTo>
                  <a:lnTo>
                    <a:pt x="415124" y="108153"/>
                  </a:lnTo>
                  <a:lnTo>
                    <a:pt x="421246" y="87541"/>
                  </a:lnTo>
                  <a:lnTo>
                    <a:pt x="426529" y="104063"/>
                  </a:lnTo>
                  <a:lnTo>
                    <a:pt x="439877" y="124739"/>
                  </a:lnTo>
                  <a:lnTo>
                    <a:pt x="458381" y="139598"/>
                  </a:lnTo>
                  <a:lnTo>
                    <a:pt x="468337" y="126593"/>
                  </a:lnTo>
                  <a:close/>
                </a:path>
                <a:path w="8649969" h="269875">
                  <a:moveTo>
                    <a:pt x="531329" y="203"/>
                  </a:moveTo>
                  <a:lnTo>
                    <a:pt x="515277" y="203"/>
                  </a:lnTo>
                  <a:lnTo>
                    <a:pt x="515277" y="74168"/>
                  </a:lnTo>
                  <a:lnTo>
                    <a:pt x="491096" y="74168"/>
                  </a:lnTo>
                  <a:lnTo>
                    <a:pt x="491096" y="4064"/>
                  </a:lnTo>
                  <a:lnTo>
                    <a:pt x="475246" y="4064"/>
                  </a:lnTo>
                  <a:lnTo>
                    <a:pt x="475246" y="174752"/>
                  </a:lnTo>
                  <a:lnTo>
                    <a:pt x="491096" y="174752"/>
                  </a:lnTo>
                  <a:lnTo>
                    <a:pt x="491096" y="88392"/>
                  </a:lnTo>
                  <a:lnTo>
                    <a:pt x="515277" y="88392"/>
                  </a:lnTo>
                  <a:lnTo>
                    <a:pt x="515277" y="183896"/>
                  </a:lnTo>
                  <a:lnTo>
                    <a:pt x="531329" y="183896"/>
                  </a:lnTo>
                  <a:lnTo>
                    <a:pt x="531329" y="88392"/>
                  </a:lnTo>
                  <a:lnTo>
                    <a:pt x="531329" y="74168"/>
                  </a:lnTo>
                  <a:lnTo>
                    <a:pt x="531329" y="203"/>
                  </a:lnTo>
                  <a:close/>
                </a:path>
                <a:path w="8649969" h="269875">
                  <a:moveTo>
                    <a:pt x="707898" y="18491"/>
                  </a:moveTo>
                  <a:lnTo>
                    <a:pt x="697534" y="18491"/>
                  </a:lnTo>
                  <a:lnTo>
                    <a:pt x="691235" y="18491"/>
                  </a:lnTo>
                  <a:lnTo>
                    <a:pt x="579272" y="18491"/>
                  </a:lnTo>
                  <a:lnTo>
                    <a:pt x="579272" y="32512"/>
                  </a:lnTo>
                  <a:lnTo>
                    <a:pt x="691184" y="32512"/>
                  </a:lnTo>
                  <a:lnTo>
                    <a:pt x="691108" y="54457"/>
                  </a:lnTo>
                  <a:lnTo>
                    <a:pt x="690372" y="73279"/>
                  </a:lnTo>
                  <a:lnTo>
                    <a:pt x="688314" y="94996"/>
                  </a:lnTo>
                  <a:lnTo>
                    <a:pt x="684326" y="119684"/>
                  </a:lnTo>
                  <a:lnTo>
                    <a:pt x="701192" y="121920"/>
                  </a:lnTo>
                  <a:lnTo>
                    <a:pt x="705065" y="96139"/>
                  </a:lnTo>
                  <a:lnTo>
                    <a:pt x="707059" y="73939"/>
                  </a:lnTo>
                  <a:lnTo>
                    <a:pt x="707796" y="54457"/>
                  </a:lnTo>
                  <a:lnTo>
                    <a:pt x="707898" y="32512"/>
                  </a:lnTo>
                  <a:lnTo>
                    <a:pt x="707898" y="18491"/>
                  </a:lnTo>
                  <a:close/>
                </a:path>
                <a:path w="8649969" h="269875">
                  <a:moveTo>
                    <a:pt x="727811" y="144272"/>
                  </a:moveTo>
                  <a:lnTo>
                    <a:pt x="643077" y="144272"/>
                  </a:lnTo>
                  <a:lnTo>
                    <a:pt x="643077" y="78638"/>
                  </a:lnTo>
                  <a:lnTo>
                    <a:pt x="626211" y="78638"/>
                  </a:lnTo>
                  <a:lnTo>
                    <a:pt x="626211" y="144272"/>
                  </a:lnTo>
                  <a:lnTo>
                    <a:pt x="561797" y="144272"/>
                  </a:lnTo>
                  <a:lnTo>
                    <a:pt x="561797" y="158292"/>
                  </a:lnTo>
                  <a:lnTo>
                    <a:pt x="727811" y="158292"/>
                  </a:lnTo>
                  <a:lnTo>
                    <a:pt x="727811" y="151180"/>
                  </a:lnTo>
                  <a:lnTo>
                    <a:pt x="727811" y="144272"/>
                  </a:lnTo>
                  <a:close/>
                </a:path>
                <a:path w="8649969" h="269875">
                  <a:moveTo>
                    <a:pt x="894003" y="125780"/>
                  </a:moveTo>
                  <a:lnTo>
                    <a:pt x="767016" y="125780"/>
                  </a:lnTo>
                  <a:lnTo>
                    <a:pt x="767016" y="139598"/>
                  </a:lnTo>
                  <a:lnTo>
                    <a:pt x="877150" y="139598"/>
                  </a:lnTo>
                  <a:lnTo>
                    <a:pt x="877150" y="183896"/>
                  </a:lnTo>
                  <a:lnTo>
                    <a:pt x="894003" y="183896"/>
                  </a:lnTo>
                  <a:lnTo>
                    <a:pt x="894003" y="125780"/>
                  </a:lnTo>
                  <a:close/>
                </a:path>
                <a:path w="8649969" h="269875">
                  <a:moveTo>
                    <a:pt x="914539" y="93268"/>
                  </a:moveTo>
                  <a:lnTo>
                    <a:pt x="839965" y="93268"/>
                  </a:lnTo>
                  <a:lnTo>
                    <a:pt x="839965" y="70307"/>
                  </a:lnTo>
                  <a:lnTo>
                    <a:pt x="893406" y="70307"/>
                  </a:lnTo>
                  <a:lnTo>
                    <a:pt x="893406" y="66649"/>
                  </a:lnTo>
                  <a:lnTo>
                    <a:pt x="893406" y="56692"/>
                  </a:lnTo>
                  <a:lnTo>
                    <a:pt x="893406" y="21336"/>
                  </a:lnTo>
                  <a:lnTo>
                    <a:pt x="893406" y="7721"/>
                  </a:lnTo>
                  <a:lnTo>
                    <a:pt x="876731" y="7721"/>
                  </a:lnTo>
                  <a:lnTo>
                    <a:pt x="876731" y="21336"/>
                  </a:lnTo>
                  <a:lnTo>
                    <a:pt x="876731" y="56692"/>
                  </a:lnTo>
                  <a:lnTo>
                    <a:pt x="786320" y="56692"/>
                  </a:lnTo>
                  <a:lnTo>
                    <a:pt x="786320" y="21336"/>
                  </a:lnTo>
                  <a:lnTo>
                    <a:pt x="876731" y="21336"/>
                  </a:lnTo>
                  <a:lnTo>
                    <a:pt x="876731" y="7721"/>
                  </a:lnTo>
                  <a:lnTo>
                    <a:pt x="769861" y="7721"/>
                  </a:lnTo>
                  <a:lnTo>
                    <a:pt x="769861" y="70307"/>
                  </a:lnTo>
                  <a:lnTo>
                    <a:pt x="823290" y="70307"/>
                  </a:lnTo>
                  <a:lnTo>
                    <a:pt x="823290" y="93268"/>
                  </a:lnTo>
                  <a:lnTo>
                    <a:pt x="748525" y="93268"/>
                  </a:lnTo>
                  <a:lnTo>
                    <a:pt x="748525" y="106883"/>
                  </a:lnTo>
                  <a:lnTo>
                    <a:pt x="914539" y="106883"/>
                  </a:lnTo>
                  <a:lnTo>
                    <a:pt x="914539" y="98348"/>
                  </a:lnTo>
                  <a:lnTo>
                    <a:pt x="914539" y="93268"/>
                  </a:lnTo>
                  <a:close/>
                </a:path>
                <a:path w="8649969" h="269875">
                  <a:moveTo>
                    <a:pt x="1081747" y="129032"/>
                  </a:moveTo>
                  <a:lnTo>
                    <a:pt x="953935" y="129032"/>
                  </a:lnTo>
                  <a:lnTo>
                    <a:pt x="953935" y="142849"/>
                  </a:lnTo>
                  <a:lnTo>
                    <a:pt x="1064882" y="142849"/>
                  </a:lnTo>
                  <a:lnTo>
                    <a:pt x="1064882" y="182283"/>
                  </a:lnTo>
                  <a:lnTo>
                    <a:pt x="1081747" y="182283"/>
                  </a:lnTo>
                  <a:lnTo>
                    <a:pt x="1081747" y="129032"/>
                  </a:lnTo>
                  <a:close/>
                </a:path>
                <a:path w="8649969" h="269875">
                  <a:moveTo>
                    <a:pt x="1102067" y="101193"/>
                  </a:moveTo>
                  <a:lnTo>
                    <a:pt x="1027087" y="101193"/>
                  </a:lnTo>
                  <a:lnTo>
                    <a:pt x="1027087" y="81889"/>
                  </a:lnTo>
                  <a:lnTo>
                    <a:pt x="1084592" y="81889"/>
                  </a:lnTo>
                  <a:lnTo>
                    <a:pt x="1084592" y="75590"/>
                  </a:lnTo>
                  <a:lnTo>
                    <a:pt x="1084592" y="74168"/>
                  </a:lnTo>
                  <a:lnTo>
                    <a:pt x="1084592" y="68681"/>
                  </a:lnTo>
                  <a:lnTo>
                    <a:pt x="973645" y="68681"/>
                  </a:lnTo>
                  <a:lnTo>
                    <a:pt x="973645" y="49377"/>
                  </a:lnTo>
                  <a:lnTo>
                    <a:pt x="1080528" y="49377"/>
                  </a:lnTo>
                  <a:lnTo>
                    <a:pt x="1080528" y="4876"/>
                  </a:lnTo>
                  <a:lnTo>
                    <a:pt x="956576" y="4876"/>
                  </a:lnTo>
                  <a:lnTo>
                    <a:pt x="956576" y="18084"/>
                  </a:lnTo>
                  <a:lnTo>
                    <a:pt x="1064069" y="18084"/>
                  </a:lnTo>
                  <a:lnTo>
                    <a:pt x="1064069" y="36982"/>
                  </a:lnTo>
                  <a:lnTo>
                    <a:pt x="956983" y="36982"/>
                  </a:lnTo>
                  <a:lnTo>
                    <a:pt x="956983" y="81889"/>
                  </a:lnTo>
                  <a:lnTo>
                    <a:pt x="1010221" y="81889"/>
                  </a:lnTo>
                  <a:lnTo>
                    <a:pt x="1010221" y="101193"/>
                  </a:lnTo>
                  <a:lnTo>
                    <a:pt x="935443" y="101193"/>
                  </a:lnTo>
                  <a:lnTo>
                    <a:pt x="935443" y="115011"/>
                  </a:lnTo>
                  <a:lnTo>
                    <a:pt x="1102067" y="115011"/>
                  </a:lnTo>
                  <a:lnTo>
                    <a:pt x="1102067" y="108102"/>
                  </a:lnTo>
                  <a:lnTo>
                    <a:pt x="1102067" y="101193"/>
                  </a:lnTo>
                  <a:close/>
                </a:path>
                <a:path w="8649969" h="269875">
                  <a:moveTo>
                    <a:pt x="1835200" y="7518"/>
                  </a:moveTo>
                  <a:lnTo>
                    <a:pt x="1818538" y="7518"/>
                  </a:lnTo>
                  <a:lnTo>
                    <a:pt x="1818538" y="32715"/>
                  </a:lnTo>
                  <a:lnTo>
                    <a:pt x="1818538" y="46329"/>
                  </a:lnTo>
                  <a:lnTo>
                    <a:pt x="1818538" y="73355"/>
                  </a:lnTo>
                  <a:lnTo>
                    <a:pt x="1727708" y="73355"/>
                  </a:lnTo>
                  <a:lnTo>
                    <a:pt x="1727708" y="46329"/>
                  </a:lnTo>
                  <a:lnTo>
                    <a:pt x="1818538" y="46329"/>
                  </a:lnTo>
                  <a:lnTo>
                    <a:pt x="1818538" y="32715"/>
                  </a:lnTo>
                  <a:lnTo>
                    <a:pt x="1727708" y="32715"/>
                  </a:lnTo>
                  <a:lnTo>
                    <a:pt x="1727708" y="7518"/>
                  </a:lnTo>
                  <a:lnTo>
                    <a:pt x="1710842" y="7518"/>
                  </a:lnTo>
                  <a:lnTo>
                    <a:pt x="1710842" y="86969"/>
                  </a:lnTo>
                  <a:lnTo>
                    <a:pt x="1835200" y="86969"/>
                  </a:lnTo>
                  <a:lnTo>
                    <a:pt x="1835200" y="73355"/>
                  </a:lnTo>
                  <a:lnTo>
                    <a:pt x="1835200" y="46329"/>
                  </a:lnTo>
                  <a:lnTo>
                    <a:pt x="1835200" y="32715"/>
                  </a:lnTo>
                  <a:lnTo>
                    <a:pt x="1835200" y="7518"/>
                  </a:lnTo>
                  <a:close/>
                </a:path>
                <a:path w="8649969" h="269875">
                  <a:moveTo>
                    <a:pt x="1856536" y="108915"/>
                  </a:moveTo>
                  <a:lnTo>
                    <a:pt x="1689912" y="108915"/>
                  </a:lnTo>
                  <a:lnTo>
                    <a:pt x="1689912" y="122732"/>
                  </a:lnTo>
                  <a:lnTo>
                    <a:pt x="1764284" y="122732"/>
                  </a:lnTo>
                  <a:lnTo>
                    <a:pt x="1764284" y="183896"/>
                  </a:lnTo>
                  <a:lnTo>
                    <a:pt x="1780946" y="183896"/>
                  </a:lnTo>
                  <a:lnTo>
                    <a:pt x="1780946" y="122732"/>
                  </a:lnTo>
                  <a:lnTo>
                    <a:pt x="1856536" y="122732"/>
                  </a:lnTo>
                  <a:lnTo>
                    <a:pt x="1856536" y="115417"/>
                  </a:lnTo>
                  <a:lnTo>
                    <a:pt x="1856536" y="108915"/>
                  </a:lnTo>
                  <a:close/>
                </a:path>
                <a:path w="8649969" h="269875">
                  <a:moveTo>
                    <a:pt x="2027199" y="5892"/>
                  </a:moveTo>
                  <a:lnTo>
                    <a:pt x="1982698" y="5892"/>
                  </a:lnTo>
                  <a:lnTo>
                    <a:pt x="1982698" y="19710"/>
                  </a:lnTo>
                  <a:lnTo>
                    <a:pt x="1982698" y="58115"/>
                  </a:lnTo>
                  <a:lnTo>
                    <a:pt x="1936978" y="58115"/>
                  </a:lnTo>
                  <a:lnTo>
                    <a:pt x="1936978" y="19710"/>
                  </a:lnTo>
                  <a:lnTo>
                    <a:pt x="1982698" y="19710"/>
                  </a:lnTo>
                  <a:lnTo>
                    <a:pt x="1982698" y="5892"/>
                  </a:lnTo>
                  <a:lnTo>
                    <a:pt x="1892274" y="5892"/>
                  </a:lnTo>
                  <a:lnTo>
                    <a:pt x="1892274" y="19710"/>
                  </a:lnTo>
                  <a:lnTo>
                    <a:pt x="1920113" y="19710"/>
                  </a:lnTo>
                  <a:lnTo>
                    <a:pt x="1920113" y="58115"/>
                  </a:lnTo>
                  <a:lnTo>
                    <a:pt x="1893087" y="58115"/>
                  </a:lnTo>
                  <a:lnTo>
                    <a:pt x="1893087" y="71932"/>
                  </a:lnTo>
                  <a:lnTo>
                    <a:pt x="2026386" y="71932"/>
                  </a:lnTo>
                  <a:lnTo>
                    <a:pt x="2026386" y="67056"/>
                  </a:lnTo>
                  <a:lnTo>
                    <a:pt x="2026386" y="58115"/>
                  </a:lnTo>
                  <a:lnTo>
                    <a:pt x="1999361" y="58115"/>
                  </a:lnTo>
                  <a:lnTo>
                    <a:pt x="1999361" y="19710"/>
                  </a:lnTo>
                  <a:lnTo>
                    <a:pt x="2027199" y="19710"/>
                  </a:lnTo>
                  <a:lnTo>
                    <a:pt x="2027199" y="11988"/>
                  </a:lnTo>
                  <a:lnTo>
                    <a:pt x="2027199" y="5892"/>
                  </a:lnTo>
                  <a:close/>
                </a:path>
                <a:path w="8649969" h="269875">
                  <a:moveTo>
                    <a:pt x="2042845" y="88798"/>
                  </a:moveTo>
                  <a:lnTo>
                    <a:pt x="1876831" y="88798"/>
                  </a:lnTo>
                  <a:lnTo>
                    <a:pt x="1876831" y="102616"/>
                  </a:lnTo>
                  <a:lnTo>
                    <a:pt x="1951609" y="102616"/>
                  </a:lnTo>
                  <a:lnTo>
                    <a:pt x="1951609" y="123952"/>
                  </a:lnTo>
                  <a:lnTo>
                    <a:pt x="1897151" y="123952"/>
                  </a:lnTo>
                  <a:lnTo>
                    <a:pt x="1897151" y="181457"/>
                  </a:lnTo>
                  <a:lnTo>
                    <a:pt x="2022525" y="181457"/>
                  </a:lnTo>
                  <a:lnTo>
                    <a:pt x="2022525" y="167843"/>
                  </a:lnTo>
                  <a:lnTo>
                    <a:pt x="2022525" y="137363"/>
                  </a:lnTo>
                  <a:lnTo>
                    <a:pt x="2022525" y="129438"/>
                  </a:lnTo>
                  <a:lnTo>
                    <a:pt x="2022525" y="123952"/>
                  </a:lnTo>
                  <a:lnTo>
                    <a:pt x="2006066" y="123952"/>
                  </a:lnTo>
                  <a:lnTo>
                    <a:pt x="2006066" y="137363"/>
                  </a:lnTo>
                  <a:lnTo>
                    <a:pt x="2006066" y="167843"/>
                  </a:lnTo>
                  <a:lnTo>
                    <a:pt x="1913813" y="167843"/>
                  </a:lnTo>
                  <a:lnTo>
                    <a:pt x="1913813" y="137363"/>
                  </a:lnTo>
                  <a:lnTo>
                    <a:pt x="2006066" y="137363"/>
                  </a:lnTo>
                  <a:lnTo>
                    <a:pt x="2006066" y="123952"/>
                  </a:lnTo>
                  <a:lnTo>
                    <a:pt x="1968271" y="123952"/>
                  </a:lnTo>
                  <a:lnTo>
                    <a:pt x="1968271" y="102616"/>
                  </a:lnTo>
                  <a:lnTo>
                    <a:pt x="2042845" y="102616"/>
                  </a:lnTo>
                  <a:lnTo>
                    <a:pt x="2042845" y="97739"/>
                  </a:lnTo>
                  <a:lnTo>
                    <a:pt x="2042845" y="88798"/>
                  </a:lnTo>
                  <a:close/>
                </a:path>
                <a:path w="8649969" h="269875">
                  <a:moveTo>
                    <a:pt x="2157438" y="126593"/>
                  </a:moveTo>
                  <a:lnTo>
                    <a:pt x="2140394" y="113766"/>
                  </a:lnTo>
                  <a:lnTo>
                    <a:pt x="2128050" y="95885"/>
                  </a:lnTo>
                  <a:lnTo>
                    <a:pt x="2120544" y="74168"/>
                  </a:lnTo>
                  <a:lnTo>
                    <a:pt x="2118017" y="49784"/>
                  </a:lnTo>
                  <a:lnTo>
                    <a:pt x="2118017" y="35763"/>
                  </a:lnTo>
                  <a:lnTo>
                    <a:pt x="2151545" y="35763"/>
                  </a:lnTo>
                  <a:lnTo>
                    <a:pt x="2151545" y="28651"/>
                  </a:lnTo>
                  <a:lnTo>
                    <a:pt x="2151545" y="21742"/>
                  </a:lnTo>
                  <a:lnTo>
                    <a:pt x="2066201" y="21742"/>
                  </a:lnTo>
                  <a:lnTo>
                    <a:pt x="2066201" y="35763"/>
                  </a:lnTo>
                  <a:lnTo>
                    <a:pt x="2101761" y="35763"/>
                  </a:lnTo>
                  <a:lnTo>
                    <a:pt x="2101761" y="49784"/>
                  </a:lnTo>
                  <a:lnTo>
                    <a:pt x="2099259" y="76517"/>
                  </a:lnTo>
                  <a:lnTo>
                    <a:pt x="2091753" y="99974"/>
                  </a:lnTo>
                  <a:lnTo>
                    <a:pt x="2079307" y="119164"/>
                  </a:lnTo>
                  <a:lnTo>
                    <a:pt x="2061933" y="133096"/>
                  </a:lnTo>
                  <a:lnTo>
                    <a:pt x="2072297" y="146100"/>
                  </a:lnTo>
                  <a:lnTo>
                    <a:pt x="2090877" y="130136"/>
                  </a:lnTo>
                  <a:lnTo>
                    <a:pt x="2104224" y="108153"/>
                  </a:lnTo>
                  <a:lnTo>
                    <a:pt x="2110346" y="87541"/>
                  </a:lnTo>
                  <a:lnTo>
                    <a:pt x="2115629" y="104063"/>
                  </a:lnTo>
                  <a:lnTo>
                    <a:pt x="2128977" y="124739"/>
                  </a:lnTo>
                  <a:lnTo>
                    <a:pt x="2147481" y="139598"/>
                  </a:lnTo>
                  <a:lnTo>
                    <a:pt x="2157438" y="126593"/>
                  </a:lnTo>
                  <a:close/>
                </a:path>
                <a:path w="8649969" h="269875">
                  <a:moveTo>
                    <a:pt x="2220430" y="203"/>
                  </a:moveTo>
                  <a:lnTo>
                    <a:pt x="2204377" y="203"/>
                  </a:lnTo>
                  <a:lnTo>
                    <a:pt x="2204377" y="74168"/>
                  </a:lnTo>
                  <a:lnTo>
                    <a:pt x="2180196" y="74168"/>
                  </a:lnTo>
                  <a:lnTo>
                    <a:pt x="2180196" y="4064"/>
                  </a:lnTo>
                  <a:lnTo>
                    <a:pt x="2164346" y="4064"/>
                  </a:lnTo>
                  <a:lnTo>
                    <a:pt x="2164346" y="174752"/>
                  </a:lnTo>
                  <a:lnTo>
                    <a:pt x="2180196" y="174752"/>
                  </a:lnTo>
                  <a:lnTo>
                    <a:pt x="2180196" y="88392"/>
                  </a:lnTo>
                  <a:lnTo>
                    <a:pt x="2204377" y="88392"/>
                  </a:lnTo>
                  <a:lnTo>
                    <a:pt x="2204377" y="183896"/>
                  </a:lnTo>
                  <a:lnTo>
                    <a:pt x="2220430" y="183896"/>
                  </a:lnTo>
                  <a:lnTo>
                    <a:pt x="2220430" y="88392"/>
                  </a:lnTo>
                  <a:lnTo>
                    <a:pt x="2220430" y="74168"/>
                  </a:lnTo>
                  <a:lnTo>
                    <a:pt x="2220430" y="203"/>
                  </a:lnTo>
                  <a:close/>
                </a:path>
                <a:path w="8649969" h="269875">
                  <a:moveTo>
                    <a:pt x="2396998" y="18491"/>
                  </a:moveTo>
                  <a:lnTo>
                    <a:pt x="2386634" y="18491"/>
                  </a:lnTo>
                  <a:lnTo>
                    <a:pt x="2380335" y="18491"/>
                  </a:lnTo>
                  <a:lnTo>
                    <a:pt x="2268372" y="18491"/>
                  </a:lnTo>
                  <a:lnTo>
                    <a:pt x="2268372" y="32512"/>
                  </a:lnTo>
                  <a:lnTo>
                    <a:pt x="2380284" y="32512"/>
                  </a:lnTo>
                  <a:lnTo>
                    <a:pt x="2380208" y="54457"/>
                  </a:lnTo>
                  <a:lnTo>
                    <a:pt x="2379472" y="73279"/>
                  </a:lnTo>
                  <a:lnTo>
                    <a:pt x="2377414" y="94996"/>
                  </a:lnTo>
                  <a:lnTo>
                    <a:pt x="2373426" y="119684"/>
                  </a:lnTo>
                  <a:lnTo>
                    <a:pt x="2390292" y="121920"/>
                  </a:lnTo>
                  <a:lnTo>
                    <a:pt x="2394166" y="96139"/>
                  </a:lnTo>
                  <a:lnTo>
                    <a:pt x="2396159" y="73939"/>
                  </a:lnTo>
                  <a:lnTo>
                    <a:pt x="2396896" y="54457"/>
                  </a:lnTo>
                  <a:lnTo>
                    <a:pt x="2396998" y="32512"/>
                  </a:lnTo>
                  <a:lnTo>
                    <a:pt x="2396998" y="18491"/>
                  </a:lnTo>
                  <a:close/>
                </a:path>
                <a:path w="8649969" h="269875">
                  <a:moveTo>
                    <a:pt x="2416911" y="144272"/>
                  </a:moveTo>
                  <a:lnTo>
                    <a:pt x="2332177" y="144272"/>
                  </a:lnTo>
                  <a:lnTo>
                    <a:pt x="2332177" y="78638"/>
                  </a:lnTo>
                  <a:lnTo>
                    <a:pt x="2315311" y="78638"/>
                  </a:lnTo>
                  <a:lnTo>
                    <a:pt x="2315311" y="144272"/>
                  </a:lnTo>
                  <a:lnTo>
                    <a:pt x="2250897" y="144272"/>
                  </a:lnTo>
                  <a:lnTo>
                    <a:pt x="2250897" y="158292"/>
                  </a:lnTo>
                  <a:lnTo>
                    <a:pt x="2416911" y="158292"/>
                  </a:lnTo>
                  <a:lnTo>
                    <a:pt x="2416911" y="151180"/>
                  </a:lnTo>
                  <a:lnTo>
                    <a:pt x="2416911" y="144272"/>
                  </a:lnTo>
                  <a:close/>
                </a:path>
                <a:path w="8649969" h="269875">
                  <a:moveTo>
                    <a:pt x="2583103" y="125780"/>
                  </a:moveTo>
                  <a:lnTo>
                    <a:pt x="2456116" y="125780"/>
                  </a:lnTo>
                  <a:lnTo>
                    <a:pt x="2456116" y="139598"/>
                  </a:lnTo>
                  <a:lnTo>
                    <a:pt x="2566251" y="139598"/>
                  </a:lnTo>
                  <a:lnTo>
                    <a:pt x="2566251" y="183896"/>
                  </a:lnTo>
                  <a:lnTo>
                    <a:pt x="2583103" y="183896"/>
                  </a:lnTo>
                  <a:lnTo>
                    <a:pt x="2583103" y="125780"/>
                  </a:lnTo>
                  <a:close/>
                </a:path>
                <a:path w="8649969" h="269875">
                  <a:moveTo>
                    <a:pt x="2603639" y="93268"/>
                  </a:moveTo>
                  <a:lnTo>
                    <a:pt x="2529065" y="93268"/>
                  </a:lnTo>
                  <a:lnTo>
                    <a:pt x="2529065" y="70307"/>
                  </a:lnTo>
                  <a:lnTo>
                    <a:pt x="2582507" y="70307"/>
                  </a:lnTo>
                  <a:lnTo>
                    <a:pt x="2582507" y="66649"/>
                  </a:lnTo>
                  <a:lnTo>
                    <a:pt x="2582507" y="56692"/>
                  </a:lnTo>
                  <a:lnTo>
                    <a:pt x="2582507" y="21336"/>
                  </a:lnTo>
                  <a:lnTo>
                    <a:pt x="2582507" y="7721"/>
                  </a:lnTo>
                  <a:lnTo>
                    <a:pt x="2565831" y="7721"/>
                  </a:lnTo>
                  <a:lnTo>
                    <a:pt x="2565831" y="21336"/>
                  </a:lnTo>
                  <a:lnTo>
                    <a:pt x="2565831" y="56692"/>
                  </a:lnTo>
                  <a:lnTo>
                    <a:pt x="2475420" y="56692"/>
                  </a:lnTo>
                  <a:lnTo>
                    <a:pt x="2475420" y="21336"/>
                  </a:lnTo>
                  <a:lnTo>
                    <a:pt x="2565831" y="21336"/>
                  </a:lnTo>
                  <a:lnTo>
                    <a:pt x="2565831" y="7721"/>
                  </a:lnTo>
                  <a:lnTo>
                    <a:pt x="2458961" y="7721"/>
                  </a:lnTo>
                  <a:lnTo>
                    <a:pt x="2458961" y="70307"/>
                  </a:lnTo>
                  <a:lnTo>
                    <a:pt x="2512390" y="70307"/>
                  </a:lnTo>
                  <a:lnTo>
                    <a:pt x="2512390" y="93268"/>
                  </a:lnTo>
                  <a:lnTo>
                    <a:pt x="2437625" y="93268"/>
                  </a:lnTo>
                  <a:lnTo>
                    <a:pt x="2437625" y="106883"/>
                  </a:lnTo>
                  <a:lnTo>
                    <a:pt x="2603639" y="106883"/>
                  </a:lnTo>
                  <a:lnTo>
                    <a:pt x="2603639" y="98348"/>
                  </a:lnTo>
                  <a:lnTo>
                    <a:pt x="2603639" y="93268"/>
                  </a:lnTo>
                  <a:close/>
                </a:path>
                <a:path w="8649969" h="269875">
                  <a:moveTo>
                    <a:pt x="2770848" y="129032"/>
                  </a:moveTo>
                  <a:lnTo>
                    <a:pt x="2643035" y="129032"/>
                  </a:lnTo>
                  <a:lnTo>
                    <a:pt x="2643035" y="142849"/>
                  </a:lnTo>
                  <a:lnTo>
                    <a:pt x="2753982" y="142849"/>
                  </a:lnTo>
                  <a:lnTo>
                    <a:pt x="2753982" y="182283"/>
                  </a:lnTo>
                  <a:lnTo>
                    <a:pt x="2770848" y="182283"/>
                  </a:lnTo>
                  <a:lnTo>
                    <a:pt x="2770848" y="129032"/>
                  </a:lnTo>
                  <a:close/>
                </a:path>
                <a:path w="8649969" h="269875">
                  <a:moveTo>
                    <a:pt x="2791168" y="101193"/>
                  </a:moveTo>
                  <a:lnTo>
                    <a:pt x="2716187" y="101193"/>
                  </a:lnTo>
                  <a:lnTo>
                    <a:pt x="2716187" y="81889"/>
                  </a:lnTo>
                  <a:lnTo>
                    <a:pt x="2773692" y="81889"/>
                  </a:lnTo>
                  <a:lnTo>
                    <a:pt x="2773692" y="75590"/>
                  </a:lnTo>
                  <a:lnTo>
                    <a:pt x="2773692" y="74168"/>
                  </a:lnTo>
                  <a:lnTo>
                    <a:pt x="2773692" y="68681"/>
                  </a:lnTo>
                  <a:lnTo>
                    <a:pt x="2662745" y="68681"/>
                  </a:lnTo>
                  <a:lnTo>
                    <a:pt x="2662745" y="49377"/>
                  </a:lnTo>
                  <a:lnTo>
                    <a:pt x="2769628" y="49377"/>
                  </a:lnTo>
                  <a:lnTo>
                    <a:pt x="2769628" y="4876"/>
                  </a:lnTo>
                  <a:lnTo>
                    <a:pt x="2645676" y="4876"/>
                  </a:lnTo>
                  <a:lnTo>
                    <a:pt x="2645676" y="18084"/>
                  </a:lnTo>
                  <a:lnTo>
                    <a:pt x="2753169" y="18084"/>
                  </a:lnTo>
                  <a:lnTo>
                    <a:pt x="2753169" y="36982"/>
                  </a:lnTo>
                  <a:lnTo>
                    <a:pt x="2646083" y="36982"/>
                  </a:lnTo>
                  <a:lnTo>
                    <a:pt x="2646083" y="81889"/>
                  </a:lnTo>
                  <a:lnTo>
                    <a:pt x="2699321" y="81889"/>
                  </a:lnTo>
                  <a:lnTo>
                    <a:pt x="2699321" y="101193"/>
                  </a:lnTo>
                  <a:lnTo>
                    <a:pt x="2624544" y="101193"/>
                  </a:lnTo>
                  <a:lnTo>
                    <a:pt x="2624544" y="115011"/>
                  </a:lnTo>
                  <a:lnTo>
                    <a:pt x="2791168" y="115011"/>
                  </a:lnTo>
                  <a:lnTo>
                    <a:pt x="2791168" y="108102"/>
                  </a:lnTo>
                  <a:lnTo>
                    <a:pt x="2791168" y="101193"/>
                  </a:lnTo>
                  <a:close/>
                </a:path>
                <a:path w="8649969" h="269875">
                  <a:moveTo>
                    <a:pt x="3485286" y="86563"/>
                  </a:moveTo>
                  <a:lnTo>
                    <a:pt x="3467150" y="77304"/>
                  </a:lnTo>
                  <a:lnTo>
                    <a:pt x="3453028" y="63982"/>
                  </a:lnTo>
                  <a:lnTo>
                    <a:pt x="3443846" y="47739"/>
                  </a:lnTo>
                  <a:lnTo>
                    <a:pt x="3440582" y="29667"/>
                  </a:lnTo>
                  <a:lnTo>
                    <a:pt x="3440582" y="9753"/>
                  </a:lnTo>
                  <a:lnTo>
                    <a:pt x="3437737" y="9753"/>
                  </a:lnTo>
                  <a:lnTo>
                    <a:pt x="3426764" y="9753"/>
                  </a:lnTo>
                  <a:lnTo>
                    <a:pt x="3423716" y="9753"/>
                  </a:lnTo>
                  <a:lnTo>
                    <a:pt x="3423716" y="28448"/>
                  </a:lnTo>
                  <a:lnTo>
                    <a:pt x="3420491" y="48704"/>
                  </a:lnTo>
                  <a:lnTo>
                    <a:pt x="3411321" y="66662"/>
                  </a:lnTo>
                  <a:lnTo>
                    <a:pt x="3396970" y="81267"/>
                  </a:lnTo>
                  <a:lnTo>
                    <a:pt x="3378200" y="91452"/>
                  </a:lnTo>
                  <a:lnTo>
                    <a:pt x="3387140" y="105054"/>
                  </a:lnTo>
                  <a:lnTo>
                    <a:pt x="3407981" y="93002"/>
                  </a:lnTo>
                  <a:lnTo>
                    <a:pt x="3423945" y="75514"/>
                  </a:lnTo>
                  <a:lnTo>
                    <a:pt x="3432594" y="56959"/>
                  </a:lnTo>
                  <a:lnTo>
                    <a:pt x="3440506" y="72580"/>
                  </a:lnTo>
                  <a:lnTo>
                    <a:pt x="3456165" y="88684"/>
                  </a:lnTo>
                  <a:lnTo>
                    <a:pt x="3476345" y="99771"/>
                  </a:lnTo>
                  <a:lnTo>
                    <a:pt x="3485286" y="86563"/>
                  </a:lnTo>
                  <a:close/>
                </a:path>
                <a:path w="8649969" h="269875">
                  <a:moveTo>
                    <a:pt x="3523488" y="150164"/>
                  </a:moveTo>
                  <a:lnTo>
                    <a:pt x="3519335" y="136017"/>
                  </a:lnTo>
                  <a:lnTo>
                    <a:pt x="3512578" y="130048"/>
                  </a:lnTo>
                  <a:lnTo>
                    <a:pt x="3507409" y="125476"/>
                  </a:lnTo>
                  <a:lnTo>
                    <a:pt x="3507028" y="125349"/>
                  </a:lnTo>
                  <a:lnTo>
                    <a:pt x="3507028" y="150164"/>
                  </a:lnTo>
                  <a:lnTo>
                    <a:pt x="3503993" y="158711"/>
                  </a:lnTo>
                  <a:lnTo>
                    <a:pt x="3495294" y="165036"/>
                  </a:lnTo>
                  <a:lnTo>
                    <a:pt x="3481476" y="168948"/>
                  </a:lnTo>
                  <a:lnTo>
                    <a:pt x="3463137" y="170281"/>
                  </a:lnTo>
                  <a:lnTo>
                    <a:pt x="3444786" y="168948"/>
                  </a:lnTo>
                  <a:lnTo>
                    <a:pt x="3430981" y="165036"/>
                  </a:lnTo>
                  <a:lnTo>
                    <a:pt x="3422269" y="158711"/>
                  </a:lnTo>
                  <a:lnTo>
                    <a:pt x="3419246" y="150164"/>
                  </a:lnTo>
                  <a:lnTo>
                    <a:pt x="3422269" y="141630"/>
                  </a:lnTo>
                  <a:lnTo>
                    <a:pt x="3430981" y="135305"/>
                  </a:lnTo>
                  <a:lnTo>
                    <a:pt x="3444786" y="131394"/>
                  </a:lnTo>
                  <a:lnTo>
                    <a:pt x="3463137" y="130048"/>
                  </a:lnTo>
                  <a:lnTo>
                    <a:pt x="3481476" y="131394"/>
                  </a:lnTo>
                  <a:lnTo>
                    <a:pt x="3495294" y="135305"/>
                  </a:lnTo>
                  <a:lnTo>
                    <a:pt x="3503993" y="141630"/>
                  </a:lnTo>
                  <a:lnTo>
                    <a:pt x="3507028" y="150164"/>
                  </a:lnTo>
                  <a:lnTo>
                    <a:pt x="3507028" y="125349"/>
                  </a:lnTo>
                  <a:lnTo>
                    <a:pt x="3488423" y="118910"/>
                  </a:lnTo>
                  <a:lnTo>
                    <a:pt x="3463137" y="116636"/>
                  </a:lnTo>
                  <a:lnTo>
                    <a:pt x="3437839" y="118910"/>
                  </a:lnTo>
                  <a:lnTo>
                    <a:pt x="3418865" y="125476"/>
                  </a:lnTo>
                  <a:lnTo>
                    <a:pt x="3406927" y="136017"/>
                  </a:lnTo>
                  <a:lnTo>
                    <a:pt x="3402787" y="150164"/>
                  </a:lnTo>
                  <a:lnTo>
                    <a:pt x="3406927" y="164287"/>
                  </a:lnTo>
                  <a:lnTo>
                    <a:pt x="3418865" y="174752"/>
                  </a:lnTo>
                  <a:lnTo>
                    <a:pt x="3437839" y="181254"/>
                  </a:lnTo>
                  <a:lnTo>
                    <a:pt x="3463137" y="183489"/>
                  </a:lnTo>
                  <a:lnTo>
                    <a:pt x="3488423" y="181254"/>
                  </a:lnTo>
                  <a:lnTo>
                    <a:pt x="3507409" y="174752"/>
                  </a:lnTo>
                  <a:lnTo>
                    <a:pt x="3512502" y="170281"/>
                  </a:lnTo>
                  <a:lnTo>
                    <a:pt x="3519335" y="164287"/>
                  </a:lnTo>
                  <a:lnTo>
                    <a:pt x="3523488" y="150164"/>
                  </a:lnTo>
                  <a:close/>
                </a:path>
                <a:path w="8649969" h="269875">
                  <a:moveTo>
                    <a:pt x="3548888" y="47548"/>
                  </a:moveTo>
                  <a:lnTo>
                    <a:pt x="3521659" y="47548"/>
                  </a:lnTo>
                  <a:lnTo>
                    <a:pt x="3521659" y="203"/>
                  </a:lnTo>
                  <a:lnTo>
                    <a:pt x="3504793" y="203"/>
                  </a:lnTo>
                  <a:lnTo>
                    <a:pt x="3504793" y="111556"/>
                  </a:lnTo>
                  <a:lnTo>
                    <a:pt x="3521659" y="111556"/>
                  </a:lnTo>
                  <a:lnTo>
                    <a:pt x="3521659" y="61772"/>
                  </a:lnTo>
                  <a:lnTo>
                    <a:pt x="3548888" y="61772"/>
                  </a:lnTo>
                  <a:lnTo>
                    <a:pt x="3548888" y="47548"/>
                  </a:lnTo>
                  <a:close/>
                </a:path>
                <a:path w="8649969" h="269875">
                  <a:moveTo>
                    <a:pt x="3716299" y="5892"/>
                  </a:moveTo>
                  <a:lnTo>
                    <a:pt x="3671798" y="5892"/>
                  </a:lnTo>
                  <a:lnTo>
                    <a:pt x="3671798" y="19710"/>
                  </a:lnTo>
                  <a:lnTo>
                    <a:pt x="3671798" y="58115"/>
                  </a:lnTo>
                  <a:lnTo>
                    <a:pt x="3626078" y="58115"/>
                  </a:lnTo>
                  <a:lnTo>
                    <a:pt x="3626078" y="19710"/>
                  </a:lnTo>
                  <a:lnTo>
                    <a:pt x="3671798" y="19710"/>
                  </a:lnTo>
                  <a:lnTo>
                    <a:pt x="3671798" y="5892"/>
                  </a:lnTo>
                  <a:lnTo>
                    <a:pt x="3581374" y="5892"/>
                  </a:lnTo>
                  <a:lnTo>
                    <a:pt x="3581374" y="19710"/>
                  </a:lnTo>
                  <a:lnTo>
                    <a:pt x="3609213" y="19710"/>
                  </a:lnTo>
                  <a:lnTo>
                    <a:pt x="3609213" y="58115"/>
                  </a:lnTo>
                  <a:lnTo>
                    <a:pt x="3582187" y="58115"/>
                  </a:lnTo>
                  <a:lnTo>
                    <a:pt x="3582187" y="71932"/>
                  </a:lnTo>
                  <a:lnTo>
                    <a:pt x="3715486" y="71932"/>
                  </a:lnTo>
                  <a:lnTo>
                    <a:pt x="3715486" y="67056"/>
                  </a:lnTo>
                  <a:lnTo>
                    <a:pt x="3715486" y="58115"/>
                  </a:lnTo>
                  <a:lnTo>
                    <a:pt x="3688461" y="58115"/>
                  </a:lnTo>
                  <a:lnTo>
                    <a:pt x="3688461" y="19710"/>
                  </a:lnTo>
                  <a:lnTo>
                    <a:pt x="3716299" y="19710"/>
                  </a:lnTo>
                  <a:lnTo>
                    <a:pt x="3716299" y="11988"/>
                  </a:lnTo>
                  <a:lnTo>
                    <a:pt x="3716299" y="5892"/>
                  </a:lnTo>
                  <a:close/>
                </a:path>
                <a:path w="8649969" h="269875">
                  <a:moveTo>
                    <a:pt x="3731945" y="88811"/>
                  </a:moveTo>
                  <a:lnTo>
                    <a:pt x="3565931" y="88811"/>
                  </a:lnTo>
                  <a:lnTo>
                    <a:pt x="3565931" y="102616"/>
                  </a:lnTo>
                  <a:lnTo>
                    <a:pt x="3640709" y="102616"/>
                  </a:lnTo>
                  <a:lnTo>
                    <a:pt x="3640709" y="123952"/>
                  </a:lnTo>
                  <a:lnTo>
                    <a:pt x="3586251" y="123952"/>
                  </a:lnTo>
                  <a:lnTo>
                    <a:pt x="3586251" y="181457"/>
                  </a:lnTo>
                  <a:lnTo>
                    <a:pt x="3711625" y="181457"/>
                  </a:lnTo>
                  <a:lnTo>
                    <a:pt x="3711625" y="167855"/>
                  </a:lnTo>
                  <a:lnTo>
                    <a:pt x="3711625" y="137363"/>
                  </a:lnTo>
                  <a:lnTo>
                    <a:pt x="3711625" y="129438"/>
                  </a:lnTo>
                  <a:lnTo>
                    <a:pt x="3711625" y="123952"/>
                  </a:lnTo>
                  <a:lnTo>
                    <a:pt x="3695166" y="123952"/>
                  </a:lnTo>
                  <a:lnTo>
                    <a:pt x="3695166" y="137363"/>
                  </a:lnTo>
                  <a:lnTo>
                    <a:pt x="3695166" y="167855"/>
                  </a:lnTo>
                  <a:lnTo>
                    <a:pt x="3602913" y="167855"/>
                  </a:lnTo>
                  <a:lnTo>
                    <a:pt x="3602913" y="137363"/>
                  </a:lnTo>
                  <a:lnTo>
                    <a:pt x="3695166" y="137363"/>
                  </a:lnTo>
                  <a:lnTo>
                    <a:pt x="3695166" y="123952"/>
                  </a:lnTo>
                  <a:lnTo>
                    <a:pt x="3657371" y="123952"/>
                  </a:lnTo>
                  <a:lnTo>
                    <a:pt x="3657371" y="102616"/>
                  </a:lnTo>
                  <a:lnTo>
                    <a:pt x="3731945" y="102616"/>
                  </a:lnTo>
                  <a:lnTo>
                    <a:pt x="3731945" y="97739"/>
                  </a:lnTo>
                  <a:lnTo>
                    <a:pt x="3731945" y="88811"/>
                  </a:lnTo>
                  <a:close/>
                </a:path>
                <a:path w="8649969" h="269875">
                  <a:moveTo>
                    <a:pt x="3854056" y="14427"/>
                  </a:moveTo>
                  <a:lnTo>
                    <a:pt x="3844099" y="14427"/>
                  </a:lnTo>
                  <a:lnTo>
                    <a:pt x="3837394" y="14427"/>
                  </a:lnTo>
                  <a:lnTo>
                    <a:pt x="3762819" y="14427"/>
                  </a:lnTo>
                  <a:lnTo>
                    <a:pt x="3762819" y="28244"/>
                  </a:lnTo>
                  <a:lnTo>
                    <a:pt x="3837330" y="28244"/>
                  </a:lnTo>
                  <a:lnTo>
                    <a:pt x="3837305" y="34353"/>
                  </a:lnTo>
                  <a:lnTo>
                    <a:pt x="3836809" y="45847"/>
                  </a:lnTo>
                  <a:lnTo>
                    <a:pt x="3835425" y="60045"/>
                  </a:lnTo>
                  <a:lnTo>
                    <a:pt x="3832720" y="76809"/>
                  </a:lnTo>
                  <a:lnTo>
                    <a:pt x="3849179" y="78638"/>
                  </a:lnTo>
                  <a:lnTo>
                    <a:pt x="3851999" y="61620"/>
                  </a:lnTo>
                  <a:lnTo>
                    <a:pt x="3853446" y="46837"/>
                  </a:lnTo>
                  <a:lnTo>
                    <a:pt x="3853980" y="34353"/>
                  </a:lnTo>
                  <a:lnTo>
                    <a:pt x="3854031" y="28244"/>
                  </a:lnTo>
                  <a:lnTo>
                    <a:pt x="3854056" y="14427"/>
                  </a:lnTo>
                  <a:close/>
                </a:path>
                <a:path w="8649969" h="269875">
                  <a:moveTo>
                    <a:pt x="3867874" y="101815"/>
                  </a:moveTo>
                  <a:lnTo>
                    <a:pt x="3867835" y="101396"/>
                  </a:lnTo>
                  <a:lnTo>
                    <a:pt x="3866654" y="89611"/>
                  </a:lnTo>
                  <a:lnTo>
                    <a:pt x="3837597" y="92684"/>
                  </a:lnTo>
                  <a:lnTo>
                    <a:pt x="3807117" y="94475"/>
                  </a:lnTo>
                  <a:lnTo>
                    <a:pt x="3807117" y="55473"/>
                  </a:lnTo>
                  <a:lnTo>
                    <a:pt x="3790454" y="55473"/>
                  </a:lnTo>
                  <a:lnTo>
                    <a:pt x="3790454" y="94957"/>
                  </a:lnTo>
                  <a:lnTo>
                    <a:pt x="3778186" y="95300"/>
                  </a:lnTo>
                  <a:lnTo>
                    <a:pt x="3751643" y="95504"/>
                  </a:lnTo>
                  <a:lnTo>
                    <a:pt x="3753472" y="109321"/>
                  </a:lnTo>
                  <a:lnTo>
                    <a:pt x="3779609" y="109093"/>
                  </a:lnTo>
                  <a:lnTo>
                    <a:pt x="3808463" y="108089"/>
                  </a:lnTo>
                  <a:lnTo>
                    <a:pt x="3838422" y="105816"/>
                  </a:lnTo>
                  <a:lnTo>
                    <a:pt x="3867874" y="101815"/>
                  </a:lnTo>
                  <a:close/>
                </a:path>
                <a:path w="8649969" h="269875">
                  <a:moveTo>
                    <a:pt x="3901808" y="166027"/>
                  </a:moveTo>
                  <a:lnTo>
                    <a:pt x="3796550" y="166027"/>
                  </a:lnTo>
                  <a:lnTo>
                    <a:pt x="3796550" y="125780"/>
                  </a:lnTo>
                  <a:lnTo>
                    <a:pt x="3779888" y="125780"/>
                  </a:lnTo>
                  <a:lnTo>
                    <a:pt x="3779888" y="179844"/>
                  </a:lnTo>
                  <a:lnTo>
                    <a:pt x="3901808" y="179844"/>
                  </a:lnTo>
                  <a:lnTo>
                    <a:pt x="3901808" y="170281"/>
                  </a:lnTo>
                  <a:lnTo>
                    <a:pt x="3901808" y="166027"/>
                  </a:lnTo>
                  <a:close/>
                </a:path>
                <a:path w="8649969" h="269875">
                  <a:moveTo>
                    <a:pt x="3922128" y="59944"/>
                  </a:moveTo>
                  <a:lnTo>
                    <a:pt x="3895915" y="59944"/>
                  </a:lnTo>
                  <a:lnTo>
                    <a:pt x="3895915" y="203"/>
                  </a:lnTo>
                  <a:lnTo>
                    <a:pt x="3879050" y="203"/>
                  </a:lnTo>
                  <a:lnTo>
                    <a:pt x="3879050" y="138595"/>
                  </a:lnTo>
                  <a:lnTo>
                    <a:pt x="3895915" y="138595"/>
                  </a:lnTo>
                  <a:lnTo>
                    <a:pt x="3895915" y="73964"/>
                  </a:lnTo>
                  <a:lnTo>
                    <a:pt x="3922128" y="73964"/>
                  </a:lnTo>
                  <a:lnTo>
                    <a:pt x="3922128" y="59944"/>
                  </a:lnTo>
                  <a:close/>
                </a:path>
                <a:path w="8649969" h="269875">
                  <a:moveTo>
                    <a:pt x="4058259" y="133108"/>
                  </a:moveTo>
                  <a:lnTo>
                    <a:pt x="4057993" y="131064"/>
                  </a:lnTo>
                  <a:lnTo>
                    <a:pt x="4056430" y="119278"/>
                  </a:lnTo>
                  <a:lnTo>
                    <a:pt x="4032872" y="122529"/>
                  </a:lnTo>
                  <a:lnTo>
                    <a:pt x="4010431" y="124523"/>
                  </a:lnTo>
                  <a:lnTo>
                    <a:pt x="3988333" y="125514"/>
                  </a:lnTo>
                  <a:lnTo>
                    <a:pt x="3967429" y="125768"/>
                  </a:lnTo>
                  <a:lnTo>
                    <a:pt x="3967429" y="82905"/>
                  </a:lnTo>
                  <a:lnTo>
                    <a:pt x="4035094" y="82905"/>
                  </a:lnTo>
                  <a:lnTo>
                    <a:pt x="4035094" y="17272"/>
                  </a:lnTo>
                  <a:lnTo>
                    <a:pt x="3950157" y="17272"/>
                  </a:lnTo>
                  <a:lnTo>
                    <a:pt x="3950157" y="31089"/>
                  </a:lnTo>
                  <a:lnTo>
                    <a:pt x="4018026" y="31089"/>
                  </a:lnTo>
                  <a:lnTo>
                    <a:pt x="4018026" y="69088"/>
                  </a:lnTo>
                  <a:lnTo>
                    <a:pt x="3950563" y="69088"/>
                  </a:lnTo>
                  <a:lnTo>
                    <a:pt x="3950563" y="139801"/>
                  </a:lnTo>
                  <a:lnTo>
                    <a:pt x="3965803" y="139801"/>
                  </a:lnTo>
                  <a:lnTo>
                    <a:pt x="3988854" y="139534"/>
                  </a:lnTo>
                  <a:lnTo>
                    <a:pt x="4011345" y="138518"/>
                  </a:lnTo>
                  <a:lnTo>
                    <a:pt x="4034180" y="136461"/>
                  </a:lnTo>
                  <a:lnTo>
                    <a:pt x="4058259" y="133108"/>
                  </a:lnTo>
                  <a:close/>
                </a:path>
                <a:path w="8649969" h="269875">
                  <a:moveTo>
                    <a:pt x="4090568" y="0"/>
                  </a:moveTo>
                  <a:lnTo>
                    <a:pt x="4073702" y="0"/>
                  </a:lnTo>
                  <a:lnTo>
                    <a:pt x="4073702" y="184099"/>
                  </a:lnTo>
                  <a:lnTo>
                    <a:pt x="4090568" y="184099"/>
                  </a:lnTo>
                  <a:lnTo>
                    <a:pt x="4090568" y="0"/>
                  </a:lnTo>
                  <a:close/>
                </a:path>
                <a:path w="8649969" h="269875">
                  <a:moveTo>
                    <a:pt x="4385056" y="256946"/>
                  </a:moveTo>
                  <a:lnTo>
                    <a:pt x="3102356" y="256946"/>
                  </a:lnTo>
                  <a:lnTo>
                    <a:pt x="3102356" y="269646"/>
                  </a:lnTo>
                  <a:lnTo>
                    <a:pt x="4385056" y="269646"/>
                  </a:lnTo>
                  <a:lnTo>
                    <a:pt x="4385056" y="256946"/>
                  </a:lnTo>
                  <a:close/>
                </a:path>
                <a:path w="8649969" h="269875">
                  <a:moveTo>
                    <a:pt x="4780178" y="130454"/>
                  </a:moveTo>
                  <a:lnTo>
                    <a:pt x="4763452" y="116522"/>
                  </a:lnTo>
                  <a:lnTo>
                    <a:pt x="4751222" y="97726"/>
                  </a:lnTo>
                  <a:lnTo>
                    <a:pt x="4743716" y="75679"/>
                  </a:lnTo>
                  <a:lnTo>
                    <a:pt x="4741164" y="52019"/>
                  </a:lnTo>
                  <a:lnTo>
                    <a:pt x="4741164" y="35560"/>
                  </a:lnTo>
                  <a:lnTo>
                    <a:pt x="4773879" y="35560"/>
                  </a:lnTo>
                  <a:lnTo>
                    <a:pt x="4773879" y="28651"/>
                  </a:lnTo>
                  <a:lnTo>
                    <a:pt x="4773879" y="21539"/>
                  </a:lnTo>
                  <a:lnTo>
                    <a:pt x="4689957" y="21539"/>
                  </a:lnTo>
                  <a:lnTo>
                    <a:pt x="4689957" y="35560"/>
                  </a:lnTo>
                  <a:lnTo>
                    <a:pt x="4724705" y="35560"/>
                  </a:lnTo>
                  <a:lnTo>
                    <a:pt x="4724705" y="52019"/>
                  </a:lnTo>
                  <a:lnTo>
                    <a:pt x="4722076" y="77000"/>
                  </a:lnTo>
                  <a:lnTo>
                    <a:pt x="4714392" y="100228"/>
                  </a:lnTo>
                  <a:lnTo>
                    <a:pt x="4701895" y="120027"/>
                  </a:lnTo>
                  <a:lnTo>
                    <a:pt x="4684877" y="134721"/>
                  </a:lnTo>
                  <a:lnTo>
                    <a:pt x="4695241" y="147320"/>
                  </a:lnTo>
                  <a:lnTo>
                    <a:pt x="4713275" y="130898"/>
                  </a:lnTo>
                  <a:lnTo>
                    <a:pt x="4726610" y="108369"/>
                  </a:lnTo>
                  <a:lnTo>
                    <a:pt x="4733112" y="87210"/>
                  </a:lnTo>
                  <a:lnTo>
                    <a:pt x="4738929" y="105740"/>
                  </a:lnTo>
                  <a:lnTo>
                    <a:pt x="4751984" y="127203"/>
                  </a:lnTo>
                  <a:lnTo>
                    <a:pt x="4769815" y="142849"/>
                  </a:lnTo>
                  <a:lnTo>
                    <a:pt x="4780178" y="130454"/>
                  </a:lnTo>
                  <a:close/>
                </a:path>
                <a:path w="8649969" h="269875">
                  <a:moveTo>
                    <a:pt x="4805985" y="4470"/>
                  </a:moveTo>
                  <a:lnTo>
                    <a:pt x="4790135" y="4470"/>
                  </a:lnTo>
                  <a:lnTo>
                    <a:pt x="4790135" y="66040"/>
                  </a:lnTo>
                  <a:lnTo>
                    <a:pt x="4760061" y="66040"/>
                  </a:lnTo>
                  <a:lnTo>
                    <a:pt x="4760061" y="80060"/>
                  </a:lnTo>
                  <a:lnTo>
                    <a:pt x="4790135" y="80060"/>
                  </a:lnTo>
                  <a:lnTo>
                    <a:pt x="4790135" y="174548"/>
                  </a:lnTo>
                  <a:lnTo>
                    <a:pt x="4805985" y="174548"/>
                  </a:lnTo>
                  <a:lnTo>
                    <a:pt x="4805985" y="80060"/>
                  </a:lnTo>
                  <a:lnTo>
                    <a:pt x="4805985" y="66040"/>
                  </a:lnTo>
                  <a:lnTo>
                    <a:pt x="4805985" y="4470"/>
                  </a:lnTo>
                  <a:close/>
                </a:path>
                <a:path w="8649969" h="269875">
                  <a:moveTo>
                    <a:pt x="4843170" y="203"/>
                  </a:moveTo>
                  <a:lnTo>
                    <a:pt x="4826914" y="203"/>
                  </a:lnTo>
                  <a:lnTo>
                    <a:pt x="4826914" y="183896"/>
                  </a:lnTo>
                  <a:lnTo>
                    <a:pt x="4843170" y="183896"/>
                  </a:lnTo>
                  <a:lnTo>
                    <a:pt x="4843170" y="203"/>
                  </a:lnTo>
                  <a:close/>
                </a:path>
                <a:path w="8649969" h="269875">
                  <a:moveTo>
                    <a:pt x="5024399" y="5892"/>
                  </a:moveTo>
                  <a:lnTo>
                    <a:pt x="4979898" y="5892"/>
                  </a:lnTo>
                  <a:lnTo>
                    <a:pt x="4979898" y="19710"/>
                  </a:lnTo>
                  <a:lnTo>
                    <a:pt x="4979898" y="58115"/>
                  </a:lnTo>
                  <a:lnTo>
                    <a:pt x="4934178" y="58115"/>
                  </a:lnTo>
                  <a:lnTo>
                    <a:pt x="4934178" y="19710"/>
                  </a:lnTo>
                  <a:lnTo>
                    <a:pt x="4979898" y="19710"/>
                  </a:lnTo>
                  <a:lnTo>
                    <a:pt x="4979898" y="5892"/>
                  </a:lnTo>
                  <a:lnTo>
                    <a:pt x="4889474" y="5892"/>
                  </a:lnTo>
                  <a:lnTo>
                    <a:pt x="4889474" y="19710"/>
                  </a:lnTo>
                  <a:lnTo>
                    <a:pt x="4917313" y="19710"/>
                  </a:lnTo>
                  <a:lnTo>
                    <a:pt x="4917313" y="58115"/>
                  </a:lnTo>
                  <a:lnTo>
                    <a:pt x="4890287" y="58115"/>
                  </a:lnTo>
                  <a:lnTo>
                    <a:pt x="4890287" y="71932"/>
                  </a:lnTo>
                  <a:lnTo>
                    <a:pt x="5023586" y="71932"/>
                  </a:lnTo>
                  <a:lnTo>
                    <a:pt x="5023586" y="67056"/>
                  </a:lnTo>
                  <a:lnTo>
                    <a:pt x="5023586" y="58115"/>
                  </a:lnTo>
                  <a:lnTo>
                    <a:pt x="4996561" y="58115"/>
                  </a:lnTo>
                  <a:lnTo>
                    <a:pt x="4996561" y="19710"/>
                  </a:lnTo>
                  <a:lnTo>
                    <a:pt x="5024399" y="19710"/>
                  </a:lnTo>
                  <a:lnTo>
                    <a:pt x="5024399" y="11988"/>
                  </a:lnTo>
                  <a:lnTo>
                    <a:pt x="5024399" y="5892"/>
                  </a:lnTo>
                  <a:close/>
                </a:path>
                <a:path w="8649969" h="269875">
                  <a:moveTo>
                    <a:pt x="5040046" y="88811"/>
                  </a:moveTo>
                  <a:lnTo>
                    <a:pt x="4874031" y="88811"/>
                  </a:lnTo>
                  <a:lnTo>
                    <a:pt x="4874031" y="102616"/>
                  </a:lnTo>
                  <a:lnTo>
                    <a:pt x="4948809" y="102616"/>
                  </a:lnTo>
                  <a:lnTo>
                    <a:pt x="4948809" y="123952"/>
                  </a:lnTo>
                  <a:lnTo>
                    <a:pt x="4894351" y="123952"/>
                  </a:lnTo>
                  <a:lnTo>
                    <a:pt x="4894351" y="181457"/>
                  </a:lnTo>
                  <a:lnTo>
                    <a:pt x="5019726" y="181457"/>
                  </a:lnTo>
                  <a:lnTo>
                    <a:pt x="5019726" y="167855"/>
                  </a:lnTo>
                  <a:lnTo>
                    <a:pt x="5019726" y="137363"/>
                  </a:lnTo>
                  <a:lnTo>
                    <a:pt x="5019726" y="129438"/>
                  </a:lnTo>
                  <a:lnTo>
                    <a:pt x="5019726" y="123952"/>
                  </a:lnTo>
                  <a:lnTo>
                    <a:pt x="5003266" y="123952"/>
                  </a:lnTo>
                  <a:lnTo>
                    <a:pt x="5003266" y="137363"/>
                  </a:lnTo>
                  <a:lnTo>
                    <a:pt x="5003266" y="167855"/>
                  </a:lnTo>
                  <a:lnTo>
                    <a:pt x="4911014" y="167855"/>
                  </a:lnTo>
                  <a:lnTo>
                    <a:pt x="4911014" y="137363"/>
                  </a:lnTo>
                  <a:lnTo>
                    <a:pt x="5003266" y="137363"/>
                  </a:lnTo>
                  <a:lnTo>
                    <a:pt x="5003266" y="123952"/>
                  </a:lnTo>
                  <a:lnTo>
                    <a:pt x="4965471" y="123952"/>
                  </a:lnTo>
                  <a:lnTo>
                    <a:pt x="4965471" y="102616"/>
                  </a:lnTo>
                  <a:lnTo>
                    <a:pt x="5040046" y="102616"/>
                  </a:lnTo>
                  <a:lnTo>
                    <a:pt x="5040046" y="97739"/>
                  </a:lnTo>
                  <a:lnTo>
                    <a:pt x="5040046" y="88811"/>
                  </a:lnTo>
                  <a:close/>
                </a:path>
                <a:path w="8649969" h="269875">
                  <a:moveTo>
                    <a:pt x="5162156" y="14427"/>
                  </a:moveTo>
                  <a:lnTo>
                    <a:pt x="5152199" y="14427"/>
                  </a:lnTo>
                  <a:lnTo>
                    <a:pt x="5145494" y="14427"/>
                  </a:lnTo>
                  <a:lnTo>
                    <a:pt x="5070919" y="14427"/>
                  </a:lnTo>
                  <a:lnTo>
                    <a:pt x="5070919" y="28244"/>
                  </a:lnTo>
                  <a:lnTo>
                    <a:pt x="5145430" y="28244"/>
                  </a:lnTo>
                  <a:lnTo>
                    <a:pt x="5145405" y="34353"/>
                  </a:lnTo>
                  <a:lnTo>
                    <a:pt x="5144909" y="45847"/>
                  </a:lnTo>
                  <a:lnTo>
                    <a:pt x="5143525" y="60045"/>
                  </a:lnTo>
                  <a:lnTo>
                    <a:pt x="5140820" y="76809"/>
                  </a:lnTo>
                  <a:lnTo>
                    <a:pt x="5157279" y="78638"/>
                  </a:lnTo>
                  <a:lnTo>
                    <a:pt x="5160099" y="61620"/>
                  </a:lnTo>
                  <a:lnTo>
                    <a:pt x="5161546" y="46837"/>
                  </a:lnTo>
                  <a:lnTo>
                    <a:pt x="5162080" y="34353"/>
                  </a:lnTo>
                  <a:lnTo>
                    <a:pt x="5162131" y="28244"/>
                  </a:lnTo>
                  <a:lnTo>
                    <a:pt x="5162156" y="14427"/>
                  </a:lnTo>
                  <a:close/>
                </a:path>
                <a:path w="8649969" h="269875">
                  <a:moveTo>
                    <a:pt x="5175974" y="101815"/>
                  </a:moveTo>
                  <a:lnTo>
                    <a:pt x="5175936" y="101396"/>
                  </a:lnTo>
                  <a:lnTo>
                    <a:pt x="5174754" y="89611"/>
                  </a:lnTo>
                  <a:lnTo>
                    <a:pt x="5145697" y="92684"/>
                  </a:lnTo>
                  <a:lnTo>
                    <a:pt x="5115217" y="94475"/>
                  </a:lnTo>
                  <a:lnTo>
                    <a:pt x="5115217" y="55473"/>
                  </a:lnTo>
                  <a:lnTo>
                    <a:pt x="5098554" y="55473"/>
                  </a:lnTo>
                  <a:lnTo>
                    <a:pt x="5098554" y="94957"/>
                  </a:lnTo>
                  <a:lnTo>
                    <a:pt x="5086286" y="95300"/>
                  </a:lnTo>
                  <a:lnTo>
                    <a:pt x="5059743" y="95504"/>
                  </a:lnTo>
                  <a:lnTo>
                    <a:pt x="5061572" y="109321"/>
                  </a:lnTo>
                  <a:lnTo>
                    <a:pt x="5087709" y="109093"/>
                  </a:lnTo>
                  <a:lnTo>
                    <a:pt x="5116563" y="108089"/>
                  </a:lnTo>
                  <a:lnTo>
                    <a:pt x="5146522" y="105816"/>
                  </a:lnTo>
                  <a:lnTo>
                    <a:pt x="5175974" y="101815"/>
                  </a:lnTo>
                  <a:close/>
                </a:path>
                <a:path w="8649969" h="269875">
                  <a:moveTo>
                    <a:pt x="5209908" y="166027"/>
                  </a:moveTo>
                  <a:lnTo>
                    <a:pt x="5104650" y="166027"/>
                  </a:lnTo>
                  <a:lnTo>
                    <a:pt x="5104650" y="125780"/>
                  </a:lnTo>
                  <a:lnTo>
                    <a:pt x="5087988" y="125780"/>
                  </a:lnTo>
                  <a:lnTo>
                    <a:pt x="5087988" y="179844"/>
                  </a:lnTo>
                  <a:lnTo>
                    <a:pt x="5209908" y="179844"/>
                  </a:lnTo>
                  <a:lnTo>
                    <a:pt x="5209908" y="170281"/>
                  </a:lnTo>
                  <a:lnTo>
                    <a:pt x="5209908" y="166027"/>
                  </a:lnTo>
                  <a:close/>
                </a:path>
                <a:path w="8649969" h="269875">
                  <a:moveTo>
                    <a:pt x="5230228" y="59944"/>
                  </a:moveTo>
                  <a:lnTo>
                    <a:pt x="5204015" y="59944"/>
                  </a:lnTo>
                  <a:lnTo>
                    <a:pt x="5204015" y="203"/>
                  </a:lnTo>
                  <a:lnTo>
                    <a:pt x="5187150" y="203"/>
                  </a:lnTo>
                  <a:lnTo>
                    <a:pt x="5187150" y="138595"/>
                  </a:lnTo>
                  <a:lnTo>
                    <a:pt x="5204015" y="138595"/>
                  </a:lnTo>
                  <a:lnTo>
                    <a:pt x="5204015" y="73964"/>
                  </a:lnTo>
                  <a:lnTo>
                    <a:pt x="5230228" y="73964"/>
                  </a:lnTo>
                  <a:lnTo>
                    <a:pt x="5230228" y="59944"/>
                  </a:lnTo>
                  <a:close/>
                </a:path>
                <a:path w="8649969" h="269875">
                  <a:moveTo>
                    <a:pt x="5366359" y="133108"/>
                  </a:moveTo>
                  <a:lnTo>
                    <a:pt x="5366093" y="131064"/>
                  </a:lnTo>
                  <a:lnTo>
                    <a:pt x="5364531" y="119278"/>
                  </a:lnTo>
                  <a:lnTo>
                    <a:pt x="5340972" y="122529"/>
                  </a:lnTo>
                  <a:lnTo>
                    <a:pt x="5318531" y="124523"/>
                  </a:lnTo>
                  <a:lnTo>
                    <a:pt x="5296433" y="125514"/>
                  </a:lnTo>
                  <a:lnTo>
                    <a:pt x="5275529" y="125768"/>
                  </a:lnTo>
                  <a:lnTo>
                    <a:pt x="5275529" y="82905"/>
                  </a:lnTo>
                  <a:lnTo>
                    <a:pt x="5343195" y="82905"/>
                  </a:lnTo>
                  <a:lnTo>
                    <a:pt x="5343195" y="17272"/>
                  </a:lnTo>
                  <a:lnTo>
                    <a:pt x="5258257" y="17272"/>
                  </a:lnTo>
                  <a:lnTo>
                    <a:pt x="5258257" y="31089"/>
                  </a:lnTo>
                  <a:lnTo>
                    <a:pt x="5326126" y="31089"/>
                  </a:lnTo>
                  <a:lnTo>
                    <a:pt x="5326126" y="69088"/>
                  </a:lnTo>
                  <a:lnTo>
                    <a:pt x="5258663" y="69088"/>
                  </a:lnTo>
                  <a:lnTo>
                    <a:pt x="5258663" y="139801"/>
                  </a:lnTo>
                  <a:lnTo>
                    <a:pt x="5273903" y="139801"/>
                  </a:lnTo>
                  <a:lnTo>
                    <a:pt x="5296954" y="139534"/>
                  </a:lnTo>
                  <a:lnTo>
                    <a:pt x="5319446" y="138518"/>
                  </a:lnTo>
                  <a:lnTo>
                    <a:pt x="5342280" y="136461"/>
                  </a:lnTo>
                  <a:lnTo>
                    <a:pt x="5366359" y="133108"/>
                  </a:lnTo>
                  <a:close/>
                </a:path>
                <a:path w="8649969" h="269875">
                  <a:moveTo>
                    <a:pt x="5398668" y="0"/>
                  </a:moveTo>
                  <a:lnTo>
                    <a:pt x="5381803" y="0"/>
                  </a:lnTo>
                  <a:lnTo>
                    <a:pt x="5381803" y="184099"/>
                  </a:lnTo>
                  <a:lnTo>
                    <a:pt x="5398668" y="184099"/>
                  </a:lnTo>
                  <a:lnTo>
                    <a:pt x="5398668" y="0"/>
                  </a:lnTo>
                  <a:close/>
                </a:path>
                <a:path w="8649969" h="269875">
                  <a:moveTo>
                    <a:pt x="8159064" y="137210"/>
                  </a:moveTo>
                  <a:lnTo>
                    <a:pt x="8093278" y="137210"/>
                  </a:lnTo>
                  <a:lnTo>
                    <a:pt x="8093278" y="107162"/>
                  </a:lnTo>
                  <a:lnTo>
                    <a:pt x="8144840" y="107162"/>
                  </a:lnTo>
                  <a:lnTo>
                    <a:pt x="8144840" y="102717"/>
                  </a:lnTo>
                  <a:lnTo>
                    <a:pt x="8144840" y="101295"/>
                  </a:lnTo>
                  <a:lnTo>
                    <a:pt x="8144840" y="95072"/>
                  </a:lnTo>
                  <a:lnTo>
                    <a:pt x="8046161" y="95072"/>
                  </a:lnTo>
                  <a:lnTo>
                    <a:pt x="8046161" y="69113"/>
                  </a:lnTo>
                  <a:lnTo>
                    <a:pt x="8141106" y="69113"/>
                  </a:lnTo>
                  <a:lnTo>
                    <a:pt x="8141106" y="20396"/>
                  </a:lnTo>
                  <a:lnTo>
                    <a:pt x="8031048" y="20396"/>
                  </a:lnTo>
                  <a:lnTo>
                    <a:pt x="8031048" y="32308"/>
                  </a:lnTo>
                  <a:lnTo>
                    <a:pt x="8126527" y="32308"/>
                  </a:lnTo>
                  <a:lnTo>
                    <a:pt x="8126527" y="57200"/>
                  </a:lnTo>
                  <a:lnTo>
                    <a:pt x="8031581" y="57200"/>
                  </a:lnTo>
                  <a:lnTo>
                    <a:pt x="8031581" y="107162"/>
                  </a:lnTo>
                  <a:lnTo>
                    <a:pt x="8078521" y="107162"/>
                  </a:lnTo>
                  <a:lnTo>
                    <a:pt x="8078521" y="137210"/>
                  </a:lnTo>
                  <a:lnTo>
                    <a:pt x="8013446" y="137210"/>
                  </a:lnTo>
                  <a:lnTo>
                    <a:pt x="8013446" y="149479"/>
                  </a:lnTo>
                  <a:lnTo>
                    <a:pt x="8159064" y="149479"/>
                  </a:lnTo>
                  <a:lnTo>
                    <a:pt x="8159064" y="142367"/>
                  </a:lnTo>
                  <a:lnTo>
                    <a:pt x="8159064" y="137210"/>
                  </a:lnTo>
                  <a:close/>
                </a:path>
                <a:path w="8649969" h="269875">
                  <a:moveTo>
                    <a:pt x="8302701" y="25552"/>
                  </a:moveTo>
                  <a:lnTo>
                    <a:pt x="8296122" y="25552"/>
                  </a:lnTo>
                  <a:lnTo>
                    <a:pt x="8288299" y="25552"/>
                  </a:lnTo>
                  <a:lnTo>
                    <a:pt x="8192643" y="25552"/>
                  </a:lnTo>
                  <a:lnTo>
                    <a:pt x="8192643" y="37465"/>
                  </a:lnTo>
                  <a:lnTo>
                    <a:pt x="8288261" y="37465"/>
                  </a:lnTo>
                  <a:lnTo>
                    <a:pt x="8288198" y="57607"/>
                  </a:lnTo>
                  <a:lnTo>
                    <a:pt x="8287499" y="75095"/>
                  </a:lnTo>
                  <a:lnTo>
                    <a:pt x="8285607" y="95288"/>
                  </a:lnTo>
                  <a:lnTo>
                    <a:pt x="8281898" y="118364"/>
                  </a:lnTo>
                  <a:lnTo>
                    <a:pt x="8296656" y="119786"/>
                  </a:lnTo>
                  <a:lnTo>
                    <a:pt x="8300161" y="95846"/>
                  </a:lnTo>
                  <a:lnTo>
                    <a:pt x="8301952" y="75412"/>
                  </a:lnTo>
                  <a:lnTo>
                    <a:pt x="8302612" y="57607"/>
                  </a:lnTo>
                  <a:lnTo>
                    <a:pt x="8302701" y="37465"/>
                  </a:lnTo>
                  <a:lnTo>
                    <a:pt x="8302701" y="25552"/>
                  </a:lnTo>
                  <a:close/>
                </a:path>
                <a:path w="8649969" h="269875">
                  <a:moveTo>
                    <a:pt x="8322259" y="133477"/>
                  </a:moveTo>
                  <a:lnTo>
                    <a:pt x="8176996" y="133477"/>
                  </a:lnTo>
                  <a:lnTo>
                    <a:pt x="8176996" y="145757"/>
                  </a:lnTo>
                  <a:lnTo>
                    <a:pt x="8322259" y="145757"/>
                  </a:lnTo>
                  <a:lnTo>
                    <a:pt x="8322259" y="133477"/>
                  </a:lnTo>
                  <a:close/>
                </a:path>
                <a:path w="8649969" h="269875">
                  <a:moveTo>
                    <a:pt x="8423592" y="76758"/>
                  </a:moveTo>
                  <a:lnTo>
                    <a:pt x="8420621" y="53606"/>
                  </a:lnTo>
                  <a:lnTo>
                    <a:pt x="8412289" y="35953"/>
                  </a:lnTo>
                  <a:lnTo>
                    <a:pt x="8410168" y="34086"/>
                  </a:lnTo>
                  <a:lnTo>
                    <a:pt x="8409546" y="33540"/>
                  </a:lnTo>
                  <a:lnTo>
                    <a:pt x="8409546" y="76758"/>
                  </a:lnTo>
                  <a:lnTo>
                    <a:pt x="8407616" y="94538"/>
                  </a:lnTo>
                  <a:lnTo>
                    <a:pt x="8402193" y="108165"/>
                  </a:lnTo>
                  <a:lnTo>
                    <a:pt x="8393874" y="116890"/>
                  </a:lnTo>
                  <a:lnTo>
                    <a:pt x="8383232" y="119964"/>
                  </a:lnTo>
                  <a:lnTo>
                    <a:pt x="8372526" y="116890"/>
                  </a:lnTo>
                  <a:lnTo>
                    <a:pt x="8364207" y="108165"/>
                  </a:lnTo>
                  <a:lnTo>
                    <a:pt x="8358835" y="94538"/>
                  </a:lnTo>
                  <a:lnTo>
                    <a:pt x="8356917" y="76758"/>
                  </a:lnTo>
                  <a:lnTo>
                    <a:pt x="8358835" y="59143"/>
                  </a:lnTo>
                  <a:lnTo>
                    <a:pt x="8364207" y="45694"/>
                  </a:lnTo>
                  <a:lnTo>
                    <a:pt x="8372526" y="37109"/>
                  </a:lnTo>
                  <a:lnTo>
                    <a:pt x="8383232" y="34086"/>
                  </a:lnTo>
                  <a:lnTo>
                    <a:pt x="8393874" y="37109"/>
                  </a:lnTo>
                  <a:lnTo>
                    <a:pt x="8402193" y="45694"/>
                  </a:lnTo>
                  <a:lnTo>
                    <a:pt x="8407616" y="59143"/>
                  </a:lnTo>
                  <a:lnTo>
                    <a:pt x="8409546" y="76758"/>
                  </a:lnTo>
                  <a:lnTo>
                    <a:pt x="8409546" y="33540"/>
                  </a:lnTo>
                  <a:lnTo>
                    <a:pt x="8399513" y="24714"/>
                  </a:lnTo>
                  <a:lnTo>
                    <a:pt x="8383232" y="20751"/>
                  </a:lnTo>
                  <a:lnTo>
                    <a:pt x="8366950" y="24714"/>
                  </a:lnTo>
                  <a:lnTo>
                    <a:pt x="8354187" y="35953"/>
                  </a:lnTo>
                  <a:lnTo>
                    <a:pt x="8345856" y="53606"/>
                  </a:lnTo>
                  <a:lnTo>
                    <a:pt x="8342871" y="76758"/>
                  </a:lnTo>
                  <a:lnTo>
                    <a:pt x="8345856" y="100025"/>
                  </a:lnTo>
                  <a:lnTo>
                    <a:pt x="8354187" y="117729"/>
                  </a:lnTo>
                  <a:lnTo>
                    <a:pt x="8366950" y="128993"/>
                  </a:lnTo>
                  <a:lnTo>
                    <a:pt x="8383232" y="132943"/>
                  </a:lnTo>
                  <a:lnTo>
                    <a:pt x="8399513" y="128993"/>
                  </a:lnTo>
                  <a:lnTo>
                    <a:pt x="8409737" y="119964"/>
                  </a:lnTo>
                  <a:lnTo>
                    <a:pt x="8412289" y="117729"/>
                  </a:lnTo>
                  <a:lnTo>
                    <a:pt x="8420621" y="100025"/>
                  </a:lnTo>
                  <a:lnTo>
                    <a:pt x="8423592" y="76758"/>
                  </a:lnTo>
                  <a:close/>
                </a:path>
                <a:path w="8649969" h="269875">
                  <a:moveTo>
                    <a:pt x="8490445" y="72669"/>
                  </a:moveTo>
                  <a:lnTo>
                    <a:pt x="8464131" y="72669"/>
                  </a:lnTo>
                  <a:lnTo>
                    <a:pt x="8464131" y="8483"/>
                  </a:lnTo>
                  <a:lnTo>
                    <a:pt x="8449196" y="8483"/>
                  </a:lnTo>
                  <a:lnTo>
                    <a:pt x="8449196" y="169214"/>
                  </a:lnTo>
                  <a:lnTo>
                    <a:pt x="8464131" y="169214"/>
                  </a:lnTo>
                  <a:lnTo>
                    <a:pt x="8464131" y="85115"/>
                  </a:lnTo>
                  <a:lnTo>
                    <a:pt x="8490445" y="85115"/>
                  </a:lnTo>
                  <a:lnTo>
                    <a:pt x="8490445" y="72669"/>
                  </a:lnTo>
                  <a:close/>
                </a:path>
                <a:path w="8649969" h="269875">
                  <a:moveTo>
                    <a:pt x="8633206" y="40309"/>
                  </a:moveTo>
                  <a:lnTo>
                    <a:pt x="8629269" y="27825"/>
                  </a:lnTo>
                  <a:lnTo>
                    <a:pt x="8622411" y="22174"/>
                  </a:lnTo>
                  <a:lnTo>
                    <a:pt x="8618093" y="18630"/>
                  </a:lnTo>
                  <a:lnTo>
                    <a:pt x="8618093" y="40309"/>
                  </a:lnTo>
                  <a:lnTo>
                    <a:pt x="8615223" y="47955"/>
                  </a:lnTo>
                  <a:lnTo>
                    <a:pt x="8606980" y="53644"/>
                  </a:lnTo>
                  <a:lnTo>
                    <a:pt x="8593938" y="57213"/>
                  </a:lnTo>
                  <a:lnTo>
                    <a:pt x="8576666" y="58445"/>
                  </a:lnTo>
                  <a:lnTo>
                    <a:pt x="8559317" y="57213"/>
                  </a:lnTo>
                  <a:lnTo>
                    <a:pt x="8546287" y="53644"/>
                  </a:lnTo>
                  <a:lnTo>
                    <a:pt x="8538083" y="47955"/>
                  </a:lnTo>
                  <a:lnTo>
                    <a:pt x="8535238" y="40309"/>
                  </a:lnTo>
                  <a:lnTo>
                    <a:pt x="8538083" y="32600"/>
                  </a:lnTo>
                  <a:lnTo>
                    <a:pt x="8546287" y="26911"/>
                  </a:lnTo>
                  <a:lnTo>
                    <a:pt x="8559317" y="23393"/>
                  </a:lnTo>
                  <a:lnTo>
                    <a:pt x="8576666" y="22174"/>
                  </a:lnTo>
                  <a:lnTo>
                    <a:pt x="8593938" y="23393"/>
                  </a:lnTo>
                  <a:lnTo>
                    <a:pt x="8606980" y="26911"/>
                  </a:lnTo>
                  <a:lnTo>
                    <a:pt x="8615223" y="32600"/>
                  </a:lnTo>
                  <a:lnTo>
                    <a:pt x="8618093" y="40309"/>
                  </a:lnTo>
                  <a:lnTo>
                    <a:pt x="8618093" y="18630"/>
                  </a:lnTo>
                  <a:lnTo>
                    <a:pt x="8600199" y="12788"/>
                  </a:lnTo>
                  <a:lnTo>
                    <a:pt x="8576666" y="10795"/>
                  </a:lnTo>
                  <a:lnTo>
                    <a:pt x="8553056" y="12788"/>
                  </a:lnTo>
                  <a:lnTo>
                    <a:pt x="8535264" y="18554"/>
                  </a:lnTo>
                  <a:lnTo>
                    <a:pt x="8524037" y="27825"/>
                  </a:lnTo>
                  <a:lnTo>
                    <a:pt x="8520125" y="40309"/>
                  </a:lnTo>
                  <a:lnTo>
                    <a:pt x="8524037" y="52806"/>
                  </a:lnTo>
                  <a:lnTo>
                    <a:pt x="8535264" y="62077"/>
                  </a:lnTo>
                  <a:lnTo>
                    <a:pt x="8553056" y="67843"/>
                  </a:lnTo>
                  <a:lnTo>
                    <a:pt x="8576666" y="69824"/>
                  </a:lnTo>
                  <a:lnTo>
                    <a:pt x="8600199" y="67843"/>
                  </a:lnTo>
                  <a:lnTo>
                    <a:pt x="8618004" y="62077"/>
                  </a:lnTo>
                  <a:lnTo>
                    <a:pt x="8622411" y="58445"/>
                  </a:lnTo>
                  <a:lnTo>
                    <a:pt x="8629269" y="52806"/>
                  </a:lnTo>
                  <a:lnTo>
                    <a:pt x="8633206" y="40309"/>
                  </a:lnTo>
                  <a:close/>
                </a:path>
                <a:path w="8649969" h="269875">
                  <a:moveTo>
                    <a:pt x="8638184" y="157302"/>
                  </a:moveTo>
                  <a:lnTo>
                    <a:pt x="8617407" y="153390"/>
                  </a:lnTo>
                  <a:lnTo>
                    <a:pt x="8600135" y="146215"/>
                  </a:lnTo>
                  <a:lnTo>
                    <a:pt x="8588337" y="136283"/>
                  </a:lnTo>
                  <a:lnTo>
                    <a:pt x="8583955" y="124053"/>
                  </a:lnTo>
                  <a:lnTo>
                    <a:pt x="8583955" y="119075"/>
                  </a:lnTo>
                  <a:lnTo>
                    <a:pt x="8581466" y="119075"/>
                  </a:lnTo>
                  <a:lnTo>
                    <a:pt x="8571332" y="119075"/>
                  </a:lnTo>
                  <a:lnTo>
                    <a:pt x="8568842" y="119075"/>
                  </a:lnTo>
                  <a:lnTo>
                    <a:pt x="8568842" y="124053"/>
                  </a:lnTo>
                  <a:lnTo>
                    <a:pt x="8564448" y="136029"/>
                  </a:lnTo>
                  <a:lnTo>
                    <a:pt x="8552599" y="145948"/>
                  </a:lnTo>
                  <a:lnTo>
                    <a:pt x="8535314" y="153238"/>
                  </a:lnTo>
                  <a:lnTo>
                    <a:pt x="8514613" y="157302"/>
                  </a:lnTo>
                  <a:lnTo>
                    <a:pt x="8519414" y="168681"/>
                  </a:lnTo>
                  <a:lnTo>
                    <a:pt x="8543290" y="163512"/>
                  </a:lnTo>
                  <a:lnTo>
                    <a:pt x="8563038" y="154114"/>
                  </a:lnTo>
                  <a:lnTo>
                    <a:pt x="8576272" y="141058"/>
                  </a:lnTo>
                  <a:lnTo>
                    <a:pt x="8576259" y="140855"/>
                  </a:lnTo>
                  <a:lnTo>
                    <a:pt x="8576310" y="141020"/>
                  </a:lnTo>
                  <a:lnTo>
                    <a:pt x="8589823" y="154305"/>
                  </a:lnTo>
                  <a:lnTo>
                    <a:pt x="8609584" y="163588"/>
                  </a:lnTo>
                  <a:lnTo>
                    <a:pt x="8633384" y="168681"/>
                  </a:lnTo>
                  <a:lnTo>
                    <a:pt x="8638184" y="157302"/>
                  </a:lnTo>
                  <a:close/>
                </a:path>
                <a:path w="8649969" h="269875">
                  <a:moveTo>
                    <a:pt x="8649741" y="81915"/>
                  </a:moveTo>
                  <a:lnTo>
                    <a:pt x="8503945" y="81915"/>
                  </a:lnTo>
                  <a:lnTo>
                    <a:pt x="8503945" y="94005"/>
                  </a:lnTo>
                  <a:lnTo>
                    <a:pt x="8569198" y="94005"/>
                  </a:lnTo>
                  <a:lnTo>
                    <a:pt x="8569198" y="111607"/>
                  </a:lnTo>
                  <a:lnTo>
                    <a:pt x="8583600" y="111607"/>
                  </a:lnTo>
                  <a:lnTo>
                    <a:pt x="8583600" y="94005"/>
                  </a:lnTo>
                  <a:lnTo>
                    <a:pt x="8649741" y="94005"/>
                  </a:lnTo>
                  <a:lnTo>
                    <a:pt x="8649741" y="87071"/>
                  </a:lnTo>
                  <a:lnTo>
                    <a:pt x="8649741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29000" y="1905000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400" y="88900"/>
                  </a:ln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100" y="342900"/>
                  </a:lnTo>
                  <a:lnTo>
                    <a:pt x="1689100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934" y="2054225"/>
              <a:ext cx="180531" cy="15746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519423" y="2016556"/>
              <a:ext cx="723265" cy="182880"/>
            </a:xfrm>
            <a:custGeom>
              <a:avLst/>
              <a:gdLst/>
              <a:ahLst/>
              <a:cxnLst/>
              <a:rect l="l" t="t" r="r" b="b"/>
              <a:pathLst>
                <a:path w="723264" h="182880">
                  <a:moveTo>
                    <a:pt x="47345" y="6705"/>
                  </a:moveTo>
                  <a:lnTo>
                    <a:pt x="28460" y="9686"/>
                  </a:lnTo>
                  <a:lnTo>
                    <a:pt x="13461" y="18059"/>
                  </a:lnTo>
                  <a:lnTo>
                    <a:pt x="3568" y="30965"/>
                  </a:lnTo>
                  <a:lnTo>
                    <a:pt x="0" y="47548"/>
                  </a:lnTo>
                  <a:lnTo>
                    <a:pt x="3568" y="64014"/>
                  </a:lnTo>
                  <a:lnTo>
                    <a:pt x="13461" y="76860"/>
                  </a:lnTo>
                  <a:lnTo>
                    <a:pt x="28460" y="85210"/>
                  </a:lnTo>
                  <a:lnTo>
                    <a:pt x="47345" y="88188"/>
                  </a:lnTo>
                  <a:lnTo>
                    <a:pt x="66347" y="85210"/>
                  </a:lnTo>
                  <a:lnTo>
                    <a:pt x="81406" y="76860"/>
                  </a:lnTo>
                  <a:lnTo>
                    <a:pt x="83328" y="74371"/>
                  </a:lnTo>
                  <a:lnTo>
                    <a:pt x="47345" y="74371"/>
                  </a:lnTo>
                  <a:lnTo>
                    <a:pt x="35029" y="72409"/>
                  </a:lnTo>
                  <a:lnTo>
                    <a:pt x="25171" y="66903"/>
                  </a:lnTo>
                  <a:lnTo>
                    <a:pt x="18627" y="58426"/>
                  </a:lnTo>
                  <a:lnTo>
                    <a:pt x="16255" y="47548"/>
                  </a:lnTo>
                  <a:lnTo>
                    <a:pt x="18627" y="36639"/>
                  </a:lnTo>
                  <a:lnTo>
                    <a:pt x="25171" y="28092"/>
                  </a:lnTo>
                  <a:lnTo>
                    <a:pt x="35029" y="22517"/>
                  </a:lnTo>
                  <a:lnTo>
                    <a:pt x="47345" y="20523"/>
                  </a:lnTo>
                  <a:lnTo>
                    <a:pt x="83299" y="20523"/>
                  </a:lnTo>
                  <a:lnTo>
                    <a:pt x="81406" y="18059"/>
                  </a:lnTo>
                  <a:lnTo>
                    <a:pt x="66347" y="9686"/>
                  </a:lnTo>
                  <a:lnTo>
                    <a:pt x="47345" y="6705"/>
                  </a:lnTo>
                  <a:close/>
                </a:path>
                <a:path w="723264" h="182880">
                  <a:moveTo>
                    <a:pt x="83299" y="20523"/>
                  </a:moveTo>
                  <a:lnTo>
                    <a:pt x="47345" y="20523"/>
                  </a:lnTo>
                  <a:lnTo>
                    <a:pt x="59747" y="22517"/>
                  </a:lnTo>
                  <a:lnTo>
                    <a:pt x="69596" y="28092"/>
                  </a:lnTo>
                  <a:lnTo>
                    <a:pt x="76092" y="36639"/>
                  </a:lnTo>
                  <a:lnTo>
                    <a:pt x="78435" y="47548"/>
                  </a:lnTo>
                  <a:lnTo>
                    <a:pt x="76092" y="58426"/>
                  </a:lnTo>
                  <a:lnTo>
                    <a:pt x="69596" y="66903"/>
                  </a:lnTo>
                  <a:lnTo>
                    <a:pt x="59747" y="72409"/>
                  </a:lnTo>
                  <a:lnTo>
                    <a:pt x="47345" y="74371"/>
                  </a:lnTo>
                  <a:lnTo>
                    <a:pt x="83328" y="74371"/>
                  </a:lnTo>
                  <a:lnTo>
                    <a:pt x="91322" y="64014"/>
                  </a:lnTo>
                  <a:lnTo>
                    <a:pt x="94894" y="47548"/>
                  </a:lnTo>
                  <a:lnTo>
                    <a:pt x="91322" y="30965"/>
                  </a:lnTo>
                  <a:lnTo>
                    <a:pt x="83299" y="20523"/>
                  </a:lnTo>
                  <a:close/>
                </a:path>
                <a:path w="723264" h="182880">
                  <a:moveTo>
                    <a:pt x="146507" y="0"/>
                  </a:moveTo>
                  <a:lnTo>
                    <a:pt x="129438" y="0"/>
                  </a:lnTo>
                  <a:lnTo>
                    <a:pt x="129438" y="94081"/>
                  </a:lnTo>
                  <a:lnTo>
                    <a:pt x="146507" y="94081"/>
                  </a:lnTo>
                  <a:lnTo>
                    <a:pt x="146507" y="0"/>
                  </a:lnTo>
                  <a:close/>
                </a:path>
                <a:path w="723264" h="182880">
                  <a:moveTo>
                    <a:pt x="146507" y="103022"/>
                  </a:moveTo>
                  <a:lnTo>
                    <a:pt x="27635" y="103022"/>
                  </a:lnTo>
                  <a:lnTo>
                    <a:pt x="27635" y="116636"/>
                  </a:lnTo>
                  <a:lnTo>
                    <a:pt x="129844" y="116636"/>
                  </a:lnTo>
                  <a:lnTo>
                    <a:pt x="129844" y="135127"/>
                  </a:lnTo>
                  <a:lnTo>
                    <a:pt x="28041" y="135127"/>
                  </a:lnTo>
                  <a:lnTo>
                    <a:pt x="28041" y="181254"/>
                  </a:lnTo>
                  <a:lnTo>
                    <a:pt x="152603" y="181254"/>
                  </a:lnTo>
                  <a:lnTo>
                    <a:pt x="152603" y="175361"/>
                  </a:lnTo>
                  <a:lnTo>
                    <a:pt x="44500" y="175361"/>
                  </a:lnTo>
                  <a:lnTo>
                    <a:pt x="44500" y="147726"/>
                  </a:lnTo>
                  <a:lnTo>
                    <a:pt x="146507" y="147726"/>
                  </a:lnTo>
                  <a:lnTo>
                    <a:pt x="146507" y="103022"/>
                  </a:lnTo>
                  <a:close/>
                </a:path>
                <a:path w="723264" h="182880">
                  <a:moveTo>
                    <a:pt x="152603" y="167843"/>
                  </a:moveTo>
                  <a:lnTo>
                    <a:pt x="44500" y="167843"/>
                  </a:lnTo>
                  <a:lnTo>
                    <a:pt x="44500" y="175361"/>
                  </a:lnTo>
                  <a:lnTo>
                    <a:pt x="152603" y="175361"/>
                  </a:lnTo>
                  <a:lnTo>
                    <a:pt x="152603" y="167843"/>
                  </a:lnTo>
                  <a:close/>
                </a:path>
                <a:path w="723264" h="182880">
                  <a:moveTo>
                    <a:pt x="333841" y="0"/>
                  </a:moveTo>
                  <a:lnTo>
                    <a:pt x="316976" y="0"/>
                  </a:lnTo>
                  <a:lnTo>
                    <a:pt x="316976" y="96519"/>
                  </a:lnTo>
                  <a:lnTo>
                    <a:pt x="333841" y="96519"/>
                  </a:lnTo>
                  <a:lnTo>
                    <a:pt x="333841" y="69087"/>
                  </a:lnTo>
                  <a:lnTo>
                    <a:pt x="320836" y="69087"/>
                  </a:lnTo>
                  <a:lnTo>
                    <a:pt x="320836" y="55270"/>
                  </a:lnTo>
                  <a:lnTo>
                    <a:pt x="333841" y="55270"/>
                  </a:lnTo>
                  <a:lnTo>
                    <a:pt x="333841" y="36169"/>
                  </a:lnTo>
                  <a:lnTo>
                    <a:pt x="320836" y="36169"/>
                  </a:lnTo>
                  <a:lnTo>
                    <a:pt x="320836" y="22351"/>
                  </a:lnTo>
                  <a:lnTo>
                    <a:pt x="333841" y="22351"/>
                  </a:lnTo>
                  <a:lnTo>
                    <a:pt x="333841" y="0"/>
                  </a:lnTo>
                  <a:close/>
                </a:path>
                <a:path w="723264" h="182880">
                  <a:moveTo>
                    <a:pt x="316976" y="55270"/>
                  </a:moveTo>
                  <a:lnTo>
                    <a:pt x="281416" y="55270"/>
                  </a:lnTo>
                  <a:lnTo>
                    <a:pt x="281416" y="69087"/>
                  </a:lnTo>
                  <a:lnTo>
                    <a:pt x="316976" y="69087"/>
                  </a:lnTo>
                  <a:lnTo>
                    <a:pt x="316976" y="55270"/>
                  </a:lnTo>
                  <a:close/>
                </a:path>
                <a:path w="723264" h="182880">
                  <a:moveTo>
                    <a:pt x="333841" y="55270"/>
                  </a:moveTo>
                  <a:lnTo>
                    <a:pt x="320836" y="55270"/>
                  </a:lnTo>
                  <a:lnTo>
                    <a:pt x="320836" y="69087"/>
                  </a:lnTo>
                  <a:lnTo>
                    <a:pt x="333841" y="69087"/>
                  </a:lnTo>
                  <a:lnTo>
                    <a:pt x="333841" y="55270"/>
                  </a:lnTo>
                  <a:close/>
                </a:path>
                <a:path w="723264" h="182880">
                  <a:moveTo>
                    <a:pt x="316976" y="22351"/>
                  </a:moveTo>
                  <a:lnTo>
                    <a:pt x="281416" y="22351"/>
                  </a:lnTo>
                  <a:lnTo>
                    <a:pt x="281416" y="36169"/>
                  </a:lnTo>
                  <a:lnTo>
                    <a:pt x="316976" y="36169"/>
                  </a:lnTo>
                  <a:lnTo>
                    <a:pt x="316976" y="22351"/>
                  </a:lnTo>
                  <a:close/>
                </a:path>
                <a:path w="723264" h="182880">
                  <a:moveTo>
                    <a:pt x="333841" y="22351"/>
                  </a:moveTo>
                  <a:lnTo>
                    <a:pt x="320836" y="22351"/>
                  </a:lnTo>
                  <a:lnTo>
                    <a:pt x="320836" y="36169"/>
                  </a:lnTo>
                  <a:lnTo>
                    <a:pt x="333841" y="36169"/>
                  </a:lnTo>
                  <a:lnTo>
                    <a:pt x="333841" y="22351"/>
                  </a:lnTo>
                  <a:close/>
                </a:path>
                <a:path w="723264" h="182880">
                  <a:moveTo>
                    <a:pt x="269224" y="8737"/>
                  </a:moveTo>
                  <a:lnTo>
                    <a:pt x="189976" y="8737"/>
                  </a:lnTo>
                  <a:lnTo>
                    <a:pt x="189976" y="21945"/>
                  </a:lnTo>
                  <a:lnTo>
                    <a:pt x="252561" y="21945"/>
                  </a:lnTo>
                  <a:lnTo>
                    <a:pt x="252561" y="42468"/>
                  </a:lnTo>
                  <a:lnTo>
                    <a:pt x="190382" y="42468"/>
                  </a:lnTo>
                  <a:lnTo>
                    <a:pt x="190382" y="90423"/>
                  </a:lnTo>
                  <a:lnTo>
                    <a:pt x="203387" y="90423"/>
                  </a:lnTo>
                  <a:lnTo>
                    <a:pt x="223888" y="90265"/>
                  </a:lnTo>
                  <a:lnTo>
                    <a:pt x="242884" y="89611"/>
                  </a:lnTo>
                  <a:lnTo>
                    <a:pt x="261537" y="88195"/>
                  </a:lnTo>
                  <a:lnTo>
                    <a:pt x="281009" y="85750"/>
                  </a:lnTo>
                  <a:lnTo>
                    <a:pt x="280765" y="83108"/>
                  </a:lnTo>
                  <a:lnTo>
                    <a:pt x="207044" y="83108"/>
                  </a:lnTo>
                  <a:lnTo>
                    <a:pt x="207044" y="77215"/>
                  </a:lnTo>
                  <a:lnTo>
                    <a:pt x="203387" y="77215"/>
                  </a:lnTo>
                  <a:lnTo>
                    <a:pt x="207044" y="77187"/>
                  </a:lnTo>
                  <a:lnTo>
                    <a:pt x="207044" y="54863"/>
                  </a:lnTo>
                  <a:lnTo>
                    <a:pt x="269224" y="54863"/>
                  </a:lnTo>
                  <a:lnTo>
                    <a:pt x="269224" y="8737"/>
                  </a:lnTo>
                  <a:close/>
                </a:path>
                <a:path w="723264" h="182880">
                  <a:moveTo>
                    <a:pt x="279790" y="72542"/>
                  </a:moveTo>
                  <a:lnTo>
                    <a:pt x="260537" y="74987"/>
                  </a:lnTo>
                  <a:lnTo>
                    <a:pt x="242198" y="76403"/>
                  </a:lnTo>
                  <a:lnTo>
                    <a:pt x="223554" y="77057"/>
                  </a:lnTo>
                  <a:lnTo>
                    <a:pt x="207044" y="77187"/>
                  </a:lnTo>
                  <a:lnTo>
                    <a:pt x="207044" y="83108"/>
                  </a:lnTo>
                  <a:lnTo>
                    <a:pt x="280765" y="83108"/>
                  </a:lnTo>
                  <a:lnTo>
                    <a:pt x="279790" y="72542"/>
                  </a:lnTo>
                  <a:close/>
                </a:path>
                <a:path w="723264" h="182880">
                  <a:moveTo>
                    <a:pt x="207044" y="77187"/>
                  </a:moveTo>
                  <a:lnTo>
                    <a:pt x="203387" y="77215"/>
                  </a:lnTo>
                  <a:lnTo>
                    <a:pt x="207044" y="77215"/>
                  </a:lnTo>
                  <a:close/>
                </a:path>
                <a:path w="723264" h="182880">
                  <a:moveTo>
                    <a:pt x="333841" y="105460"/>
                  </a:moveTo>
                  <a:lnTo>
                    <a:pt x="214563" y="105460"/>
                  </a:lnTo>
                  <a:lnTo>
                    <a:pt x="214563" y="118668"/>
                  </a:lnTo>
                  <a:lnTo>
                    <a:pt x="317179" y="118668"/>
                  </a:lnTo>
                  <a:lnTo>
                    <a:pt x="317179" y="136753"/>
                  </a:lnTo>
                  <a:lnTo>
                    <a:pt x="214969" y="136753"/>
                  </a:lnTo>
                  <a:lnTo>
                    <a:pt x="214969" y="182270"/>
                  </a:lnTo>
                  <a:lnTo>
                    <a:pt x="340953" y="182270"/>
                  </a:lnTo>
                  <a:lnTo>
                    <a:pt x="340953" y="175361"/>
                  </a:lnTo>
                  <a:lnTo>
                    <a:pt x="231632" y="175361"/>
                  </a:lnTo>
                  <a:lnTo>
                    <a:pt x="231632" y="149148"/>
                  </a:lnTo>
                  <a:lnTo>
                    <a:pt x="333841" y="149148"/>
                  </a:lnTo>
                  <a:lnTo>
                    <a:pt x="333841" y="105460"/>
                  </a:lnTo>
                  <a:close/>
                </a:path>
                <a:path w="723264" h="182880">
                  <a:moveTo>
                    <a:pt x="340953" y="169062"/>
                  </a:moveTo>
                  <a:lnTo>
                    <a:pt x="231632" y="169062"/>
                  </a:lnTo>
                  <a:lnTo>
                    <a:pt x="231632" y="175361"/>
                  </a:lnTo>
                  <a:lnTo>
                    <a:pt x="340953" y="175361"/>
                  </a:lnTo>
                  <a:lnTo>
                    <a:pt x="340953" y="169062"/>
                  </a:lnTo>
                  <a:close/>
                </a:path>
                <a:path w="723264" h="182880">
                  <a:moveTo>
                    <a:pt x="419576" y="122935"/>
                  </a:moveTo>
                  <a:lnTo>
                    <a:pt x="402710" y="122935"/>
                  </a:lnTo>
                  <a:lnTo>
                    <a:pt x="402710" y="179628"/>
                  </a:lnTo>
                  <a:lnTo>
                    <a:pt x="525240" y="179628"/>
                  </a:lnTo>
                  <a:lnTo>
                    <a:pt x="525240" y="172923"/>
                  </a:lnTo>
                  <a:lnTo>
                    <a:pt x="419576" y="172923"/>
                  </a:lnTo>
                  <a:lnTo>
                    <a:pt x="419576" y="122935"/>
                  </a:lnTo>
                  <a:close/>
                </a:path>
                <a:path w="723264" h="182880">
                  <a:moveTo>
                    <a:pt x="525240" y="165811"/>
                  </a:moveTo>
                  <a:lnTo>
                    <a:pt x="419576" y="165811"/>
                  </a:lnTo>
                  <a:lnTo>
                    <a:pt x="419576" y="172923"/>
                  </a:lnTo>
                  <a:lnTo>
                    <a:pt x="525240" y="172923"/>
                  </a:lnTo>
                  <a:lnTo>
                    <a:pt x="525240" y="165811"/>
                  </a:lnTo>
                  <a:close/>
                </a:path>
                <a:path w="723264" h="182880">
                  <a:moveTo>
                    <a:pt x="520769" y="203"/>
                  </a:moveTo>
                  <a:lnTo>
                    <a:pt x="503904" y="203"/>
                  </a:lnTo>
                  <a:lnTo>
                    <a:pt x="503904" y="136143"/>
                  </a:lnTo>
                  <a:lnTo>
                    <a:pt x="520769" y="136143"/>
                  </a:lnTo>
                  <a:lnTo>
                    <a:pt x="520769" y="65633"/>
                  </a:lnTo>
                  <a:lnTo>
                    <a:pt x="509187" y="65633"/>
                  </a:lnTo>
                  <a:lnTo>
                    <a:pt x="509187" y="51815"/>
                  </a:lnTo>
                  <a:lnTo>
                    <a:pt x="520769" y="51815"/>
                  </a:lnTo>
                  <a:lnTo>
                    <a:pt x="520769" y="203"/>
                  </a:lnTo>
                  <a:close/>
                </a:path>
                <a:path w="723264" h="182880">
                  <a:moveTo>
                    <a:pt x="395395" y="12191"/>
                  </a:moveTo>
                  <a:lnTo>
                    <a:pt x="378733" y="12191"/>
                  </a:lnTo>
                  <a:lnTo>
                    <a:pt x="378733" y="104851"/>
                  </a:lnTo>
                  <a:lnTo>
                    <a:pt x="461638" y="104851"/>
                  </a:lnTo>
                  <a:lnTo>
                    <a:pt x="461638" y="91033"/>
                  </a:lnTo>
                  <a:lnTo>
                    <a:pt x="395395" y="91033"/>
                  </a:lnTo>
                  <a:lnTo>
                    <a:pt x="395395" y="57911"/>
                  </a:lnTo>
                  <a:lnTo>
                    <a:pt x="456355" y="57911"/>
                  </a:lnTo>
                  <a:lnTo>
                    <a:pt x="456355" y="51815"/>
                  </a:lnTo>
                  <a:lnTo>
                    <a:pt x="461638" y="51815"/>
                  </a:lnTo>
                  <a:lnTo>
                    <a:pt x="461638" y="44703"/>
                  </a:lnTo>
                  <a:lnTo>
                    <a:pt x="395395" y="44703"/>
                  </a:lnTo>
                  <a:lnTo>
                    <a:pt x="395395" y="12191"/>
                  </a:lnTo>
                  <a:close/>
                </a:path>
                <a:path w="723264" h="182880">
                  <a:moveTo>
                    <a:pt x="456355" y="57911"/>
                  </a:moveTo>
                  <a:lnTo>
                    <a:pt x="445179" y="57911"/>
                  </a:lnTo>
                  <a:lnTo>
                    <a:pt x="445179" y="91033"/>
                  </a:lnTo>
                  <a:lnTo>
                    <a:pt x="461638" y="91033"/>
                  </a:lnTo>
                  <a:lnTo>
                    <a:pt x="461638" y="65633"/>
                  </a:lnTo>
                  <a:lnTo>
                    <a:pt x="456355" y="65633"/>
                  </a:lnTo>
                  <a:lnTo>
                    <a:pt x="456355" y="57911"/>
                  </a:lnTo>
                  <a:close/>
                </a:path>
                <a:path w="723264" h="182880">
                  <a:moveTo>
                    <a:pt x="461638" y="51815"/>
                  </a:moveTo>
                  <a:lnTo>
                    <a:pt x="456355" y="51815"/>
                  </a:lnTo>
                  <a:lnTo>
                    <a:pt x="456355" y="65633"/>
                  </a:lnTo>
                  <a:lnTo>
                    <a:pt x="461638" y="65633"/>
                  </a:lnTo>
                  <a:lnTo>
                    <a:pt x="461638" y="51815"/>
                  </a:lnTo>
                  <a:close/>
                </a:path>
                <a:path w="723264" h="182880">
                  <a:moveTo>
                    <a:pt x="503904" y="51815"/>
                  </a:moveTo>
                  <a:lnTo>
                    <a:pt x="461638" y="51815"/>
                  </a:lnTo>
                  <a:lnTo>
                    <a:pt x="461638" y="65633"/>
                  </a:lnTo>
                  <a:lnTo>
                    <a:pt x="503904" y="65633"/>
                  </a:lnTo>
                  <a:lnTo>
                    <a:pt x="503904" y="51815"/>
                  </a:lnTo>
                  <a:close/>
                </a:path>
                <a:path w="723264" h="182880">
                  <a:moveTo>
                    <a:pt x="520769" y="51815"/>
                  </a:moveTo>
                  <a:lnTo>
                    <a:pt x="509187" y="51815"/>
                  </a:lnTo>
                  <a:lnTo>
                    <a:pt x="509187" y="65633"/>
                  </a:lnTo>
                  <a:lnTo>
                    <a:pt x="520769" y="65633"/>
                  </a:lnTo>
                  <a:lnTo>
                    <a:pt x="520769" y="51815"/>
                  </a:lnTo>
                  <a:close/>
                </a:path>
                <a:path w="723264" h="182880">
                  <a:moveTo>
                    <a:pt x="461638" y="12191"/>
                  </a:moveTo>
                  <a:lnTo>
                    <a:pt x="445179" y="12191"/>
                  </a:lnTo>
                  <a:lnTo>
                    <a:pt x="445179" y="44703"/>
                  </a:lnTo>
                  <a:lnTo>
                    <a:pt x="461638" y="44703"/>
                  </a:lnTo>
                  <a:lnTo>
                    <a:pt x="461638" y="12191"/>
                  </a:lnTo>
                  <a:close/>
                </a:path>
                <a:path w="723264" h="182880">
                  <a:moveTo>
                    <a:pt x="631294" y="26822"/>
                  </a:moveTo>
                  <a:lnTo>
                    <a:pt x="564848" y="26822"/>
                  </a:lnTo>
                  <a:lnTo>
                    <a:pt x="564848" y="40639"/>
                  </a:lnTo>
                  <a:lnTo>
                    <a:pt x="713997" y="40639"/>
                  </a:lnTo>
                  <a:lnTo>
                    <a:pt x="713997" y="35356"/>
                  </a:lnTo>
                  <a:lnTo>
                    <a:pt x="631294" y="35356"/>
                  </a:lnTo>
                  <a:lnTo>
                    <a:pt x="631294" y="26822"/>
                  </a:lnTo>
                  <a:close/>
                </a:path>
                <a:path w="723264" h="182880">
                  <a:moveTo>
                    <a:pt x="647957" y="3047"/>
                  </a:moveTo>
                  <a:lnTo>
                    <a:pt x="631294" y="3047"/>
                  </a:lnTo>
                  <a:lnTo>
                    <a:pt x="631294" y="35356"/>
                  </a:lnTo>
                  <a:lnTo>
                    <a:pt x="647957" y="35356"/>
                  </a:lnTo>
                  <a:lnTo>
                    <a:pt x="647957" y="3047"/>
                  </a:lnTo>
                  <a:close/>
                </a:path>
                <a:path w="723264" h="182880">
                  <a:moveTo>
                    <a:pt x="713997" y="26822"/>
                  </a:moveTo>
                  <a:lnTo>
                    <a:pt x="647957" y="26822"/>
                  </a:lnTo>
                  <a:lnTo>
                    <a:pt x="647957" y="35356"/>
                  </a:lnTo>
                  <a:lnTo>
                    <a:pt x="713997" y="35356"/>
                  </a:lnTo>
                  <a:lnTo>
                    <a:pt x="713997" y="26822"/>
                  </a:lnTo>
                  <a:close/>
                </a:path>
                <a:path w="723264" h="182880">
                  <a:moveTo>
                    <a:pt x="631294" y="148335"/>
                  </a:moveTo>
                  <a:lnTo>
                    <a:pt x="556720" y="148335"/>
                  </a:lnTo>
                  <a:lnTo>
                    <a:pt x="556720" y="162356"/>
                  </a:lnTo>
                  <a:lnTo>
                    <a:pt x="723141" y="162356"/>
                  </a:lnTo>
                  <a:lnTo>
                    <a:pt x="723141" y="153822"/>
                  </a:lnTo>
                  <a:lnTo>
                    <a:pt x="631294" y="153822"/>
                  </a:lnTo>
                  <a:lnTo>
                    <a:pt x="631294" y="148335"/>
                  </a:lnTo>
                  <a:close/>
                </a:path>
                <a:path w="723264" h="182880">
                  <a:moveTo>
                    <a:pt x="631294" y="122172"/>
                  </a:moveTo>
                  <a:lnTo>
                    <a:pt x="631294" y="153822"/>
                  </a:lnTo>
                  <a:lnTo>
                    <a:pt x="647957" y="153822"/>
                  </a:lnTo>
                  <a:lnTo>
                    <a:pt x="647957" y="122935"/>
                  </a:lnTo>
                  <a:lnTo>
                    <a:pt x="639422" y="122935"/>
                  </a:lnTo>
                  <a:lnTo>
                    <a:pt x="631294" y="122172"/>
                  </a:lnTo>
                  <a:close/>
                </a:path>
                <a:path w="723264" h="182880">
                  <a:moveTo>
                    <a:pt x="723141" y="148335"/>
                  </a:moveTo>
                  <a:lnTo>
                    <a:pt x="647957" y="148335"/>
                  </a:lnTo>
                  <a:lnTo>
                    <a:pt x="647957" y="153822"/>
                  </a:lnTo>
                  <a:lnTo>
                    <a:pt x="723141" y="153822"/>
                  </a:lnTo>
                  <a:lnTo>
                    <a:pt x="723141" y="148335"/>
                  </a:lnTo>
                  <a:close/>
                </a:path>
                <a:path w="723264" h="182880">
                  <a:moveTo>
                    <a:pt x="647957" y="119278"/>
                  </a:moveTo>
                  <a:lnTo>
                    <a:pt x="631294" y="119278"/>
                  </a:lnTo>
                  <a:lnTo>
                    <a:pt x="631294" y="122172"/>
                  </a:lnTo>
                  <a:lnTo>
                    <a:pt x="639422" y="122935"/>
                  </a:lnTo>
                  <a:lnTo>
                    <a:pt x="647957" y="122137"/>
                  </a:lnTo>
                  <a:lnTo>
                    <a:pt x="647957" y="119278"/>
                  </a:lnTo>
                  <a:close/>
                </a:path>
                <a:path w="723264" h="182880">
                  <a:moveTo>
                    <a:pt x="647957" y="122137"/>
                  </a:moveTo>
                  <a:lnTo>
                    <a:pt x="639422" y="122935"/>
                  </a:lnTo>
                  <a:lnTo>
                    <a:pt x="647957" y="122935"/>
                  </a:lnTo>
                  <a:lnTo>
                    <a:pt x="647957" y="122137"/>
                  </a:lnTo>
                  <a:close/>
                </a:path>
                <a:path w="723264" h="182880">
                  <a:moveTo>
                    <a:pt x="639422" y="53035"/>
                  </a:moveTo>
                  <a:lnTo>
                    <a:pt x="614454" y="55381"/>
                  </a:lnTo>
                  <a:lnTo>
                    <a:pt x="595582" y="62204"/>
                  </a:lnTo>
                  <a:lnTo>
                    <a:pt x="583644" y="73180"/>
                  </a:lnTo>
                  <a:lnTo>
                    <a:pt x="579478" y="87985"/>
                  </a:lnTo>
                  <a:lnTo>
                    <a:pt x="583644" y="102790"/>
                  </a:lnTo>
                  <a:lnTo>
                    <a:pt x="595582" y="113766"/>
                  </a:lnTo>
                  <a:lnTo>
                    <a:pt x="614454" y="120589"/>
                  </a:lnTo>
                  <a:lnTo>
                    <a:pt x="631294" y="122172"/>
                  </a:lnTo>
                  <a:lnTo>
                    <a:pt x="631294" y="119278"/>
                  </a:lnTo>
                  <a:lnTo>
                    <a:pt x="668146" y="119278"/>
                  </a:lnTo>
                  <a:lnTo>
                    <a:pt x="683440" y="113766"/>
                  </a:lnTo>
                  <a:lnTo>
                    <a:pt x="688063" y="109524"/>
                  </a:lnTo>
                  <a:lnTo>
                    <a:pt x="639422" y="109524"/>
                  </a:lnTo>
                  <a:lnTo>
                    <a:pt x="621461" y="108073"/>
                  </a:lnTo>
                  <a:lnTo>
                    <a:pt x="607901" y="103860"/>
                  </a:lnTo>
                  <a:lnTo>
                    <a:pt x="599332" y="97094"/>
                  </a:lnTo>
                  <a:lnTo>
                    <a:pt x="596344" y="87985"/>
                  </a:lnTo>
                  <a:lnTo>
                    <a:pt x="599332" y="78844"/>
                  </a:lnTo>
                  <a:lnTo>
                    <a:pt x="607901" y="72008"/>
                  </a:lnTo>
                  <a:lnTo>
                    <a:pt x="621461" y="67725"/>
                  </a:lnTo>
                  <a:lnTo>
                    <a:pt x="639422" y="66243"/>
                  </a:lnTo>
                  <a:lnTo>
                    <a:pt x="687841" y="66243"/>
                  </a:lnTo>
                  <a:lnTo>
                    <a:pt x="683440" y="62204"/>
                  </a:lnTo>
                  <a:lnTo>
                    <a:pt x="664508" y="55381"/>
                  </a:lnTo>
                  <a:lnTo>
                    <a:pt x="639422" y="53035"/>
                  </a:lnTo>
                  <a:close/>
                </a:path>
                <a:path w="723264" h="182880">
                  <a:moveTo>
                    <a:pt x="668146" y="119278"/>
                  </a:moveTo>
                  <a:lnTo>
                    <a:pt x="647957" y="119278"/>
                  </a:lnTo>
                  <a:lnTo>
                    <a:pt x="647957" y="122137"/>
                  </a:lnTo>
                  <a:lnTo>
                    <a:pt x="664508" y="120589"/>
                  </a:lnTo>
                  <a:lnTo>
                    <a:pt x="668146" y="119278"/>
                  </a:lnTo>
                  <a:close/>
                </a:path>
                <a:path w="723264" h="182880">
                  <a:moveTo>
                    <a:pt x="687841" y="66243"/>
                  </a:moveTo>
                  <a:lnTo>
                    <a:pt x="639422" y="66243"/>
                  </a:lnTo>
                  <a:lnTo>
                    <a:pt x="657469" y="67725"/>
                  </a:lnTo>
                  <a:lnTo>
                    <a:pt x="671020" y="72008"/>
                  </a:lnTo>
                  <a:lnTo>
                    <a:pt x="679542" y="78844"/>
                  </a:lnTo>
                  <a:lnTo>
                    <a:pt x="682501" y="87985"/>
                  </a:lnTo>
                  <a:lnTo>
                    <a:pt x="679542" y="97094"/>
                  </a:lnTo>
                  <a:lnTo>
                    <a:pt x="671020" y="103860"/>
                  </a:lnTo>
                  <a:lnTo>
                    <a:pt x="657469" y="108073"/>
                  </a:lnTo>
                  <a:lnTo>
                    <a:pt x="639422" y="109524"/>
                  </a:lnTo>
                  <a:lnTo>
                    <a:pt x="688063" y="109524"/>
                  </a:lnTo>
                  <a:lnTo>
                    <a:pt x="695401" y="102790"/>
                  </a:lnTo>
                  <a:lnTo>
                    <a:pt x="699569" y="87985"/>
                  </a:lnTo>
                  <a:lnTo>
                    <a:pt x="695401" y="73180"/>
                  </a:lnTo>
                  <a:lnTo>
                    <a:pt x="687841" y="662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6300" y="1905000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12700" y="431800"/>
                  </a:moveTo>
                  <a:lnTo>
                    <a:pt x="12700" y="0"/>
                  </a:lnTo>
                  <a:lnTo>
                    <a:pt x="0" y="0"/>
                  </a:lnTo>
                  <a:lnTo>
                    <a:pt x="0" y="431800"/>
                  </a:lnTo>
                  <a:lnTo>
                    <a:pt x="12700" y="4318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6971" y="12358687"/>
              <a:ext cx="95827" cy="10910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9800" y="12348008"/>
              <a:ext cx="95827" cy="109104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917189" y="12323618"/>
              <a:ext cx="59055" cy="147955"/>
            </a:xfrm>
            <a:custGeom>
              <a:avLst/>
              <a:gdLst/>
              <a:ahLst/>
              <a:cxnLst/>
              <a:rect l="l" t="t" r="r" b="b"/>
              <a:pathLst>
                <a:path w="59054" h="147954">
                  <a:moveTo>
                    <a:pt x="58593" y="0"/>
                  </a:moveTo>
                  <a:lnTo>
                    <a:pt x="36873" y="0"/>
                  </a:lnTo>
                  <a:lnTo>
                    <a:pt x="0" y="24101"/>
                  </a:lnTo>
                  <a:lnTo>
                    <a:pt x="0" y="45460"/>
                  </a:lnTo>
                  <a:lnTo>
                    <a:pt x="35357" y="22369"/>
                  </a:lnTo>
                  <a:lnTo>
                    <a:pt x="36223" y="22369"/>
                  </a:lnTo>
                  <a:lnTo>
                    <a:pt x="36223" y="147781"/>
                  </a:lnTo>
                  <a:lnTo>
                    <a:pt x="58593" y="147781"/>
                  </a:lnTo>
                  <a:lnTo>
                    <a:pt x="585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7570" y="12321597"/>
              <a:ext cx="97414" cy="14980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0393" y="12321597"/>
              <a:ext cx="104462" cy="15182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7912" y="12323618"/>
              <a:ext cx="110908" cy="14778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01275" y="12323618"/>
              <a:ext cx="99290" cy="149802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8368541" y="12321597"/>
              <a:ext cx="269240" cy="152400"/>
            </a:xfrm>
            <a:custGeom>
              <a:avLst/>
              <a:gdLst/>
              <a:ahLst/>
              <a:cxnLst/>
              <a:rect l="l" t="t" r="r" b="b"/>
              <a:pathLst>
                <a:path w="269240" h="152400">
                  <a:moveTo>
                    <a:pt x="64546" y="0"/>
                  </a:moveTo>
                  <a:lnTo>
                    <a:pt x="47180" y="0"/>
                  </a:lnTo>
                  <a:lnTo>
                    <a:pt x="39459" y="1803"/>
                  </a:lnTo>
                  <a:lnTo>
                    <a:pt x="8533" y="32706"/>
                  </a:lnTo>
                  <a:lnTo>
                    <a:pt x="203" y="71491"/>
                  </a:lnTo>
                  <a:lnTo>
                    <a:pt x="0" y="82099"/>
                  </a:lnTo>
                  <a:lnTo>
                    <a:pt x="179" y="88178"/>
                  </a:lnTo>
                  <a:lnTo>
                    <a:pt x="11870" y="131281"/>
                  </a:lnTo>
                  <a:lnTo>
                    <a:pt x="47276" y="151726"/>
                  </a:lnTo>
                  <a:lnTo>
                    <a:pt x="53867" y="151822"/>
                  </a:lnTo>
                  <a:lnTo>
                    <a:pt x="61344" y="151470"/>
                  </a:lnTo>
                  <a:lnTo>
                    <a:pt x="94840" y="133061"/>
                  </a:lnTo>
                  <a:lnTo>
                    <a:pt x="48118" y="133061"/>
                  </a:lnTo>
                  <a:lnTo>
                    <a:pt x="43019" y="131642"/>
                  </a:lnTo>
                  <a:lnTo>
                    <a:pt x="24065" y="97895"/>
                  </a:lnTo>
                  <a:lnTo>
                    <a:pt x="24835" y="93975"/>
                  </a:lnTo>
                  <a:lnTo>
                    <a:pt x="43699" y="72952"/>
                  </a:lnTo>
                  <a:lnTo>
                    <a:pt x="21323" y="72952"/>
                  </a:lnTo>
                  <a:lnTo>
                    <a:pt x="30415" y="33626"/>
                  </a:lnTo>
                  <a:lnTo>
                    <a:pt x="55743" y="19482"/>
                  </a:lnTo>
                  <a:lnTo>
                    <a:pt x="95741" y="19482"/>
                  </a:lnTo>
                  <a:lnTo>
                    <a:pt x="91558" y="13445"/>
                  </a:lnTo>
                  <a:lnTo>
                    <a:pt x="86026" y="8659"/>
                  </a:lnTo>
                  <a:lnTo>
                    <a:pt x="72363" y="1731"/>
                  </a:lnTo>
                  <a:lnTo>
                    <a:pt x="64546" y="0"/>
                  </a:lnTo>
                  <a:close/>
                </a:path>
                <a:path w="269240" h="152400">
                  <a:moveTo>
                    <a:pt x="95945" y="71076"/>
                  </a:moveTo>
                  <a:lnTo>
                    <a:pt x="59928" y="71076"/>
                  </a:lnTo>
                  <a:lnTo>
                    <a:pt x="64931" y="72447"/>
                  </a:lnTo>
                  <a:lnTo>
                    <a:pt x="69309" y="75189"/>
                  </a:lnTo>
                  <a:lnTo>
                    <a:pt x="73734" y="77931"/>
                  </a:lnTo>
                  <a:lnTo>
                    <a:pt x="77198" y="81635"/>
                  </a:lnTo>
                  <a:lnTo>
                    <a:pt x="79818" y="86518"/>
                  </a:lnTo>
                  <a:lnTo>
                    <a:pt x="82249" y="90968"/>
                  </a:lnTo>
                  <a:lnTo>
                    <a:pt x="83524" y="96139"/>
                  </a:lnTo>
                  <a:lnTo>
                    <a:pt x="83507" y="107706"/>
                  </a:lnTo>
                  <a:lnTo>
                    <a:pt x="82225" y="112904"/>
                  </a:lnTo>
                  <a:lnTo>
                    <a:pt x="77030" y="122333"/>
                  </a:lnTo>
                  <a:lnTo>
                    <a:pt x="73494" y="126085"/>
                  </a:lnTo>
                  <a:lnTo>
                    <a:pt x="64546" y="131666"/>
                  </a:lnTo>
                  <a:lnTo>
                    <a:pt x="59471" y="133061"/>
                  </a:lnTo>
                  <a:lnTo>
                    <a:pt x="94840" y="133061"/>
                  </a:lnTo>
                  <a:lnTo>
                    <a:pt x="105172" y="101527"/>
                  </a:lnTo>
                  <a:lnTo>
                    <a:pt x="104784" y="94654"/>
                  </a:lnTo>
                  <a:lnTo>
                    <a:pt x="103620" y="88178"/>
                  </a:lnTo>
                  <a:lnTo>
                    <a:pt x="101681" y="82099"/>
                  </a:lnTo>
                  <a:lnTo>
                    <a:pt x="98966" y="76416"/>
                  </a:lnTo>
                  <a:lnTo>
                    <a:pt x="95945" y="71076"/>
                  </a:lnTo>
                  <a:close/>
                </a:path>
                <a:path w="269240" h="152400">
                  <a:moveTo>
                    <a:pt x="67625" y="52964"/>
                  </a:moveTo>
                  <a:lnTo>
                    <a:pt x="53915" y="52964"/>
                  </a:lnTo>
                  <a:lnTo>
                    <a:pt x="49008" y="53782"/>
                  </a:lnTo>
                  <a:lnTo>
                    <a:pt x="22405" y="72952"/>
                  </a:lnTo>
                  <a:lnTo>
                    <a:pt x="43699" y="72952"/>
                  </a:lnTo>
                  <a:lnTo>
                    <a:pt x="46049" y="71894"/>
                  </a:lnTo>
                  <a:lnTo>
                    <a:pt x="50018" y="71076"/>
                  </a:lnTo>
                  <a:lnTo>
                    <a:pt x="95945" y="71076"/>
                  </a:lnTo>
                  <a:lnTo>
                    <a:pt x="94829" y="69104"/>
                  </a:lnTo>
                  <a:lnTo>
                    <a:pt x="89273" y="63379"/>
                  </a:lnTo>
                  <a:lnTo>
                    <a:pt x="82297" y="59242"/>
                  </a:lnTo>
                  <a:lnTo>
                    <a:pt x="75370" y="55057"/>
                  </a:lnTo>
                  <a:lnTo>
                    <a:pt x="67625" y="52964"/>
                  </a:lnTo>
                  <a:close/>
                </a:path>
                <a:path w="269240" h="152400">
                  <a:moveTo>
                    <a:pt x="95741" y="19482"/>
                  </a:moveTo>
                  <a:lnTo>
                    <a:pt x="62863" y="19482"/>
                  </a:lnTo>
                  <a:lnTo>
                    <a:pt x="68635" y="21431"/>
                  </a:lnTo>
                  <a:lnTo>
                    <a:pt x="77487" y="29224"/>
                  </a:lnTo>
                  <a:lnTo>
                    <a:pt x="80445" y="34251"/>
                  </a:lnTo>
                  <a:lnTo>
                    <a:pt x="81937" y="40409"/>
                  </a:lnTo>
                  <a:lnTo>
                    <a:pt x="103945" y="40409"/>
                  </a:lnTo>
                  <a:lnTo>
                    <a:pt x="102791" y="32615"/>
                  </a:lnTo>
                  <a:lnTo>
                    <a:pt x="100073" y="25664"/>
                  </a:lnTo>
                  <a:lnTo>
                    <a:pt x="95741" y="19482"/>
                  </a:lnTo>
                  <a:close/>
                </a:path>
                <a:path w="269240" h="152400">
                  <a:moveTo>
                    <a:pt x="143158" y="122381"/>
                  </a:moveTo>
                  <a:lnTo>
                    <a:pt x="135268" y="122381"/>
                  </a:lnTo>
                  <a:lnTo>
                    <a:pt x="131877" y="123800"/>
                  </a:lnTo>
                  <a:lnTo>
                    <a:pt x="129038" y="126639"/>
                  </a:lnTo>
                  <a:lnTo>
                    <a:pt x="126200" y="129429"/>
                  </a:lnTo>
                  <a:lnTo>
                    <a:pt x="124781" y="132796"/>
                  </a:lnTo>
                  <a:lnTo>
                    <a:pt x="124781" y="140734"/>
                  </a:lnTo>
                  <a:lnTo>
                    <a:pt x="126200" y="144149"/>
                  </a:lnTo>
                  <a:lnTo>
                    <a:pt x="129038" y="146988"/>
                  </a:lnTo>
                  <a:lnTo>
                    <a:pt x="131877" y="149778"/>
                  </a:lnTo>
                  <a:lnTo>
                    <a:pt x="135268" y="151173"/>
                  </a:lnTo>
                  <a:lnTo>
                    <a:pt x="141859" y="151173"/>
                  </a:lnTo>
                  <a:lnTo>
                    <a:pt x="153645" y="139387"/>
                  </a:lnTo>
                  <a:lnTo>
                    <a:pt x="153645" y="132796"/>
                  </a:lnTo>
                  <a:lnTo>
                    <a:pt x="152226" y="129429"/>
                  </a:lnTo>
                  <a:lnTo>
                    <a:pt x="149387" y="126639"/>
                  </a:lnTo>
                  <a:lnTo>
                    <a:pt x="146549" y="123800"/>
                  </a:lnTo>
                  <a:lnTo>
                    <a:pt x="143158" y="122381"/>
                  </a:lnTo>
                  <a:close/>
                </a:path>
                <a:path w="269240" h="152400">
                  <a:moveTo>
                    <a:pt x="200704" y="122381"/>
                  </a:moveTo>
                  <a:lnTo>
                    <a:pt x="192815" y="122381"/>
                  </a:lnTo>
                  <a:lnTo>
                    <a:pt x="189424" y="123800"/>
                  </a:lnTo>
                  <a:lnTo>
                    <a:pt x="186585" y="126639"/>
                  </a:lnTo>
                  <a:lnTo>
                    <a:pt x="183747" y="129429"/>
                  </a:lnTo>
                  <a:lnTo>
                    <a:pt x="182328" y="132796"/>
                  </a:lnTo>
                  <a:lnTo>
                    <a:pt x="182328" y="140734"/>
                  </a:lnTo>
                  <a:lnTo>
                    <a:pt x="183747" y="144149"/>
                  </a:lnTo>
                  <a:lnTo>
                    <a:pt x="186585" y="146988"/>
                  </a:lnTo>
                  <a:lnTo>
                    <a:pt x="189424" y="149778"/>
                  </a:lnTo>
                  <a:lnTo>
                    <a:pt x="192815" y="151173"/>
                  </a:lnTo>
                  <a:lnTo>
                    <a:pt x="199406" y="151173"/>
                  </a:lnTo>
                  <a:lnTo>
                    <a:pt x="211192" y="139387"/>
                  </a:lnTo>
                  <a:lnTo>
                    <a:pt x="211192" y="132796"/>
                  </a:lnTo>
                  <a:lnTo>
                    <a:pt x="209772" y="129429"/>
                  </a:lnTo>
                  <a:lnTo>
                    <a:pt x="206934" y="126639"/>
                  </a:lnTo>
                  <a:lnTo>
                    <a:pt x="204096" y="123800"/>
                  </a:lnTo>
                  <a:lnTo>
                    <a:pt x="200704" y="122381"/>
                  </a:lnTo>
                  <a:close/>
                </a:path>
                <a:path w="269240" h="152400">
                  <a:moveTo>
                    <a:pt x="258251" y="122381"/>
                  </a:moveTo>
                  <a:lnTo>
                    <a:pt x="250362" y="122381"/>
                  </a:lnTo>
                  <a:lnTo>
                    <a:pt x="246970" y="123800"/>
                  </a:lnTo>
                  <a:lnTo>
                    <a:pt x="244132" y="126639"/>
                  </a:lnTo>
                  <a:lnTo>
                    <a:pt x="241294" y="129429"/>
                  </a:lnTo>
                  <a:lnTo>
                    <a:pt x="239875" y="132796"/>
                  </a:lnTo>
                  <a:lnTo>
                    <a:pt x="239875" y="140734"/>
                  </a:lnTo>
                  <a:lnTo>
                    <a:pt x="241294" y="144149"/>
                  </a:lnTo>
                  <a:lnTo>
                    <a:pt x="244132" y="146988"/>
                  </a:lnTo>
                  <a:lnTo>
                    <a:pt x="246970" y="149778"/>
                  </a:lnTo>
                  <a:lnTo>
                    <a:pt x="250362" y="151173"/>
                  </a:lnTo>
                  <a:lnTo>
                    <a:pt x="256952" y="151173"/>
                  </a:lnTo>
                  <a:lnTo>
                    <a:pt x="268738" y="139387"/>
                  </a:lnTo>
                  <a:lnTo>
                    <a:pt x="268738" y="132796"/>
                  </a:lnTo>
                  <a:lnTo>
                    <a:pt x="267319" y="129429"/>
                  </a:lnTo>
                  <a:lnTo>
                    <a:pt x="264481" y="126639"/>
                  </a:lnTo>
                  <a:lnTo>
                    <a:pt x="261643" y="123800"/>
                  </a:lnTo>
                  <a:lnTo>
                    <a:pt x="258251" y="12238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4" name="object 24" descr=""/>
          <p:cNvGraphicFramePr>
            <a:graphicFrameLocks noGrp="1"/>
          </p:cNvGraphicFramePr>
          <p:nvPr/>
        </p:nvGraphicFramePr>
        <p:xfrm>
          <a:off x="1143000" y="2692400"/>
          <a:ext cx="12141200" cy="911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1250950"/>
                <a:gridCol w="2603500"/>
                <a:gridCol w="1905000"/>
                <a:gridCol w="1435100"/>
                <a:gridCol w="1003300"/>
                <a:gridCol w="2082800"/>
                <a:gridCol w="1314450"/>
              </a:tblGrid>
              <a:tr h="457200">
                <a:tc rowSpan="2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25" name="object 25" descr=""/>
          <p:cNvGrpSpPr/>
          <p:nvPr/>
        </p:nvGrpSpPr>
        <p:grpSpPr>
          <a:xfrm>
            <a:off x="1155700" y="2705100"/>
            <a:ext cx="12115800" cy="9055100"/>
            <a:chOff x="1155700" y="2705100"/>
            <a:chExt cx="12115800" cy="9055100"/>
          </a:xfrm>
        </p:grpSpPr>
        <p:sp>
          <p:nvSpPr>
            <p:cNvPr id="26" name="object 26" descr=""/>
            <p:cNvSpPr/>
            <p:nvPr/>
          </p:nvSpPr>
          <p:spPr>
            <a:xfrm>
              <a:off x="1155700" y="2705100"/>
              <a:ext cx="520700" cy="9055100"/>
            </a:xfrm>
            <a:custGeom>
              <a:avLst/>
              <a:gdLst/>
              <a:ahLst/>
              <a:cxnLst/>
              <a:rect l="l" t="t" r="r" b="b"/>
              <a:pathLst>
                <a:path w="520700" h="9055100">
                  <a:moveTo>
                    <a:pt x="520700" y="0"/>
                  </a:moveTo>
                  <a:lnTo>
                    <a:pt x="0" y="0"/>
                  </a:lnTo>
                  <a:lnTo>
                    <a:pt x="0" y="9055100"/>
                  </a:lnTo>
                  <a:lnTo>
                    <a:pt x="520700" y="9055100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676400" y="2705100"/>
              <a:ext cx="11595100" cy="444500"/>
            </a:xfrm>
            <a:custGeom>
              <a:avLst/>
              <a:gdLst/>
              <a:ahLst/>
              <a:cxnLst/>
              <a:rect l="l" t="t" r="r" b="b"/>
              <a:pathLst>
                <a:path w="11595100" h="444500">
                  <a:moveTo>
                    <a:pt x="11595100" y="0"/>
                  </a:moveTo>
                  <a:lnTo>
                    <a:pt x="0" y="0"/>
                  </a:lnTo>
                  <a:lnTo>
                    <a:pt x="0" y="444500"/>
                  </a:lnTo>
                  <a:lnTo>
                    <a:pt x="11595100" y="4445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004060" y="2829153"/>
              <a:ext cx="10965815" cy="184150"/>
            </a:xfrm>
            <a:custGeom>
              <a:avLst/>
              <a:gdLst/>
              <a:ahLst/>
              <a:cxnLst/>
              <a:rect l="l" t="t" r="r" b="b"/>
              <a:pathLst>
                <a:path w="10965815" h="184150">
                  <a:moveTo>
                    <a:pt x="166420" y="146507"/>
                  </a:moveTo>
                  <a:lnTo>
                    <a:pt x="91236" y="146507"/>
                  </a:lnTo>
                  <a:lnTo>
                    <a:pt x="91236" y="102006"/>
                  </a:lnTo>
                  <a:lnTo>
                    <a:pt x="146100" y="102006"/>
                  </a:lnTo>
                  <a:lnTo>
                    <a:pt x="146100" y="98958"/>
                  </a:lnTo>
                  <a:lnTo>
                    <a:pt x="146100" y="88392"/>
                  </a:lnTo>
                  <a:lnTo>
                    <a:pt x="146100" y="29057"/>
                  </a:lnTo>
                  <a:lnTo>
                    <a:pt x="146100" y="15443"/>
                  </a:lnTo>
                  <a:lnTo>
                    <a:pt x="129844" y="15443"/>
                  </a:lnTo>
                  <a:lnTo>
                    <a:pt x="129844" y="29057"/>
                  </a:lnTo>
                  <a:lnTo>
                    <a:pt x="129844" y="88392"/>
                  </a:lnTo>
                  <a:lnTo>
                    <a:pt x="35763" y="88392"/>
                  </a:lnTo>
                  <a:lnTo>
                    <a:pt x="35763" y="29057"/>
                  </a:lnTo>
                  <a:lnTo>
                    <a:pt x="129844" y="29057"/>
                  </a:lnTo>
                  <a:lnTo>
                    <a:pt x="129844" y="15443"/>
                  </a:lnTo>
                  <a:lnTo>
                    <a:pt x="19304" y="15443"/>
                  </a:lnTo>
                  <a:lnTo>
                    <a:pt x="19304" y="102006"/>
                  </a:lnTo>
                  <a:lnTo>
                    <a:pt x="74371" y="102006"/>
                  </a:lnTo>
                  <a:lnTo>
                    <a:pt x="74371" y="146507"/>
                  </a:lnTo>
                  <a:lnTo>
                    <a:pt x="0" y="146507"/>
                  </a:lnTo>
                  <a:lnTo>
                    <a:pt x="0" y="160528"/>
                  </a:lnTo>
                  <a:lnTo>
                    <a:pt x="166420" y="160528"/>
                  </a:lnTo>
                  <a:lnTo>
                    <a:pt x="166420" y="150368"/>
                  </a:lnTo>
                  <a:lnTo>
                    <a:pt x="166420" y="146507"/>
                  </a:lnTo>
                  <a:close/>
                </a:path>
                <a:path w="10965815" h="184150">
                  <a:moveTo>
                    <a:pt x="275107" y="84137"/>
                  </a:moveTo>
                  <a:lnTo>
                    <a:pt x="275094" y="83921"/>
                  </a:lnTo>
                  <a:lnTo>
                    <a:pt x="273888" y="70510"/>
                  </a:lnTo>
                  <a:lnTo>
                    <a:pt x="258279" y="72961"/>
                  </a:lnTo>
                  <a:lnTo>
                    <a:pt x="242849" y="74371"/>
                  </a:lnTo>
                  <a:lnTo>
                    <a:pt x="226288" y="75031"/>
                  </a:lnTo>
                  <a:lnTo>
                    <a:pt x="212318" y="75145"/>
                  </a:lnTo>
                  <a:lnTo>
                    <a:pt x="212318" y="24384"/>
                  </a:lnTo>
                  <a:lnTo>
                    <a:pt x="265150" y="24384"/>
                  </a:lnTo>
                  <a:lnTo>
                    <a:pt x="265150" y="10769"/>
                  </a:lnTo>
                  <a:lnTo>
                    <a:pt x="195656" y="10769"/>
                  </a:lnTo>
                  <a:lnTo>
                    <a:pt x="195656" y="88811"/>
                  </a:lnTo>
                  <a:lnTo>
                    <a:pt x="207238" y="88811"/>
                  </a:lnTo>
                  <a:lnTo>
                    <a:pt x="226593" y="88671"/>
                  </a:lnTo>
                  <a:lnTo>
                    <a:pt x="243459" y="88074"/>
                  </a:lnTo>
                  <a:lnTo>
                    <a:pt x="259194" y="86664"/>
                  </a:lnTo>
                  <a:lnTo>
                    <a:pt x="275107" y="84137"/>
                  </a:lnTo>
                  <a:close/>
                </a:path>
                <a:path w="10965815" h="184150">
                  <a:moveTo>
                    <a:pt x="306806" y="3860"/>
                  </a:moveTo>
                  <a:lnTo>
                    <a:pt x="290957" y="3860"/>
                  </a:lnTo>
                  <a:lnTo>
                    <a:pt x="290957" y="40843"/>
                  </a:lnTo>
                  <a:lnTo>
                    <a:pt x="253974" y="40843"/>
                  </a:lnTo>
                  <a:lnTo>
                    <a:pt x="253974" y="54051"/>
                  </a:lnTo>
                  <a:lnTo>
                    <a:pt x="290957" y="54051"/>
                  </a:lnTo>
                  <a:lnTo>
                    <a:pt x="290957" y="96126"/>
                  </a:lnTo>
                  <a:lnTo>
                    <a:pt x="306806" y="96126"/>
                  </a:lnTo>
                  <a:lnTo>
                    <a:pt x="306806" y="54051"/>
                  </a:lnTo>
                  <a:lnTo>
                    <a:pt x="306806" y="40843"/>
                  </a:lnTo>
                  <a:lnTo>
                    <a:pt x="306806" y="3860"/>
                  </a:lnTo>
                  <a:close/>
                </a:path>
                <a:path w="10965815" h="184150">
                  <a:moveTo>
                    <a:pt x="342366" y="203"/>
                  </a:moveTo>
                  <a:lnTo>
                    <a:pt x="326110" y="203"/>
                  </a:lnTo>
                  <a:lnTo>
                    <a:pt x="326110" y="97942"/>
                  </a:lnTo>
                  <a:lnTo>
                    <a:pt x="342366" y="97942"/>
                  </a:lnTo>
                  <a:lnTo>
                    <a:pt x="342366" y="203"/>
                  </a:lnTo>
                  <a:close/>
                </a:path>
                <a:path w="10965815" h="184150">
                  <a:moveTo>
                    <a:pt x="349072" y="168046"/>
                  </a:moveTo>
                  <a:lnTo>
                    <a:pt x="237515" y="168046"/>
                  </a:lnTo>
                  <a:lnTo>
                    <a:pt x="237515" y="148958"/>
                  </a:lnTo>
                  <a:lnTo>
                    <a:pt x="342366" y="148958"/>
                  </a:lnTo>
                  <a:lnTo>
                    <a:pt x="342366" y="106070"/>
                  </a:lnTo>
                  <a:lnTo>
                    <a:pt x="220446" y="106070"/>
                  </a:lnTo>
                  <a:lnTo>
                    <a:pt x="220446" y="119278"/>
                  </a:lnTo>
                  <a:lnTo>
                    <a:pt x="325704" y="119278"/>
                  </a:lnTo>
                  <a:lnTo>
                    <a:pt x="325704" y="136347"/>
                  </a:lnTo>
                  <a:lnTo>
                    <a:pt x="220853" y="136347"/>
                  </a:lnTo>
                  <a:lnTo>
                    <a:pt x="220853" y="181457"/>
                  </a:lnTo>
                  <a:lnTo>
                    <a:pt x="349072" y="181457"/>
                  </a:lnTo>
                  <a:lnTo>
                    <a:pt x="349072" y="176187"/>
                  </a:lnTo>
                  <a:lnTo>
                    <a:pt x="349072" y="168046"/>
                  </a:lnTo>
                  <a:close/>
                </a:path>
                <a:path w="10965815" h="184150">
                  <a:moveTo>
                    <a:pt x="402221" y="20269"/>
                  </a:moveTo>
                  <a:lnTo>
                    <a:pt x="379920" y="20269"/>
                  </a:lnTo>
                  <a:lnTo>
                    <a:pt x="379920" y="168046"/>
                  </a:lnTo>
                  <a:lnTo>
                    <a:pt x="402221" y="168046"/>
                  </a:lnTo>
                  <a:lnTo>
                    <a:pt x="402221" y="20269"/>
                  </a:lnTo>
                  <a:close/>
                </a:path>
                <a:path w="10965815" h="184150">
                  <a:moveTo>
                    <a:pt x="553618" y="93941"/>
                  </a:moveTo>
                  <a:lnTo>
                    <a:pt x="545236" y="54470"/>
                  </a:lnTo>
                  <a:lnTo>
                    <a:pt x="531672" y="36741"/>
                  </a:lnTo>
                  <a:lnTo>
                    <a:pt x="531672" y="93941"/>
                  </a:lnTo>
                  <a:lnTo>
                    <a:pt x="531329" y="102374"/>
                  </a:lnTo>
                  <a:lnTo>
                    <a:pt x="516839" y="137934"/>
                  </a:lnTo>
                  <a:lnTo>
                    <a:pt x="481304" y="148564"/>
                  </a:lnTo>
                  <a:lnTo>
                    <a:pt x="456996" y="148564"/>
                  </a:lnTo>
                  <a:lnTo>
                    <a:pt x="456996" y="39751"/>
                  </a:lnTo>
                  <a:lnTo>
                    <a:pt x="482676" y="39751"/>
                  </a:lnTo>
                  <a:lnTo>
                    <a:pt x="522465" y="56349"/>
                  </a:lnTo>
                  <a:lnTo>
                    <a:pt x="531672" y="93941"/>
                  </a:lnTo>
                  <a:lnTo>
                    <a:pt x="531672" y="36741"/>
                  </a:lnTo>
                  <a:lnTo>
                    <a:pt x="494525" y="20828"/>
                  </a:lnTo>
                  <a:lnTo>
                    <a:pt x="484047" y="20269"/>
                  </a:lnTo>
                  <a:lnTo>
                    <a:pt x="434695" y="20269"/>
                  </a:lnTo>
                  <a:lnTo>
                    <a:pt x="434695" y="168046"/>
                  </a:lnTo>
                  <a:lnTo>
                    <a:pt x="482536" y="168046"/>
                  </a:lnTo>
                  <a:lnTo>
                    <a:pt x="520928" y="159181"/>
                  </a:lnTo>
                  <a:lnTo>
                    <a:pt x="534644" y="148564"/>
                  </a:lnTo>
                  <a:lnTo>
                    <a:pt x="534924" y="148323"/>
                  </a:lnTo>
                  <a:lnTo>
                    <a:pt x="553085" y="105079"/>
                  </a:lnTo>
                  <a:lnTo>
                    <a:pt x="553618" y="93941"/>
                  </a:lnTo>
                  <a:close/>
                </a:path>
                <a:path w="10965815" h="184150">
                  <a:moveTo>
                    <a:pt x="2010562" y="130454"/>
                  </a:moveTo>
                  <a:lnTo>
                    <a:pt x="1993836" y="116522"/>
                  </a:lnTo>
                  <a:lnTo>
                    <a:pt x="1981606" y="97713"/>
                  </a:lnTo>
                  <a:lnTo>
                    <a:pt x="1974100" y="75679"/>
                  </a:lnTo>
                  <a:lnTo>
                    <a:pt x="1971548" y="52019"/>
                  </a:lnTo>
                  <a:lnTo>
                    <a:pt x="1971548" y="35560"/>
                  </a:lnTo>
                  <a:lnTo>
                    <a:pt x="2004263" y="35560"/>
                  </a:lnTo>
                  <a:lnTo>
                    <a:pt x="2004263" y="28651"/>
                  </a:lnTo>
                  <a:lnTo>
                    <a:pt x="2004263" y="21539"/>
                  </a:lnTo>
                  <a:lnTo>
                    <a:pt x="1920341" y="21539"/>
                  </a:lnTo>
                  <a:lnTo>
                    <a:pt x="1920341" y="35560"/>
                  </a:lnTo>
                  <a:lnTo>
                    <a:pt x="1955088" y="35560"/>
                  </a:lnTo>
                  <a:lnTo>
                    <a:pt x="1955088" y="52019"/>
                  </a:lnTo>
                  <a:lnTo>
                    <a:pt x="1952459" y="77000"/>
                  </a:lnTo>
                  <a:lnTo>
                    <a:pt x="1944776" y="100228"/>
                  </a:lnTo>
                  <a:lnTo>
                    <a:pt x="1932279" y="120027"/>
                  </a:lnTo>
                  <a:lnTo>
                    <a:pt x="1915261" y="134721"/>
                  </a:lnTo>
                  <a:lnTo>
                    <a:pt x="1925624" y="147320"/>
                  </a:lnTo>
                  <a:lnTo>
                    <a:pt x="1943658" y="130886"/>
                  </a:lnTo>
                  <a:lnTo>
                    <a:pt x="1956993" y="108356"/>
                  </a:lnTo>
                  <a:lnTo>
                    <a:pt x="1963496" y="87210"/>
                  </a:lnTo>
                  <a:lnTo>
                    <a:pt x="1969312" y="105740"/>
                  </a:lnTo>
                  <a:lnTo>
                    <a:pt x="1982368" y="127203"/>
                  </a:lnTo>
                  <a:lnTo>
                    <a:pt x="2000199" y="142849"/>
                  </a:lnTo>
                  <a:lnTo>
                    <a:pt x="2010562" y="130454"/>
                  </a:lnTo>
                  <a:close/>
                </a:path>
                <a:path w="10965815" h="184150">
                  <a:moveTo>
                    <a:pt x="2036368" y="4470"/>
                  </a:moveTo>
                  <a:lnTo>
                    <a:pt x="2020519" y="4470"/>
                  </a:lnTo>
                  <a:lnTo>
                    <a:pt x="2020519" y="66040"/>
                  </a:lnTo>
                  <a:lnTo>
                    <a:pt x="1990445" y="66040"/>
                  </a:lnTo>
                  <a:lnTo>
                    <a:pt x="1990445" y="80060"/>
                  </a:lnTo>
                  <a:lnTo>
                    <a:pt x="2020519" y="80060"/>
                  </a:lnTo>
                  <a:lnTo>
                    <a:pt x="2020519" y="174548"/>
                  </a:lnTo>
                  <a:lnTo>
                    <a:pt x="2036368" y="174548"/>
                  </a:lnTo>
                  <a:lnTo>
                    <a:pt x="2036368" y="80060"/>
                  </a:lnTo>
                  <a:lnTo>
                    <a:pt x="2036368" y="66040"/>
                  </a:lnTo>
                  <a:lnTo>
                    <a:pt x="2036368" y="4470"/>
                  </a:lnTo>
                  <a:close/>
                </a:path>
                <a:path w="10965815" h="184150">
                  <a:moveTo>
                    <a:pt x="2073554" y="203"/>
                  </a:moveTo>
                  <a:lnTo>
                    <a:pt x="2057298" y="203"/>
                  </a:lnTo>
                  <a:lnTo>
                    <a:pt x="2057298" y="183896"/>
                  </a:lnTo>
                  <a:lnTo>
                    <a:pt x="2073554" y="183896"/>
                  </a:lnTo>
                  <a:lnTo>
                    <a:pt x="2073554" y="203"/>
                  </a:lnTo>
                  <a:close/>
                </a:path>
                <a:path w="10965815" h="184150">
                  <a:moveTo>
                    <a:pt x="2254783" y="5892"/>
                  </a:moveTo>
                  <a:lnTo>
                    <a:pt x="2210282" y="5892"/>
                  </a:lnTo>
                  <a:lnTo>
                    <a:pt x="2210282" y="19710"/>
                  </a:lnTo>
                  <a:lnTo>
                    <a:pt x="2210282" y="58115"/>
                  </a:lnTo>
                  <a:lnTo>
                    <a:pt x="2164562" y="58115"/>
                  </a:lnTo>
                  <a:lnTo>
                    <a:pt x="2164562" y="19710"/>
                  </a:lnTo>
                  <a:lnTo>
                    <a:pt x="2210282" y="19710"/>
                  </a:lnTo>
                  <a:lnTo>
                    <a:pt x="2210282" y="5892"/>
                  </a:lnTo>
                  <a:lnTo>
                    <a:pt x="2119858" y="5892"/>
                  </a:lnTo>
                  <a:lnTo>
                    <a:pt x="2119858" y="19710"/>
                  </a:lnTo>
                  <a:lnTo>
                    <a:pt x="2147697" y="19710"/>
                  </a:lnTo>
                  <a:lnTo>
                    <a:pt x="2147697" y="58115"/>
                  </a:lnTo>
                  <a:lnTo>
                    <a:pt x="2120671" y="58115"/>
                  </a:lnTo>
                  <a:lnTo>
                    <a:pt x="2120671" y="71932"/>
                  </a:lnTo>
                  <a:lnTo>
                    <a:pt x="2253970" y="71932"/>
                  </a:lnTo>
                  <a:lnTo>
                    <a:pt x="2253970" y="67056"/>
                  </a:lnTo>
                  <a:lnTo>
                    <a:pt x="2253970" y="58115"/>
                  </a:lnTo>
                  <a:lnTo>
                    <a:pt x="2226945" y="58115"/>
                  </a:lnTo>
                  <a:lnTo>
                    <a:pt x="2226945" y="19710"/>
                  </a:lnTo>
                  <a:lnTo>
                    <a:pt x="2254783" y="19710"/>
                  </a:lnTo>
                  <a:lnTo>
                    <a:pt x="2254783" y="11988"/>
                  </a:lnTo>
                  <a:lnTo>
                    <a:pt x="2254783" y="5892"/>
                  </a:lnTo>
                  <a:close/>
                </a:path>
                <a:path w="10965815" h="184150">
                  <a:moveTo>
                    <a:pt x="2270429" y="88798"/>
                  </a:moveTo>
                  <a:lnTo>
                    <a:pt x="2104415" y="88798"/>
                  </a:lnTo>
                  <a:lnTo>
                    <a:pt x="2104415" y="102616"/>
                  </a:lnTo>
                  <a:lnTo>
                    <a:pt x="2179193" y="102616"/>
                  </a:lnTo>
                  <a:lnTo>
                    <a:pt x="2179193" y="123952"/>
                  </a:lnTo>
                  <a:lnTo>
                    <a:pt x="2124735" y="123952"/>
                  </a:lnTo>
                  <a:lnTo>
                    <a:pt x="2124735" y="181457"/>
                  </a:lnTo>
                  <a:lnTo>
                    <a:pt x="2250109" y="181457"/>
                  </a:lnTo>
                  <a:lnTo>
                    <a:pt x="2250109" y="167843"/>
                  </a:lnTo>
                  <a:lnTo>
                    <a:pt x="2250109" y="137363"/>
                  </a:lnTo>
                  <a:lnTo>
                    <a:pt x="2250109" y="129438"/>
                  </a:lnTo>
                  <a:lnTo>
                    <a:pt x="2250109" y="123952"/>
                  </a:lnTo>
                  <a:lnTo>
                    <a:pt x="2233650" y="123952"/>
                  </a:lnTo>
                  <a:lnTo>
                    <a:pt x="2233650" y="137363"/>
                  </a:lnTo>
                  <a:lnTo>
                    <a:pt x="2233650" y="167843"/>
                  </a:lnTo>
                  <a:lnTo>
                    <a:pt x="2141397" y="167843"/>
                  </a:lnTo>
                  <a:lnTo>
                    <a:pt x="2141397" y="137363"/>
                  </a:lnTo>
                  <a:lnTo>
                    <a:pt x="2233650" y="137363"/>
                  </a:lnTo>
                  <a:lnTo>
                    <a:pt x="2233650" y="123952"/>
                  </a:lnTo>
                  <a:lnTo>
                    <a:pt x="2195855" y="123952"/>
                  </a:lnTo>
                  <a:lnTo>
                    <a:pt x="2195855" y="102616"/>
                  </a:lnTo>
                  <a:lnTo>
                    <a:pt x="2270429" y="102616"/>
                  </a:lnTo>
                  <a:lnTo>
                    <a:pt x="2270429" y="97739"/>
                  </a:lnTo>
                  <a:lnTo>
                    <a:pt x="2270429" y="88798"/>
                  </a:lnTo>
                  <a:close/>
                </a:path>
                <a:path w="10965815" h="184150">
                  <a:moveTo>
                    <a:pt x="2319921" y="20269"/>
                  </a:moveTo>
                  <a:lnTo>
                    <a:pt x="2297620" y="20269"/>
                  </a:lnTo>
                  <a:lnTo>
                    <a:pt x="2297620" y="168046"/>
                  </a:lnTo>
                  <a:lnTo>
                    <a:pt x="2319921" y="168046"/>
                  </a:lnTo>
                  <a:lnTo>
                    <a:pt x="2319921" y="20269"/>
                  </a:lnTo>
                  <a:close/>
                </a:path>
                <a:path w="10965815" h="184150">
                  <a:moveTo>
                    <a:pt x="2471318" y="93941"/>
                  </a:moveTo>
                  <a:lnTo>
                    <a:pt x="2462936" y="54470"/>
                  </a:lnTo>
                  <a:lnTo>
                    <a:pt x="2449372" y="36741"/>
                  </a:lnTo>
                  <a:lnTo>
                    <a:pt x="2449372" y="93941"/>
                  </a:lnTo>
                  <a:lnTo>
                    <a:pt x="2449030" y="102374"/>
                  </a:lnTo>
                  <a:lnTo>
                    <a:pt x="2434539" y="137934"/>
                  </a:lnTo>
                  <a:lnTo>
                    <a:pt x="2399004" y="148564"/>
                  </a:lnTo>
                  <a:lnTo>
                    <a:pt x="2374696" y="148564"/>
                  </a:lnTo>
                  <a:lnTo>
                    <a:pt x="2374696" y="39751"/>
                  </a:lnTo>
                  <a:lnTo>
                    <a:pt x="2400376" y="39751"/>
                  </a:lnTo>
                  <a:lnTo>
                    <a:pt x="2440165" y="56349"/>
                  </a:lnTo>
                  <a:lnTo>
                    <a:pt x="2449372" y="93941"/>
                  </a:lnTo>
                  <a:lnTo>
                    <a:pt x="2449372" y="36741"/>
                  </a:lnTo>
                  <a:lnTo>
                    <a:pt x="2412225" y="20828"/>
                  </a:lnTo>
                  <a:lnTo>
                    <a:pt x="2401747" y="20269"/>
                  </a:lnTo>
                  <a:lnTo>
                    <a:pt x="2352395" y="20269"/>
                  </a:lnTo>
                  <a:lnTo>
                    <a:pt x="2352395" y="168046"/>
                  </a:lnTo>
                  <a:lnTo>
                    <a:pt x="2400236" y="168046"/>
                  </a:lnTo>
                  <a:lnTo>
                    <a:pt x="2438628" y="159181"/>
                  </a:lnTo>
                  <a:lnTo>
                    <a:pt x="2452344" y="148564"/>
                  </a:lnTo>
                  <a:lnTo>
                    <a:pt x="2452624" y="148323"/>
                  </a:lnTo>
                  <a:lnTo>
                    <a:pt x="2470785" y="105079"/>
                  </a:lnTo>
                  <a:lnTo>
                    <a:pt x="2471318" y="93941"/>
                  </a:lnTo>
                  <a:close/>
                </a:path>
                <a:path w="10965815" h="184150">
                  <a:moveTo>
                    <a:pt x="4296562" y="130454"/>
                  </a:moveTo>
                  <a:lnTo>
                    <a:pt x="4279836" y="116522"/>
                  </a:lnTo>
                  <a:lnTo>
                    <a:pt x="4267606" y="97713"/>
                  </a:lnTo>
                  <a:lnTo>
                    <a:pt x="4260100" y="75679"/>
                  </a:lnTo>
                  <a:lnTo>
                    <a:pt x="4257548" y="52019"/>
                  </a:lnTo>
                  <a:lnTo>
                    <a:pt x="4257548" y="35560"/>
                  </a:lnTo>
                  <a:lnTo>
                    <a:pt x="4290263" y="35560"/>
                  </a:lnTo>
                  <a:lnTo>
                    <a:pt x="4290263" y="28651"/>
                  </a:lnTo>
                  <a:lnTo>
                    <a:pt x="4290263" y="21539"/>
                  </a:lnTo>
                  <a:lnTo>
                    <a:pt x="4206341" y="21539"/>
                  </a:lnTo>
                  <a:lnTo>
                    <a:pt x="4206341" y="35560"/>
                  </a:lnTo>
                  <a:lnTo>
                    <a:pt x="4241089" y="35560"/>
                  </a:lnTo>
                  <a:lnTo>
                    <a:pt x="4241089" y="52019"/>
                  </a:lnTo>
                  <a:lnTo>
                    <a:pt x="4238460" y="77000"/>
                  </a:lnTo>
                  <a:lnTo>
                    <a:pt x="4230776" y="100228"/>
                  </a:lnTo>
                  <a:lnTo>
                    <a:pt x="4218279" y="120027"/>
                  </a:lnTo>
                  <a:lnTo>
                    <a:pt x="4201261" y="134721"/>
                  </a:lnTo>
                  <a:lnTo>
                    <a:pt x="4211625" y="147320"/>
                  </a:lnTo>
                  <a:lnTo>
                    <a:pt x="4229659" y="130886"/>
                  </a:lnTo>
                  <a:lnTo>
                    <a:pt x="4242994" y="108356"/>
                  </a:lnTo>
                  <a:lnTo>
                    <a:pt x="4249496" y="87210"/>
                  </a:lnTo>
                  <a:lnTo>
                    <a:pt x="4255313" y="105740"/>
                  </a:lnTo>
                  <a:lnTo>
                    <a:pt x="4268368" y="127203"/>
                  </a:lnTo>
                  <a:lnTo>
                    <a:pt x="4286199" y="142849"/>
                  </a:lnTo>
                  <a:lnTo>
                    <a:pt x="4296562" y="130454"/>
                  </a:lnTo>
                  <a:close/>
                </a:path>
                <a:path w="10965815" h="184150">
                  <a:moveTo>
                    <a:pt x="4322369" y="4470"/>
                  </a:moveTo>
                  <a:lnTo>
                    <a:pt x="4306519" y="4470"/>
                  </a:lnTo>
                  <a:lnTo>
                    <a:pt x="4306519" y="66040"/>
                  </a:lnTo>
                  <a:lnTo>
                    <a:pt x="4276445" y="66040"/>
                  </a:lnTo>
                  <a:lnTo>
                    <a:pt x="4276445" y="80060"/>
                  </a:lnTo>
                  <a:lnTo>
                    <a:pt x="4306519" y="80060"/>
                  </a:lnTo>
                  <a:lnTo>
                    <a:pt x="4306519" y="174548"/>
                  </a:lnTo>
                  <a:lnTo>
                    <a:pt x="4322369" y="174548"/>
                  </a:lnTo>
                  <a:lnTo>
                    <a:pt x="4322369" y="80060"/>
                  </a:lnTo>
                  <a:lnTo>
                    <a:pt x="4322369" y="66040"/>
                  </a:lnTo>
                  <a:lnTo>
                    <a:pt x="4322369" y="4470"/>
                  </a:lnTo>
                  <a:close/>
                </a:path>
                <a:path w="10965815" h="184150">
                  <a:moveTo>
                    <a:pt x="4359554" y="203"/>
                  </a:moveTo>
                  <a:lnTo>
                    <a:pt x="4343298" y="203"/>
                  </a:lnTo>
                  <a:lnTo>
                    <a:pt x="4343298" y="183896"/>
                  </a:lnTo>
                  <a:lnTo>
                    <a:pt x="4359554" y="183896"/>
                  </a:lnTo>
                  <a:lnTo>
                    <a:pt x="4359554" y="203"/>
                  </a:lnTo>
                  <a:close/>
                </a:path>
                <a:path w="10965815" h="184150">
                  <a:moveTo>
                    <a:pt x="4540783" y="5892"/>
                  </a:moveTo>
                  <a:lnTo>
                    <a:pt x="4496282" y="5892"/>
                  </a:lnTo>
                  <a:lnTo>
                    <a:pt x="4496282" y="19710"/>
                  </a:lnTo>
                  <a:lnTo>
                    <a:pt x="4496282" y="58115"/>
                  </a:lnTo>
                  <a:lnTo>
                    <a:pt x="4450562" y="58115"/>
                  </a:lnTo>
                  <a:lnTo>
                    <a:pt x="4450562" y="19710"/>
                  </a:lnTo>
                  <a:lnTo>
                    <a:pt x="4496282" y="19710"/>
                  </a:lnTo>
                  <a:lnTo>
                    <a:pt x="4496282" y="5892"/>
                  </a:lnTo>
                  <a:lnTo>
                    <a:pt x="4405858" y="5892"/>
                  </a:lnTo>
                  <a:lnTo>
                    <a:pt x="4405858" y="19710"/>
                  </a:lnTo>
                  <a:lnTo>
                    <a:pt x="4433697" y="19710"/>
                  </a:lnTo>
                  <a:lnTo>
                    <a:pt x="4433697" y="58115"/>
                  </a:lnTo>
                  <a:lnTo>
                    <a:pt x="4406671" y="58115"/>
                  </a:lnTo>
                  <a:lnTo>
                    <a:pt x="4406671" y="71932"/>
                  </a:lnTo>
                  <a:lnTo>
                    <a:pt x="4539970" y="71932"/>
                  </a:lnTo>
                  <a:lnTo>
                    <a:pt x="4539970" y="67056"/>
                  </a:lnTo>
                  <a:lnTo>
                    <a:pt x="4539970" y="58115"/>
                  </a:lnTo>
                  <a:lnTo>
                    <a:pt x="4512945" y="58115"/>
                  </a:lnTo>
                  <a:lnTo>
                    <a:pt x="4512945" y="19710"/>
                  </a:lnTo>
                  <a:lnTo>
                    <a:pt x="4540783" y="19710"/>
                  </a:lnTo>
                  <a:lnTo>
                    <a:pt x="4540783" y="11988"/>
                  </a:lnTo>
                  <a:lnTo>
                    <a:pt x="4540783" y="5892"/>
                  </a:lnTo>
                  <a:close/>
                </a:path>
                <a:path w="10965815" h="184150">
                  <a:moveTo>
                    <a:pt x="4556430" y="88798"/>
                  </a:moveTo>
                  <a:lnTo>
                    <a:pt x="4390415" y="88798"/>
                  </a:lnTo>
                  <a:lnTo>
                    <a:pt x="4390415" y="102616"/>
                  </a:lnTo>
                  <a:lnTo>
                    <a:pt x="4465193" y="102616"/>
                  </a:lnTo>
                  <a:lnTo>
                    <a:pt x="4465193" y="123952"/>
                  </a:lnTo>
                  <a:lnTo>
                    <a:pt x="4410735" y="123952"/>
                  </a:lnTo>
                  <a:lnTo>
                    <a:pt x="4410735" y="181457"/>
                  </a:lnTo>
                  <a:lnTo>
                    <a:pt x="4536110" y="181457"/>
                  </a:lnTo>
                  <a:lnTo>
                    <a:pt x="4536110" y="167843"/>
                  </a:lnTo>
                  <a:lnTo>
                    <a:pt x="4536110" y="137363"/>
                  </a:lnTo>
                  <a:lnTo>
                    <a:pt x="4536110" y="129438"/>
                  </a:lnTo>
                  <a:lnTo>
                    <a:pt x="4536110" y="123952"/>
                  </a:lnTo>
                  <a:lnTo>
                    <a:pt x="4519650" y="123952"/>
                  </a:lnTo>
                  <a:lnTo>
                    <a:pt x="4519650" y="137363"/>
                  </a:lnTo>
                  <a:lnTo>
                    <a:pt x="4519650" y="167843"/>
                  </a:lnTo>
                  <a:lnTo>
                    <a:pt x="4427398" y="167843"/>
                  </a:lnTo>
                  <a:lnTo>
                    <a:pt x="4427398" y="137363"/>
                  </a:lnTo>
                  <a:lnTo>
                    <a:pt x="4519650" y="137363"/>
                  </a:lnTo>
                  <a:lnTo>
                    <a:pt x="4519650" y="123952"/>
                  </a:lnTo>
                  <a:lnTo>
                    <a:pt x="4481855" y="123952"/>
                  </a:lnTo>
                  <a:lnTo>
                    <a:pt x="4481855" y="102616"/>
                  </a:lnTo>
                  <a:lnTo>
                    <a:pt x="4556430" y="102616"/>
                  </a:lnTo>
                  <a:lnTo>
                    <a:pt x="4556430" y="97739"/>
                  </a:lnTo>
                  <a:lnTo>
                    <a:pt x="4556430" y="88798"/>
                  </a:lnTo>
                  <a:close/>
                </a:path>
                <a:path w="10965815" h="184150">
                  <a:moveTo>
                    <a:pt x="4728527" y="203"/>
                  </a:moveTo>
                  <a:lnTo>
                    <a:pt x="4711662" y="203"/>
                  </a:lnTo>
                  <a:lnTo>
                    <a:pt x="4711662" y="29870"/>
                  </a:lnTo>
                  <a:lnTo>
                    <a:pt x="4711662" y="43688"/>
                  </a:lnTo>
                  <a:lnTo>
                    <a:pt x="4711662" y="66446"/>
                  </a:lnTo>
                  <a:lnTo>
                    <a:pt x="4669802" y="66446"/>
                  </a:lnTo>
                  <a:lnTo>
                    <a:pt x="4669802" y="43688"/>
                  </a:lnTo>
                  <a:lnTo>
                    <a:pt x="4711662" y="43688"/>
                  </a:lnTo>
                  <a:lnTo>
                    <a:pt x="4711662" y="29870"/>
                  </a:lnTo>
                  <a:lnTo>
                    <a:pt x="4669802" y="29870"/>
                  </a:lnTo>
                  <a:lnTo>
                    <a:pt x="4669802" y="27635"/>
                  </a:lnTo>
                  <a:lnTo>
                    <a:pt x="4669802" y="14020"/>
                  </a:lnTo>
                  <a:lnTo>
                    <a:pt x="4653140" y="14020"/>
                  </a:lnTo>
                  <a:lnTo>
                    <a:pt x="4653140" y="27635"/>
                  </a:lnTo>
                  <a:lnTo>
                    <a:pt x="4653140" y="82296"/>
                  </a:lnTo>
                  <a:lnTo>
                    <a:pt x="4602340" y="82296"/>
                  </a:lnTo>
                  <a:lnTo>
                    <a:pt x="4602340" y="27635"/>
                  </a:lnTo>
                  <a:lnTo>
                    <a:pt x="4653140" y="27635"/>
                  </a:lnTo>
                  <a:lnTo>
                    <a:pt x="4653140" y="14020"/>
                  </a:lnTo>
                  <a:lnTo>
                    <a:pt x="4585881" y="14020"/>
                  </a:lnTo>
                  <a:lnTo>
                    <a:pt x="4585881" y="95707"/>
                  </a:lnTo>
                  <a:lnTo>
                    <a:pt x="4669802" y="95707"/>
                  </a:lnTo>
                  <a:lnTo>
                    <a:pt x="4669802" y="82296"/>
                  </a:lnTo>
                  <a:lnTo>
                    <a:pt x="4669802" y="80060"/>
                  </a:lnTo>
                  <a:lnTo>
                    <a:pt x="4711662" y="80060"/>
                  </a:lnTo>
                  <a:lnTo>
                    <a:pt x="4711662" y="108915"/>
                  </a:lnTo>
                  <a:lnTo>
                    <a:pt x="4728527" y="108915"/>
                  </a:lnTo>
                  <a:lnTo>
                    <a:pt x="4728527" y="80060"/>
                  </a:lnTo>
                  <a:lnTo>
                    <a:pt x="4728527" y="66446"/>
                  </a:lnTo>
                  <a:lnTo>
                    <a:pt x="4728527" y="43688"/>
                  </a:lnTo>
                  <a:lnTo>
                    <a:pt x="4728527" y="29870"/>
                  </a:lnTo>
                  <a:lnTo>
                    <a:pt x="4728527" y="203"/>
                  </a:lnTo>
                  <a:close/>
                </a:path>
                <a:path w="10965815" h="184150">
                  <a:moveTo>
                    <a:pt x="4729340" y="148945"/>
                  </a:moveTo>
                  <a:lnTo>
                    <a:pt x="4725098" y="134264"/>
                  </a:lnTo>
                  <a:lnTo>
                    <a:pt x="4717694" y="127609"/>
                  </a:lnTo>
                  <a:lnTo>
                    <a:pt x="4712932" y="123342"/>
                  </a:lnTo>
                  <a:lnTo>
                    <a:pt x="4712678" y="123253"/>
                  </a:lnTo>
                  <a:lnTo>
                    <a:pt x="4712678" y="148945"/>
                  </a:lnTo>
                  <a:lnTo>
                    <a:pt x="4709617" y="157937"/>
                  </a:lnTo>
                  <a:lnTo>
                    <a:pt x="4700790" y="164642"/>
                  </a:lnTo>
                  <a:lnTo>
                    <a:pt x="4686795" y="168833"/>
                  </a:lnTo>
                  <a:lnTo>
                    <a:pt x="4668177" y="170281"/>
                  </a:lnTo>
                  <a:lnTo>
                    <a:pt x="4649571" y="168833"/>
                  </a:lnTo>
                  <a:lnTo>
                    <a:pt x="4635563" y="164642"/>
                  </a:lnTo>
                  <a:lnTo>
                    <a:pt x="4626737" y="157937"/>
                  </a:lnTo>
                  <a:lnTo>
                    <a:pt x="4623676" y="148945"/>
                  </a:lnTo>
                  <a:lnTo>
                    <a:pt x="4626737" y="139954"/>
                  </a:lnTo>
                  <a:lnTo>
                    <a:pt x="4635563" y="133248"/>
                  </a:lnTo>
                  <a:lnTo>
                    <a:pt x="4649571" y="129057"/>
                  </a:lnTo>
                  <a:lnTo>
                    <a:pt x="4668177" y="127609"/>
                  </a:lnTo>
                  <a:lnTo>
                    <a:pt x="4686795" y="129057"/>
                  </a:lnTo>
                  <a:lnTo>
                    <a:pt x="4700790" y="133248"/>
                  </a:lnTo>
                  <a:lnTo>
                    <a:pt x="4709617" y="139954"/>
                  </a:lnTo>
                  <a:lnTo>
                    <a:pt x="4712678" y="148945"/>
                  </a:lnTo>
                  <a:lnTo>
                    <a:pt x="4712678" y="123253"/>
                  </a:lnTo>
                  <a:lnTo>
                    <a:pt x="4693678" y="116547"/>
                  </a:lnTo>
                  <a:lnTo>
                    <a:pt x="4668177" y="114198"/>
                  </a:lnTo>
                  <a:lnTo>
                    <a:pt x="4642561" y="116547"/>
                  </a:lnTo>
                  <a:lnTo>
                    <a:pt x="4623244" y="123342"/>
                  </a:lnTo>
                  <a:lnTo>
                    <a:pt x="4611052" y="134264"/>
                  </a:lnTo>
                  <a:lnTo>
                    <a:pt x="4606810" y="148945"/>
                  </a:lnTo>
                  <a:lnTo>
                    <a:pt x="4611052" y="163601"/>
                  </a:lnTo>
                  <a:lnTo>
                    <a:pt x="4623244" y="174447"/>
                  </a:lnTo>
                  <a:lnTo>
                    <a:pt x="4642561" y="181178"/>
                  </a:lnTo>
                  <a:lnTo>
                    <a:pt x="4668177" y="183489"/>
                  </a:lnTo>
                  <a:lnTo>
                    <a:pt x="4693678" y="181178"/>
                  </a:lnTo>
                  <a:lnTo>
                    <a:pt x="4712932" y="174447"/>
                  </a:lnTo>
                  <a:lnTo>
                    <a:pt x="4717605" y="170281"/>
                  </a:lnTo>
                  <a:lnTo>
                    <a:pt x="4725098" y="163601"/>
                  </a:lnTo>
                  <a:lnTo>
                    <a:pt x="4729340" y="148945"/>
                  </a:lnTo>
                  <a:close/>
                </a:path>
                <a:path w="10965815" h="184150">
                  <a:moveTo>
                    <a:pt x="5884062" y="130454"/>
                  </a:moveTo>
                  <a:lnTo>
                    <a:pt x="5867336" y="116522"/>
                  </a:lnTo>
                  <a:lnTo>
                    <a:pt x="5855106" y="97713"/>
                  </a:lnTo>
                  <a:lnTo>
                    <a:pt x="5847600" y="75679"/>
                  </a:lnTo>
                  <a:lnTo>
                    <a:pt x="5845048" y="52019"/>
                  </a:lnTo>
                  <a:lnTo>
                    <a:pt x="5845048" y="35560"/>
                  </a:lnTo>
                  <a:lnTo>
                    <a:pt x="5877763" y="35560"/>
                  </a:lnTo>
                  <a:lnTo>
                    <a:pt x="5877763" y="28651"/>
                  </a:lnTo>
                  <a:lnTo>
                    <a:pt x="5877763" y="21539"/>
                  </a:lnTo>
                  <a:lnTo>
                    <a:pt x="5793841" y="21539"/>
                  </a:lnTo>
                  <a:lnTo>
                    <a:pt x="5793841" y="35560"/>
                  </a:lnTo>
                  <a:lnTo>
                    <a:pt x="5828589" y="35560"/>
                  </a:lnTo>
                  <a:lnTo>
                    <a:pt x="5828589" y="52019"/>
                  </a:lnTo>
                  <a:lnTo>
                    <a:pt x="5825960" y="77000"/>
                  </a:lnTo>
                  <a:lnTo>
                    <a:pt x="5818276" y="100228"/>
                  </a:lnTo>
                  <a:lnTo>
                    <a:pt x="5805779" y="120027"/>
                  </a:lnTo>
                  <a:lnTo>
                    <a:pt x="5788761" y="134721"/>
                  </a:lnTo>
                  <a:lnTo>
                    <a:pt x="5799125" y="147320"/>
                  </a:lnTo>
                  <a:lnTo>
                    <a:pt x="5817159" y="130886"/>
                  </a:lnTo>
                  <a:lnTo>
                    <a:pt x="5830494" y="108356"/>
                  </a:lnTo>
                  <a:lnTo>
                    <a:pt x="5836996" y="87210"/>
                  </a:lnTo>
                  <a:lnTo>
                    <a:pt x="5842813" y="105740"/>
                  </a:lnTo>
                  <a:lnTo>
                    <a:pt x="5855868" y="127203"/>
                  </a:lnTo>
                  <a:lnTo>
                    <a:pt x="5873699" y="142849"/>
                  </a:lnTo>
                  <a:lnTo>
                    <a:pt x="5884062" y="130454"/>
                  </a:lnTo>
                  <a:close/>
                </a:path>
                <a:path w="10965815" h="184150">
                  <a:moveTo>
                    <a:pt x="5909869" y="4470"/>
                  </a:moveTo>
                  <a:lnTo>
                    <a:pt x="5894019" y="4470"/>
                  </a:lnTo>
                  <a:lnTo>
                    <a:pt x="5894019" y="66040"/>
                  </a:lnTo>
                  <a:lnTo>
                    <a:pt x="5863945" y="66040"/>
                  </a:lnTo>
                  <a:lnTo>
                    <a:pt x="5863945" y="80060"/>
                  </a:lnTo>
                  <a:lnTo>
                    <a:pt x="5894019" y="80060"/>
                  </a:lnTo>
                  <a:lnTo>
                    <a:pt x="5894019" y="174548"/>
                  </a:lnTo>
                  <a:lnTo>
                    <a:pt x="5909869" y="174548"/>
                  </a:lnTo>
                  <a:lnTo>
                    <a:pt x="5909869" y="80060"/>
                  </a:lnTo>
                  <a:lnTo>
                    <a:pt x="5909869" y="66040"/>
                  </a:lnTo>
                  <a:lnTo>
                    <a:pt x="5909869" y="4470"/>
                  </a:lnTo>
                  <a:close/>
                </a:path>
                <a:path w="10965815" h="184150">
                  <a:moveTo>
                    <a:pt x="5947054" y="203"/>
                  </a:moveTo>
                  <a:lnTo>
                    <a:pt x="5930798" y="203"/>
                  </a:lnTo>
                  <a:lnTo>
                    <a:pt x="5930798" y="183896"/>
                  </a:lnTo>
                  <a:lnTo>
                    <a:pt x="5947054" y="183896"/>
                  </a:lnTo>
                  <a:lnTo>
                    <a:pt x="5947054" y="203"/>
                  </a:lnTo>
                  <a:close/>
                </a:path>
                <a:path w="10965815" h="184150">
                  <a:moveTo>
                    <a:pt x="6136818" y="94284"/>
                  </a:moveTo>
                  <a:lnTo>
                    <a:pt x="6112802" y="86842"/>
                  </a:lnTo>
                  <a:lnTo>
                    <a:pt x="6091250" y="73431"/>
                  </a:lnTo>
                  <a:lnTo>
                    <a:pt x="6075731" y="55575"/>
                  </a:lnTo>
                  <a:lnTo>
                    <a:pt x="6069762" y="34747"/>
                  </a:lnTo>
                  <a:lnTo>
                    <a:pt x="6069762" y="30683"/>
                  </a:lnTo>
                  <a:lnTo>
                    <a:pt x="6130518" y="30683"/>
                  </a:lnTo>
                  <a:lnTo>
                    <a:pt x="6130518" y="23368"/>
                  </a:lnTo>
                  <a:lnTo>
                    <a:pt x="6130518" y="16865"/>
                  </a:lnTo>
                  <a:lnTo>
                    <a:pt x="5991733" y="16865"/>
                  </a:lnTo>
                  <a:lnTo>
                    <a:pt x="5991733" y="30683"/>
                  </a:lnTo>
                  <a:lnTo>
                    <a:pt x="6052490" y="30683"/>
                  </a:lnTo>
                  <a:lnTo>
                    <a:pt x="6052490" y="34747"/>
                  </a:lnTo>
                  <a:lnTo>
                    <a:pt x="6046571" y="55664"/>
                  </a:lnTo>
                  <a:lnTo>
                    <a:pt x="6031154" y="73736"/>
                  </a:lnTo>
                  <a:lnTo>
                    <a:pt x="6009805" y="87363"/>
                  </a:lnTo>
                  <a:lnTo>
                    <a:pt x="5986043" y="94894"/>
                  </a:lnTo>
                  <a:lnTo>
                    <a:pt x="5992952" y="108305"/>
                  </a:lnTo>
                  <a:lnTo>
                    <a:pt x="6019736" y="98933"/>
                  </a:lnTo>
                  <a:lnTo>
                    <a:pt x="6043396" y="82804"/>
                  </a:lnTo>
                  <a:lnTo>
                    <a:pt x="6060275" y="61048"/>
                  </a:lnTo>
                  <a:lnTo>
                    <a:pt x="6061151" y="57467"/>
                  </a:lnTo>
                  <a:lnTo>
                    <a:pt x="6062027" y="60985"/>
                  </a:lnTo>
                  <a:lnTo>
                    <a:pt x="6079033" y="82575"/>
                  </a:lnTo>
                  <a:lnTo>
                    <a:pt x="6102947" y="98501"/>
                  </a:lnTo>
                  <a:lnTo>
                    <a:pt x="6130112" y="107696"/>
                  </a:lnTo>
                  <a:lnTo>
                    <a:pt x="6136818" y="94284"/>
                  </a:lnTo>
                  <a:close/>
                </a:path>
                <a:path w="10965815" h="184150">
                  <a:moveTo>
                    <a:pt x="6144539" y="146304"/>
                  </a:moveTo>
                  <a:lnTo>
                    <a:pt x="6069558" y="146304"/>
                  </a:lnTo>
                  <a:lnTo>
                    <a:pt x="6069558" y="101803"/>
                  </a:lnTo>
                  <a:lnTo>
                    <a:pt x="6052896" y="101803"/>
                  </a:lnTo>
                  <a:lnTo>
                    <a:pt x="6052896" y="146304"/>
                  </a:lnTo>
                  <a:lnTo>
                    <a:pt x="5978118" y="146304"/>
                  </a:lnTo>
                  <a:lnTo>
                    <a:pt x="5978118" y="160324"/>
                  </a:lnTo>
                  <a:lnTo>
                    <a:pt x="6144539" y="160324"/>
                  </a:lnTo>
                  <a:lnTo>
                    <a:pt x="6144539" y="150977"/>
                  </a:lnTo>
                  <a:lnTo>
                    <a:pt x="6144539" y="146304"/>
                  </a:lnTo>
                  <a:close/>
                </a:path>
                <a:path w="10965815" h="184150">
                  <a:moveTo>
                    <a:pt x="6264008" y="47752"/>
                  </a:moveTo>
                  <a:lnTo>
                    <a:pt x="6260439" y="31178"/>
                  </a:lnTo>
                  <a:lnTo>
                    <a:pt x="6252413" y="20726"/>
                  </a:lnTo>
                  <a:lnTo>
                    <a:pt x="6250521" y="18262"/>
                  </a:lnTo>
                  <a:lnTo>
                    <a:pt x="6247549" y="16611"/>
                  </a:lnTo>
                  <a:lnTo>
                    <a:pt x="6247549" y="47752"/>
                  </a:lnTo>
                  <a:lnTo>
                    <a:pt x="6245212" y="58635"/>
                  </a:lnTo>
                  <a:lnTo>
                    <a:pt x="6238710" y="67106"/>
                  </a:lnTo>
                  <a:lnTo>
                    <a:pt x="6228867" y="72618"/>
                  </a:lnTo>
                  <a:lnTo>
                    <a:pt x="6216459" y="74574"/>
                  </a:lnTo>
                  <a:lnTo>
                    <a:pt x="6204140" y="72618"/>
                  </a:lnTo>
                  <a:lnTo>
                    <a:pt x="6194285" y="67106"/>
                  </a:lnTo>
                  <a:lnTo>
                    <a:pt x="6187745" y="58635"/>
                  </a:lnTo>
                  <a:lnTo>
                    <a:pt x="6185370" y="47752"/>
                  </a:lnTo>
                  <a:lnTo>
                    <a:pt x="6187745" y="36842"/>
                  </a:lnTo>
                  <a:lnTo>
                    <a:pt x="6194285" y="28295"/>
                  </a:lnTo>
                  <a:lnTo>
                    <a:pt x="6204140" y="22720"/>
                  </a:lnTo>
                  <a:lnTo>
                    <a:pt x="6216459" y="20726"/>
                  </a:lnTo>
                  <a:lnTo>
                    <a:pt x="6228867" y="22720"/>
                  </a:lnTo>
                  <a:lnTo>
                    <a:pt x="6238710" y="28295"/>
                  </a:lnTo>
                  <a:lnTo>
                    <a:pt x="6245212" y="36842"/>
                  </a:lnTo>
                  <a:lnTo>
                    <a:pt x="6247549" y="47752"/>
                  </a:lnTo>
                  <a:lnTo>
                    <a:pt x="6247549" y="16611"/>
                  </a:lnTo>
                  <a:lnTo>
                    <a:pt x="6235458" y="9893"/>
                  </a:lnTo>
                  <a:lnTo>
                    <a:pt x="6216459" y="6908"/>
                  </a:lnTo>
                  <a:lnTo>
                    <a:pt x="6197574" y="9893"/>
                  </a:lnTo>
                  <a:lnTo>
                    <a:pt x="6182576" y="18262"/>
                  </a:lnTo>
                  <a:lnTo>
                    <a:pt x="6172682" y="31178"/>
                  </a:lnTo>
                  <a:lnTo>
                    <a:pt x="6169114" y="47752"/>
                  </a:lnTo>
                  <a:lnTo>
                    <a:pt x="6172682" y="64223"/>
                  </a:lnTo>
                  <a:lnTo>
                    <a:pt x="6182576" y="77063"/>
                  </a:lnTo>
                  <a:lnTo>
                    <a:pt x="6197574" y="85420"/>
                  </a:lnTo>
                  <a:lnTo>
                    <a:pt x="6216459" y="88392"/>
                  </a:lnTo>
                  <a:lnTo>
                    <a:pt x="6235458" y="85420"/>
                  </a:lnTo>
                  <a:lnTo>
                    <a:pt x="6250521" y="77063"/>
                  </a:lnTo>
                  <a:lnTo>
                    <a:pt x="6252438" y="74574"/>
                  </a:lnTo>
                  <a:lnTo>
                    <a:pt x="6260439" y="64223"/>
                  </a:lnTo>
                  <a:lnTo>
                    <a:pt x="6264008" y="47752"/>
                  </a:lnTo>
                  <a:close/>
                </a:path>
                <a:path w="10965815" h="184150">
                  <a:moveTo>
                    <a:pt x="6315621" y="203"/>
                  </a:moveTo>
                  <a:lnTo>
                    <a:pt x="6298552" y="203"/>
                  </a:lnTo>
                  <a:lnTo>
                    <a:pt x="6298552" y="94284"/>
                  </a:lnTo>
                  <a:lnTo>
                    <a:pt x="6315621" y="94284"/>
                  </a:lnTo>
                  <a:lnTo>
                    <a:pt x="6315621" y="203"/>
                  </a:lnTo>
                  <a:close/>
                </a:path>
                <a:path w="10965815" h="184150">
                  <a:moveTo>
                    <a:pt x="6321717" y="168046"/>
                  </a:moveTo>
                  <a:lnTo>
                    <a:pt x="6213614" y="168046"/>
                  </a:lnTo>
                  <a:lnTo>
                    <a:pt x="6213614" y="147929"/>
                  </a:lnTo>
                  <a:lnTo>
                    <a:pt x="6315621" y="147929"/>
                  </a:lnTo>
                  <a:lnTo>
                    <a:pt x="6315621" y="103225"/>
                  </a:lnTo>
                  <a:lnTo>
                    <a:pt x="6196749" y="103225"/>
                  </a:lnTo>
                  <a:lnTo>
                    <a:pt x="6196749" y="116840"/>
                  </a:lnTo>
                  <a:lnTo>
                    <a:pt x="6298958" y="116840"/>
                  </a:lnTo>
                  <a:lnTo>
                    <a:pt x="6298958" y="135331"/>
                  </a:lnTo>
                  <a:lnTo>
                    <a:pt x="6197155" y="135331"/>
                  </a:lnTo>
                  <a:lnTo>
                    <a:pt x="6197155" y="181457"/>
                  </a:lnTo>
                  <a:lnTo>
                    <a:pt x="6321717" y="181457"/>
                  </a:lnTo>
                  <a:lnTo>
                    <a:pt x="6321717" y="175564"/>
                  </a:lnTo>
                  <a:lnTo>
                    <a:pt x="6321717" y="168046"/>
                  </a:lnTo>
                  <a:close/>
                </a:path>
                <a:path w="10965815" h="184150">
                  <a:moveTo>
                    <a:pt x="6461099" y="130657"/>
                  </a:moveTo>
                  <a:lnTo>
                    <a:pt x="6442469" y="117817"/>
                  </a:lnTo>
                  <a:lnTo>
                    <a:pt x="6427444" y="99644"/>
                  </a:lnTo>
                  <a:lnTo>
                    <a:pt x="6417411" y="78397"/>
                  </a:lnTo>
                  <a:lnTo>
                    <a:pt x="6413754" y="56286"/>
                  </a:lnTo>
                  <a:lnTo>
                    <a:pt x="6413754" y="33121"/>
                  </a:lnTo>
                  <a:lnTo>
                    <a:pt x="6454394" y="33121"/>
                  </a:lnTo>
                  <a:lnTo>
                    <a:pt x="6454394" y="26416"/>
                  </a:lnTo>
                  <a:lnTo>
                    <a:pt x="6454394" y="18897"/>
                  </a:lnTo>
                  <a:lnTo>
                    <a:pt x="6355435" y="18897"/>
                  </a:lnTo>
                  <a:lnTo>
                    <a:pt x="6355435" y="33121"/>
                  </a:lnTo>
                  <a:lnTo>
                    <a:pt x="6397295" y="33121"/>
                  </a:lnTo>
                  <a:lnTo>
                    <a:pt x="6397295" y="56286"/>
                  </a:lnTo>
                  <a:lnTo>
                    <a:pt x="6393421" y="79921"/>
                  </a:lnTo>
                  <a:lnTo>
                    <a:pt x="6382944" y="102565"/>
                  </a:lnTo>
                  <a:lnTo>
                    <a:pt x="6367551" y="121780"/>
                  </a:lnTo>
                  <a:lnTo>
                    <a:pt x="6348933" y="135128"/>
                  </a:lnTo>
                  <a:lnTo>
                    <a:pt x="6358687" y="148539"/>
                  </a:lnTo>
                  <a:lnTo>
                    <a:pt x="6378892" y="133324"/>
                  </a:lnTo>
                  <a:lnTo>
                    <a:pt x="6395440" y="111252"/>
                  </a:lnTo>
                  <a:lnTo>
                    <a:pt x="6405753" y="86791"/>
                  </a:lnTo>
                  <a:lnTo>
                    <a:pt x="6415049" y="108407"/>
                  </a:lnTo>
                  <a:lnTo>
                    <a:pt x="6431293" y="129387"/>
                  </a:lnTo>
                  <a:lnTo>
                    <a:pt x="6451549" y="144068"/>
                  </a:lnTo>
                  <a:lnTo>
                    <a:pt x="6461099" y="130657"/>
                  </a:lnTo>
                  <a:close/>
                </a:path>
                <a:path w="10965815" h="184150">
                  <a:moveTo>
                    <a:pt x="6523279" y="74371"/>
                  </a:moveTo>
                  <a:lnTo>
                    <a:pt x="6493205" y="74371"/>
                  </a:lnTo>
                  <a:lnTo>
                    <a:pt x="6493205" y="203"/>
                  </a:lnTo>
                  <a:lnTo>
                    <a:pt x="6476136" y="203"/>
                  </a:lnTo>
                  <a:lnTo>
                    <a:pt x="6476136" y="183896"/>
                  </a:lnTo>
                  <a:lnTo>
                    <a:pt x="6493205" y="183896"/>
                  </a:lnTo>
                  <a:lnTo>
                    <a:pt x="6493205" y="88595"/>
                  </a:lnTo>
                  <a:lnTo>
                    <a:pt x="6523279" y="88595"/>
                  </a:lnTo>
                  <a:lnTo>
                    <a:pt x="6523279" y="74371"/>
                  </a:lnTo>
                  <a:close/>
                </a:path>
                <a:path w="10965815" h="184150">
                  <a:moveTo>
                    <a:pt x="7103262" y="130454"/>
                  </a:moveTo>
                  <a:lnTo>
                    <a:pt x="7086536" y="116522"/>
                  </a:lnTo>
                  <a:lnTo>
                    <a:pt x="7074306" y="97726"/>
                  </a:lnTo>
                  <a:lnTo>
                    <a:pt x="7066801" y="75679"/>
                  </a:lnTo>
                  <a:lnTo>
                    <a:pt x="7064248" y="52019"/>
                  </a:lnTo>
                  <a:lnTo>
                    <a:pt x="7064248" y="35560"/>
                  </a:lnTo>
                  <a:lnTo>
                    <a:pt x="7096963" y="35560"/>
                  </a:lnTo>
                  <a:lnTo>
                    <a:pt x="7096963" y="28651"/>
                  </a:lnTo>
                  <a:lnTo>
                    <a:pt x="7096963" y="21539"/>
                  </a:lnTo>
                  <a:lnTo>
                    <a:pt x="7013041" y="21539"/>
                  </a:lnTo>
                  <a:lnTo>
                    <a:pt x="7013041" y="35560"/>
                  </a:lnTo>
                  <a:lnTo>
                    <a:pt x="7047789" y="35560"/>
                  </a:lnTo>
                  <a:lnTo>
                    <a:pt x="7047789" y="52019"/>
                  </a:lnTo>
                  <a:lnTo>
                    <a:pt x="7045160" y="77000"/>
                  </a:lnTo>
                  <a:lnTo>
                    <a:pt x="7037476" y="100228"/>
                  </a:lnTo>
                  <a:lnTo>
                    <a:pt x="7024979" y="120027"/>
                  </a:lnTo>
                  <a:lnTo>
                    <a:pt x="7007961" y="134721"/>
                  </a:lnTo>
                  <a:lnTo>
                    <a:pt x="7018325" y="147320"/>
                  </a:lnTo>
                  <a:lnTo>
                    <a:pt x="7036359" y="130898"/>
                  </a:lnTo>
                  <a:lnTo>
                    <a:pt x="7049694" y="108369"/>
                  </a:lnTo>
                  <a:lnTo>
                    <a:pt x="7056196" y="87210"/>
                  </a:lnTo>
                  <a:lnTo>
                    <a:pt x="7062013" y="105740"/>
                  </a:lnTo>
                  <a:lnTo>
                    <a:pt x="7075068" y="127203"/>
                  </a:lnTo>
                  <a:lnTo>
                    <a:pt x="7092899" y="142849"/>
                  </a:lnTo>
                  <a:lnTo>
                    <a:pt x="7103262" y="130454"/>
                  </a:lnTo>
                  <a:close/>
                </a:path>
                <a:path w="10965815" h="184150">
                  <a:moveTo>
                    <a:pt x="7129069" y="4470"/>
                  </a:moveTo>
                  <a:lnTo>
                    <a:pt x="7113219" y="4470"/>
                  </a:lnTo>
                  <a:lnTo>
                    <a:pt x="7113219" y="66040"/>
                  </a:lnTo>
                  <a:lnTo>
                    <a:pt x="7083145" y="66040"/>
                  </a:lnTo>
                  <a:lnTo>
                    <a:pt x="7083145" y="80060"/>
                  </a:lnTo>
                  <a:lnTo>
                    <a:pt x="7113219" y="80060"/>
                  </a:lnTo>
                  <a:lnTo>
                    <a:pt x="7113219" y="174548"/>
                  </a:lnTo>
                  <a:lnTo>
                    <a:pt x="7129069" y="174548"/>
                  </a:lnTo>
                  <a:lnTo>
                    <a:pt x="7129069" y="80060"/>
                  </a:lnTo>
                  <a:lnTo>
                    <a:pt x="7129069" y="66040"/>
                  </a:lnTo>
                  <a:lnTo>
                    <a:pt x="7129069" y="4470"/>
                  </a:lnTo>
                  <a:close/>
                </a:path>
                <a:path w="10965815" h="184150">
                  <a:moveTo>
                    <a:pt x="7166254" y="203"/>
                  </a:moveTo>
                  <a:lnTo>
                    <a:pt x="7149998" y="203"/>
                  </a:lnTo>
                  <a:lnTo>
                    <a:pt x="7149998" y="183896"/>
                  </a:lnTo>
                  <a:lnTo>
                    <a:pt x="7166254" y="183896"/>
                  </a:lnTo>
                  <a:lnTo>
                    <a:pt x="7166254" y="203"/>
                  </a:lnTo>
                  <a:close/>
                </a:path>
                <a:path w="10965815" h="184150">
                  <a:moveTo>
                    <a:pt x="7356018" y="94284"/>
                  </a:moveTo>
                  <a:lnTo>
                    <a:pt x="7332002" y="86842"/>
                  </a:lnTo>
                  <a:lnTo>
                    <a:pt x="7310450" y="73431"/>
                  </a:lnTo>
                  <a:lnTo>
                    <a:pt x="7294931" y="55575"/>
                  </a:lnTo>
                  <a:lnTo>
                    <a:pt x="7288962" y="34747"/>
                  </a:lnTo>
                  <a:lnTo>
                    <a:pt x="7288962" y="30683"/>
                  </a:lnTo>
                  <a:lnTo>
                    <a:pt x="7349718" y="30683"/>
                  </a:lnTo>
                  <a:lnTo>
                    <a:pt x="7349718" y="23368"/>
                  </a:lnTo>
                  <a:lnTo>
                    <a:pt x="7349718" y="16865"/>
                  </a:lnTo>
                  <a:lnTo>
                    <a:pt x="7210933" y="16865"/>
                  </a:lnTo>
                  <a:lnTo>
                    <a:pt x="7210933" y="30683"/>
                  </a:lnTo>
                  <a:lnTo>
                    <a:pt x="7271690" y="30683"/>
                  </a:lnTo>
                  <a:lnTo>
                    <a:pt x="7271690" y="34747"/>
                  </a:lnTo>
                  <a:lnTo>
                    <a:pt x="7265771" y="55664"/>
                  </a:lnTo>
                  <a:lnTo>
                    <a:pt x="7250354" y="73736"/>
                  </a:lnTo>
                  <a:lnTo>
                    <a:pt x="7229005" y="87363"/>
                  </a:lnTo>
                  <a:lnTo>
                    <a:pt x="7205243" y="94894"/>
                  </a:lnTo>
                  <a:lnTo>
                    <a:pt x="7212152" y="108305"/>
                  </a:lnTo>
                  <a:lnTo>
                    <a:pt x="7238936" y="98933"/>
                  </a:lnTo>
                  <a:lnTo>
                    <a:pt x="7262596" y="82804"/>
                  </a:lnTo>
                  <a:lnTo>
                    <a:pt x="7279475" y="61048"/>
                  </a:lnTo>
                  <a:lnTo>
                    <a:pt x="7280351" y="57467"/>
                  </a:lnTo>
                  <a:lnTo>
                    <a:pt x="7281227" y="60985"/>
                  </a:lnTo>
                  <a:lnTo>
                    <a:pt x="7298233" y="82575"/>
                  </a:lnTo>
                  <a:lnTo>
                    <a:pt x="7322147" y="98501"/>
                  </a:lnTo>
                  <a:lnTo>
                    <a:pt x="7349312" y="107696"/>
                  </a:lnTo>
                  <a:lnTo>
                    <a:pt x="7356018" y="94284"/>
                  </a:lnTo>
                  <a:close/>
                </a:path>
                <a:path w="10965815" h="184150">
                  <a:moveTo>
                    <a:pt x="7363739" y="146304"/>
                  </a:moveTo>
                  <a:lnTo>
                    <a:pt x="7288758" y="146304"/>
                  </a:lnTo>
                  <a:lnTo>
                    <a:pt x="7288758" y="101815"/>
                  </a:lnTo>
                  <a:lnTo>
                    <a:pt x="7272096" y="101815"/>
                  </a:lnTo>
                  <a:lnTo>
                    <a:pt x="7272096" y="146304"/>
                  </a:lnTo>
                  <a:lnTo>
                    <a:pt x="7197318" y="146304"/>
                  </a:lnTo>
                  <a:lnTo>
                    <a:pt x="7197318" y="160337"/>
                  </a:lnTo>
                  <a:lnTo>
                    <a:pt x="7363739" y="160337"/>
                  </a:lnTo>
                  <a:lnTo>
                    <a:pt x="7363739" y="150990"/>
                  </a:lnTo>
                  <a:lnTo>
                    <a:pt x="7363739" y="146304"/>
                  </a:lnTo>
                  <a:close/>
                </a:path>
                <a:path w="10965815" h="184150">
                  <a:moveTo>
                    <a:pt x="7494384" y="133299"/>
                  </a:moveTo>
                  <a:lnTo>
                    <a:pt x="7494143" y="131470"/>
                  </a:lnTo>
                  <a:lnTo>
                    <a:pt x="7492555" y="119278"/>
                  </a:lnTo>
                  <a:lnTo>
                    <a:pt x="7472172" y="122529"/>
                  </a:lnTo>
                  <a:lnTo>
                    <a:pt x="7451890" y="124523"/>
                  </a:lnTo>
                  <a:lnTo>
                    <a:pt x="7430351" y="125514"/>
                  </a:lnTo>
                  <a:lnTo>
                    <a:pt x="7408227" y="125768"/>
                  </a:lnTo>
                  <a:lnTo>
                    <a:pt x="7408227" y="83121"/>
                  </a:lnTo>
                  <a:lnTo>
                    <a:pt x="7474267" y="83121"/>
                  </a:lnTo>
                  <a:lnTo>
                    <a:pt x="7474267" y="17272"/>
                  </a:lnTo>
                  <a:lnTo>
                    <a:pt x="7391159" y="17272"/>
                  </a:lnTo>
                  <a:lnTo>
                    <a:pt x="7391159" y="31089"/>
                  </a:lnTo>
                  <a:lnTo>
                    <a:pt x="7457605" y="31089"/>
                  </a:lnTo>
                  <a:lnTo>
                    <a:pt x="7457605" y="69291"/>
                  </a:lnTo>
                  <a:lnTo>
                    <a:pt x="7391565" y="69291"/>
                  </a:lnTo>
                  <a:lnTo>
                    <a:pt x="7391565" y="139801"/>
                  </a:lnTo>
                  <a:lnTo>
                    <a:pt x="7406195" y="139801"/>
                  </a:lnTo>
                  <a:lnTo>
                    <a:pt x="7430783" y="139509"/>
                  </a:lnTo>
                  <a:lnTo>
                    <a:pt x="7452728" y="138455"/>
                  </a:lnTo>
                  <a:lnTo>
                    <a:pt x="7473467" y="136461"/>
                  </a:lnTo>
                  <a:lnTo>
                    <a:pt x="7494384" y="133299"/>
                  </a:lnTo>
                  <a:close/>
                </a:path>
                <a:path w="10965815" h="184150">
                  <a:moveTo>
                    <a:pt x="7555547" y="73152"/>
                  </a:moveTo>
                  <a:lnTo>
                    <a:pt x="7525474" y="73152"/>
                  </a:lnTo>
                  <a:lnTo>
                    <a:pt x="7525474" y="0"/>
                  </a:lnTo>
                  <a:lnTo>
                    <a:pt x="7508608" y="0"/>
                  </a:lnTo>
                  <a:lnTo>
                    <a:pt x="7508608" y="184099"/>
                  </a:lnTo>
                  <a:lnTo>
                    <a:pt x="7525474" y="184099"/>
                  </a:lnTo>
                  <a:lnTo>
                    <a:pt x="7525474" y="87376"/>
                  </a:lnTo>
                  <a:lnTo>
                    <a:pt x="7555547" y="87376"/>
                  </a:lnTo>
                  <a:lnTo>
                    <a:pt x="7555547" y="73152"/>
                  </a:lnTo>
                  <a:close/>
                </a:path>
                <a:path w="10965815" h="184150">
                  <a:moveTo>
                    <a:pt x="7670952" y="58318"/>
                  </a:moveTo>
                  <a:lnTo>
                    <a:pt x="7667345" y="40017"/>
                  </a:lnTo>
                  <a:lnTo>
                    <a:pt x="7658722" y="27635"/>
                  </a:lnTo>
                  <a:lnTo>
                    <a:pt x="7657363" y="25679"/>
                  </a:lnTo>
                  <a:lnTo>
                    <a:pt x="7654696" y="24041"/>
                  </a:lnTo>
                  <a:lnTo>
                    <a:pt x="7654696" y="58318"/>
                  </a:lnTo>
                  <a:lnTo>
                    <a:pt x="7652283" y="70637"/>
                  </a:lnTo>
                  <a:lnTo>
                    <a:pt x="7645654" y="80276"/>
                  </a:lnTo>
                  <a:lnTo>
                    <a:pt x="7635659" y="86563"/>
                  </a:lnTo>
                  <a:lnTo>
                    <a:pt x="7623200" y="88811"/>
                  </a:lnTo>
                  <a:lnTo>
                    <a:pt x="7610729" y="86563"/>
                  </a:lnTo>
                  <a:lnTo>
                    <a:pt x="7600747" y="80276"/>
                  </a:lnTo>
                  <a:lnTo>
                    <a:pt x="7594105" y="70637"/>
                  </a:lnTo>
                  <a:lnTo>
                    <a:pt x="7591704" y="58318"/>
                  </a:lnTo>
                  <a:lnTo>
                    <a:pt x="7594105" y="45897"/>
                  </a:lnTo>
                  <a:lnTo>
                    <a:pt x="7600747" y="36195"/>
                  </a:lnTo>
                  <a:lnTo>
                    <a:pt x="7610729" y="29895"/>
                  </a:lnTo>
                  <a:lnTo>
                    <a:pt x="7623200" y="27635"/>
                  </a:lnTo>
                  <a:lnTo>
                    <a:pt x="7635659" y="29895"/>
                  </a:lnTo>
                  <a:lnTo>
                    <a:pt x="7645654" y="36195"/>
                  </a:lnTo>
                  <a:lnTo>
                    <a:pt x="7652283" y="45897"/>
                  </a:lnTo>
                  <a:lnTo>
                    <a:pt x="7654696" y="58318"/>
                  </a:lnTo>
                  <a:lnTo>
                    <a:pt x="7654696" y="24041"/>
                  </a:lnTo>
                  <a:lnTo>
                    <a:pt x="7642225" y="16344"/>
                  </a:lnTo>
                  <a:lnTo>
                    <a:pt x="7623200" y="13004"/>
                  </a:lnTo>
                  <a:lnTo>
                    <a:pt x="7604125" y="16344"/>
                  </a:lnTo>
                  <a:lnTo>
                    <a:pt x="7588936" y="25679"/>
                  </a:lnTo>
                  <a:lnTo>
                    <a:pt x="7578877" y="40017"/>
                  </a:lnTo>
                  <a:lnTo>
                    <a:pt x="7575245" y="58318"/>
                  </a:lnTo>
                  <a:lnTo>
                    <a:pt x="7578877" y="76542"/>
                  </a:lnTo>
                  <a:lnTo>
                    <a:pt x="7588936" y="90881"/>
                  </a:lnTo>
                  <a:lnTo>
                    <a:pt x="7604125" y="100266"/>
                  </a:lnTo>
                  <a:lnTo>
                    <a:pt x="7623200" y="103632"/>
                  </a:lnTo>
                  <a:lnTo>
                    <a:pt x="7642225" y="100266"/>
                  </a:lnTo>
                  <a:lnTo>
                    <a:pt x="7657363" y="90881"/>
                  </a:lnTo>
                  <a:lnTo>
                    <a:pt x="7658811" y="88811"/>
                  </a:lnTo>
                  <a:lnTo>
                    <a:pt x="7667345" y="76542"/>
                  </a:lnTo>
                  <a:lnTo>
                    <a:pt x="7670952" y="58318"/>
                  </a:lnTo>
                  <a:close/>
                </a:path>
                <a:path w="10965815" h="184150">
                  <a:moveTo>
                    <a:pt x="7721752" y="406"/>
                  </a:moveTo>
                  <a:lnTo>
                    <a:pt x="7704683" y="406"/>
                  </a:lnTo>
                  <a:lnTo>
                    <a:pt x="7704683" y="134518"/>
                  </a:lnTo>
                  <a:lnTo>
                    <a:pt x="7721752" y="134518"/>
                  </a:lnTo>
                  <a:lnTo>
                    <a:pt x="7721752" y="406"/>
                  </a:lnTo>
                  <a:close/>
                </a:path>
                <a:path w="10965815" h="184150">
                  <a:moveTo>
                    <a:pt x="7727239" y="166027"/>
                  </a:moveTo>
                  <a:lnTo>
                    <a:pt x="7620355" y="166027"/>
                  </a:lnTo>
                  <a:lnTo>
                    <a:pt x="7620355" y="120700"/>
                  </a:lnTo>
                  <a:lnTo>
                    <a:pt x="7603693" y="120700"/>
                  </a:lnTo>
                  <a:lnTo>
                    <a:pt x="7603693" y="179844"/>
                  </a:lnTo>
                  <a:lnTo>
                    <a:pt x="7727239" y="179844"/>
                  </a:lnTo>
                  <a:lnTo>
                    <a:pt x="7727239" y="170700"/>
                  </a:lnTo>
                  <a:lnTo>
                    <a:pt x="7727239" y="166027"/>
                  </a:lnTo>
                  <a:close/>
                </a:path>
                <a:path w="10965815" h="184150">
                  <a:moveTo>
                    <a:pt x="8595258" y="47752"/>
                  </a:moveTo>
                  <a:lnTo>
                    <a:pt x="8591677" y="31178"/>
                  </a:lnTo>
                  <a:lnTo>
                    <a:pt x="8583663" y="20726"/>
                  </a:lnTo>
                  <a:lnTo>
                    <a:pt x="8581771" y="18262"/>
                  </a:lnTo>
                  <a:lnTo>
                    <a:pt x="8578799" y="16611"/>
                  </a:lnTo>
                  <a:lnTo>
                    <a:pt x="8578799" y="47752"/>
                  </a:lnTo>
                  <a:lnTo>
                    <a:pt x="8576450" y="58635"/>
                  </a:lnTo>
                  <a:lnTo>
                    <a:pt x="8569960" y="67106"/>
                  </a:lnTo>
                  <a:lnTo>
                    <a:pt x="8560105" y="72618"/>
                  </a:lnTo>
                  <a:lnTo>
                    <a:pt x="8547710" y="74574"/>
                  </a:lnTo>
                  <a:lnTo>
                    <a:pt x="8535391" y="72618"/>
                  </a:lnTo>
                  <a:lnTo>
                    <a:pt x="8525535" y="67106"/>
                  </a:lnTo>
                  <a:lnTo>
                    <a:pt x="8518982" y="58635"/>
                  </a:lnTo>
                  <a:lnTo>
                    <a:pt x="8516620" y="47752"/>
                  </a:lnTo>
                  <a:lnTo>
                    <a:pt x="8518982" y="36842"/>
                  </a:lnTo>
                  <a:lnTo>
                    <a:pt x="8525535" y="28295"/>
                  </a:lnTo>
                  <a:lnTo>
                    <a:pt x="8535391" y="22720"/>
                  </a:lnTo>
                  <a:lnTo>
                    <a:pt x="8547710" y="20726"/>
                  </a:lnTo>
                  <a:lnTo>
                    <a:pt x="8560105" y="22720"/>
                  </a:lnTo>
                  <a:lnTo>
                    <a:pt x="8569960" y="28295"/>
                  </a:lnTo>
                  <a:lnTo>
                    <a:pt x="8576450" y="36842"/>
                  </a:lnTo>
                  <a:lnTo>
                    <a:pt x="8578799" y="47752"/>
                  </a:lnTo>
                  <a:lnTo>
                    <a:pt x="8578799" y="16611"/>
                  </a:lnTo>
                  <a:lnTo>
                    <a:pt x="8566709" y="9893"/>
                  </a:lnTo>
                  <a:lnTo>
                    <a:pt x="8547710" y="6908"/>
                  </a:lnTo>
                  <a:lnTo>
                    <a:pt x="8528825" y="9893"/>
                  </a:lnTo>
                  <a:lnTo>
                    <a:pt x="8513826" y="18262"/>
                  </a:lnTo>
                  <a:lnTo>
                    <a:pt x="8503933" y="31178"/>
                  </a:lnTo>
                  <a:lnTo>
                    <a:pt x="8500364" y="47752"/>
                  </a:lnTo>
                  <a:lnTo>
                    <a:pt x="8503933" y="64223"/>
                  </a:lnTo>
                  <a:lnTo>
                    <a:pt x="8513826" y="77063"/>
                  </a:lnTo>
                  <a:lnTo>
                    <a:pt x="8528825" y="85420"/>
                  </a:lnTo>
                  <a:lnTo>
                    <a:pt x="8547710" y="88392"/>
                  </a:lnTo>
                  <a:lnTo>
                    <a:pt x="8566709" y="85420"/>
                  </a:lnTo>
                  <a:lnTo>
                    <a:pt x="8581771" y="77063"/>
                  </a:lnTo>
                  <a:lnTo>
                    <a:pt x="8583689" y="74574"/>
                  </a:lnTo>
                  <a:lnTo>
                    <a:pt x="8591677" y="64223"/>
                  </a:lnTo>
                  <a:lnTo>
                    <a:pt x="8595258" y="47752"/>
                  </a:lnTo>
                  <a:close/>
                </a:path>
                <a:path w="10965815" h="184150">
                  <a:moveTo>
                    <a:pt x="8646871" y="203"/>
                  </a:moveTo>
                  <a:lnTo>
                    <a:pt x="8629802" y="203"/>
                  </a:lnTo>
                  <a:lnTo>
                    <a:pt x="8629802" y="94284"/>
                  </a:lnTo>
                  <a:lnTo>
                    <a:pt x="8646871" y="94284"/>
                  </a:lnTo>
                  <a:lnTo>
                    <a:pt x="8646871" y="203"/>
                  </a:lnTo>
                  <a:close/>
                </a:path>
                <a:path w="10965815" h="184150">
                  <a:moveTo>
                    <a:pt x="8652967" y="168046"/>
                  </a:moveTo>
                  <a:lnTo>
                    <a:pt x="8544865" y="168046"/>
                  </a:lnTo>
                  <a:lnTo>
                    <a:pt x="8544865" y="147942"/>
                  </a:lnTo>
                  <a:lnTo>
                    <a:pt x="8646871" y="147942"/>
                  </a:lnTo>
                  <a:lnTo>
                    <a:pt x="8646871" y="103225"/>
                  </a:lnTo>
                  <a:lnTo>
                    <a:pt x="8527999" y="103225"/>
                  </a:lnTo>
                  <a:lnTo>
                    <a:pt x="8527999" y="116852"/>
                  </a:lnTo>
                  <a:lnTo>
                    <a:pt x="8630209" y="116852"/>
                  </a:lnTo>
                  <a:lnTo>
                    <a:pt x="8630209" y="135331"/>
                  </a:lnTo>
                  <a:lnTo>
                    <a:pt x="8528406" y="135331"/>
                  </a:lnTo>
                  <a:lnTo>
                    <a:pt x="8528406" y="181457"/>
                  </a:lnTo>
                  <a:lnTo>
                    <a:pt x="8652967" y="181457"/>
                  </a:lnTo>
                  <a:lnTo>
                    <a:pt x="8652967" y="175564"/>
                  </a:lnTo>
                  <a:lnTo>
                    <a:pt x="8652967" y="168046"/>
                  </a:lnTo>
                  <a:close/>
                </a:path>
                <a:path w="10965815" h="184150">
                  <a:moveTo>
                    <a:pt x="8781364" y="85953"/>
                  </a:moveTo>
                  <a:lnTo>
                    <a:pt x="8781123" y="83312"/>
                  </a:lnTo>
                  <a:lnTo>
                    <a:pt x="8780145" y="72745"/>
                  </a:lnTo>
                  <a:lnTo>
                    <a:pt x="8760892" y="75196"/>
                  </a:lnTo>
                  <a:lnTo>
                    <a:pt x="8742553" y="76606"/>
                  </a:lnTo>
                  <a:lnTo>
                    <a:pt x="8723909" y="77266"/>
                  </a:lnTo>
                  <a:lnTo>
                    <a:pt x="8707399" y="77393"/>
                  </a:lnTo>
                  <a:lnTo>
                    <a:pt x="8707399" y="55067"/>
                  </a:lnTo>
                  <a:lnTo>
                    <a:pt x="8769579" y="55067"/>
                  </a:lnTo>
                  <a:lnTo>
                    <a:pt x="8769579" y="8940"/>
                  </a:lnTo>
                  <a:lnTo>
                    <a:pt x="8690331" y="8940"/>
                  </a:lnTo>
                  <a:lnTo>
                    <a:pt x="8690331" y="22148"/>
                  </a:lnTo>
                  <a:lnTo>
                    <a:pt x="8752916" y="22148"/>
                  </a:lnTo>
                  <a:lnTo>
                    <a:pt x="8752916" y="42672"/>
                  </a:lnTo>
                  <a:lnTo>
                    <a:pt x="8690737" y="42672"/>
                  </a:lnTo>
                  <a:lnTo>
                    <a:pt x="8690737" y="90627"/>
                  </a:lnTo>
                  <a:lnTo>
                    <a:pt x="8703742" y="90627"/>
                  </a:lnTo>
                  <a:lnTo>
                    <a:pt x="8724252" y="90474"/>
                  </a:lnTo>
                  <a:lnTo>
                    <a:pt x="8743239" y="89814"/>
                  </a:lnTo>
                  <a:lnTo>
                    <a:pt x="8761895" y="88404"/>
                  </a:lnTo>
                  <a:lnTo>
                    <a:pt x="8781364" y="85953"/>
                  </a:lnTo>
                  <a:close/>
                </a:path>
                <a:path w="10965815" h="184150">
                  <a:moveTo>
                    <a:pt x="8834196" y="203"/>
                  </a:moveTo>
                  <a:lnTo>
                    <a:pt x="8817331" y="203"/>
                  </a:lnTo>
                  <a:lnTo>
                    <a:pt x="8817331" y="22555"/>
                  </a:lnTo>
                  <a:lnTo>
                    <a:pt x="8781771" y="22555"/>
                  </a:lnTo>
                  <a:lnTo>
                    <a:pt x="8781771" y="36372"/>
                  </a:lnTo>
                  <a:lnTo>
                    <a:pt x="8817331" y="36372"/>
                  </a:lnTo>
                  <a:lnTo>
                    <a:pt x="8817331" y="55473"/>
                  </a:lnTo>
                  <a:lnTo>
                    <a:pt x="8781771" y="55473"/>
                  </a:lnTo>
                  <a:lnTo>
                    <a:pt x="8781771" y="69291"/>
                  </a:lnTo>
                  <a:lnTo>
                    <a:pt x="8817331" y="69291"/>
                  </a:lnTo>
                  <a:lnTo>
                    <a:pt x="8817331" y="96723"/>
                  </a:lnTo>
                  <a:lnTo>
                    <a:pt x="8834196" y="96723"/>
                  </a:lnTo>
                  <a:lnTo>
                    <a:pt x="8834196" y="69291"/>
                  </a:lnTo>
                  <a:lnTo>
                    <a:pt x="8834196" y="55473"/>
                  </a:lnTo>
                  <a:lnTo>
                    <a:pt x="8834196" y="36372"/>
                  </a:lnTo>
                  <a:lnTo>
                    <a:pt x="8834196" y="22555"/>
                  </a:lnTo>
                  <a:lnTo>
                    <a:pt x="8834196" y="203"/>
                  </a:lnTo>
                  <a:close/>
                </a:path>
                <a:path w="10965815" h="184150">
                  <a:moveTo>
                    <a:pt x="8841308" y="169265"/>
                  </a:moveTo>
                  <a:lnTo>
                    <a:pt x="8731987" y="169265"/>
                  </a:lnTo>
                  <a:lnTo>
                    <a:pt x="8731987" y="149352"/>
                  </a:lnTo>
                  <a:lnTo>
                    <a:pt x="8834196" y="149352"/>
                  </a:lnTo>
                  <a:lnTo>
                    <a:pt x="8834196" y="105664"/>
                  </a:lnTo>
                  <a:lnTo>
                    <a:pt x="8714918" y="105664"/>
                  </a:lnTo>
                  <a:lnTo>
                    <a:pt x="8714918" y="118872"/>
                  </a:lnTo>
                  <a:lnTo>
                    <a:pt x="8817534" y="118872"/>
                  </a:lnTo>
                  <a:lnTo>
                    <a:pt x="8817534" y="136956"/>
                  </a:lnTo>
                  <a:lnTo>
                    <a:pt x="8715324" y="136956"/>
                  </a:lnTo>
                  <a:lnTo>
                    <a:pt x="8715324" y="182473"/>
                  </a:lnTo>
                  <a:lnTo>
                    <a:pt x="8841308" y="182473"/>
                  </a:lnTo>
                  <a:lnTo>
                    <a:pt x="8841308" y="175564"/>
                  </a:lnTo>
                  <a:lnTo>
                    <a:pt x="8841308" y="169265"/>
                  </a:lnTo>
                  <a:close/>
                </a:path>
                <a:path w="10965815" h="184150">
                  <a:moveTo>
                    <a:pt x="9021127" y="406"/>
                  </a:moveTo>
                  <a:lnTo>
                    <a:pt x="9004262" y="406"/>
                  </a:lnTo>
                  <a:lnTo>
                    <a:pt x="9004262" y="52019"/>
                  </a:lnTo>
                  <a:lnTo>
                    <a:pt x="8961996" y="52019"/>
                  </a:lnTo>
                  <a:lnTo>
                    <a:pt x="8961996" y="44907"/>
                  </a:lnTo>
                  <a:lnTo>
                    <a:pt x="8961996" y="12395"/>
                  </a:lnTo>
                  <a:lnTo>
                    <a:pt x="8945537" y="12395"/>
                  </a:lnTo>
                  <a:lnTo>
                    <a:pt x="8945537" y="44907"/>
                  </a:lnTo>
                  <a:lnTo>
                    <a:pt x="8945537" y="58115"/>
                  </a:lnTo>
                  <a:lnTo>
                    <a:pt x="8945537" y="91236"/>
                  </a:lnTo>
                  <a:lnTo>
                    <a:pt x="8895753" y="91236"/>
                  </a:lnTo>
                  <a:lnTo>
                    <a:pt x="8895753" y="58115"/>
                  </a:lnTo>
                  <a:lnTo>
                    <a:pt x="8945537" y="58115"/>
                  </a:lnTo>
                  <a:lnTo>
                    <a:pt x="8945537" y="44907"/>
                  </a:lnTo>
                  <a:lnTo>
                    <a:pt x="8895753" y="44907"/>
                  </a:lnTo>
                  <a:lnTo>
                    <a:pt x="8895753" y="12395"/>
                  </a:lnTo>
                  <a:lnTo>
                    <a:pt x="8879091" y="12395"/>
                  </a:lnTo>
                  <a:lnTo>
                    <a:pt x="8879091" y="105054"/>
                  </a:lnTo>
                  <a:lnTo>
                    <a:pt x="8961996" y="105054"/>
                  </a:lnTo>
                  <a:lnTo>
                    <a:pt x="8961996" y="91236"/>
                  </a:lnTo>
                  <a:lnTo>
                    <a:pt x="8961996" y="65836"/>
                  </a:lnTo>
                  <a:lnTo>
                    <a:pt x="9004262" y="65836"/>
                  </a:lnTo>
                  <a:lnTo>
                    <a:pt x="9004262" y="136347"/>
                  </a:lnTo>
                  <a:lnTo>
                    <a:pt x="9021127" y="136347"/>
                  </a:lnTo>
                  <a:lnTo>
                    <a:pt x="9021127" y="65836"/>
                  </a:lnTo>
                  <a:lnTo>
                    <a:pt x="9021127" y="52019"/>
                  </a:lnTo>
                  <a:lnTo>
                    <a:pt x="9021127" y="406"/>
                  </a:lnTo>
                  <a:close/>
                </a:path>
                <a:path w="10965815" h="184150">
                  <a:moveTo>
                    <a:pt x="9025598" y="166014"/>
                  </a:moveTo>
                  <a:lnTo>
                    <a:pt x="8919934" y="166014"/>
                  </a:lnTo>
                  <a:lnTo>
                    <a:pt x="8919934" y="123139"/>
                  </a:lnTo>
                  <a:lnTo>
                    <a:pt x="8903068" y="123139"/>
                  </a:lnTo>
                  <a:lnTo>
                    <a:pt x="8903068" y="179844"/>
                  </a:lnTo>
                  <a:lnTo>
                    <a:pt x="9025598" y="179844"/>
                  </a:lnTo>
                  <a:lnTo>
                    <a:pt x="9025598" y="173126"/>
                  </a:lnTo>
                  <a:lnTo>
                    <a:pt x="9025598" y="166014"/>
                  </a:lnTo>
                  <a:close/>
                </a:path>
                <a:path w="10965815" h="184150">
                  <a:moveTo>
                    <a:pt x="9214358" y="27025"/>
                  </a:moveTo>
                  <a:lnTo>
                    <a:pt x="9148318" y="27025"/>
                  </a:lnTo>
                  <a:lnTo>
                    <a:pt x="9148318" y="3251"/>
                  </a:lnTo>
                  <a:lnTo>
                    <a:pt x="9131656" y="3251"/>
                  </a:lnTo>
                  <a:lnTo>
                    <a:pt x="9131656" y="27025"/>
                  </a:lnTo>
                  <a:lnTo>
                    <a:pt x="9065209" y="27025"/>
                  </a:lnTo>
                  <a:lnTo>
                    <a:pt x="9065209" y="40843"/>
                  </a:lnTo>
                  <a:lnTo>
                    <a:pt x="9214358" y="40843"/>
                  </a:lnTo>
                  <a:lnTo>
                    <a:pt x="9214358" y="35560"/>
                  </a:lnTo>
                  <a:lnTo>
                    <a:pt x="9214358" y="27025"/>
                  </a:lnTo>
                  <a:close/>
                </a:path>
                <a:path w="10965815" h="184150">
                  <a:moveTo>
                    <a:pt x="9223502" y="148539"/>
                  </a:moveTo>
                  <a:lnTo>
                    <a:pt x="9148318" y="148539"/>
                  </a:lnTo>
                  <a:lnTo>
                    <a:pt x="9148318" y="123139"/>
                  </a:lnTo>
                  <a:lnTo>
                    <a:pt x="9148318" y="122351"/>
                  </a:lnTo>
                  <a:lnTo>
                    <a:pt x="9164866" y="120802"/>
                  </a:lnTo>
                  <a:lnTo>
                    <a:pt x="9168498" y="119481"/>
                  </a:lnTo>
                  <a:lnTo>
                    <a:pt x="9183802" y="113969"/>
                  </a:lnTo>
                  <a:lnTo>
                    <a:pt x="9188425" y="109728"/>
                  </a:lnTo>
                  <a:lnTo>
                    <a:pt x="9195765" y="102997"/>
                  </a:lnTo>
                  <a:lnTo>
                    <a:pt x="9199931" y="88188"/>
                  </a:lnTo>
                  <a:lnTo>
                    <a:pt x="9195765" y="73393"/>
                  </a:lnTo>
                  <a:lnTo>
                    <a:pt x="9188196" y="66446"/>
                  </a:lnTo>
                  <a:lnTo>
                    <a:pt x="9183802" y="62407"/>
                  </a:lnTo>
                  <a:lnTo>
                    <a:pt x="9182862" y="62077"/>
                  </a:lnTo>
                  <a:lnTo>
                    <a:pt x="9182862" y="88188"/>
                  </a:lnTo>
                  <a:lnTo>
                    <a:pt x="9179903" y="97307"/>
                  </a:lnTo>
                  <a:lnTo>
                    <a:pt x="9171381" y="104076"/>
                  </a:lnTo>
                  <a:lnTo>
                    <a:pt x="9157830" y="108280"/>
                  </a:lnTo>
                  <a:lnTo>
                    <a:pt x="9139784" y="109728"/>
                  </a:lnTo>
                  <a:lnTo>
                    <a:pt x="9121813" y="108280"/>
                  </a:lnTo>
                  <a:lnTo>
                    <a:pt x="9108262" y="104076"/>
                  </a:lnTo>
                  <a:lnTo>
                    <a:pt x="9099690" y="97307"/>
                  </a:lnTo>
                  <a:lnTo>
                    <a:pt x="9096705" y="88188"/>
                  </a:lnTo>
                  <a:lnTo>
                    <a:pt x="9099690" y="79057"/>
                  </a:lnTo>
                  <a:lnTo>
                    <a:pt x="9108262" y="72212"/>
                  </a:lnTo>
                  <a:lnTo>
                    <a:pt x="9121813" y="67932"/>
                  </a:lnTo>
                  <a:lnTo>
                    <a:pt x="9139784" y="66446"/>
                  </a:lnTo>
                  <a:lnTo>
                    <a:pt x="9157830" y="67932"/>
                  </a:lnTo>
                  <a:lnTo>
                    <a:pt x="9171381" y="72212"/>
                  </a:lnTo>
                  <a:lnTo>
                    <a:pt x="9179903" y="79057"/>
                  </a:lnTo>
                  <a:lnTo>
                    <a:pt x="9182862" y="88188"/>
                  </a:lnTo>
                  <a:lnTo>
                    <a:pt x="9182862" y="62077"/>
                  </a:lnTo>
                  <a:lnTo>
                    <a:pt x="9164866" y="55587"/>
                  </a:lnTo>
                  <a:lnTo>
                    <a:pt x="9139784" y="53238"/>
                  </a:lnTo>
                  <a:lnTo>
                    <a:pt x="9114815" y="55587"/>
                  </a:lnTo>
                  <a:lnTo>
                    <a:pt x="9095943" y="62407"/>
                  </a:lnTo>
                  <a:lnTo>
                    <a:pt x="9084005" y="73393"/>
                  </a:lnTo>
                  <a:lnTo>
                    <a:pt x="9079840" y="88188"/>
                  </a:lnTo>
                  <a:lnTo>
                    <a:pt x="9084005" y="102997"/>
                  </a:lnTo>
                  <a:lnTo>
                    <a:pt x="9095943" y="113969"/>
                  </a:lnTo>
                  <a:lnTo>
                    <a:pt x="9114815" y="120802"/>
                  </a:lnTo>
                  <a:lnTo>
                    <a:pt x="9131656" y="122377"/>
                  </a:lnTo>
                  <a:lnTo>
                    <a:pt x="9131656" y="148539"/>
                  </a:lnTo>
                  <a:lnTo>
                    <a:pt x="9057081" y="148539"/>
                  </a:lnTo>
                  <a:lnTo>
                    <a:pt x="9057081" y="162560"/>
                  </a:lnTo>
                  <a:lnTo>
                    <a:pt x="9223502" y="162560"/>
                  </a:lnTo>
                  <a:lnTo>
                    <a:pt x="9223502" y="154025"/>
                  </a:lnTo>
                  <a:lnTo>
                    <a:pt x="9223502" y="148539"/>
                  </a:lnTo>
                  <a:close/>
                </a:path>
                <a:path w="10965815" h="184150">
                  <a:moveTo>
                    <a:pt x="10354970" y="86563"/>
                  </a:moveTo>
                  <a:lnTo>
                    <a:pt x="10336835" y="77304"/>
                  </a:lnTo>
                  <a:lnTo>
                    <a:pt x="10322712" y="63982"/>
                  </a:lnTo>
                  <a:lnTo>
                    <a:pt x="10313530" y="47739"/>
                  </a:lnTo>
                  <a:lnTo>
                    <a:pt x="10310266" y="29667"/>
                  </a:lnTo>
                  <a:lnTo>
                    <a:pt x="10310266" y="9753"/>
                  </a:lnTo>
                  <a:lnTo>
                    <a:pt x="10307422" y="9753"/>
                  </a:lnTo>
                  <a:lnTo>
                    <a:pt x="10296449" y="9753"/>
                  </a:lnTo>
                  <a:lnTo>
                    <a:pt x="10293401" y="9753"/>
                  </a:lnTo>
                  <a:lnTo>
                    <a:pt x="10293401" y="28448"/>
                  </a:lnTo>
                  <a:lnTo>
                    <a:pt x="10290175" y="48691"/>
                  </a:lnTo>
                  <a:lnTo>
                    <a:pt x="10281006" y="66649"/>
                  </a:lnTo>
                  <a:lnTo>
                    <a:pt x="10266655" y="81254"/>
                  </a:lnTo>
                  <a:lnTo>
                    <a:pt x="10247884" y="91440"/>
                  </a:lnTo>
                  <a:lnTo>
                    <a:pt x="10256825" y="105054"/>
                  </a:lnTo>
                  <a:lnTo>
                    <a:pt x="10277665" y="93002"/>
                  </a:lnTo>
                  <a:lnTo>
                    <a:pt x="10293629" y="75514"/>
                  </a:lnTo>
                  <a:lnTo>
                    <a:pt x="10302278" y="56959"/>
                  </a:lnTo>
                  <a:lnTo>
                    <a:pt x="10310190" y="72567"/>
                  </a:lnTo>
                  <a:lnTo>
                    <a:pt x="10325849" y="88684"/>
                  </a:lnTo>
                  <a:lnTo>
                    <a:pt x="10346030" y="99771"/>
                  </a:lnTo>
                  <a:lnTo>
                    <a:pt x="10354970" y="86563"/>
                  </a:lnTo>
                  <a:close/>
                </a:path>
                <a:path w="10965815" h="184150">
                  <a:moveTo>
                    <a:pt x="10393172" y="150164"/>
                  </a:moveTo>
                  <a:lnTo>
                    <a:pt x="10389019" y="136017"/>
                  </a:lnTo>
                  <a:lnTo>
                    <a:pt x="10382263" y="130048"/>
                  </a:lnTo>
                  <a:lnTo>
                    <a:pt x="10377094" y="125476"/>
                  </a:lnTo>
                  <a:lnTo>
                    <a:pt x="10376713" y="125349"/>
                  </a:lnTo>
                  <a:lnTo>
                    <a:pt x="10376713" y="150164"/>
                  </a:lnTo>
                  <a:lnTo>
                    <a:pt x="10373677" y="158711"/>
                  </a:lnTo>
                  <a:lnTo>
                    <a:pt x="10364978" y="165023"/>
                  </a:lnTo>
                  <a:lnTo>
                    <a:pt x="10351160" y="168948"/>
                  </a:lnTo>
                  <a:lnTo>
                    <a:pt x="10332822" y="170281"/>
                  </a:lnTo>
                  <a:lnTo>
                    <a:pt x="10314470" y="168948"/>
                  </a:lnTo>
                  <a:lnTo>
                    <a:pt x="10300665" y="165023"/>
                  </a:lnTo>
                  <a:lnTo>
                    <a:pt x="10291953" y="158711"/>
                  </a:lnTo>
                  <a:lnTo>
                    <a:pt x="10288930" y="150164"/>
                  </a:lnTo>
                  <a:lnTo>
                    <a:pt x="10291953" y="141630"/>
                  </a:lnTo>
                  <a:lnTo>
                    <a:pt x="10300665" y="135305"/>
                  </a:lnTo>
                  <a:lnTo>
                    <a:pt x="10314470" y="131394"/>
                  </a:lnTo>
                  <a:lnTo>
                    <a:pt x="10332822" y="130048"/>
                  </a:lnTo>
                  <a:lnTo>
                    <a:pt x="10351160" y="131394"/>
                  </a:lnTo>
                  <a:lnTo>
                    <a:pt x="10364978" y="135305"/>
                  </a:lnTo>
                  <a:lnTo>
                    <a:pt x="10373677" y="141630"/>
                  </a:lnTo>
                  <a:lnTo>
                    <a:pt x="10376713" y="150164"/>
                  </a:lnTo>
                  <a:lnTo>
                    <a:pt x="10376713" y="125349"/>
                  </a:lnTo>
                  <a:lnTo>
                    <a:pt x="10358107" y="118910"/>
                  </a:lnTo>
                  <a:lnTo>
                    <a:pt x="10332822" y="116636"/>
                  </a:lnTo>
                  <a:lnTo>
                    <a:pt x="10307523" y="118910"/>
                  </a:lnTo>
                  <a:lnTo>
                    <a:pt x="10288549" y="125476"/>
                  </a:lnTo>
                  <a:lnTo>
                    <a:pt x="10276611" y="136017"/>
                  </a:lnTo>
                  <a:lnTo>
                    <a:pt x="10272471" y="150164"/>
                  </a:lnTo>
                  <a:lnTo>
                    <a:pt x="10276611" y="164287"/>
                  </a:lnTo>
                  <a:lnTo>
                    <a:pt x="10288549" y="174752"/>
                  </a:lnTo>
                  <a:lnTo>
                    <a:pt x="10307523" y="181254"/>
                  </a:lnTo>
                  <a:lnTo>
                    <a:pt x="10332822" y="183489"/>
                  </a:lnTo>
                  <a:lnTo>
                    <a:pt x="10358107" y="181254"/>
                  </a:lnTo>
                  <a:lnTo>
                    <a:pt x="10377094" y="174752"/>
                  </a:lnTo>
                  <a:lnTo>
                    <a:pt x="10382186" y="170281"/>
                  </a:lnTo>
                  <a:lnTo>
                    <a:pt x="10389019" y="164287"/>
                  </a:lnTo>
                  <a:lnTo>
                    <a:pt x="10393172" y="150164"/>
                  </a:lnTo>
                  <a:close/>
                </a:path>
                <a:path w="10965815" h="184150">
                  <a:moveTo>
                    <a:pt x="10418572" y="47548"/>
                  </a:moveTo>
                  <a:lnTo>
                    <a:pt x="10391343" y="47548"/>
                  </a:lnTo>
                  <a:lnTo>
                    <a:pt x="10391343" y="203"/>
                  </a:lnTo>
                  <a:lnTo>
                    <a:pt x="10374478" y="203"/>
                  </a:lnTo>
                  <a:lnTo>
                    <a:pt x="10374478" y="111556"/>
                  </a:lnTo>
                  <a:lnTo>
                    <a:pt x="10391343" y="111556"/>
                  </a:lnTo>
                  <a:lnTo>
                    <a:pt x="10391343" y="61772"/>
                  </a:lnTo>
                  <a:lnTo>
                    <a:pt x="10418572" y="61772"/>
                  </a:lnTo>
                  <a:lnTo>
                    <a:pt x="10418572" y="47548"/>
                  </a:lnTo>
                  <a:close/>
                </a:path>
                <a:path w="10965815" h="184150">
                  <a:moveTo>
                    <a:pt x="10585983" y="5892"/>
                  </a:moveTo>
                  <a:lnTo>
                    <a:pt x="10541483" y="5892"/>
                  </a:lnTo>
                  <a:lnTo>
                    <a:pt x="10541483" y="19710"/>
                  </a:lnTo>
                  <a:lnTo>
                    <a:pt x="10541483" y="58115"/>
                  </a:lnTo>
                  <a:lnTo>
                    <a:pt x="10495763" y="58115"/>
                  </a:lnTo>
                  <a:lnTo>
                    <a:pt x="10495763" y="19710"/>
                  </a:lnTo>
                  <a:lnTo>
                    <a:pt x="10541483" y="19710"/>
                  </a:lnTo>
                  <a:lnTo>
                    <a:pt x="10541483" y="5892"/>
                  </a:lnTo>
                  <a:lnTo>
                    <a:pt x="10451059" y="5892"/>
                  </a:lnTo>
                  <a:lnTo>
                    <a:pt x="10451059" y="19710"/>
                  </a:lnTo>
                  <a:lnTo>
                    <a:pt x="10478897" y="19710"/>
                  </a:lnTo>
                  <a:lnTo>
                    <a:pt x="10478897" y="58115"/>
                  </a:lnTo>
                  <a:lnTo>
                    <a:pt x="10451871" y="58115"/>
                  </a:lnTo>
                  <a:lnTo>
                    <a:pt x="10451871" y="71932"/>
                  </a:lnTo>
                  <a:lnTo>
                    <a:pt x="10585171" y="71932"/>
                  </a:lnTo>
                  <a:lnTo>
                    <a:pt x="10585171" y="67056"/>
                  </a:lnTo>
                  <a:lnTo>
                    <a:pt x="10585171" y="58115"/>
                  </a:lnTo>
                  <a:lnTo>
                    <a:pt x="10558145" y="58115"/>
                  </a:lnTo>
                  <a:lnTo>
                    <a:pt x="10558145" y="19710"/>
                  </a:lnTo>
                  <a:lnTo>
                    <a:pt x="10585983" y="19710"/>
                  </a:lnTo>
                  <a:lnTo>
                    <a:pt x="10585983" y="11988"/>
                  </a:lnTo>
                  <a:lnTo>
                    <a:pt x="10585983" y="5892"/>
                  </a:lnTo>
                  <a:close/>
                </a:path>
                <a:path w="10965815" h="184150">
                  <a:moveTo>
                    <a:pt x="10601630" y="88798"/>
                  </a:moveTo>
                  <a:lnTo>
                    <a:pt x="10435615" y="88798"/>
                  </a:lnTo>
                  <a:lnTo>
                    <a:pt x="10435615" y="102616"/>
                  </a:lnTo>
                  <a:lnTo>
                    <a:pt x="10510393" y="102616"/>
                  </a:lnTo>
                  <a:lnTo>
                    <a:pt x="10510393" y="123952"/>
                  </a:lnTo>
                  <a:lnTo>
                    <a:pt x="10455935" y="123952"/>
                  </a:lnTo>
                  <a:lnTo>
                    <a:pt x="10455935" y="181457"/>
                  </a:lnTo>
                  <a:lnTo>
                    <a:pt x="10581310" y="181457"/>
                  </a:lnTo>
                  <a:lnTo>
                    <a:pt x="10581310" y="167843"/>
                  </a:lnTo>
                  <a:lnTo>
                    <a:pt x="10581310" y="137363"/>
                  </a:lnTo>
                  <a:lnTo>
                    <a:pt x="10581310" y="129438"/>
                  </a:lnTo>
                  <a:lnTo>
                    <a:pt x="10581310" y="123952"/>
                  </a:lnTo>
                  <a:lnTo>
                    <a:pt x="10564851" y="123952"/>
                  </a:lnTo>
                  <a:lnTo>
                    <a:pt x="10564851" y="137363"/>
                  </a:lnTo>
                  <a:lnTo>
                    <a:pt x="10564851" y="167843"/>
                  </a:lnTo>
                  <a:lnTo>
                    <a:pt x="10472598" y="167843"/>
                  </a:lnTo>
                  <a:lnTo>
                    <a:pt x="10472598" y="137363"/>
                  </a:lnTo>
                  <a:lnTo>
                    <a:pt x="10564851" y="137363"/>
                  </a:lnTo>
                  <a:lnTo>
                    <a:pt x="10564851" y="123952"/>
                  </a:lnTo>
                  <a:lnTo>
                    <a:pt x="10527055" y="123952"/>
                  </a:lnTo>
                  <a:lnTo>
                    <a:pt x="10527055" y="102616"/>
                  </a:lnTo>
                  <a:lnTo>
                    <a:pt x="10601630" y="102616"/>
                  </a:lnTo>
                  <a:lnTo>
                    <a:pt x="10601630" y="97739"/>
                  </a:lnTo>
                  <a:lnTo>
                    <a:pt x="10601630" y="88798"/>
                  </a:lnTo>
                  <a:close/>
                </a:path>
                <a:path w="10965815" h="184150">
                  <a:moveTo>
                    <a:pt x="10729227" y="86563"/>
                  </a:moveTo>
                  <a:lnTo>
                    <a:pt x="10711091" y="77304"/>
                  </a:lnTo>
                  <a:lnTo>
                    <a:pt x="10696969" y="63982"/>
                  </a:lnTo>
                  <a:lnTo>
                    <a:pt x="10687799" y="47739"/>
                  </a:lnTo>
                  <a:lnTo>
                    <a:pt x="10684523" y="29667"/>
                  </a:lnTo>
                  <a:lnTo>
                    <a:pt x="10684523" y="9550"/>
                  </a:lnTo>
                  <a:lnTo>
                    <a:pt x="10681678" y="9550"/>
                  </a:lnTo>
                  <a:lnTo>
                    <a:pt x="10670908" y="9550"/>
                  </a:lnTo>
                  <a:lnTo>
                    <a:pt x="10667860" y="9550"/>
                  </a:lnTo>
                  <a:lnTo>
                    <a:pt x="10667860" y="28448"/>
                  </a:lnTo>
                  <a:lnTo>
                    <a:pt x="10664609" y="48247"/>
                  </a:lnTo>
                  <a:lnTo>
                    <a:pt x="10655364" y="65786"/>
                  </a:lnTo>
                  <a:lnTo>
                    <a:pt x="10640949" y="80060"/>
                  </a:lnTo>
                  <a:lnTo>
                    <a:pt x="10622140" y="90017"/>
                  </a:lnTo>
                  <a:lnTo>
                    <a:pt x="10630878" y="103632"/>
                  </a:lnTo>
                  <a:lnTo>
                    <a:pt x="10651846" y="91808"/>
                  </a:lnTo>
                  <a:lnTo>
                    <a:pt x="10667860" y="74650"/>
                  </a:lnTo>
                  <a:lnTo>
                    <a:pt x="10676484" y="56553"/>
                  </a:lnTo>
                  <a:lnTo>
                    <a:pt x="10684599" y="72669"/>
                  </a:lnTo>
                  <a:lnTo>
                    <a:pt x="10700309" y="88849"/>
                  </a:lnTo>
                  <a:lnTo>
                    <a:pt x="10720692" y="99974"/>
                  </a:lnTo>
                  <a:lnTo>
                    <a:pt x="10729227" y="86563"/>
                  </a:lnTo>
                  <a:close/>
                </a:path>
                <a:path w="10965815" h="184150">
                  <a:moveTo>
                    <a:pt x="10765193" y="120497"/>
                  </a:moveTo>
                  <a:lnTo>
                    <a:pt x="10645915" y="120497"/>
                  </a:lnTo>
                  <a:lnTo>
                    <a:pt x="10645915" y="134518"/>
                  </a:lnTo>
                  <a:lnTo>
                    <a:pt x="10748328" y="134518"/>
                  </a:lnTo>
                  <a:lnTo>
                    <a:pt x="10748328" y="183896"/>
                  </a:lnTo>
                  <a:lnTo>
                    <a:pt x="10765193" y="183896"/>
                  </a:lnTo>
                  <a:lnTo>
                    <a:pt x="10765193" y="120497"/>
                  </a:lnTo>
                  <a:close/>
                </a:path>
                <a:path w="10965815" h="184150">
                  <a:moveTo>
                    <a:pt x="10792422" y="48564"/>
                  </a:moveTo>
                  <a:lnTo>
                    <a:pt x="10765193" y="48564"/>
                  </a:lnTo>
                  <a:lnTo>
                    <a:pt x="10765193" y="203"/>
                  </a:lnTo>
                  <a:lnTo>
                    <a:pt x="10748328" y="203"/>
                  </a:lnTo>
                  <a:lnTo>
                    <a:pt x="10748328" y="111353"/>
                  </a:lnTo>
                  <a:lnTo>
                    <a:pt x="10765193" y="111353"/>
                  </a:lnTo>
                  <a:lnTo>
                    <a:pt x="10765193" y="62788"/>
                  </a:lnTo>
                  <a:lnTo>
                    <a:pt x="10792422" y="62788"/>
                  </a:lnTo>
                  <a:lnTo>
                    <a:pt x="10792422" y="48564"/>
                  </a:lnTo>
                  <a:close/>
                </a:path>
                <a:path w="10965815" h="184150">
                  <a:moveTo>
                    <a:pt x="10902544" y="130454"/>
                  </a:moveTo>
                  <a:lnTo>
                    <a:pt x="10885818" y="116522"/>
                  </a:lnTo>
                  <a:lnTo>
                    <a:pt x="10873588" y="97713"/>
                  </a:lnTo>
                  <a:lnTo>
                    <a:pt x="10866082" y="75679"/>
                  </a:lnTo>
                  <a:lnTo>
                    <a:pt x="10863529" y="52019"/>
                  </a:lnTo>
                  <a:lnTo>
                    <a:pt x="10863529" y="35560"/>
                  </a:lnTo>
                  <a:lnTo>
                    <a:pt x="10896244" y="35560"/>
                  </a:lnTo>
                  <a:lnTo>
                    <a:pt x="10896244" y="28651"/>
                  </a:lnTo>
                  <a:lnTo>
                    <a:pt x="10896244" y="21539"/>
                  </a:lnTo>
                  <a:lnTo>
                    <a:pt x="10812323" y="21539"/>
                  </a:lnTo>
                  <a:lnTo>
                    <a:pt x="10812323" y="35560"/>
                  </a:lnTo>
                  <a:lnTo>
                    <a:pt x="10847070" y="35560"/>
                  </a:lnTo>
                  <a:lnTo>
                    <a:pt x="10847070" y="52019"/>
                  </a:lnTo>
                  <a:lnTo>
                    <a:pt x="10844441" y="77000"/>
                  </a:lnTo>
                  <a:lnTo>
                    <a:pt x="10836758" y="100228"/>
                  </a:lnTo>
                  <a:lnTo>
                    <a:pt x="10824261" y="120027"/>
                  </a:lnTo>
                  <a:lnTo>
                    <a:pt x="10807243" y="134721"/>
                  </a:lnTo>
                  <a:lnTo>
                    <a:pt x="10817606" y="147320"/>
                  </a:lnTo>
                  <a:lnTo>
                    <a:pt x="10835640" y="130886"/>
                  </a:lnTo>
                  <a:lnTo>
                    <a:pt x="10848975" y="108356"/>
                  </a:lnTo>
                  <a:lnTo>
                    <a:pt x="10855477" y="87210"/>
                  </a:lnTo>
                  <a:lnTo>
                    <a:pt x="10861294" y="105740"/>
                  </a:lnTo>
                  <a:lnTo>
                    <a:pt x="10874350" y="127203"/>
                  </a:lnTo>
                  <a:lnTo>
                    <a:pt x="10892180" y="142849"/>
                  </a:lnTo>
                  <a:lnTo>
                    <a:pt x="10902544" y="130454"/>
                  </a:lnTo>
                  <a:close/>
                </a:path>
                <a:path w="10965815" h="184150">
                  <a:moveTo>
                    <a:pt x="10928350" y="4470"/>
                  </a:moveTo>
                  <a:lnTo>
                    <a:pt x="10912500" y="4470"/>
                  </a:lnTo>
                  <a:lnTo>
                    <a:pt x="10912500" y="66040"/>
                  </a:lnTo>
                  <a:lnTo>
                    <a:pt x="10882427" y="66040"/>
                  </a:lnTo>
                  <a:lnTo>
                    <a:pt x="10882427" y="80060"/>
                  </a:lnTo>
                  <a:lnTo>
                    <a:pt x="10912500" y="80060"/>
                  </a:lnTo>
                  <a:lnTo>
                    <a:pt x="10912500" y="174548"/>
                  </a:lnTo>
                  <a:lnTo>
                    <a:pt x="10928350" y="174548"/>
                  </a:lnTo>
                  <a:lnTo>
                    <a:pt x="10928350" y="80060"/>
                  </a:lnTo>
                  <a:lnTo>
                    <a:pt x="10928350" y="66040"/>
                  </a:lnTo>
                  <a:lnTo>
                    <a:pt x="10928350" y="4470"/>
                  </a:lnTo>
                  <a:close/>
                </a:path>
                <a:path w="10965815" h="184150">
                  <a:moveTo>
                    <a:pt x="10965536" y="203"/>
                  </a:moveTo>
                  <a:lnTo>
                    <a:pt x="10949280" y="203"/>
                  </a:lnTo>
                  <a:lnTo>
                    <a:pt x="10949280" y="183896"/>
                  </a:lnTo>
                  <a:lnTo>
                    <a:pt x="10965536" y="183896"/>
                  </a:lnTo>
                  <a:lnTo>
                    <a:pt x="10965536" y="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8100" y="2806700"/>
              <a:ext cx="228600" cy="215900"/>
            </a:xfrm>
            <a:prstGeom prst="rect">
              <a:avLst/>
            </a:prstGeom>
          </p:spPr>
        </p:pic>
      </p:grpSp>
      <p:pic>
        <p:nvPicPr>
          <p:cNvPr id="30" name="object 3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3606800"/>
            <a:ext cx="228600" cy="21590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4000500"/>
            <a:ext cx="228600" cy="215900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4394200"/>
            <a:ext cx="228600" cy="215900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4787900"/>
            <a:ext cx="228600" cy="215900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5181600"/>
            <a:ext cx="228600" cy="215900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5575300"/>
            <a:ext cx="228600" cy="215900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5969000"/>
            <a:ext cx="228600" cy="215900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6362700"/>
            <a:ext cx="228600" cy="21590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6756400"/>
            <a:ext cx="228600" cy="215900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7150100"/>
            <a:ext cx="228600" cy="215900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7543800"/>
            <a:ext cx="228600" cy="215900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7937500"/>
            <a:ext cx="228600" cy="215900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8331200"/>
            <a:ext cx="228600" cy="215900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8724900"/>
            <a:ext cx="228600" cy="215900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9118600"/>
            <a:ext cx="228600" cy="215900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9512300"/>
            <a:ext cx="228600" cy="215900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9906000"/>
            <a:ext cx="228600" cy="215900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10299700"/>
            <a:ext cx="228600" cy="215900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10693400"/>
            <a:ext cx="228600" cy="215900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11087100"/>
            <a:ext cx="228600" cy="215900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8100" y="11480800"/>
            <a:ext cx="228600" cy="215900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3213100"/>
            <a:ext cx="228584" cy="215900"/>
          </a:xfrm>
          <a:prstGeom prst="rect">
            <a:avLst/>
          </a:prstGeom>
        </p:spPr>
      </p:pic>
      <p:grpSp>
        <p:nvGrpSpPr>
          <p:cNvPr id="52" name="object 52" descr=""/>
          <p:cNvGrpSpPr/>
          <p:nvPr/>
        </p:nvGrpSpPr>
        <p:grpSpPr>
          <a:xfrm>
            <a:off x="1676400" y="3149600"/>
            <a:ext cx="11595100" cy="787400"/>
            <a:chOff x="1676400" y="3149600"/>
            <a:chExt cx="11595100" cy="787400"/>
          </a:xfrm>
        </p:grpSpPr>
        <p:sp>
          <p:nvSpPr>
            <p:cNvPr id="53" name="object 53" descr=""/>
            <p:cNvSpPr/>
            <p:nvPr/>
          </p:nvSpPr>
          <p:spPr>
            <a:xfrm>
              <a:off x="1676400" y="35433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3660197"/>
              <a:ext cx="1051574" cy="15225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4824" y="3627831"/>
              <a:ext cx="1568625" cy="18779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3647497"/>
              <a:ext cx="494506" cy="15182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6473" y="3647497"/>
              <a:ext cx="867171" cy="168130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12251943" y="36421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3640823"/>
              <a:ext cx="2328258" cy="147114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676400" y="31496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3266497"/>
              <a:ext cx="1051574" cy="152255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22924" y="3259531"/>
              <a:ext cx="1453044" cy="18779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3266497"/>
              <a:ext cx="494506" cy="151822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6473" y="3253797"/>
              <a:ext cx="825968" cy="168130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2251943" y="32611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8039" y="3285223"/>
              <a:ext cx="2327479" cy="147114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3303948"/>
              <a:ext cx="1896665" cy="12609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3646848"/>
              <a:ext cx="1896665" cy="126098"/>
            </a:xfrm>
            <a:prstGeom prst="rect">
              <a:avLst/>
            </a:prstGeom>
          </p:spPr>
        </p:pic>
      </p:grpSp>
      <p:grpSp>
        <p:nvGrpSpPr>
          <p:cNvPr id="69" name="object 69" descr=""/>
          <p:cNvGrpSpPr/>
          <p:nvPr/>
        </p:nvGrpSpPr>
        <p:grpSpPr>
          <a:xfrm>
            <a:off x="1676400" y="3937000"/>
            <a:ext cx="11595100" cy="787400"/>
            <a:chOff x="1676400" y="3937000"/>
            <a:chExt cx="11595100" cy="787400"/>
          </a:xfrm>
        </p:grpSpPr>
        <p:sp>
          <p:nvSpPr>
            <p:cNvPr id="70" name="object 70" descr=""/>
            <p:cNvSpPr/>
            <p:nvPr/>
          </p:nvSpPr>
          <p:spPr>
            <a:xfrm>
              <a:off x="1676400" y="43307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4447597"/>
              <a:ext cx="1051574" cy="15225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4824" y="4415231"/>
              <a:ext cx="1568625" cy="187797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2671" y="4434897"/>
              <a:ext cx="494506" cy="151822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16473" y="4434897"/>
              <a:ext cx="867171" cy="168130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12251943" y="44295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4428223"/>
              <a:ext cx="2328258" cy="147114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1676400" y="39370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4053897"/>
              <a:ext cx="1051574" cy="152255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22924" y="4046931"/>
              <a:ext cx="1453044" cy="187797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2671" y="4053897"/>
              <a:ext cx="494506" cy="151822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6473" y="4041197"/>
              <a:ext cx="825968" cy="168130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12251943" y="40485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8039" y="4072623"/>
              <a:ext cx="2327479" cy="147114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4091348"/>
              <a:ext cx="1896665" cy="126098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4434248"/>
              <a:ext cx="1896665" cy="126098"/>
            </a:xfrm>
            <a:prstGeom prst="rect">
              <a:avLst/>
            </a:prstGeom>
          </p:spPr>
        </p:pic>
      </p:grpSp>
      <p:grpSp>
        <p:nvGrpSpPr>
          <p:cNvPr id="86" name="object 86" descr=""/>
          <p:cNvGrpSpPr/>
          <p:nvPr/>
        </p:nvGrpSpPr>
        <p:grpSpPr>
          <a:xfrm>
            <a:off x="1676400" y="4724400"/>
            <a:ext cx="11595100" cy="787400"/>
            <a:chOff x="1676400" y="4724400"/>
            <a:chExt cx="11595100" cy="787400"/>
          </a:xfrm>
        </p:grpSpPr>
        <p:sp>
          <p:nvSpPr>
            <p:cNvPr id="87" name="object 87" descr=""/>
            <p:cNvSpPr/>
            <p:nvPr/>
          </p:nvSpPr>
          <p:spPr>
            <a:xfrm>
              <a:off x="1676400" y="51181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5234997"/>
              <a:ext cx="1051574" cy="152255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84824" y="5202631"/>
              <a:ext cx="1568625" cy="187797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5222297"/>
              <a:ext cx="494506" cy="151822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16473" y="5222297"/>
              <a:ext cx="867171" cy="168130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12251943" y="52169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5215623"/>
              <a:ext cx="2328258" cy="147114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1676400" y="47244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4841297"/>
              <a:ext cx="1051574" cy="152255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4834331"/>
              <a:ext cx="1453044" cy="187797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4841297"/>
              <a:ext cx="494506" cy="151822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16473" y="4828597"/>
              <a:ext cx="825968" cy="168130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12251943" y="48359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8039" y="4860023"/>
              <a:ext cx="2327479" cy="147114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90804" y="4878748"/>
              <a:ext cx="1896665" cy="126098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90804" y="5221648"/>
              <a:ext cx="1896665" cy="126098"/>
            </a:xfrm>
            <a:prstGeom prst="rect">
              <a:avLst/>
            </a:prstGeom>
          </p:spPr>
        </p:pic>
      </p:grpSp>
      <p:grpSp>
        <p:nvGrpSpPr>
          <p:cNvPr id="103" name="object 103" descr=""/>
          <p:cNvGrpSpPr/>
          <p:nvPr/>
        </p:nvGrpSpPr>
        <p:grpSpPr>
          <a:xfrm>
            <a:off x="1676400" y="5511800"/>
            <a:ext cx="11595100" cy="787400"/>
            <a:chOff x="1676400" y="5511800"/>
            <a:chExt cx="11595100" cy="787400"/>
          </a:xfrm>
        </p:grpSpPr>
        <p:sp>
          <p:nvSpPr>
            <p:cNvPr id="104" name="object 104" descr=""/>
            <p:cNvSpPr/>
            <p:nvPr/>
          </p:nvSpPr>
          <p:spPr>
            <a:xfrm>
              <a:off x="1676400" y="59055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6022397"/>
              <a:ext cx="1051574" cy="152255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4824" y="5990031"/>
              <a:ext cx="1568625" cy="187797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6009697"/>
              <a:ext cx="494506" cy="151822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6473" y="6009697"/>
              <a:ext cx="867171" cy="168130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12251943" y="60043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6003023"/>
              <a:ext cx="2328258" cy="147114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1676400" y="55118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5628697"/>
              <a:ext cx="1051574" cy="152255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22924" y="5621731"/>
              <a:ext cx="1453044" cy="187797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5628697"/>
              <a:ext cx="494506" cy="151822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6473" y="5615997"/>
              <a:ext cx="825968" cy="168130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12251943" y="56233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8039" y="5647423"/>
              <a:ext cx="2327479" cy="147114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5666148"/>
              <a:ext cx="1896665" cy="126098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6009048"/>
              <a:ext cx="1896665" cy="126098"/>
            </a:xfrm>
            <a:prstGeom prst="rect">
              <a:avLst/>
            </a:prstGeom>
          </p:spPr>
        </p:pic>
      </p:grpSp>
      <p:grpSp>
        <p:nvGrpSpPr>
          <p:cNvPr id="120" name="object 120" descr=""/>
          <p:cNvGrpSpPr/>
          <p:nvPr/>
        </p:nvGrpSpPr>
        <p:grpSpPr>
          <a:xfrm>
            <a:off x="1676400" y="6299200"/>
            <a:ext cx="11595100" cy="787400"/>
            <a:chOff x="1676400" y="6299200"/>
            <a:chExt cx="11595100" cy="787400"/>
          </a:xfrm>
        </p:grpSpPr>
        <p:sp>
          <p:nvSpPr>
            <p:cNvPr id="121" name="object 121" descr=""/>
            <p:cNvSpPr/>
            <p:nvPr/>
          </p:nvSpPr>
          <p:spPr>
            <a:xfrm>
              <a:off x="1676400" y="66929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6809797"/>
              <a:ext cx="1051574" cy="152255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4824" y="6777431"/>
              <a:ext cx="1568625" cy="187797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2671" y="6797097"/>
              <a:ext cx="494506" cy="151822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16473" y="6797097"/>
              <a:ext cx="867171" cy="168130"/>
            </a:xfrm>
            <a:prstGeom prst="rect">
              <a:avLst/>
            </a:prstGeom>
          </p:spPr>
        </p:pic>
        <p:sp>
          <p:nvSpPr>
            <p:cNvPr id="126" name="object 126" descr=""/>
            <p:cNvSpPr/>
            <p:nvPr/>
          </p:nvSpPr>
          <p:spPr>
            <a:xfrm>
              <a:off x="12251943" y="67917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6790423"/>
              <a:ext cx="2328258" cy="147114"/>
            </a:xfrm>
            <a:prstGeom prst="rect">
              <a:avLst/>
            </a:prstGeom>
          </p:spPr>
        </p:pic>
        <p:sp>
          <p:nvSpPr>
            <p:cNvPr id="128" name="object 128" descr=""/>
            <p:cNvSpPr/>
            <p:nvPr/>
          </p:nvSpPr>
          <p:spPr>
            <a:xfrm>
              <a:off x="1676400" y="62992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6416097"/>
              <a:ext cx="1051574" cy="152255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6409131"/>
              <a:ext cx="1453044" cy="187797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2671" y="6416097"/>
              <a:ext cx="494506" cy="151822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6473" y="6403397"/>
              <a:ext cx="825968" cy="168130"/>
            </a:xfrm>
            <a:prstGeom prst="rect">
              <a:avLst/>
            </a:prstGeom>
          </p:spPr>
        </p:pic>
        <p:sp>
          <p:nvSpPr>
            <p:cNvPr id="133" name="object 133" descr=""/>
            <p:cNvSpPr/>
            <p:nvPr/>
          </p:nvSpPr>
          <p:spPr>
            <a:xfrm>
              <a:off x="12251943" y="64107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8039" y="6434823"/>
              <a:ext cx="2327479" cy="147114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6453548"/>
              <a:ext cx="1896665" cy="126098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6796448"/>
              <a:ext cx="1896665" cy="126098"/>
            </a:xfrm>
            <a:prstGeom prst="rect">
              <a:avLst/>
            </a:prstGeom>
          </p:spPr>
        </p:pic>
      </p:grpSp>
      <p:grpSp>
        <p:nvGrpSpPr>
          <p:cNvPr id="137" name="object 137" descr=""/>
          <p:cNvGrpSpPr/>
          <p:nvPr/>
        </p:nvGrpSpPr>
        <p:grpSpPr>
          <a:xfrm>
            <a:off x="1676400" y="7086600"/>
            <a:ext cx="11595100" cy="787400"/>
            <a:chOff x="1676400" y="7086600"/>
            <a:chExt cx="11595100" cy="787400"/>
          </a:xfrm>
        </p:grpSpPr>
        <p:sp>
          <p:nvSpPr>
            <p:cNvPr id="138" name="object 138" descr=""/>
            <p:cNvSpPr/>
            <p:nvPr/>
          </p:nvSpPr>
          <p:spPr>
            <a:xfrm>
              <a:off x="1676400" y="74803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7597197"/>
              <a:ext cx="1051574" cy="152255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84824" y="7564831"/>
              <a:ext cx="1568625" cy="187797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7584497"/>
              <a:ext cx="494506" cy="151822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16473" y="7584497"/>
              <a:ext cx="867171" cy="168130"/>
            </a:xfrm>
            <a:prstGeom prst="rect">
              <a:avLst/>
            </a:prstGeom>
          </p:spPr>
        </p:pic>
        <p:sp>
          <p:nvSpPr>
            <p:cNvPr id="143" name="object 143" descr=""/>
            <p:cNvSpPr/>
            <p:nvPr/>
          </p:nvSpPr>
          <p:spPr>
            <a:xfrm>
              <a:off x="12251943" y="75791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3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59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3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3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7"/>
                  </a:moveTo>
                  <a:lnTo>
                    <a:pt x="599189" y="28447"/>
                  </a:lnTo>
                  <a:lnTo>
                    <a:pt x="599189" y="51815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5"/>
                  </a:lnTo>
                  <a:lnTo>
                    <a:pt x="602643" y="28447"/>
                  </a:lnTo>
                  <a:close/>
                </a:path>
                <a:path w="718184" h="184150">
                  <a:moveTo>
                    <a:pt x="615648" y="28447"/>
                  </a:moveTo>
                  <a:lnTo>
                    <a:pt x="612194" y="28447"/>
                  </a:lnTo>
                  <a:lnTo>
                    <a:pt x="612194" y="51815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5"/>
                  </a:lnTo>
                  <a:lnTo>
                    <a:pt x="615648" y="28447"/>
                  </a:lnTo>
                  <a:close/>
                </a:path>
                <a:path w="718184" h="184150">
                  <a:moveTo>
                    <a:pt x="612194" y="28447"/>
                  </a:moveTo>
                  <a:lnTo>
                    <a:pt x="602643" y="28447"/>
                  </a:lnTo>
                  <a:lnTo>
                    <a:pt x="602643" y="51815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5"/>
                  </a:lnTo>
                  <a:lnTo>
                    <a:pt x="612194" y="28447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7"/>
                  </a:lnTo>
                  <a:lnTo>
                    <a:pt x="648363" y="28447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7"/>
                  </a:moveTo>
                  <a:lnTo>
                    <a:pt x="615648" y="28447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7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7577823"/>
              <a:ext cx="2328258" cy="147114"/>
            </a:xfrm>
            <a:prstGeom prst="rect">
              <a:avLst/>
            </a:prstGeom>
          </p:spPr>
        </p:pic>
        <p:sp>
          <p:nvSpPr>
            <p:cNvPr id="145" name="object 145" descr=""/>
            <p:cNvSpPr/>
            <p:nvPr/>
          </p:nvSpPr>
          <p:spPr>
            <a:xfrm>
              <a:off x="1676400" y="70866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7203497"/>
              <a:ext cx="1051574" cy="152255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7196531"/>
              <a:ext cx="1453044" cy="187797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7203497"/>
              <a:ext cx="494506" cy="151822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16473" y="7190797"/>
              <a:ext cx="825968" cy="168130"/>
            </a:xfrm>
            <a:prstGeom prst="rect">
              <a:avLst/>
            </a:prstGeom>
          </p:spPr>
        </p:pic>
        <p:sp>
          <p:nvSpPr>
            <p:cNvPr id="150" name="object 150" descr=""/>
            <p:cNvSpPr/>
            <p:nvPr/>
          </p:nvSpPr>
          <p:spPr>
            <a:xfrm>
              <a:off x="12251943" y="71981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8039" y="7222223"/>
              <a:ext cx="2327479" cy="147114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90804" y="7240948"/>
              <a:ext cx="1896665" cy="126098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90804" y="7583848"/>
              <a:ext cx="1896665" cy="126098"/>
            </a:xfrm>
            <a:prstGeom prst="rect">
              <a:avLst/>
            </a:prstGeom>
          </p:spPr>
        </p:pic>
      </p:grpSp>
      <p:grpSp>
        <p:nvGrpSpPr>
          <p:cNvPr id="154" name="object 154" descr=""/>
          <p:cNvGrpSpPr/>
          <p:nvPr/>
        </p:nvGrpSpPr>
        <p:grpSpPr>
          <a:xfrm>
            <a:off x="1676400" y="7874000"/>
            <a:ext cx="11595100" cy="787400"/>
            <a:chOff x="1676400" y="7874000"/>
            <a:chExt cx="11595100" cy="787400"/>
          </a:xfrm>
        </p:grpSpPr>
        <p:sp>
          <p:nvSpPr>
            <p:cNvPr id="155" name="object 155" descr=""/>
            <p:cNvSpPr/>
            <p:nvPr/>
          </p:nvSpPr>
          <p:spPr>
            <a:xfrm>
              <a:off x="1676400" y="82677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8384597"/>
              <a:ext cx="1051574" cy="152255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4824" y="8352231"/>
              <a:ext cx="1568625" cy="187797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8371897"/>
              <a:ext cx="494506" cy="151822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6473" y="8371897"/>
              <a:ext cx="867171" cy="168130"/>
            </a:xfrm>
            <a:prstGeom prst="rect">
              <a:avLst/>
            </a:prstGeom>
          </p:spPr>
        </p:pic>
        <p:sp>
          <p:nvSpPr>
            <p:cNvPr id="160" name="object 160" descr=""/>
            <p:cNvSpPr/>
            <p:nvPr/>
          </p:nvSpPr>
          <p:spPr>
            <a:xfrm>
              <a:off x="12251943" y="83665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3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59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3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3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7"/>
                  </a:moveTo>
                  <a:lnTo>
                    <a:pt x="599189" y="28447"/>
                  </a:lnTo>
                  <a:lnTo>
                    <a:pt x="599189" y="51815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5"/>
                  </a:lnTo>
                  <a:lnTo>
                    <a:pt x="602643" y="28447"/>
                  </a:lnTo>
                  <a:close/>
                </a:path>
                <a:path w="718184" h="184150">
                  <a:moveTo>
                    <a:pt x="615648" y="28447"/>
                  </a:moveTo>
                  <a:lnTo>
                    <a:pt x="612194" y="28447"/>
                  </a:lnTo>
                  <a:lnTo>
                    <a:pt x="612194" y="51815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5"/>
                  </a:lnTo>
                  <a:lnTo>
                    <a:pt x="615648" y="28447"/>
                  </a:lnTo>
                  <a:close/>
                </a:path>
                <a:path w="718184" h="184150">
                  <a:moveTo>
                    <a:pt x="612194" y="28447"/>
                  </a:moveTo>
                  <a:lnTo>
                    <a:pt x="602643" y="28447"/>
                  </a:lnTo>
                  <a:lnTo>
                    <a:pt x="602643" y="51815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5"/>
                  </a:lnTo>
                  <a:lnTo>
                    <a:pt x="612194" y="28447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7"/>
                  </a:lnTo>
                  <a:lnTo>
                    <a:pt x="648363" y="28447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7"/>
                  </a:moveTo>
                  <a:lnTo>
                    <a:pt x="615648" y="28447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7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8365223"/>
              <a:ext cx="2328258" cy="147114"/>
            </a:xfrm>
            <a:prstGeom prst="rect">
              <a:avLst/>
            </a:prstGeom>
          </p:spPr>
        </p:pic>
        <p:sp>
          <p:nvSpPr>
            <p:cNvPr id="162" name="object 162" descr=""/>
            <p:cNvSpPr/>
            <p:nvPr/>
          </p:nvSpPr>
          <p:spPr>
            <a:xfrm>
              <a:off x="1676400" y="78740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7990897"/>
              <a:ext cx="1051574" cy="152255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22924" y="7983931"/>
              <a:ext cx="1453044" cy="187797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7990897"/>
              <a:ext cx="494506" cy="151822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6473" y="7978197"/>
              <a:ext cx="825968" cy="168130"/>
            </a:xfrm>
            <a:prstGeom prst="rect">
              <a:avLst/>
            </a:prstGeom>
          </p:spPr>
        </p:pic>
        <p:sp>
          <p:nvSpPr>
            <p:cNvPr id="167" name="object 167" descr=""/>
            <p:cNvSpPr/>
            <p:nvPr/>
          </p:nvSpPr>
          <p:spPr>
            <a:xfrm>
              <a:off x="12251943" y="79855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3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59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3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3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7"/>
                  </a:moveTo>
                  <a:lnTo>
                    <a:pt x="599189" y="28447"/>
                  </a:lnTo>
                  <a:lnTo>
                    <a:pt x="599189" y="51815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5"/>
                  </a:lnTo>
                  <a:lnTo>
                    <a:pt x="602643" y="28447"/>
                  </a:lnTo>
                  <a:close/>
                </a:path>
                <a:path w="718184" h="184150">
                  <a:moveTo>
                    <a:pt x="615648" y="28447"/>
                  </a:moveTo>
                  <a:lnTo>
                    <a:pt x="612194" y="28447"/>
                  </a:lnTo>
                  <a:lnTo>
                    <a:pt x="612194" y="51815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5"/>
                  </a:lnTo>
                  <a:lnTo>
                    <a:pt x="615648" y="28447"/>
                  </a:lnTo>
                  <a:close/>
                </a:path>
                <a:path w="718184" h="184150">
                  <a:moveTo>
                    <a:pt x="612194" y="28447"/>
                  </a:moveTo>
                  <a:lnTo>
                    <a:pt x="602643" y="28447"/>
                  </a:lnTo>
                  <a:lnTo>
                    <a:pt x="602643" y="51815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5"/>
                  </a:lnTo>
                  <a:lnTo>
                    <a:pt x="612194" y="28447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7"/>
                  </a:lnTo>
                  <a:lnTo>
                    <a:pt x="648363" y="28447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7"/>
                  </a:moveTo>
                  <a:lnTo>
                    <a:pt x="615648" y="28447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7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8039" y="8009623"/>
              <a:ext cx="2327479" cy="147114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8028348"/>
              <a:ext cx="1896665" cy="126098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8371248"/>
              <a:ext cx="1896665" cy="126098"/>
            </a:xfrm>
            <a:prstGeom prst="rect">
              <a:avLst/>
            </a:prstGeom>
          </p:spPr>
        </p:pic>
      </p:grpSp>
      <p:grpSp>
        <p:nvGrpSpPr>
          <p:cNvPr id="171" name="object 171" descr=""/>
          <p:cNvGrpSpPr/>
          <p:nvPr/>
        </p:nvGrpSpPr>
        <p:grpSpPr>
          <a:xfrm>
            <a:off x="1676400" y="8661400"/>
            <a:ext cx="11595100" cy="787400"/>
            <a:chOff x="1676400" y="8661400"/>
            <a:chExt cx="11595100" cy="787400"/>
          </a:xfrm>
        </p:grpSpPr>
        <p:sp>
          <p:nvSpPr>
            <p:cNvPr id="172" name="object 172" descr=""/>
            <p:cNvSpPr/>
            <p:nvPr/>
          </p:nvSpPr>
          <p:spPr>
            <a:xfrm>
              <a:off x="1676400" y="90551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9171997"/>
              <a:ext cx="1051574" cy="152255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4824" y="9139631"/>
              <a:ext cx="1568625" cy="187797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2671" y="9159297"/>
              <a:ext cx="494506" cy="151822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16473" y="9159297"/>
              <a:ext cx="867171" cy="168130"/>
            </a:xfrm>
            <a:prstGeom prst="rect">
              <a:avLst/>
            </a:prstGeom>
          </p:spPr>
        </p:pic>
        <p:sp>
          <p:nvSpPr>
            <p:cNvPr id="177" name="object 177" descr=""/>
            <p:cNvSpPr/>
            <p:nvPr/>
          </p:nvSpPr>
          <p:spPr>
            <a:xfrm>
              <a:off x="12251943" y="91539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3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59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3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3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7"/>
                  </a:moveTo>
                  <a:lnTo>
                    <a:pt x="599189" y="28447"/>
                  </a:lnTo>
                  <a:lnTo>
                    <a:pt x="599189" y="51815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5"/>
                  </a:lnTo>
                  <a:lnTo>
                    <a:pt x="602643" y="28447"/>
                  </a:lnTo>
                  <a:close/>
                </a:path>
                <a:path w="718184" h="184150">
                  <a:moveTo>
                    <a:pt x="615648" y="28447"/>
                  </a:moveTo>
                  <a:lnTo>
                    <a:pt x="612194" y="28447"/>
                  </a:lnTo>
                  <a:lnTo>
                    <a:pt x="612194" y="51815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5"/>
                  </a:lnTo>
                  <a:lnTo>
                    <a:pt x="615648" y="28447"/>
                  </a:lnTo>
                  <a:close/>
                </a:path>
                <a:path w="718184" h="184150">
                  <a:moveTo>
                    <a:pt x="612194" y="28447"/>
                  </a:moveTo>
                  <a:lnTo>
                    <a:pt x="602643" y="28447"/>
                  </a:lnTo>
                  <a:lnTo>
                    <a:pt x="602643" y="51815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5"/>
                  </a:lnTo>
                  <a:lnTo>
                    <a:pt x="612194" y="28447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7"/>
                  </a:lnTo>
                  <a:lnTo>
                    <a:pt x="648363" y="28447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7"/>
                  </a:moveTo>
                  <a:lnTo>
                    <a:pt x="615648" y="28447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7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9152623"/>
              <a:ext cx="2328258" cy="147114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1676400" y="86614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8778297"/>
              <a:ext cx="1051574" cy="152255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8771331"/>
              <a:ext cx="1453044" cy="187797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2671" y="8778297"/>
              <a:ext cx="494506" cy="151822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6473" y="8765597"/>
              <a:ext cx="825968" cy="168130"/>
            </a:xfrm>
            <a:prstGeom prst="rect">
              <a:avLst/>
            </a:prstGeom>
          </p:spPr>
        </p:pic>
        <p:sp>
          <p:nvSpPr>
            <p:cNvPr id="184" name="object 184" descr=""/>
            <p:cNvSpPr/>
            <p:nvPr/>
          </p:nvSpPr>
          <p:spPr>
            <a:xfrm>
              <a:off x="12251943" y="87729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3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59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3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3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7"/>
                  </a:moveTo>
                  <a:lnTo>
                    <a:pt x="599189" y="28447"/>
                  </a:lnTo>
                  <a:lnTo>
                    <a:pt x="599189" y="51815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5"/>
                  </a:lnTo>
                  <a:lnTo>
                    <a:pt x="602643" y="28447"/>
                  </a:lnTo>
                  <a:close/>
                </a:path>
                <a:path w="718184" h="184150">
                  <a:moveTo>
                    <a:pt x="615648" y="28447"/>
                  </a:moveTo>
                  <a:lnTo>
                    <a:pt x="612194" y="28447"/>
                  </a:lnTo>
                  <a:lnTo>
                    <a:pt x="612194" y="51815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5"/>
                  </a:lnTo>
                  <a:lnTo>
                    <a:pt x="615648" y="28447"/>
                  </a:lnTo>
                  <a:close/>
                </a:path>
                <a:path w="718184" h="184150">
                  <a:moveTo>
                    <a:pt x="612194" y="28447"/>
                  </a:moveTo>
                  <a:lnTo>
                    <a:pt x="602643" y="28447"/>
                  </a:lnTo>
                  <a:lnTo>
                    <a:pt x="602643" y="51815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5"/>
                  </a:lnTo>
                  <a:lnTo>
                    <a:pt x="612194" y="28447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7"/>
                  </a:lnTo>
                  <a:lnTo>
                    <a:pt x="648363" y="28447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7"/>
                  </a:moveTo>
                  <a:lnTo>
                    <a:pt x="615648" y="28447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7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8039" y="8797023"/>
              <a:ext cx="2327479" cy="147114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8815748"/>
              <a:ext cx="1896665" cy="126098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9158648"/>
              <a:ext cx="1896665" cy="126098"/>
            </a:xfrm>
            <a:prstGeom prst="rect">
              <a:avLst/>
            </a:prstGeom>
          </p:spPr>
        </p:pic>
      </p:grpSp>
      <p:grpSp>
        <p:nvGrpSpPr>
          <p:cNvPr id="188" name="object 188" descr=""/>
          <p:cNvGrpSpPr/>
          <p:nvPr/>
        </p:nvGrpSpPr>
        <p:grpSpPr>
          <a:xfrm>
            <a:off x="1676400" y="9448800"/>
            <a:ext cx="11595100" cy="787400"/>
            <a:chOff x="1676400" y="9448800"/>
            <a:chExt cx="11595100" cy="787400"/>
          </a:xfrm>
        </p:grpSpPr>
        <p:sp>
          <p:nvSpPr>
            <p:cNvPr id="189" name="object 189" descr=""/>
            <p:cNvSpPr/>
            <p:nvPr/>
          </p:nvSpPr>
          <p:spPr>
            <a:xfrm>
              <a:off x="1676400" y="98425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9959397"/>
              <a:ext cx="1051574" cy="152255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84824" y="9927031"/>
              <a:ext cx="1568625" cy="187797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9946697"/>
              <a:ext cx="494506" cy="151822"/>
            </a:xfrm>
            <a:prstGeom prst="rect">
              <a:avLst/>
            </a:prstGeom>
          </p:spPr>
        </p:pic>
        <p:pic>
          <p:nvPicPr>
            <p:cNvPr id="193" name="object 19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16473" y="9946697"/>
              <a:ext cx="867171" cy="168130"/>
            </a:xfrm>
            <a:prstGeom prst="rect">
              <a:avLst/>
            </a:prstGeom>
          </p:spPr>
        </p:pic>
        <p:sp>
          <p:nvSpPr>
            <p:cNvPr id="194" name="object 194" descr=""/>
            <p:cNvSpPr/>
            <p:nvPr/>
          </p:nvSpPr>
          <p:spPr>
            <a:xfrm>
              <a:off x="12251943" y="99413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3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59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3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3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7"/>
                  </a:moveTo>
                  <a:lnTo>
                    <a:pt x="599189" y="28447"/>
                  </a:lnTo>
                  <a:lnTo>
                    <a:pt x="599189" y="51815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5"/>
                  </a:lnTo>
                  <a:lnTo>
                    <a:pt x="602643" y="28447"/>
                  </a:lnTo>
                  <a:close/>
                </a:path>
                <a:path w="718184" h="184150">
                  <a:moveTo>
                    <a:pt x="615648" y="28447"/>
                  </a:moveTo>
                  <a:lnTo>
                    <a:pt x="612194" y="28447"/>
                  </a:lnTo>
                  <a:lnTo>
                    <a:pt x="612194" y="51815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5"/>
                  </a:lnTo>
                  <a:lnTo>
                    <a:pt x="615648" y="28447"/>
                  </a:lnTo>
                  <a:close/>
                </a:path>
                <a:path w="718184" h="184150">
                  <a:moveTo>
                    <a:pt x="612194" y="28447"/>
                  </a:moveTo>
                  <a:lnTo>
                    <a:pt x="602643" y="28447"/>
                  </a:lnTo>
                  <a:lnTo>
                    <a:pt x="602643" y="51815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5"/>
                  </a:lnTo>
                  <a:lnTo>
                    <a:pt x="612194" y="28447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7"/>
                  </a:lnTo>
                  <a:lnTo>
                    <a:pt x="648363" y="28447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7"/>
                  </a:moveTo>
                  <a:lnTo>
                    <a:pt x="615648" y="28447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7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9940023"/>
              <a:ext cx="2328258" cy="147114"/>
            </a:xfrm>
            <a:prstGeom prst="rect">
              <a:avLst/>
            </a:prstGeom>
          </p:spPr>
        </p:pic>
        <p:sp>
          <p:nvSpPr>
            <p:cNvPr id="196" name="object 196" descr=""/>
            <p:cNvSpPr/>
            <p:nvPr/>
          </p:nvSpPr>
          <p:spPr>
            <a:xfrm>
              <a:off x="1676400" y="94488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9565697"/>
              <a:ext cx="1051574" cy="152255"/>
            </a:xfrm>
            <a:prstGeom prst="rect">
              <a:avLst/>
            </a:prstGeom>
          </p:spPr>
        </p:pic>
        <p:pic>
          <p:nvPicPr>
            <p:cNvPr id="198" name="object 19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9558731"/>
              <a:ext cx="1453044" cy="187797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9565697"/>
              <a:ext cx="494506" cy="151822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16473" y="9552997"/>
              <a:ext cx="825968" cy="168130"/>
            </a:xfrm>
            <a:prstGeom prst="rect">
              <a:avLst/>
            </a:prstGeom>
          </p:spPr>
        </p:pic>
        <p:sp>
          <p:nvSpPr>
            <p:cNvPr id="201" name="object 201" descr=""/>
            <p:cNvSpPr/>
            <p:nvPr/>
          </p:nvSpPr>
          <p:spPr>
            <a:xfrm>
              <a:off x="12251943" y="95603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3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59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3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3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7"/>
                  </a:moveTo>
                  <a:lnTo>
                    <a:pt x="599189" y="28447"/>
                  </a:lnTo>
                  <a:lnTo>
                    <a:pt x="599189" y="51815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5"/>
                  </a:lnTo>
                  <a:lnTo>
                    <a:pt x="602643" y="28447"/>
                  </a:lnTo>
                  <a:close/>
                </a:path>
                <a:path w="718184" h="184150">
                  <a:moveTo>
                    <a:pt x="615648" y="28447"/>
                  </a:moveTo>
                  <a:lnTo>
                    <a:pt x="612194" y="28447"/>
                  </a:lnTo>
                  <a:lnTo>
                    <a:pt x="612194" y="51815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5"/>
                  </a:lnTo>
                  <a:lnTo>
                    <a:pt x="615648" y="28447"/>
                  </a:lnTo>
                  <a:close/>
                </a:path>
                <a:path w="718184" h="184150">
                  <a:moveTo>
                    <a:pt x="612194" y="28447"/>
                  </a:moveTo>
                  <a:lnTo>
                    <a:pt x="602643" y="28447"/>
                  </a:lnTo>
                  <a:lnTo>
                    <a:pt x="602643" y="51815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5"/>
                  </a:lnTo>
                  <a:lnTo>
                    <a:pt x="612194" y="28447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7"/>
                  </a:lnTo>
                  <a:lnTo>
                    <a:pt x="648363" y="28447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7"/>
                  </a:moveTo>
                  <a:lnTo>
                    <a:pt x="615648" y="28447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7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2" name="object 20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8039" y="9584423"/>
              <a:ext cx="2327479" cy="147114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90804" y="9603148"/>
              <a:ext cx="1896665" cy="126098"/>
            </a:xfrm>
            <a:prstGeom prst="rect">
              <a:avLst/>
            </a:prstGeom>
          </p:spPr>
        </p:pic>
        <p:pic>
          <p:nvPicPr>
            <p:cNvPr id="204" name="object 20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90804" y="9946048"/>
              <a:ext cx="1896665" cy="126098"/>
            </a:xfrm>
            <a:prstGeom prst="rect">
              <a:avLst/>
            </a:prstGeom>
          </p:spPr>
        </p:pic>
      </p:grpSp>
      <p:grpSp>
        <p:nvGrpSpPr>
          <p:cNvPr id="205" name="object 205" descr=""/>
          <p:cNvGrpSpPr/>
          <p:nvPr/>
        </p:nvGrpSpPr>
        <p:grpSpPr>
          <a:xfrm>
            <a:off x="1676400" y="10236200"/>
            <a:ext cx="11595100" cy="787400"/>
            <a:chOff x="1676400" y="10236200"/>
            <a:chExt cx="11595100" cy="787400"/>
          </a:xfrm>
        </p:grpSpPr>
        <p:sp>
          <p:nvSpPr>
            <p:cNvPr id="206" name="object 206" descr=""/>
            <p:cNvSpPr/>
            <p:nvPr/>
          </p:nvSpPr>
          <p:spPr>
            <a:xfrm>
              <a:off x="1676400" y="106299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10746797"/>
              <a:ext cx="1051574" cy="152255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4824" y="10714431"/>
              <a:ext cx="1568625" cy="187797"/>
            </a:xfrm>
            <a:prstGeom prst="rect">
              <a:avLst/>
            </a:prstGeom>
          </p:spPr>
        </p:pic>
        <p:pic>
          <p:nvPicPr>
            <p:cNvPr id="209" name="object 20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10734097"/>
              <a:ext cx="494506" cy="151822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6473" y="10734097"/>
              <a:ext cx="867171" cy="168130"/>
            </a:xfrm>
            <a:prstGeom prst="rect">
              <a:avLst/>
            </a:prstGeom>
          </p:spPr>
        </p:pic>
        <p:sp>
          <p:nvSpPr>
            <p:cNvPr id="211" name="object 211" descr=""/>
            <p:cNvSpPr/>
            <p:nvPr/>
          </p:nvSpPr>
          <p:spPr>
            <a:xfrm>
              <a:off x="12251943" y="107287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3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59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3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3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7"/>
                  </a:moveTo>
                  <a:lnTo>
                    <a:pt x="599189" y="28447"/>
                  </a:lnTo>
                  <a:lnTo>
                    <a:pt x="599189" y="51815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5"/>
                  </a:lnTo>
                  <a:lnTo>
                    <a:pt x="602643" y="28447"/>
                  </a:lnTo>
                  <a:close/>
                </a:path>
                <a:path w="718184" h="184150">
                  <a:moveTo>
                    <a:pt x="615648" y="28447"/>
                  </a:moveTo>
                  <a:lnTo>
                    <a:pt x="612194" y="28447"/>
                  </a:lnTo>
                  <a:lnTo>
                    <a:pt x="612194" y="51815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5"/>
                  </a:lnTo>
                  <a:lnTo>
                    <a:pt x="615648" y="28447"/>
                  </a:lnTo>
                  <a:close/>
                </a:path>
                <a:path w="718184" h="184150">
                  <a:moveTo>
                    <a:pt x="612194" y="28447"/>
                  </a:moveTo>
                  <a:lnTo>
                    <a:pt x="602643" y="28447"/>
                  </a:lnTo>
                  <a:lnTo>
                    <a:pt x="602643" y="51815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5"/>
                  </a:lnTo>
                  <a:lnTo>
                    <a:pt x="612194" y="28447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7"/>
                  </a:lnTo>
                  <a:lnTo>
                    <a:pt x="648363" y="28447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7"/>
                  </a:moveTo>
                  <a:lnTo>
                    <a:pt x="615648" y="28447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7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10727423"/>
              <a:ext cx="2328258" cy="147114"/>
            </a:xfrm>
            <a:prstGeom prst="rect">
              <a:avLst/>
            </a:prstGeom>
          </p:spPr>
        </p:pic>
        <p:sp>
          <p:nvSpPr>
            <p:cNvPr id="213" name="object 213" descr=""/>
            <p:cNvSpPr/>
            <p:nvPr/>
          </p:nvSpPr>
          <p:spPr>
            <a:xfrm>
              <a:off x="1676400" y="102362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10353097"/>
              <a:ext cx="1051574" cy="152255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22924" y="10346131"/>
              <a:ext cx="1453044" cy="187797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2671" y="10353097"/>
              <a:ext cx="494506" cy="151822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6473" y="10340397"/>
              <a:ext cx="825968" cy="168130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12251943" y="103477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3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59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3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3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7"/>
                  </a:moveTo>
                  <a:lnTo>
                    <a:pt x="599189" y="28447"/>
                  </a:lnTo>
                  <a:lnTo>
                    <a:pt x="599189" y="51815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5"/>
                  </a:lnTo>
                  <a:lnTo>
                    <a:pt x="602643" y="28447"/>
                  </a:lnTo>
                  <a:close/>
                </a:path>
                <a:path w="718184" h="184150">
                  <a:moveTo>
                    <a:pt x="615648" y="28447"/>
                  </a:moveTo>
                  <a:lnTo>
                    <a:pt x="612194" y="28447"/>
                  </a:lnTo>
                  <a:lnTo>
                    <a:pt x="612194" y="51815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5"/>
                  </a:lnTo>
                  <a:lnTo>
                    <a:pt x="615648" y="28447"/>
                  </a:lnTo>
                  <a:close/>
                </a:path>
                <a:path w="718184" h="184150">
                  <a:moveTo>
                    <a:pt x="612194" y="28447"/>
                  </a:moveTo>
                  <a:lnTo>
                    <a:pt x="602643" y="28447"/>
                  </a:lnTo>
                  <a:lnTo>
                    <a:pt x="602643" y="51815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5"/>
                  </a:lnTo>
                  <a:lnTo>
                    <a:pt x="612194" y="28447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7"/>
                  </a:lnTo>
                  <a:lnTo>
                    <a:pt x="648363" y="28447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7"/>
                  </a:moveTo>
                  <a:lnTo>
                    <a:pt x="615648" y="28447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7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9" name="object 21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8039" y="10371823"/>
              <a:ext cx="2327479" cy="147114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10390548"/>
              <a:ext cx="1896665" cy="126098"/>
            </a:xfrm>
            <a:prstGeom prst="rect">
              <a:avLst/>
            </a:prstGeom>
          </p:spPr>
        </p:pic>
        <p:pic>
          <p:nvPicPr>
            <p:cNvPr id="221" name="object 22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0804" y="10733448"/>
              <a:ext cx="1896665" cy="126098"/>
            </a:xfrm>
            <a:prstGeom prst="rect">
              <a:avLst/>
            </a:prstGeom>
          </p:spPr>
        </p:pic>
      </p:grpSp>
      <p:grpSp>
        <p:nvGrpSpPr>
          <p:cNvPr id="222" name="object 222" descr=""/>
          <p:cNvGrpSpPr/>
          <p:nvPr/>
        </p:nvGrpSpPr>
        <p:grpSpPr>
          <a:xfrm>
            <a:off x="1676400" y="11023600"/>
            <a:ext cx="11595100" cy="787400"/>
            <a:chOff x="1676400" y="11023600"/>
            <a:chExt cx="11595100" cy="787400"/>
          </a:xfrm>
        </p:grpSpPr>
        <p:sp>
          <p:nvSpPr>
            <p:cNvPr id="223" name="object 223" descr=""/>
            <p:cNvSpPr/>
            <p:nvPr/>
          </p:nvSpPr>
          <p:spPr>
            <a:xfrm>
              <a:off x="1676400" y="114173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4" name="object 2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11534197"/>
              <a:ext cx="1051574" cy="152255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4824" y="11501831"/>
              <a:ext cx="1568625" cy="187797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2671" y="11521497"/>
              <a:ext cx="494506" cy="151822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16473" y="11521497"/>
              <a:ext cx="867171" cy="168130"/>
            </a:xfrm>
            <a:prstGeom prst="rect">
              <a:avLst/>
            </a:prstGeom>
          </p:spPr>
        </p:pic>
        <p:sp>
          <p:nvSpPr>
            <p:cNvPr id="228" name="object 228" descr=""/>
            <p:cNvSpPr/>
            <p:nvPr/>
          </p:nvSpPr>
          <p:spPr>
            <a:xfrm>
              <a:off x="12251943" y="115161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3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59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3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3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7"/>
                  </a:moveTo>
                  <a:lnTo>
                    <a:pt x="599189" y="28447"/>
                  </a:lnTo>
                  <a:lnTo>
                    <a:pt x="599189" y="51815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5"/>
                  </a:lnTo>
                  <a:lnTo>
                    <a:pt x="602643" y="28447"/>
                  </a:lnTo>
                  <a:close/>
                </a:path>
                <a:path w="718184" h="184150">
                  <a:moveTo>
                    <a:pt x="615648" y="28447"/>
                  </a:moveTo>
                  <a:lnTo>
                    <a:pt x="612194" y="28447"/>
                  </a:lnTo>
                  <a:lnTo>
                    <a:pt x="612194" y="51815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5"/>
                  </a:lnTo>
                  <a:lnTo>
                    <a:pt x="615648" y="28447"/>
                  </a:lnTo>
                  <a:close/>
                </a:path>
                <a:path w="718184" h="184150">
                  <a:moveTo>
                    <a:pt x="612194" y="28447"/>
                  </a:moveTo>
                  <a:lnTo>
                    <a:pt x="602643" y="28447"/>
                  </a:lnTo>
                  <a:lnTo>
                    <a:pt x="602643" y="51815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5"/>
                  </a:lnTo>
                  <a:lnTo>
                    <a:pt x="612194" y="28447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7"/>
                  </a:lnTo>
                  <a:lnTo>
                    <a:pt x="648363" y="28447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7"/>
                  </a:moveTo>
                  <a:lnTo>
                    <a:pt x="615648" y="28447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7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11514823"/>
              <a:ext cx="2328258" cy="147114"/>
            </a:xfrm>
            <a:prstGeom prst="rect">
              <a:avLst/>
            </a:prstGeom>
          </p:spPr>
        </p:pic>
        <p:sp>
          <p:nvSpPr>
            <p:cNvPr id="230" name="object 230" descr=""/>
            <p:cNvSpPr/>
            <p:nvPr/>
          </p:nvSpPr>
          <p:spPr>
            <a:xfrm>
              <a:off x="1676400" y="11023600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1" name="object 2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1370" y="11140497"/>
              <a:ext cx="1051574" cy="152255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11133531"/>
              <a:ext cx="1453044" cy="187797"/>
            </a:xfrm>
            <a:prstGeom prst="rect">
              <a:avLst/>
            </a:prstGeom>
          </p:spPr>
        </p:pic>
        <p:pic>
          <p:nvPicPr>
            <p:cNvPr id="233" name="object 2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2671" y="11140497"/>
              <a:ext cx="494506" cy="151822"/>
            </a:xfrm>
            <a:prstGeom prst="rect">
              <a:avLst/>
            </a:prstGeom>
          </p:spPr>
        </p:pic>
        <p:pic>
          <p:nvPicPr>
            <p:cNvPr id="234" name="object 23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6473" y="11127797"/>
              <a:ext cx="825968" cy="168130"/>
            </a:xfrm>
            <a:prstGeom prst="rect">
              <a:avLst/>
            </a:prstGeom>
          </p:spPr>
        </p:pic>
        <p:sp>
          <p:nvSpPr>
            <p:cNvPr id="235" name="object 235" descr=""/>
            <p:cNvSpPr/>
            <p:nvPr/>
          </p:nvSpPr>
          <p:spPr>
            <a:xfrm>
              <a:off x="12251943" y="11135156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3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59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3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3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7"/>
                  </a:moveTo>
                  <a:lnTo>
                    <a:pt x="599189" y="28447"/>
                  </a:lnTo>
                  <a:lnTo>
                    <a:pt x="599189" y="51815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5"/>
                  </a:lnTo>
                  <a:lnTo>
                    <a:pt x="602643" y="28447"/>
                  </a:lnTo>
                  <a:close/>
                </a:path>
                <a:path w="718184" h="184150">
                  <a:moveTo>
                    <a:pt x="615648" y="28447"/>
                  </a:moveTo>
                  <a:lnTo>
                    <a:pt x="612194" y="28447"/>
                  </a:lnTo>
                  <a:lnTo>
                    <a:pt x="612194" y="51815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5"/>
                  </a:lnTo>
                  <a:lnTo>
                    <a:pt x="615648" y="28447"/>
                  </a:lnTo>
                  <a:close/>
                </a:path>
                <a:path w="718184" h="184150">
                  <a:moveTo>
                    <a:pt x="612194" y="28447"/>
                  </a:moveTo>
                  <a:lnTo>
                    <a:pt x="602643" y="28447"/>
                  </a:lnTo>
                  <a:lnTo>
                    <a:pt x="602643" y="51815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5"/>
                  </a:lnTo>
                  <a:lnTo>
                    <a:pt x="612194" y="28447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7"/>
                  </a:lnTo>
                  <a:lnTo>
                    <a:pt x="648363" y="28447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7"/>
                  </a:moveTo>
                  <a:lnTo>
                    <a:pt x="615648" y="28447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7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6" name="object 23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58039" y="11159222"/>
            <a:ext cx="2327479" cy="147114"/>
          </a:xfrm>
          <a:prstGeom prst="rect">
            <a:avLst/>
          </a:prstGeom>
        </p:spPr>
      </p:pic>
      <p:pic>
        <p:nvPicPr>
          <p:cNvPr id="237" name="object 23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990804" y="11177947"/>
            <a:ext cx="1896665" cy="126098"/>
          </a:xfrm>
          <a:prstGeom prst="rect">
            <a:avLst/>
          </a:prstGeom>
        </p:spPr>
      </p:pic>
      <p:pic>
        <p:nvPicPr>
          <p:cNvPr id="238" name="object 238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990804" y="11520847"/>
            <a:ext cx="1896665" cy="126098"/>
          </a:xfrm>
          <a:prstGeom prst="rect">
            <a:avLst/>
          </a:prstGeom>
        </p:spPr>
      </p:pic>
      <p:pic>
        <p:nvPicPr>
          <p:cNvPr id="239" name="object 239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27906" y="969962"/>
            <a:ext cx="1944642" cy="250392"/>
          </a:xfrm>
          <a:prstGeom prst="rect">
            <a:avLst/>
          </a:prstGeom>
        </p:spPr>
      </p:pic>
      <p:grpSp>
        <p:nvGrpSpPr>
          <p:cNvPr id="240" name="object 240" descr=""/>
          <p:cNvGrpSpPr/>
          <p:nvPr/>
        </p:nvGrpSpPr>
        <p:grpSpPr>
          <a:xfrm>
            <a:off x="660400" y="190500"/>
            <a:ext cx="1092200" cy="381000"/>
            <a:chOff x="660400" y="190500"/>
            <a:chExt cx="1092200" cy="381000"/>
          </a:xfrm>
        </p:grpSpPr>
        <p:sp>
          <p:nvSpPr>
            <p:cNvPr id="241" name="object 241" descr=""/>
            <p:cNvSpPr/>
            <p:nvPr/>
          </p:nvSpPr>
          <p:spPr>
            <a:xfrm>
              <a:off x="660400" y="190500"/>
              <a:ext cx="1092200" cy="381000"/>
            </a:xfrm>
            <a:custGeom>
              <a:avLst/>
              <a:gdLst/>
              <a:ahLst/>
              <a:cxnLst/>
              <a:rect l="l" t="t" r="r" b="b"/>
              <a:pathLst>
                <a:path w="1092200" h="381000">
                  <a:moveTo>
                    <a:pt x="1053703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1053703" y="381000"/>
                  </a:lnTo>
                  <a:lnTo>
                    <a:pt x="1068533" y="378005"/>
                  </a:lnTo>
                  <a:lnTo>
                    <a:pt x="1080643" y="369840"/>
                  </a:lnTo>
                  <a:lnTo>
                    <a:pt x="1088809" y="357730"/>
                  </a:lnTo>
                  <a:lnTo>
                    <a:pt x="1091803" y="342900"/>
                  </a:lnTo>
                  <a:lnTo>
                    <a:pt x="1091803" y="38100"/>
                  </a:lnTo>
                  <a:lnTo>
                    <a:pt x="1088809" y="23269"/>
                  </a:lnTo>
                  <a:lnTo>
                    <a:pt x="1080643" y="11159"/>
                  </a:lnTo>
                  <a:lnTo>
                    <a:pt x="1068533" y="2994"/>
                  </a:lnTo>
                  <a:lnTo>
                    <a:pt x="1053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660400" y="190500"/>
              <a:ext cx="1092200" cy="381000"/>
            </a:xfrm>
            <a:custGeom>
              <a:avLst/>
              <a:gdLst/>
              <a:ahLst/>
              <a:cxnLst/>
              <a:rect l="l" t="t" r="r" b="b"/>
              <a:pathLst>
                <a:path w="10922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38099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092200" h="381000">
                  <a:moveTo>
                    <a:pt x="1053703" y="368300"/>
                  </a:moveTo>
                  <a:lnTo>
                    <a:pt x="38099" y="368300"/>
                  </a:lnTo>
                  <a:lnTo>
                    <a:pt x="38099" y="381000"/>
                  </a:lnTo>
                  <a:lnTo>
                    <a:pt x="1053703" y="381000"/>
                  </a:lnTo>
                  <a:lnTo>
                    <a:pt x="1053703" y="368300"/>
                  </a:lnTo>
                  <a:close/>
                </a:path>
                <a:path w="1092200" h="381000">
                  <a:moveTo>
                    <a:pt x="1053703" y="0"/>
                  </a:moveTo>
                  <a:lnTo>
                    <a:pt x="1053703" y="12700"/>
                  </a:lnTo>
                  <a:lnTo>
                    <a:pt x="1063589" y="14696"/>
                  </a:lnTo>
                  <a:lnTo>
                    <a:pt x="1071663" y="20139"/>
                  </a:lnTo>
                  <a:lnTo>
                    <a:pt x="1077107" y="28213"/>
                  </a:lnTo>
                  <a:lnTo>
                    <a:pt x="1079103" y="38100"/>
                  </a:lnTo>
                  <a:lnTo>
                    <a:pt x="1079103" y="342900"/>
                  </a:lnTo>
                  <a:lnTo>
                    <a:pt x="1077107" y="352786"/>
                  </a:lnTo>
                  <a:lnTo>
                    <a:pt x="1071663" y="360860"/>
                  </a:lnTo>
                  <a:lnTo>
                    <a:pt x="1063589" y="366303"/>
                  </a:lnTo>
                  <a:lnTo>
                    <a:pt x="1053703" y="368300"/>
                  </a:lnTo>
                  <a:lnTo>
                    <a:pt x="1053703" y="381000"/>
                  </a:lnTo>
                  <a:lnTo>
                    <a:pt x="1068533" y="378005"/>
                  </a:lnTo>
                  <a:lnTo>
                    <a:pt x="1080643" y="369840"/>
                  </a:lnTo>
                  <a:lnTo>
                    <a:pt x="1088809" y="357730"/>
                  </a:lnTo>
                  <a:lnTo>
                    <a:pt x="1091803" y="342900"/>
                  </a:lnTo>
                  <a:lnTo>
                    <a:pt x="1091803" y="38100"/>
                  </a:lnTo>
                  <a:lnTo>
                    <a:pt x="1088809" y="23269"/>
                  </a:lnTo>
                  <a:lnTo>
                    <a:pt x="1080643" y="11159"/>
                  </a:lnTo>
                  <a:lnTo>
                    <a:pt x="1068533" y="2994"/>
                  </a:lnTo>
                  <a:lnTo>
                    <a:pt x="1053703" y="0"/>
                  </a:lnTo>
                  <a:close/>
                </a:path>
                <a:path w="1092200" h="381000">
                  <a:moveTo>
                    <a:pt x="1053703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053703" y="12700"/>
                  </a:lnTo>
                  <a:lnTo>
                    <a:pt x="105370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742886" y="303707"/>
              <a:ext cx="851535" cy="136525"/>
            </a:xfrm>
            <a:custGeom>
              <a:avLst/>
              <a:gdLst/>
              <a:ahLst/>
              <a:cxnLst/>
              <a:rect l="l" t="t" r="r" b="b"/>
              <a:pathLst>
                <a:path w="851535" h="136525">
                  <a:moveTo>
                    <a:pt x="33388" y="6565"/>
                  </a:moveTo>
                  <a:lnTo>
                    <a:pt x="31292" y="6565"/>
                  </a:lnTo>
                  <a:lnTo>
                    <a:pt x="31292" y="19418"/>
                  </a:lnTo>
                  <a:lnTo>
                    <a:pt x="29075" y="33335"/>
                  </a:lnTo>
                  <a:lnTo>
                    <a:pt x="22771" y="45681"/>
                  </a:lnTo>
                  <a:lnTo>
                    <a:pt x="12904" y="55722"/>
                  </a:lnTo>
                  <a:lnTo>
                    <a:pt x="0" y="62725"/>
                  </a:lnTo>
                  <a:lnTo>
                    <a:pt x="6146" y="72085"/>
                  </a:lnTo>
                  <a:lnTo>
                    <a:pt x="20481" y="63797"/>
                  </a:lnTo>
                  <a:lnTo>
                    <a:pt x="31449" y="51776"/>
                  </a:lnTo>
                  <a:lnTo>
                    <a:pt x="37402" y="39016"/>
                  </a:lnTo>
                  <a:lnTo>
                    <a:pt x="35865" y="35979"/>
                  </a:lnTo>
                  <a:lnTo>
                    <a:pt x="33388" y="20256"/>
                  </a:lnTo>
                  <a:lnTo>
                    <a:pt x="33388" y="6565"/>
                  </a:lnTo>
                  <a:close/>
                </a:path>
                <a:path w="851535" h="136525">
                  <a:moveTo>
                    <a:pt x="42887" y="6565"/>
                  </a:moveTo>
                  <a:lnTo>
                    <a:pt x="40932" y="6565"/>
                  </a:lnTo>
                  <a:lnTo>
                    <a:pt x="40812" y="20256"/>
                  </a:lnTo>
                  <a:lnTo>
                    <a:pt x="38463" y="36743"/>
                  </a:lnTo>
                  <a:lnTo>
                    <a:pt x="37402" y="39016"/>
                  </a:lnTo>
                  <a:lnTo>
                    <a:pt x="42835" y="49750"/>
                  </a:lnTo>
                  <a:lnTo>
                    <a:pt x="53603" y="60824"/>
                  </a:lnTo>
                  <a:lnTo>
                    <a:pt x="67475" y="68452"/>
                  </a:lnTo>
                  <a:lnTo>
                    <a:pt x="73621" y="59372"/>
                  </a:lnTo>
                  <a:lnTo>
                    <a:pt x="61158" y="53005"/>
                  </a:lnTo>
                  <a:lnTo>
                    <a:pt x="51444" y="43848"/>
                  </a:lnTo>
                  <a:lnTo>
                    <a:pt x="45136" y="32674"/>
                  </a:lnTo>
                  <a:lnTo>
                    <a:pt x="42887" y="20256"/>
                  </a:lnTo>
                  <a:lnTo>
                    <a:pt x="42887" y="6565"/>
                  </a:lnTo>
                  <a:close/>
                </a:path>
                <a:path w="851535" h="136525">
                  <a:moveTo>
                    <a:pt x="40932" y="6565"/>
                  </a:moveTo>
                  <a:lnTo>
                    <a:pt x="33388" y="6565"/>
                  </a:lnTo>
                  <a:lnTo>
                    <a:pt x="33388" y="20256"/>
                  </a:lnTo>
                  <a:lnTo>
                    <a:pt x="35865" y="35979"/>
                  </a:lnTo>
                  <a:lnTo>
                    <a:pt x="37402" y="39016"/>
                  </a:lnTo>
                  <a:lnTo>
                    <a:pt x="38463" y="36743"/>
                  </a:lnTo>
                  <a:lnTo>
                    <a:pt x="40812" y="20256"/>
                  </a:lnTo>
                  <a:lnTo>
                    <a:pt x="40932" y="6565"/>
                  </a:lnTo>
                  <a:close/>
                </a:path>
                <a:path w="851535" h="136525">
                  <a:moveTo>
                    <a:pt x="98628" y="0"/>
                  </a:moveTo>
                  <a:lnTo>
                    <a:pt x="87033" y="0"/>
                  </a:lnTo>
                  <a:lnTo>
                    <a:pt x="87033" y="76555"/>
                  </a:lnTo>
                  <a:lnTo>
                    <a:pt x="98628" y="76555"/>
                  </a:lnTo>
                  <a:lnTo>
                    <a:pt x="98628" y="42329"/>
                  </a:lnTo>
                  <a:lnTo>
                    <a:pt x="95415" y="42329"/>
                  </a:lnTo>
                  <a:lnTo>
                    <a:pt x="95415" y="32550"/>
                  </a:lnTo>
                  <a:lnTo>
                    <a:pt x="98628" y="32550"/>
                  </a:lnTo>
                  <a:lnTo>
                    <a:pt x="98628" y="0"/>
                  </a:lnTo>
                  <a:close/>
                </a:path>
                <a:path w="851535" h="136525">
                  <a:moveTo>
                    <a:pt x="98628" y="32550"/>
                  </a:moveTo>
                  <a:lnTo>
                    <a:pt x="95415" y="32550"/>
                  </a:lnTo>
                  <a:lnTo>
                    <a:pt x="95415" y="42329"/>
                  </a:lnTo>
                  <a:lnTo>
                    <a:pt x="98628" y="42329"/>
                  </a:lnTo>
                  <a:lnTo>
                    <a:pt x="98628" y="32550"/>
                  </a:lnTo>
                  <a:close/>
                </a:path>
                <a:path w="851535" h="136525">
                  <a:moveTo>
                    <a:pt x="117348" y="32550"/>
                  </a:moveTo>
                  <a:lnTo>
                    <a:pt x="98628" y="32550"/>
                  </a:lnTo>
                  <a:lnTo>
                    <a:pt x="98628" y="42329"/>
                  </a:lnTo>
                  <a:lnTo>
                    <a:pt x="117348" y="42329"/>
                  </a:lnTo>
                  <a:lnTo>
                    <a:pt x="117348" y="32550"/>
                  </a:lnTo>
                  <a:close/>
                </a:path>
                <a:path w="851535" h="136525">
                  <a:moveTo>
                    <a:pt x="58394" y="80048"/>
                  </a:moveTo>
                  <a:lnTo>
                    <a:pt x="41008" y="81606"/>
                  </a:lnTo>
                  <a:lnTo>
                    <a:pt x="27957" y="86125"/>
                  </a:lnTo>
                  <a:lnTo>
                    <a:pt x="19752" y="93367"/>
                  </a:lnTo>
                  <a:lnTo>
                    <a:pt x="16903" y="103098"/>
                  </a:lnTo>
                  <a:lnTo>
                    <a:pt x="19752" y="112807"/>
                  </a:lnTo>
                  <a:lnTo>
                    <a:pt x="27957" y="120002"/>
                  </a:lnTo>
                  <a:lnTo>
                    <a:pt x="41008" y="124472"/>
                  </a:lnTo>
                  <a:lnTo>
                    <a:pt x="58394" y="126009"/>
                  </a:lnTo>
                  <a:lnTo>
                    <a:pt x="75780" y="124472"/>
                  </a:lnTo>
                  <a:lnTo>
                    <a:pt x="88831" y="120002"/>
                  </a:lnTo>
                  <a:lnTo>
                    <a:pt x="92336" y="116928"/>
                  </a:lnTo>
                  <a:lnTo>
                    <a:pt x="58394" y="116928"/>
                  </a:lnTo>
                  <a:lnTo>
                    <a:pt x="45782" y="116005"/>
                  </a:lnTo>
                  <a:lnTo>
                    <a:pt x="36287" y="113314"/>
                  </a:lnTo>
                  <a:lnTo>
                    <a:pt x="30301" y="108972"/>
                  </a:lnTo>
                  <a:lnTo>
                    <a:pt x="28219" y="103098"/>
                  </a:lnTo>
                  <a:lnTo>
                    <a:pt x="30301" y="97224"/>
                  </a:lnTo>
                  <a:lnTo>
                    <a:pt x="36287" y="92883"/>
                  </a:lnTo>
                  <a:lnTo>
                    <a:pt x="45782" y="90191"/>
                  </a:lnTo>
                  <a:lnTo>
                    <a:pt x="58394" y="89268"/>
                  </a:lnTo>
                  <a:lnTo>
                    <a:pt x="92392" y="89268"/>
                  </a:lnTo>
                  <a:lnTo>
                    <a:pt x="88831" y="86125"/>
                  </a:lnTo>
                  <a:lnTo>
                    <a:pt x="75780" y="81606"/>
                  </a:lnTo>
                  <a:lnTo>
                    <a:pt x="58394" y="80048"/>
                  </a:lnTo>
                  <a:close/>
                </a:path>
                <a:path w="851535" h="136525">
                  <a:moveTo>
                    <a:pt x="92392" y="89268"/>
                  </a:moveTo>
                  <a:lnTo>
                    <a:pt x="58394" y="89268"/>
                  </a:lnTo>
                  <a:lnTo>
                    <a:pt x="71006" y="90191"/>
                  </a:lnTo>
                  <a:lnTo>
                    <a:pt x="80502" y="92883"/>
                  </a:lnTo>
                  <a:lnTo>
                    <a:pt x="86487" y="97224"/>
                  </a:lnTo>
                  <a:lnTo>
                    <a:pt x="88569" y="103098"/>
                  </a:lnTo>
                  <a:lnTo>
                    <a:pt x="86487" y="108972"/>
                  </a:lnTo>
                  <a:lnTo>
                    <a:pt x="80502" y="113314"/>
                  </a:lnTo>
                  <a:lnTo>
                    <a:pt x="71006" y="116005"/>
                  </a:lnTo>
                  <a:lnTo>
                    <a:pt x="58394" y="116928"/>
                  </a:lnTo>
                  <a:lnTo>
                    <a:pt x="92336" y="116928"/>
                  </a:lnTo>
                  <a:lnTo>
                    <a:pt x="97036" y="112807"/>
                  </a:lnTo>
                  <a:lnTo>
                    <a:pt x="99885" y="103098"/>
                  </a:lnTo>
                  <a:lnTo>
                    <a:pt x="97036" y="93367"/>
                  </a:lnTo>
                  <a:lnTo>
                    <a:pt x="92392" y="89268"/>
                  </a:lnTo>
                  <a:close/>
                </a:path>
                <a:path w="851535" h="136525">
                  <a:moveTo>
                    <a:pt x="180481" y="85077"/>
                  </a:moveTo>
                  <a:lnTo>
                    <a:pt x="143041" y="85077"/>
                  </a:lnTo>
                  <a:lnTo>
                    <a:pt x="143041" y="124612"/>
                  </a:lnTo>
                  <a:lnTo>
                    <a:pt x="229236" y="124612"/>
                  </a:lnTo>
                  <a:lnTo>
                    <a:pt x="229236" y="115252"/>
                  </a:lnTo>
                  <a:lnTo>
                    <a:pt x="154497" y="115252"/>
                  </a:lnTo>
                  <a:lnTo>
                    <a:pt x="154497" y="94297"/>
                  </a:lnTo>
                  <a:lnTo>
                    <a:pt x="229236" y="94297"/>
                  </a:lnTo>
                  <a:lnTo>
                    <a:pt x="229236" y="88849"/>
                  </a:lnTo>
                  <a:lnTo>
                    <a:pt x="180481" y="88849"/>
                  </a:lnTo>
                  <a:lnTo>
                    <a:pt x="180481" y="85077"/>
                  </a:lnTo>
                  <a:close/>
                </a:path>
                <a:path w="851535" h="136525">
                  <a:moveTo>
                    <a:pt x="229236" y="94297"/>
                  </a:moveTo>
                  <a:lnTo>
                    <a:pt x="217921" y="94297"/>
                  </a:lnTo>
                  <a:lnTo>
                    <a:pt x="217921" y="115252"/>
                  </a:lnTo>
                  <a:lnTo>
                    <a:pt x="229236" y="115252"/>
                  </a:lnTo>
                  <a:lnTo>
                    <a:pt x="229236" y="94297"/>
                  </a:lnTo>
                  <a:close/>
                </a:path>
                <a:path w="851535" h="136525">
                  <a:moveTo>
                    <a:pt x="191936" y="67055"/>
                  </a:moveTo>
                  <a:lnTo>
                    <a:pt x="180481" y="67055"/>
                  </a:lnTo>
                  <a:lnTo>
                    <a:pt x="180481" y="88849"/>
                  </a:lnTo>
                  <a:lnTo>
                    <a:pt x="191936" y="88849"/>
                  </a:lnTo>
                  <a:lnTo>
                    <a:pt x="191936" y="67055"/>
                  </a:lnTo>
                  <a:close/>
                </a:path>
                <a:path w="851535" h="136525">
                  <a:moveTo>
                    <a:pt x="229236" y="85077"/>
                  </a:moveTo>
                  <a:lnTo>
                    <a:pt x="191936" y="85077"/>
                  </a:lnTo>
                  <a:lnTo>
                    <a:pt x="191936" y="88849"/>
                  </a:lnTo>
                  <a:lnTo>
                    <a:pt x="229236" y="88849"/>
                  </a:lnTo>
                  <a:lnTo>
                    <a:pt x="229236" y="85077"/>
                  </a:lnTo>
                  <a:close/>
                </a:path>
                <a:path w="851535" h="136525">
                  <a:moveTo>
                    <a:pt x="243206" y="60909"/>
                  </a:moveTo>
                  <a:lnTo>
                    <a:pt x="129071" y="60909"/>
                  </a:lnTo>
                  <a:lnTo>
                    <a:pt x="129071" y="70408"/>
                  </a:lnTo>
                  <a:lnTo>
                    <a:pt x="180481" y="70408"/>
                  </a:lnTo>
                  <a:lnTo>
                    <a:pt x="180481" y="67055"/>
                  </a:lnTo>
                  <a:lnTo>
                    <a:pt x="243206" y="67055"/>
                  </a:lnTo>
                  <a:lnTo>
                    <a:pt x="243206" y="60909"/>
                  </a:lnTo>
                  <a:close/>
                </a:path>
                <a:path w="851535" h="136525">
                  <a:moveTo>
                    <a:pt x="243206" y="67055"/>
                  </a:moveTo>
                  <a:lnTo>
                    <a:pt x="191936" y="67055"/>
                  </a:lnTo>
                  <a:lnTo>
                    <a:pt x="191936" y="70408"/>
                  </a:lnTo>
                  <a:lnTo>
                    <a:pt x="243206" y="70408"/>
                  </a:lnTo>
                  <a:lnTo>
                    <a:pt x="243206" y="67055"/>
                  </a:lnTo>
                  <a:close/>
                </a:path>
                <a:path w="851535" h="136525">
                  <a:moveTo>
                    <a:pt x="158827" y="39814"/>
                  </a:moveTo>
                  <a:lnTo>
                    <a:pt x="140247" y="39814"/>
                  </a:lnTo>
                  <a:lnTo>
                    <a:pt x="140247" y="49314"/>
                  </a:lnTo>
                  <a:lnTo>
                    <a:pt x="231891" y="49314"/>
                  </a:lnTo>
                  <a:lnTo>
                    <a:pt x="231891" y="45961"/>
                  </a:lnTo>
                  <a:lnTo>
                    <a:pt x="158827" y="45961"/>
                  </a:lnTo>
                  <a:lnTo>
                    <a:pt x="158827" y="39814"/>
                  </a:lnTo>
                  <a:close/>
                </a:path>
                <a:path w="851535" h="136525">
                  <a:moveTo>
                    <a:pt x="170423" y="8102"/>
                  </a:moveTo>
                  <a:lnTo>
                    <a:pt x="158827" y="8102"/>
                  </a:lnTo>
                  <a:lnTo>
                    <a:pt x="158827" y="45961"/>
                  </a:lnTo>
                  <a:lnTo>
                    <a:pt x="170423" y="45961"/>
                  </a:lnTo>
                  <a:lnTo>
                    <a:pt x="170423" y="8102"/>
                  </a:lnTo>
                  <a:close/>
                </a:path>
                <a:path w="851535" h="136525">
                  <a:moveTo>
                    <a:pt x="201855" y="39814"/>
                  </a:moveTo>
                  <a:lnTo>
                    <a:pt x="170423" y="39814"/>
                  </a:lnTo>
                  <a:lnTo>
                    <a:pt x="170423" y="45961"/>
                  </a:lnTo>
                  <a:lnTo>
                    <a:pt x="201855" y="45961"/>
                  </a:lnTo>
                  <a:lnTo>
                    <a:pt x="201855" y="39814"/>
                  </a:lnTo>
                  <a:close/>
                </a:path>
                <a:path w="851535" h="136525">
                  <a:moveTo>
                    <a:pt x="213311" y="8102"/>
                  </a:moveTo>
                  <a:lnTo>
                    <a:pt x="201855" y="8102"/>
                  </a:lnTo>
                  <a:lnTo>
                    <a:pt x="201855" y="45961"/>
                  </a:lnTo>
                  <a:lnTo>
                    <a:pt x="213311" y="45961"/>
                  </a:lnTo>
                  <a:lnTo>
                    <a:pt x="213311" y="8102"/>
                  </a:lnTo>
                  <a:close/>
                </a:path>
                <a:path w="851535" h="136525">
                  <a:moveTo>
                    <a:pt x="231891" y="39814"/>
                  </a:moveTo>
                  <a:lnTo>
                    <a:pt x="213311" y="39814"/>
                  </a:lnTo>
                  <a:lnTo>
                    <a:pt x="213311" y="45961"/>
                  </a:lnTo>
                  <a:lnTo>
                    <a:pt x="231891" y="45961"/>
                  </a:lnTo>
                  <a:lnTo>
                    <a:pt x="231891" y="39814"/>
                  </a:lnTo>
                  <a:close/>
                </a:path>
                <a:path w="851535" h="136525">
                  <a:moveTo>
                    <a:pt x="232449" y="3911"/>
                  </a:moveTo>
                  <a:lnTo>
                    <a:pt x="139689" y="3911"/>
                  </a:lnTo>
                  <a:lnTo>
                    <a:pt x="139689" y="13411"/>
                  </a:lnTo>
                  <a:lnTo>
                    <a:pt x="158827" y="13411"/>
                  </a:lnTo>
                  <a:lnTo>
                    <a:pt x="158827" y="8102"/>
                  </a:lnTo>
                  <a:lnTo>
                    <a:pt x="232449" y="8102"/>
                  </a:lnTo>
                  <a:lnTo>
                    <a:pt x="232449" y="3911"/>
                  </a:lnTo>
                  <a:close/>
                </a:path>
                <a:path w="851535" h="136525">
                  <a:moveTo>
                    <a:pt x="201855" y="8102"/>
                  </a:moveTo>
                  <a:lnTo>
                    <a:pt x="170423" y="8102"/>
                  </a:lnTo>
                  <a:lnTo>
                    <a:pt x="170423" y="13411"/>
                  </a:lnTo>
                  <a:lnTo>
                    <a:pt x="201855" y="13411"/>
                  </a:lnTo>
                  <a:lnTo>
                    <a:pt x="201855" y="8102"/>
                  </a:lnTo>
                  <a:close/>
                </a:path>
                <a:path w="851535" h="136525">
                  <a:moveTo>
                    <a:pt x="232449" y="8102"/>
                  </a:moveTo>
                  <a:lnTo>
                    <a:pt x="213311" y="8102"/>
                  </a:lnTo>
                  <a:lnTo>
                    <a:pt x="213311" y="13411"/>
                  </a:lnTo>
                  <a:lnTo>
                    <a:pt x="232449" y="13411"/>
                  </a:lnTo>
                  <a:lnTo>
                    <a:pt x="232449" y="8102"/>
                  </a:lnTo>
                  <a:close/>
                </a:path>
                <a:path w="851535" h="136525">
                  <a:moveTo>
                    <a:pt x="308994" y="63982"/>
                  </a:moveTo>
                  <a:lnTo>
                    <a:pt x="257584" y="63982"/>
                  </a:lnTo>
                  <a:lnTo>
                    <a:pt x="257584" y="73342"/>
                  </a:lnTo>
                  <a:lnTo>
                    <a:pt x="371719" y="73342"/>
                  </a:lnTo>
                  <a:lnTo>
                    <a:pt x="371719" y="67475"/>
                  </a:lnTo>
                  <a:lnTo>
                    <a:pt x="308994" y="67475"/>
                  </a:lnTo>
                  <a:lnTo>
                    <a:pt x="308994" y="63982"/>
                  </a:lnTo>
                  <a:close/>
                </a:path>
                <a:path w="851535" h="136525">
                  <a:moveTo>
                    <a:pt x="320449" y="45681"/>
                  </a:moveTo>
                  <a:lnTo>
                    <a:pt x="308994" y="45681"/>
                  </a:lnTo>
                  <a:lnTo>
                    <a:pt x="308994" y="67475"/>
                  </a:lnTo>
                  <a:lnTo>
                    <a:pt x="320449" y="67475"/>
                  </a:lnTo>
                  <a:lnTo>
                    <a:pt x="320449" y="45681"/>
                  </a:lnTo>
                  <a:close/>
                </a:path>
                <a:path w="851535" h="136525">
                  <a:moveTo>
                    <a:pt x="371719" y="63982"/>
                  </a:moveTo>
                  <a:lnTo>
                    <a:pt x="320449" y="63982"/>
                  </a:lnTo>
                  <a:lnTo>
                    <a:pt x="320449" y="67475"/>
                  </a:lnTo>
                  <a:lnTo>
                    <a:pt x="371719" y="67475"/>
                  </a:lnTo>
                  <a:lnTo>
                    <a:pt x="371719" y="63982"/>
                  </a:lnTo>
                  <a:close/>
                </a:path>
                <a:path w="851535" h="136525">
                  <a:moveTo>
                    <a:pt x="357191" y="5168"/>
                  </a:moveTo>
                  <a:lnTo>
                    <a:pt x="272253" y="5168"/>
                  </a:lnTo>
                  <a:lnTo>
                    <a:pt x="272253" y="48196"/>
                  </a:lnTo>
                  <a:lnTo>
                    <a:pt x="308994" y="48196"/>
                  </a:lnTo>
                  <a:lnTo>
                    <a:pt x="308994" y="45681"/>
                  </a:lnTo>
                  <a:lnTo>
                    <a:pt x="357191" y="45681"/>
                  </a:lnTo>
                  <a:lnTo>
                    <a:pt x="357191" y="38836"/>
                  </a:lnTo>
                  <a:lnTo>
                    <a:pt x="283569" y="38836"/>
                  </a:lnTo>
                  <a:lnTo>
                    <a:pt x="283569" y="14528"/>
                  </a:lnTo>
                  <a:lnTo>
                    <a:pt x="357191" y="14528"/>
                  </a:lnTo>
                  <a:lnTo>
                    <a:pt x="357191" y="5168"/>
                  </a:lnTo>
                  <a:close/>
                </a:path>
                <a:path w="851535" h="136525">
                  <a:moveTo>
                    <a:pt x="357191" y="45681"/>
                  </a:moveTo>
                  <a:lnTo>
                    <a:pt x="320449" y="45681"/>
                  </a:lnTo>
                  <a:lnTo>
                    <a:pt x="320449" y="48196"/>
                  </a:lnTo>
                  <a:lnTo>
                    <a:pt x="357191" y="48196"/>
                  </a:lnTo>
                  <a:lnTo>
                    <a:pt x="357191" y="45681"/>
                  </a:lnTo>
                  <a:close/>
                </a:path>
                <a:path w="851535" h="136525">
                  <a:moveTo>
                    <a:pt x="357191" y="14528"/>
                  </a:moveTo>
                  <a:lnTo>
                    <a:pt x="345735" y="14528"/>
                  </a:lnTo>
                  <a:lnTo>
                    <a:pt x="345735" y="38836"/>
                  </a:lnTo>
                  <a:lnTo>
                    <a:pt x="357191" y="38836"/>
                  </a:lnTo>
                  <a:lnTo>
                    <a:pt x="357191" y="14528"/>
                  </a:lnTo>
                  <a:close/>
                </a:path>
                <a:path w="851535" h="136525">
                  <a:moveTo>
                    <a:pt x="357610" y="86334"/>
                  </a:moveTo>
                  <a:lnTo>
                    <a:pt x="270297" y="86334"/>
                  </a:lnTo>
                  <a:lnTo>
                    <a:pt x="270297" y="95834"/>
                  </a:lnTo>
                  <a:lnTo>
                    <a:pt x="346015" y="95834"/>
                  </a:lnTo>
                  <a:lnTo>
                    <a:pt x="346015" y="126288"/>
                  </a:lnTo>
                  <a:lnTo>
                    <a:pt x="357610" y="126288"/>
                  </a:lnTo>
                  <a:lnTo>
                    <a:pt x="357610" y="86334"/>
                  </a:lnTo>
                  <a:close/>
                </a:path>
                <a:path w="851535" h="136525">
                  <a:moveTo>
                    <a:pt x="437507" y="69430"/>
                  </a:moveTo>
                  <a:lnTo>
                    <a:pt x="386098" y="69430"/>
                  </a:lnTo>
                  <a:lnTo>
                    <a:pt x="386098" y="78930"/>
                  </a:lnTo>
                  <a:lnTo>
                    <a:pt x="500652" y="78930"/>
                  </a:lnTo>
                  <a:lnTo>
                    <a:pt x="500652" y="74180"/>
                  </a:lnTo>
                  <a:lnTo>
                    <a:pt x="437507" y="74180"/>
                  </a:lnTo>
                  <a:lnTo>
                    <a:pt x="437507" y="69430"/>
                  </a:lnTo>
                  <a:close/>
                </a:path>
                <a:path w="851535" h="136525">
                  <a:moveTo>
                    <a:pt x="449102" y="51828"/>
                  </a:moveTo>
                  <a:lnTo>
                    <a:pt x="437507" y="51828"/>
                  </a:lnTo>
                  <a:lnTo>
                    <a:pt x="437507" y="74180"/>
                  </a:lnTo>
                  <a:lnTo>
                    <a:pt x="449102" y="74180"/>
                  </a:lnTo>
                  <a:lnTo>
                    <a:pt x="449102" y="51828"/>
                  </a:lnTo>
                  <a:close/>
                </a:path>
                <a:path w="851535" h="136525">
                  <a:moveTo>
                    <a:pt x="500652" y="69430"/>
                  </a:moveTo>
                  <a:lnTo>
                    <a:pt x="449102" y="69430"/>
                  </a:lnTo>
                  <a:lnTo>
                    <a:pt x="449102" y="74180"/>
                  </a:lnTo>
                  <a:lnTo>
                    <a:pt x="500652" y="74180"/>
                  </a:lnTo>
                  <a:lnTo>
                    <a:pt x="500652" y="69430"/>
                  </a:lnTo>
                  <a:close/>
                </a:path>
                <a:path w="851535" h="136525">
                  <a:moveTo>
                    <a:pt x="485843" y="3213"/>
                  </a:moveTo>
                  <a:lnTo>
                    <a:pt x="400626" y="3213"/>
                  </a:lnTo>
                  <a:lnTo>
                    <a:pt x="400626" y="12293"/>
                  </a:lnTo>
                  <a:lnTo>
                    <a:pt x="474528" y="12293"/>
                  </a:lnTo>
                  <a:lnTo>
                    <a:pt x="474528" y="25285"/>
                  </a:lnTo>
                  <a:lnTo>
                    <a:pt x="400906" y="25285"/>
                  </a:lnTo>
                  <a:lnTo>
                    <a:pt x="400906" y="56159"/>
                  </a:lnTo>
                  <a:lnTo>
                    <a:pt x="437507" y="56159"/>
                  </a:lnTo>
                  <a:lnTo>
                    <a:pt x="437507" y="51828"/>
                  </a:lnTo>
                  <a:lnTo>
                    <a:pt x="488637" y="51828"/>
                  </a:lnTo>
                  <a:lnTo>
                    <a:pt x="488637" y="50850"/>
                  </a:lnTo>
                  <a:lnTo>
                    <a:pt x="412361" y="50850"/>
                  </a:lnTo>
                  <a:lnTo>
                    <a:pt x="412361" y="33807"/>
                  </a:lnTo>
                  <a:lnTo>
                    <a:pt x="485843" y="33807"/>
                  </a:lnTo>
                  <a:lnTo>
                    <a:pt x="485843" y="3213"/>
                  </a:lnTo>
                  <a:close/>
                </a:path>
                <a:path w="851535" h="136525">
                  <a:moveTo>
                    <a:pt x="488637" y="51828"/>
                  </a:moveTo>
                  <a:lnTo>
                    <a:pt x="449102" y="51828"/>
                  </a:lnTo>
                  <a:lnTo>
                    <a:pt x="449102" y="56159"/>
                  </a:lnTo>
                  <a:lnTo>
                    <a:pt x="488637" y="56159"/>
                  </a:lnTo>
                  <a:lnTo>
                    <a:pt x="488637" y="51828"/>
                  </a:lnTo>
                  <a:close/>
                </a:path>
                <a:path w="851535" h="136525">
                  <a:moveTo>
                    <a:pt x="488637" y="47078"/>
                  </a:moveTo>
                  <a:lnTo>
                    <a:pt x="412361" y="47078"/>
                  </a:lnTo>
                  <a:lnTo>
                    <a:pt x="412361" y="50850"/>
                  </a:lnTo>
                  <a:lnTo>
                    <a:pt x="488637" y="50850"/>
                  </a:lnTo>
                  <a:lnTo>
                    <a:pt x="488637" y="47078"/>
                  </a:lnTo>
                  <a:close/>
                </a:path>
                <a:path w="851535" h="136525">
                  <a:moveTo>
                    <a:pt x="486682" y="88569"/>
                  </a:moveTo>
                  <a:lnTo>
                    <a:pt x="398810" y="88569"/>
                  </a:lnTo>
                  <a:lnTo>
                    <a:pt x="398810" y="98069"/>
                  </a:lnTo>
                  <a:lnTo>
                    <a:pt x="475086" y="98069"/>
                  </a:lnTo>
                  <a:lnTo>
                    <a:pt x="475086" y="125171"/>
                  </a:lnTo>
                  <a:lnTo>
                    <a:pt x="486682" y="125171"/>
                  </a:lnTo>
                  <a:lnTo>
                    <a:pt x="486682" y="88569"/>
                  </a:lnTo>
                  <a:close/>
                </a:path>
                <a:path w="851535" h="136525">
                  <a:moveTo>
                    <a:pt x="551818" y="9029"/>
                  </a:moveTo>
                  <a:lnTo>
                    <a:pt x="541500" y="9029"/>
                  </a:lnTo>
                  <a:lnTo>
                    <a:pt x="537221" y="15810"/>
                  </a:lnTo>
                  <a:lnTo>
                    <a:pt x="523864" y="54533"/>
                  </a:lnTo>
                  <a:lnTo>
                    <a:pt x="522648" y="72529"/>
                  </a:lnTo>
                  <a:lnTo>
                    <a:pt x="522952" y="81719"/>
                  </a:lnTo>
                  <a:lnTo>
                    <a:pt x="533463" y="122163"/>
                  </a:lnTo>
                  <a:lnTo>
                    <a:pt x="541500" y="136029"/>
                  </a:lnTo>
                  <a:lnTo>
                    <a:pt x="551818" y="136029"/>
                  </a:lnTo>
                  <a:lnTo>
                    <a:pt x="548643" y="131664"/>
                  </a:lnTo>
                  <a:lnTo>
                    <a:pt x="545766" y="126008"/>
                  </a:lnTo>
                  <a:lnTo>
                    <a:pt x="535514" y="88388"/>
                  </a:lnTo>
                  <a:lnTo>
                    <a:pt x="534753" y="66609"/>
                  </a:lnTo>
                  <a:lnTo>
                    <a:pt x="535183" y="60606"/>
                  </a:lnTo>
                  <a:lnTo>
                    <a:pt x="547205" y="16338"/>
                  </a:lnTo>
                  <a:lnTo>
                    <a:pt x="549437" y="12303"/>
                  </a:lnTo>
                  <a:lnTo>
                    <a:pt x="551818" y="9029"/>
                  </a:lnTo>
                  <a:close/>
                </a:path>
                <a:path w="851535" h="136525">
                  <a:moveTo>
                    <a:pt x="598473" y="6426"/>
                  </a:moveTo>
                  <a:lnTo>
                    <a:pt x="596378" y="6426"/>
                  </a:lnTo>
                  <a:lnTo>
                    <a:pt x="596378" y="19418"/>
                  </a:lnTo>
                  <a:lnTo>
                    <a:pt x="594138" y="33025"/>
                  </a:lnTo>
                  <a:lnTo>
                    <a:pt x="587786" y="45088"/>
                  </a:lnTo>
                  <a:lnTo>
                    <a:pt x="577872" y="54897"/>
                  </a:lnTo>
                  <a:lnTo>
                    <a:pt x="564945" y="61747"/>
                  </a:lnTo>
                  <a:lnTo>
                    <a:pt x="570952" y="71107"/>
                  </a:lnTo>
                  <a:lnTo>
                    <a:pt x="585368" y="62971"/>
                  </a:lnTo>
                  <a:lnTo>
                    <a:pt x="596378" y="51182"/>
                  </a:lnTo>
                  <a:lnTo>
                    <a:pt x="602309" y="38735"/>
                  </a:lnTo>
                  <a:lnTo>
                    <a:pt x="600933" y="36001"/>
                  </a:lnTo>
                  <a:lnTo>
                    <a:pt x="598473" y="20256"/>
                  </a:lnTo>
                  <a:lnTo>
                    <a:pt x="598473" y="6426"/>
                  </a:lnTo>
                  <a:close/>
                </a:path>
                <a:path w="851535" h="136525">
                  <a:moveTo>
                    <a:pt x="607833" y="6426"/>
                  </a:moveTo>
                  <a:lnTo>
                    <a:pt x="605877" y="6426"/>
                  </a:lnTo>
                  <a:lnTo>
                    <a:pt x="605756" y="20256"/>
                  </a:lnTo>
                  <a:lnTo>
                    <a:pt x="603406" y="36433"/>
                  </a:lnTo>
                  <a:lnTo>
                    <a:pt x="602309" y="38735"/>
                  </a:lnTo>
                  <a:lnTo>
                    <a:pt x="607886" y="49820"/>
                  </a:lnTo>
                  <a:lnTo>
                    <a:pt x="618688" y="60941"/>
                  </a:lnTo>
                  <a:lnTo>
                    <a:pt x="632700" y="68592"/>
                  </a:lnTo>
                  <a:lnTo>
                    <a:pt x="638567" y="59372"/>
                  </a:lnTo>
                  <a:lnTo>
                    <a:pt x="626103" y="53005"/>
                  </a:lnTo>
                  <a:lnTo>
                    <a:pt x="616390" y="43848"/>
                  </a:lnTo>
                  <a:lnTo>
                    <a:pt x="610081" y="32674"/>
                  </a:lnTo>
                  <a:lnTo>
                    <a:pt x="607833" y="20256"/>
                  </a:lnTo>
                  <a:lnTo>
                    <a:pt x="607833" y="6426"/>
                  </a:lnTo>
                  <a:close/>
                </a:path>
                <a:path w="851535" h="136525">
                  <a:moveTo>
                    <a:pt x="605877" y="6426"/>
                  </a:moveTo>
                  <a:lnTo>
                    <a:pt x="598473" y="6426"/>
                  </a:lnTo>
                  <a:lnTo>
                    <a:pt x="598473" y="20256"/>
                  </a:lnTo>
                  <a:lnTo>
                    <a:pt x="600933" y="36001"/>
                  </a:lnTo>
                  <a:lnTo>
                    <a:pt x="602309" y="38735"/>
                  </a:lnTo>
                  <a:lnTo>
                    <a:pt x="603406" y="36433"/>
                  </a:lnTo>
                  <a:lnTo>
                    <a:pt x="605756" y="20256"/>
                  </a:lnTo>
                  <a:lnTo>
                    <a:pt x="605877" y="6426"/>
                  </a:lnTo>
                  <a:close/>
                </a:path>
                <a:path w="851535" h="136525">
                  <a:moveTo>
                    <a:pt x="663294" y="0"/>
                  </a:moveTo>
                  <a:lnTo>
                    <a:pt x="651699" y="0"/>
                  </a:lnTo>
                  <a:lnTo>
                    <a:pt x="651699" y="76415"/>
                  </a:lnTo>
                  <a:lnTo>
                    <a:pt x="663294" y="76415"/>
                  </a:lnTo>
                  <a:lnTo>
                    <a:pt x="663294" y="43027"/>
                  </a:lnTo>
                  <a:lnTo>
                    <a:pt x="660081" y="43027"/>
                  </a:lnTo>
                  <a:lnTo>
                    <a:pt x="660081" y="33248"/>
                  </a:lnTo>
                  <a:lnTo>
                    <a:pt x="663294" y="33248"/>
                  </a:lnTo>
                  <a:lnTo>
                    <a:pt x="663294" y="0"/>
                  </a:lnTo>
                  <a:close/>
                </a:path>
                <a:path w="851535" h="136525">
                  <a:moveTo>
                    <a:pt x="663294" y="33248"/>
                  </a:moveTo>
                  <a:lnTo>
                    <a:pt x="660081" y="33248"/>
                  </a:lnTo>
                  <a:lnTo>
                    <a:pt x="660081" y="43027"/>
                  </a:lnTo>
                  <a:lnTo>
                    <a:pt x="663294" y="43027"/>
                  </a:lnTo>
                  <a:lnTo>
                    <a:pt x="663294" y="33248"/>
                  </a:lnTo>
                  <a:close/>
                </a:path>
                <a:path w="851535" h="136525">
                  <a:moveTo>
                    <a:pt x="682014" y="33248"/>
                  </a:moveTo>
                  <a:lnTo>
                    <a:pt x="663294" y="33248"/>
                  </a:lnTo>
                  <a:lnTo>
                    <a:pt x="663294" y="43027"/>
                  </a:lnTo>
                  <a:lnTo>
                    <a:pt x="682014" y="43027"/>
                  </a:lnTo>
                  <a:lnTo>
                    <a:pt x="682014" y="33248"/>
                  </a:lnTo>
                  <a:close/>
                </a:path>
                <a:path w="851535" h="136525">
                  <a:moveTo>
                    <a:pt x="663294" y="82702"/>
                  </a:moveTo>
                  <a:lnTo>
                    <a:pt x="581290" y="82702"/>
                  </a:lnTo>
                  <a:lnTo>
                    <a:pt x="581290" y="92341"/>
                  </a:lnTo>
                  <a:lnTo>
                    <a:pt x="651699" y="92341"/>
                  </a:lnTo>
                  <a:lnTo>
                    <a:pt x="651699" y="126288"/>
                  </a:lnTo>
                  <a:lnTo>
                    <a:pt x="663294" y="126288"/>
                  </a:lnTo>
                  <a:lnTo>
                    <a:pt x="663294" y="82702"/>
                  </a:lnTo>
                  <a:close/>
                </a:path>
                <a:path w="851535" h="136525">
                  <a:moveTo>
                    <a:pt x="801027" y="0"/>
                  </a:moveTo>
                  <a:lnTo>
                    <a:pt x="789851" y="0"/>
                  </a:lnTo>
                  <a:lnTo>
                    <a:pt x="789851" y="126288"/>
                  </a:lnTo>
                  <a:lnTo>
                    <a:pt x="801027" y="126288"/>
                  </a:lnTo>
                  <a:lnTo>
                    <a:pt x="801027" y="0"/>
                  </a:lnTo>
                  <a:close/>
                </a:path>
                <a:path w="851535" h="136525">
                  <a:moveTo>
                    <a:pt x="775462" y="2933"/>
                  </a:moveTo>
                  <a:lnTo>
                    <a:pt x="764566" y="2933"/>
                  </a:lnTo>
                  <a:lnTo>
                    <a:pt x="764566" y="119862"/>
                  </a:lnTo>
                  <a:lnTo>
                    <a:pt x="775462" y="119862"/>
                  </a:lnTo>
                  <a:lnTo>
                    <a:pt x="775462" y="54902"/>
                  </a:lnTo>
                  <a:lnTo>
                    <a:pt x="768058" y="54902"/>
                  </a:lnTo>
                  <a:lnTo>
                    <a:pt x="768058" y="45262"/>
                  </a:lnTo>
                  <a:lnTo>
                    <a:pt x="775462" y="45262"/>
                  </a:lnTo>
                  <a:lnTo>
                    <a:pt x="775462" y="2933"/>
                  </a:lnTo>
                  <a:close/>
                </a:path>
                <a:path w="851535" h="136525">
                  <a:moveTo>
                    <a:pt x="721957" y="19557"/>
                  </a:moveTo>
                  <a:lnTo>
                    <a:pt x="719582" y="19557"/>
                  </a:lnTo>
                  <a:lnTo>
                    <a:pt x="719582" y="35623"/>
                  </a:lnTo>
                  <a:lnTo>
                    <a:pt x="717779" y="52797"/>
                  </a:lnTo>
                  <a:lnTo>
                    <a:pt x="712492" y="68767"/>
                  </a:lnTo>
                  <a:lnTo>
                    <a:pt x="703905" y="82379"/>
                  </a:lnTo>
                  <a:lnTo>
                    <a:pt x="692201" y="92481"/>
                  </a:lnTo>
                  <a:lnTo>
                    <a:pt x="699326" y="101142"/>
                  </a:lnTo>
                  <a:lnTo>
                    <a:pt x="711726" y="89844"/>
                  </a:lnTo>
                  <a:lnTo>
                    <a:pt x="720892" y="74355"/>
                  </a:lnTo>
                  <a:lnTo>
                    <a:pt x="725364" y="59812"/>
                  </a:lnTo>
                  <a:lnTo>
                    <a:pt x="723834" y="54902"/>
                  </a:lnTo>
                  <a:lnTo>
                    <a:pt x="721957" y="35623"/>
                  </a:lnTo>
                  <a:lnTo>
                    <a:pt x="721957" y="19557"/>
                  </a:lnTo>
                  <a:close/>
                </a:path>
                <a:path w="851535" h="136525">
                  <a:moveTo>
                    <a:pt x="730898" y="19557"/>
                  </a:moveTo>
                  <a:lnTo>
                    <a:pt x="728523" y="19557"/>
                  </a:lnTo>
                  <a:lnTo>
                    <a:pt x="728523" y="35623"/>
                  </a:lnTo>
                  <a:lnTo>
                    <a:pt x="726574" y="55880"/>
                  </a:lnTo>
                  <a:lnTo>
                    <a:pt x="725364" y="59812"/>
                  </a:lnTo>
                  <a:lnTo>
                    <a:pt x="729361" y="72556"/>
                  </a:lnTo>
                  <a:lnTo>
                    <a:pt x="738341" y="87310"/>
                  </a:lnTo>
                  <a:lnTo>
                    <a:pt x="750596" y="98069"/>
                  </a:lnTo>
                  <a:lnTo>
                    <a:pt x="757720" y="89547"/>
                  </a:lnTo>
                  <a:lnTo>
                    <a:pt x="746221" y="79962"/>
                  </a:lnTo>
                  <a:lnTo>
                    <a:pt x="737813" y="67038"/>
                  </a:lnTo>
                  <a:lnTo>
                    <a:pt x="732653" y="51887"/>
                  </a:lnTo>
                  <a:lnTo>
                    <a:pt x="730898" y="35623"/>
                  </a:lnTo>
                  <a:lnTo>
                    <a:pt x="730898" y="19557"/>
                  </a:lnTo>
                  <a:close/>
                </a:path>
                <a:path w="851535" h="136525">
                  <a:moveTo>
                    <a:pt x="728523" y="19557"/>
                  </a:moveTo>
                  <a:lnTo>
                    <a:pt x="721957" y="19557"/>
                  </a:lnTo>
                  <a:lnTo>
                    <a:pt x="721957" y="35623"/>
                  </a:lnTo>
                  <a:lnTo>
                    <a:pt x="723839" y="54947"/>
                  </a:lnTo>
                  <a:lnTo>
                    <a:pt x="725364" y="59812"/>
                  </a:lnTo>
                  <a:lnTo>
                    <a:pt x="726574" y="55880"/>
                  </a:lnTo>
                  <a:lnTo>
                    <a:pt x="728523" y="35623"/>
                  </a:lnTo>
                  <a:lnTo>
                    <a:pt x="728523" y="19557"/>
                  </a:lnTo>
                  <a:close/>
                </a:path>
                <a:path w="851535" h="136525">
                  <a:moveTo>
                    <a:pt x="764566" y="45262"/>
                  </a:moveTo>
                  <a:lnTo>
                    <a:pt x="743890" y="45262"/>
                  </a:lnTo>
                  <a:lnTo>
                    <a:pt x="743890" y="54902"/>
                  </a:lnTo>
                  <a:lnTo>
                    <a:pt x="764566" y="54902"/>
                  </a:lnTo>
                  <a:lnTo>
                    <a:pt x="764566" y="45262"/>
                  </a:lnTo>
                  <a:close/>
                </a:path>
                <a:path w="851535" h="136525">
                  <a:moveTo>
                    <a:pt x="775462" y="45262"/>
                  </a:moveTo>
                  <a:lnTo>
                    <a:pt x="768058" y="45262"/>
                  </a:lnTo>
                  <a:lnTo>
                    <a:pt x="768058" y="54902"/>
                  </a:lnTo>
                  <a:lnTo>
                    <a:pt x="775462" y="54902"/>
                  </a:lnTo>
                  <a:lnTo>
                    <a:pt x="775462" y="45262"/>
                  </a:lnTo>
                  <a:close/>
                </a:path>
                <a:path w="851535" h="136525">
                  <a:moveTo>
                    <a:pt x="753390" y="14668"/>
                  </a:moveTo>
                  <a:lnTo>
                    <a:pt x="695693" y="14668"/>
                  </a:lnTo>
                  <a:lnTo>
                    <a:pt x="695693" y="24307"/>
                  </a:lnTo>
                  <a:lnTo>
                    <a:pt x="719582" y="24307"/>
                  </a:lnTo>
                  <a:lnTo>
                    <a:pt x="719582" y="19557"/>
                  </a:lnTo>
                  <a:lnTo>
                    <a:pt x="753390" y="19557"/>
                  </a:lnTo>
                  <a:lnTo>
                    <a:pt x="753390" y="14668"/>
                  </a:lnTo>
                  <a:close/>
                </a:path>
                <a:path w="851535" h="136525">
                  <a:moveTo>
                    <a:pt x="753390" y="19557"/>
                  </a:moveTo>
                  <a:lnTo>
                    <a:pt x="730898" y="19557"/>
                  </a:lnTo>
                  <a:lnTo>
                    <a:pt x="730898" y="24307"/>
                  </a:lnTo>
                  <a:lnTo>
                    <a:pt x="753390" y="24307"/>
                  </a:lnTo>
                  <a:lnTo>
                    <a:pt x="753390" y="19557"/>
                  </a:lnTo>
                  <a:close/>
                </a:path>
                <a:path w="851535" h="136525">
                  <a:moveTo>
                    <a:pt x="832273" y="9029"/>
                  </a:moveTo>
                  <a:lnTo>
                    <a:pt x="821954" y="9029"/>
                  </a:lnTo>
                  <a:lnTo>
                    <a:pt x="825129" y="13395"/>
                  </a:lnTo>
                  <a:lnTo>
                    <a:pt x="828006" y="19050"/>
                  </a:lnTo>
                  <a:lnTo>
                    <a:pt x="838259" y="56671"/>
                  </a:lnTo>
                  <a:lnTo>
                    <a:pt x="839020" y="78416"/>
                  </a:lnTo>
                  <a:lnTo>
                    <a:pt x="838573" y="84419"/>
                  </a:lnTo>
                  <a:lnTo>
                    <a:pt x="837680" y="90537"/>
                  </a:lnTo>
                  <a:lnTo>
                    <a:pt x="836820" y="96623"/>
                  </a:lnTo>
                  <a:lnTo>
                    <a:pt x="835613" y="102526"/>
                  </a:lnTo>
                  <a:lnTo>
                    <a:pt x="832504" y="113936"/>
                  </a:lnTo>
                  <a:lnTo>
                    <a:pt x="830685" y="119162"/>
                  </a:lnTo>
                  <a:lnTo>
                    <a:pt x="828602" y="123925"/>
                  </a:lnTo>
                  <a:lnTo>
                    <a:pt x="826551" y="128720"/>
                  </a:lnTo>
                  <a:lnTo>
                    <a:pt x="824335" y="132755"/>
                  </a:lnTo>
                  <a:lnTo>
                    <a:pt x="821954" y="136029"/>
                  </a:lnTo>
                  <a:lnTo>
                    <a:pt x="832273" y="136029"/>
                  </a:lnTo>
                  <a:lnTo>
                    <a:pt x="848362" y="98983"/>
                  </a:lnTo>
                  <a:lnTo>
                    <a:pt x="851124" y="72529"/>
                  </a:lnTo>
                  <a:lnTo>
                    <a:pt x="850817" y="63342"/>
                  </a:lnTo>
                  <a:lnTo>
                    <a:pt x="840297" y="22907"/>
                  </a:lnTo>
                  <a:lnTo>
                    <a:pt x="836548" y="15810"/>
                  </a:lnTo>
                  <a:lnTo>
                    <a:pt x="832273" y="9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2" y="397743"/>
            <a:ext cx="14438095" cy="138793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52400"/>
            <a:ext cx="13423900" cy="13220700"/>
            <a:chOff x="508000" y="152400"/>
            <a:chExt cx="13423900" cy="13220700"/>
          </a:xfrm>
        </p:grpSpPr>
        <p:sp>
          <p:nvSpPr>
            <p:cNvPr id="3" name="object 3" descr=""/>
            <p:cNvSpPr/>
            <p:nvPr/>
          </p:nvSpPr>
          <p:spPr>
            <a:xfrm>
              <a:off x="660400" y="609600"/>
              <a:ext cx="13081000" cy="12763500"/>
            </a:xfrm>
            <a:custGeom>
              <a:avLst/>
              <a:gdLst/>
              <a:ahLst/>
              <a:cxnLst/>
              <a:rect l="l" t="t" r="r" b="b"/>
              <a:pathLst>
                <a:path w="13081000" h="127635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100"/>
                  </a:lnTo>
                  <a:lnTo>
                    <a:pt x="1996" y="12747986"/>
                  </a:lnTo>
                  <a:lnTo>
                    <a:pt x="7439" y="12756060"/>
                  </a:lnTo>
                  <a:lnTo>
                    <a:pt x="15513" y="12761503"/>
                  </a:lnTo>
                  <a:lnTo>
                    <a:pt x="25399" y="12763500"/>
                  </a:lnTo>
                  <a:lnTo>
                    <a:pt x="25399" y="12750800"/>
                  </a:lnTo>
                  <a:lnTo>
                    <a:pt x="18385" y="12750800"/>
                  </a:lnTo>
                  <a:lnTo>
                    <a:pt x="12700" y="12745114"/>
                  </a:lnTo>
                  <a:lnTo>
                    <a:pt x="12700" y="18385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081000" h="12763500">
                  <a:moveTo>
                    <a:pt x="13055600" y="12750800"/>
                  </a:moveTo>
                  <a:lnTo>
                    <a:pt x="25399" y="12750800"/>
                  </a:lnTo>
                  <a:lnTo>
                    <a:pt x="25399" y="12763500"/>
                  </a:lnTo>
                  <a:lnTo>
                    <a:pt x="13055600" y="12763500"/>
                  </a:lnTo>
                  <a:lnTo>
                    <a:pt x="13055600" y="12750800"/>
                  </a:lnTo>
                  <a:close/>
                </a:path>
                <a:path w="13081000" h="12763500">
                  <a:moveTo>
                    <a:pt x="13055600" y="0"/>
                  </a:moveTo>
                  <a:lnTo>
                    <a:pt x="13055600" y="12700"/>
                  </a:lnTo>
                  <a:lnTo>
                    <a:pt x="13062613" y="12700"/>
                  </a:lnTo>
                  <a:lnTo>
                    <a:pt x="13068300" y="18385"/>
                  </a:lnTo>
                  <a:lnTo>
                    <a:pt x="13068299" y="12745114"/>
                  </a:lnTo>
                  <a:lnTo>
                    <a:pt x="13062613" y="12750800"/>
                  </a:lnTo>
                  <a:lnTo>
                    <a:pt x="13055600" y="12750800"/>
                  </a:lnTo>
                  <a:lnTo>
                    <a:pt x="13055600" y="12763500"/>
                  </a:lnTo>
                  <a:lnTo>
                    <a:pt x="13065487" y="12761503"/>
                  </a:lnTo>
                  <a:lnTo>
                    <a:pt x="13073560" y="12756060"/>
                  </a:lnTo>
                  <a:lnTo>
                    <a:pt x="13079004" y="12747986"/>
                  </a:lnTo>
                  <a:lnTo>
                    <a:pt x="13081000" y="12738100"/>
                  </a:lnTo>
                  <a:lnTo>
                    <a:pt x="13081000" y="25400"/>
                  </a:lnTo>
                  <a:lnTo>
                    <a:pt x="13079004" y="15512"/>
                  </a:lnTo>
                  <a:lnTo>
                    <a:pt x="13073560" y="7439"/>
                  </a:lnTo>
                  <a:lnTo>
                    <a:pt x="13065487" y="1995"/>
                  </a:lnTo>
                  <a:lnTo>
                    <a:pt x="13055600" y="0"/>
                  </a:lnTo>
                  <a:close/>
                </a:path>
                <a:path w="13081000" h="12763500">
                  <a:moveTo>
                    <a:pt x="130556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55600" y="12700"/>
                  </a:lnTo>
                  <a:lnTo>
                    <a:pt x="130556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736437" y="949552"/>
              <a:ext cx="7542530" cy="184150"/>
            </a:xfrm>
            <a:custGeom>
              <a:avLst/>
              <a:gdLst/>
              <a:ahLst/>
              <a:cxnLst/>
              <a:rect l="l" t="t" r="r" b="b"/>
              <a:pathLst>
                <a:path w="7542530" h="184150">
                  <a:moveTo>
                    <a:pt x="102412" y="14427"/>
                  </a:moveTo>
                  <a:lnTo>
                    <a:pt x="92456" y="14427"/>
                  </a:lnTo>
                  <a:lnTo>
                    <a:pt x="85750" y="14427"/>
                  </a:lnTo>
                  <a:lnTo>
                    <a:pt x="11176" y="14427"/>
                  </a:lnTo>
                  <a:lnTo>
                    <a:pt x="11176" y="28244"/>
                  </a:lnTo>
                  <a:lnTo>
                    <a:pt x="85674" y="28244"/>
                  </a:lnTo>
                  <a:lnTo>
                    <a:pt x="85648" y="34353"/>
                  </a:lnTo>
                  <a:lnTo>
                    <a:pt x="85166" y="45847"/>
                  </a:lnTo>
                  <a:lnTo>
                    <a:pt x="83769" y="60045"/>
                  </a:lnTo>
                  <a:lnTo>
                    <a:pt x="81076" y="76809"/>
                  </a:lnTo>
                  <a:lnTo>
                    <a:pt x="97536" y="78638"/>
                  </a:lnTo>
                  <a:lnTo>
                    <a:pt x="100355" y="61620"/>
                  </a:lnTo>
                  <a:lnTo>
                    <a:pt x="101803" y="46837"/>
                  </a:lnTo>
                  <a:lnTo>
                    <a:pt x="102336" y="34353"/>
                  </a:lnTo>
                  <a:lnTo>
                    <a:pt x="102374" y="28244"/>
                  </a:lnTo>
                  <a:lnTo>
                    <a:pt x="102412" y="14427"/>
                  </a:lnTo>
                  <a:close/>
                </a:path>
                <a:path w="7542530" h="184150">
                  <a:moveTo>
                    <a:pt x="116230" y="101803"/>
                  </a:moveTo>
                  <a:lnTo>
                    <a:pt x="116179" y="101396"/>
                  </a:lnTo>
                  <a:lnTo>
                    <a:pt x="115011" y="89611"/>
                  </a:lnTo>
                  <a:lnTo>
                    <a:pt x="85953" y="92684"/>
                  </a:lnTo>
                  <a:lnTo>
                    <a:pt x="55473" y="94475"/>
                  </a:lnTo>
                  <a:lnTo>
                    <a:pt x="55473" y="55473"/>
                  </a:lnTo>
                  <a:lnTo>
                    <a:pt x="38811" y="55473"/>
                  </a:lnTo>
                  <a:lnTo>
                    <a:pt x="38811" y="94957"/>
                  </a:lnTo>
                  <a:lnTo>
                    <a:pt x="26543" y="95300"/>
                  </a:lnTo>
                  <a:lnTo>
                    <a:pt x="0" y="95504"/>
                  </a:lnTo>
                  <a:lnTo>
                    <a:pt x="1828" y="109321"/>
                  </a:lnTo>
                  <a:lnTo>
                    <a:pt x="27952" y="109093"/>
                  </a:lnTo>
                  <a:lnTo>
                    <a:pt x="56819" y="108077"/>
                  </a:lnTo>
                  <a:lnTo>
                    <a:pt x="86779" y="105816"/>
                  </a:lnTo>
                  <a:lnTo>
                    <a:pt x="116230" y="101803"/>
                  </a:lnTo>
                  <a:close/>
                </a:path>
                <a:path w="7542530" h="184150">
                  <a:moveTo>
                    <a:pt x="150164" y="166014"/>
                  </a:moveTo>
                  <a:lnTo>
                    <a:pt x="44907" y="166014"/>
                  </a:lnTo>
                  <a:lnTo>
                    <a:pt x="44907" y="125780"/>
                  </a:lnTo>
                  <a:lnTo>
                    <a:pt x="28244" y="125780"/>
                  </a:lnTo>
                  <a:lnTo>
                    <a:pt x="28244" y="179832"/>
                  </a:lnTo>
                  <a:lnTo>
                    <a:pt x="150164" y="179832"/>
                  </a:lnTo>
                  <a:lnTo>
                    <a:pt x="150164" y="170281"/>
                  </a:lnTo>
                  <a:lnTo>
                    <a:pt x="150164" y="166014"/>
                  </a:lnTo>
                  <a:close/>
                </a:path>
                <a:path w="7542530" h="184150">
                  <a:moveTo>
                    <a:pt x="170484" y="59944"/>
                  </a:moveTo>
                  <a:lnTo>
                    <a:pt x="144272" y="59944"/>
                  </a:lnTo>
                  <a:lnTo>
                    <a:pt x="144272" y="203"/>
                  </a:lnTo>
                  <a:lnTo>
                    <a:pt x="127406" y="203"/>
                  </a:lnTo>
                  <a:lnTo>
                    <a:pt x="127406" y="138582"/>
                  </a:lnTo>
                  <a:lnTo>
                    <a:pt x="144272" y="138582"/>
                  </a:lnTo>
                  <a:lnTo>
                    <a:pt x="144272" y="73964"/>
                  </a:lnTo>
                  <a:lnTo>
                    <a:pt x="170484" y="73964"/>
                  </a:lnTo>
                  <a:lnTo>
                    <a:pt x="170484" y="59944"/>
                  </a:lnTo>
                  <a:close/>
                </a:path>
                <a:path w="7542530" h="184150">
                  <a:moveTo>
                    <a:pt x="306603" y="133096"/>
                  </a:moveTo>
                  <a:lnTo>
                    <a:pt x="306336" y="131064"/>
                  </a:lnTo>
                  <a:lnTo>
                    <a:pt x="304774" y="119278"/>
                  </a:lnTo>
                  <a:lnTo>
                    <a:pt x="281216" y="122529"/>
                  </a:lnTo>
                  <a:lnTo>
                    <a:pt x="258775" y="124510"/>
                  </a:lnTo>
                  <a:lnTo>
                    <a:pt x="236689" y="125514"/>
                  </a:lnTo>
                  <a:lnTo>
                    <a:pt x="215773" y="125768"/>
                  </a:lnTo>
                  <a:lnTo>
                    <a:pt x="215773" y="82905"/>
                  </a:lnTo>
                  <a:lnTo>
                    <a:pt x="283438" y="82905"/>
                  </a:lnTo>
                  <a:lnTo>
                    <a:pt x="283438" y="17272"/>
                  </a:lnTo>
                  <a:lnTo>
                    <a:pt x="198501" y="17272"/>
                  </a:lnTo>
                  <a:lnTo>
                    <a:pt x="198501" y="31089"/>
                  </a:lnTo>
                  <a:lnTo>
                    <a:pt x="266369" y="31089"/>
                  </a:lnTo>
                  <a:lnTo>
                    <a:pt x="266369" y="69088"/>
                  </a:lnTo>
                  <a:lnTo>
                    <a:pt x="198907" y="69088"/>
                  </a:lnTo>
                  <a:lnTo>
                    <a:pt x="198907" y="139801"/>
                  </a:lnTo>
                  <a:lnTo>
                    <a:pt x="214147" y="139801"/>
                  </a:lnTo>
                  <a:lnTo>
                    <a:pt x="237197" y="139534"/>
                  </a:lnTo>
                  <a:lnTo>
                    <a:pt x="259689" y="138506"/>
                  </a:lnTo>
                  <a:lnTo>
                    <a:pt x="282536" y="136461"/>
                  </a:lnTo>
                  <a:lnTo>
                    <a:pt x="306603" y="133096"/>
                  </a:lnTo>
                  <a:close/>
                </a:path>
                <a:path w="7542530" h="184150">
                  <a:moveTo>
                    <a:pt x="338912" y="0"/>
                  </a:moveTo>
                  <a:lnTo>
                    <a:pt x="322046" y="0"/>
                  </a:lnTo>
                  <a:lnTo>
                    <a:pt x="322046" y="184099"/>
                  </a:lnTo>
                  <a:lnTo>
                    <a:pt x="338912" y="184099"/>
                  </a:lnTo>
                  <a:lnTo>
                    <a:pt x="338912" y="0"/>
                  </a:lnTo>
                  <a:close/>
                </a:path>
                <a:path w="7542530" h="184150">
                  <a:moveTo>
                    <a:pt x="484390" y="130657"/>
                  </a:moveTo>
                  <a:lnTo>
                    <a:pt x="465759" y="117817"/>
                  </a:lnTo>
                  <a:lnTo>
                    <a:pt x="450735" y="99644"/>
                  </a:lnTo>
                  <a:lnTo>
                    <a:pt x="440702" y="78397"/>
                  </a:lnTo>
                  <a:lnTo>
                    <a:pt x="437045" y="56286"/>
                  </a:lnTo>
                  <a:lnTo>
                    <a:pt x="437045" y="33121"/>
                  </a:lnTo>
                  <a:lnTo>
                    <a:pt x="477685" y="33121"/>
                  </a:lnTo>
                  <a:lnTo>
                    <a:pt x="477685" y="26416"/>
                  </a:lnTo>
                  <a:lnTo>
                    <a:pt x="477685" y="18897"/>
                  </a:lnTo>
                  <a:lnTo>
                    <a:pt x="378726" y="18897"/>
                  </a:lnTo>
                  <a:lnTo>
                    <a:pt x="378726" y="33121"/>
                  </a:lnTo>
                  <a:lnTo>
                    <a:pt x="420585" y="33121"/>
                  </a:lnTo>
                  <a:lnTo>
                    <a:pt x="420585" y="56286"/>
                  </a:lnTo>
                  <a:lnTo>
                    <a:pt x="416712" y="79921"/>
                  </a:lnTo>
                  <a:lnTo>
                    <a:pt x="406234" y="102565"/>
                  </a:lnTo>
                  <a:lnTo>
                    <a:pt x="390842" y="121780"/>
                  </a:lnTo>
                  <a:lnTo>
                    <a:pt x="372224" y="135128"/>
                  </a:lnTo>
                  <a:lnTo>
                    <a:pt x="381977" y="148539"/>
                  </a:lnTo>
                  <a:lnTo>
                    <a:pt x="402196" y="133324"/>
                  </a:lnTo>
                  <a:lnTo>
                    <a:pt x="418731" y="111252"/>
                  </a:lnTo>
                  <a:lnTo>
                    <a:pt x="429044" y="86791"/>
                  </a:lnTo>
                  <a:lnTo>
                    <a:pt x="438340" y="108407"/>
                  </a:lnTo>
                  <a:lnTo>
                    <a:pt x="454583" y="129387"/>
                  </a:lnTo>
                  <a:lnTo>
                    <a:pt x="474840" y="144068"/>
                  </a:lnTo>
                  <a:lnTo>
                    <a:pt x="484390" y="130657"/>
                  </a:lnTo>
                  <a:close/>
                </a:path>
                <a:path w="7542530" h="184150">
                  <a:moveTo>
                    <a:pt x="546569" y="74371"/>
                  </a:moveTo>
                  <a:lnTo>
                    <a:pt x="516496" y="74371"/>
                  </a:lnTo>
                  <a:lnTo>
                    <a:pt x="516496" y="203"/>
                  </a:lnTo>
                  <a:lnTo>
                    <a:pt x="499427" y="203"/>
                  </a:lnTo>
                  <a:lnTo>
                    <a:pt x="499427" y="183896"/>
                  </a:lnTo>
                  <a:lnTo>
                    <a:pt x="516496" y="183896"/>
                  </a:lnTo>
                  <a:lnTo>
                    <a:pt x="516496" y="88595"/>
                  </a:lnTo>
                  <a:lnTo>
                    <a:pt x="546569" y="88595"/>
                  </a:lnTo>
                  <a:lnTo>
                    <a:pt x="546569" y="74371"/>
                  </a:lnTo>
                  <a:close/>
                </a:path>
                <a:path w="7542530" h="184150">
                  <a:moveTo>
                    <a:pt x="1094028" y="17475"/>
                  </a:moveTo>
                  <a:lnTo>
                    <a:pt x="1078382" y="17475"/>
                  </a:lnTo>
                  <a:lnTo>
                    <a:pt x="1078382" y="62382"/>
                  </a:lnTo>
                  <a:lnTo>
                    <a:pt x="1078382" y="75996"/>
                  </a:lnTo>
                  <a:lnTo>
                    <a:pt x="1078382" y="124155"/>
                  </a:lnTo>
                  <a:lnTo>
                    <a:pt x="1039977" y="124155"/>
                  </a:lnTo>
                  <a:lnTo>
                    <a:pt x="1039977" y="75996"/>
                  </a:lnTo>
                  <a:lnTo>
                    <a:pt x="1078382" y="75996"/>
                  </a:lnTo>
                  <a:lnTo>
                    <a:pt x="1078382" y="62382"/>
                  </a:lnTo>
                  <a:lnTo>
                    <a:pt x="1039977" y="62382"/>
                  </a:lnTo>
                  <a:lnTo>
                    <a:pt x="1039977" y="17475"/>
                  </a:lnTo>
                  <a:lnTo>
                    <a:pt x="1023924" y="17475"/>
                  </a:lnTo>
                  <a:lnTo>
                    <a:pt x="1023924" y="137972"/>
                  </a:lnTo>
                  <a:lnTo>
                    <a:pt x="1094028" y="137972"/>
                  </a:lnTo>
                  <a:lnTo>
                    <a:pt x="1094028" y="124155"/>
                  </a:lnTo>
                  <a:lnTo>
                    <a:pt x="1094028" y="75996"/>
                  </a:lnTo>
                  <a:lnTo>
                    <a:pt x="1094028" y="62382"/>
                  </a:lnTo>
                  <a:lnTo>
                    <a:pt x="1094028" y="17475"/>
                  </a:lnTo>
                  <a:close/>
                </a:path>
                <a:path w="7542530" h="184150">
                  <a:moveTo>
                    <a:pt x="1173480" y="203"/>
                  </a:moveTo>
                  <a:lnTo>
                    <a:pt x="1157224" y="203"/>
                  </a:lnTo>
                  <a:lnTo>
                    <a:pt x="1157224" y="72948"/>
                  </a:lnTo>
                  <a:lnTo>
                    <a:pt x="1132636" y="72948"/>
                  </a:lnTo>
                  <a:lnTo>
                    <a:pt x="1132636" y="4064"/>
                  </a:lnTo>
                  <a:lnTo>
                    <a:pt x="1116584" y="4064"/>
                  </a:lnTo>
                  <a:lnTo>
                    <a:pt x="1116584" y="174752"/>
                  </a:lnTo>
                  <a:lnTo>
                    <a:pt x="1132636" y="174752"/>
                  </a:lnTo>
                  <a:lnTo>
                    <a:pt x="1132636" y="86766"/>
                  </a:lnTo>
                  <a:lnTo>
                    <a:pt x="1157224" y="86766"/>
                  </a:lnTo>
                  <a:lnTo>
                    <a:pt x="1157224" y="183896"/>
                  </a:lnTo>
                  <a:lnTo>
                    <a:pt x="1173480" y="183896"/>
                  </a:lnTo>
                  <a:lnTo>
                    <a:pt x="1173480" y="86766"/>
                  </a:lnTo>
                  <a:lnTo>
                    <a:pt x="1173480" y="72948"/>
                  </a:lnTo>
                  <a:lnTo>
                    <a:pt x="1173480" y="203"/>
                  </a:lnTo>
                  <a:close/>
                </a:path>
                <a:path w="7542530" h="184150">
                  <a:moveTo>
                    <a:pt x="1350035" y="151790"/>
                  </a:moveTo>
                  <a:lnTo>
                    <a:pt x="1345742" y="138264"/>
                  </a:lnTo>
                  <a:lnTo>
                    <a:pt x="1339291" y="133096"/>
                  </a:lnTo>
                  <a:lnTo>
                    <a:pt x="1333322" y="128320"/>
                  </a:lnTo>
                  <a:lnTo>
                    <a:pt x="1332966" y="128219"/>
                  </a:lnTo>
                  <a:lnTo>
                    <a:pt x="1332966" y="151790"/>
                  </a:lnTo>
                  <a:lnTo>
                    <a:pt x="1329880" y="159778"/>
                  </a:lnTo>
                  <a:lnTo>
                    <a:pt x="1320901" y="165633"/>
                  </a:lnTo>
                  <a:lnTo>
                    <a:pt x="1306487" y="169252"/>
                  </a:lnTo>
                  <a:lnTo>
                    <a:pt x="1287043" y="170484"/>
                  </a:lnTo>
                  <a:lnTo>
                    <a:pt x="1267701" y="169252"/>
                  </a:lnTo>
                  <a:lnTo>
                    <a:pt x="1253261" y="165633"/>
                  </a:lnTo>
                  <a:lnTo>
                    <a:pt x="1244244" y="159778"/>
                  </a:lnTo>
                  <a:lnTo>
                    <a:pt x="1241120" y="151790"/>
                  </a:lnTo>
                  <a:lnTo>
                    <a:pt x="1244244" y="143814"/>
                  </a:lnTo>
                  <a:lnTo>
                    <a:pt x="1253261" y="137947"/>
                  </a:lnTo>
                  <a:lnTo>
                    <a:pt x="1267701" y="134340"/>
                  </a:lnTo>
                  <a:lnTo>
                    <a:pt x="1287043" y="133096"/>
                  </a:lnTo>
                  <a:lnTo>
                    <a:pt x="1306487" y="134340"/>
                  </a:lnTo>
                  <a:lnTo>
                    <a:pt x="1320901" y="137947"/>
                  </a:lnTo>
                  <a:lnTo>
                    <a:pt x="1329880" y="143814"/>
                  </a:lnTo>
                  <a:lnTo>
                    <a:pt x="1332966" y="151790"/>
                  </a:lnTo>
                  <a:lnTo>
                    <a:pt x="1332966" y="128219"/>
                  </a:lnTo>
                  <a:lnTo>
                    <a:pt x="1313522" y="122186"/>
                  </a:lnTo>
                  <a:lnTo>
                    <a:pt x="1287043" y="120091"/>
                  </a:lnTo>
                  <a:lnTo>
                    <a:pt x="1260576" y="122186"/>
                  </a:lnTo>
                  <a:lnTo>
                    <a:pt x="1240764" y="128320"/>
                  </a:lnTo>
                  <a:lnTo>
                    <a:pt x="1228356" y="138264"/>
                  </a:lnTo>
                  <a:lnTo>
                    <a:pt x="1224051" y="151790"/>
                  </a:lnTo>
                  <a:lnTo>
                    <a:pt x="1228356" y="165404"/>
                  </a:lnTo>
                  <a:lnTo>
                    <a:pt x="1240764" y="175336"/>
                  </a:lnTo>
                  <a:lnTo>
                    <a:pt x="1260576" y="181432"/>
                  </a:lnTo>
                  <a:lnTo>
                    <a:pt x="1287043" y="183489"/>
                  </a:lnTo>
                  <a:lnTo>
                    <a:pt x="1313522" y="181432"/>
                  </a:lnTo>
                  <a:lnTo>
                    <a:pt x="1333322" y="175336"/>
                  </a:lnTo>
                  <a:lnTo>
                    <a:pt x="1339392" y="170484"/>
                  </a:lnTo>
                  <a:lnTo>
                    <a:pt x="1345742" y="165404"/>
                  </a:lnTo>
                  <a:lnTo>
                    <a:pt x="1350035" y="151790"/>
                  </a:lnTo>
                  <a:close/>
                </a:path>
                <a:path w="7542530" h="184150">
                  <a:moveTo>
                    <a:pt x="1359992" y="60553"/>
                  </a:moveTo>
                  <a:lnTo>
                    <a:pt x="1336128" y="54419"/>
                  </a:lnTo>
                  <a:lnTo>
                    <a:pt x="1315516" y="43408"/>
                  </a:lnTo>
                  <a:lnTo>
                    <a:pt x="1301051" y="28638"/>
                  </a:lnTo>
                  <a:lnTo>
                    <a:pt x="1295577" y="11176"/>
                  </a:lnTo>
                  <a:lnTo>
                    <a:pt x="1295577" y="3048"/>
                  </a:lnTo>
                  <a:lnTo>
                    <a:pt x="1293139" y="3048"/>
                  </a:lnTo>
                  <a:lnTo>
                    <a:pt x="1281150" y="3048"/>
                  </a:lnTo>
                  <a:lnTo>
                    <a:pt x="1278509" y="3048"/>
                  </a:lnTo>
                  <a:lnTo>
                    <a:pt x="1278509" y="11176"/>
                  </a:lnTo>
                  <a:lnTo>
                    <a:pt x="1273073" y="28638"/>
                  </a:lnTo>
                  <a:lnTo>
                    <a:pt x="1258646" y="43408"/>
                  </a:lnTo>
                  <a:lnTo>
                    <a:pt x="1238046" y="54419"/>
                  </a:lnTo>
                  <a:lnTo>
                    <a:pt x="1214094" y="60553"/>
                  </a:lnTo>
                  <a:lnTo>
                    <a:pt x="1220597" y="73964"/>
                  </a:lnTo>
                  <a:lnTo>
                    <a:pt x="1247711" y="66243"/>
                  </a:lnTo>
                  <a:lnTo>
                    <a:pt x="1270889" y="52705"/>
                  </a:lnTo>
                  <a:lnTo>
                    <a:pt x="1287068" y="34112"/>
                  </a:lnTo>
                  <a:lnTo>
                    <a:pt x="1287170" y="33731"/>
                  </a:lnTo>
                  <a:lnTo>
                    <a:pt x="1287284" y="34112"/>
                  </a:lnTo>
                  <a:lnTo>
                    <a:pt x="1303477" y="52628"/>
                  </a:lnTo>
                  <a:lnTo>
                    <a:pt x="1326680" y="66154"/>
                  </a:lnTo>
                  <a:lnTo>
                    <a:pt x="1353693" y="73964"/>
                  </a:lnTo>
                  <a:lnTo>
                    <a:pt x="1359992" y="60553"/>
                  </a:lnTo>
                  <a:close/>
                </a:path>
                <a:path w="7542530" h="184150">
                  <a:moveTo>
                    <a:pt x="1370152" y="91440"/>
                  </a:moveTo>
                  <a:lnTo>
                    <a:pt x="1295374" y="91440"/>
                  </a:lnTo>
                  <a:lnTo>
                    <a:pt x="1295374" y="64414"/>
                  </a:lnTo>
                  <a:lnTo>
                    <a:pt x="1278712" y="64414"/>
                  </a:lnTo>
                  <a:lnTo>
                    <a:pt x="1278712" y="91440"/>
                  </a:lnTo>
                  <a:lnTo>
                    <a:pt x="1204137" y="91440"/>
                  </a:lnTo>
                  <a:lnTo>
                    <a:pt x="1204137" y="104851"/>
                  </a:lnTo>
                  <a:lnTo>
                    <a:pt x="1370152" y="104851"/>
                  </a:lnTo>
                  <a:lnTo>
                    <a:pt x="1370152" y="98755"/>
                  </a:lnTo>
                  <a:lnTo>
                    <a:pt x="1370152" y="91440"/>
                  </a:lnTo>
                  <a:close/>
                </a:path>
                <a:path w="7542530" h="184150">
                  <a:moveTo>
                    <a:pt x="1549971" y="94284"/>
                  </a:moveTo>
                  <a:lnTo>
                    <a:pt x="1525955" y="86842"/>
                  </a:lnTo>
                  <a:lnTo>
                    <a:pt x="1504403" y="73431"/>
                  </a:lnTo>
                  <a:lnTo>
                    <a:pt x="1488871" y="55575"/>
                  </a:lnTo>
                  <a:lnTo>
                    <a:pt x="1482915" y="34747"/>
                  </a:lnTo>
                  <a:lnTo>
                    <a:pt x="1482915" y="30683"/>
                  </a:lnTo>
                  <a:lnTo>
                    <a:pt x="1543672" y="30683"/>
                  </a:lnTo>
                  <a:lnTo>
                    <a:pt x="1543672" y="23368"/>
                  </a:lnTo>
                  <a:lnTo>
                    <a:pt x="1543672" y="16865"/>
                  </a:lnTo>
                  <a:lnTo>
                    <a:pt x="1404886" y="16865"/>
                  </a:lnTo>
                  <a:lnTo>
                    <a:pt x="1404886" y="30683"/>
                  </a:lnTo>
                  <a:lnTo>
                    <a:pt x="1465643" y="30683"/>
                  </a:lnTo>
                  <a:lnTo>
                    <a:pt x="1465643" y="34747"/>
                  </a:lnTo>
                  <a:lnTo>
                    <a:pt x="1459712" y="55664"/>
                  </a:lnTo>
                  <a:lnTo>
                    <a:pt x="1444307" y="73736"/>
                  </a:lnTo>
                  <a:lnTo>
                    <a:pt x="1422946" y="87363"/>
                  </a:lnTo>
                  <a:lnTo>
                    <a:pt x="1399197" y="94894"/>
                  </a:lnTo>
                  <a:lnTo>
                    <a:pt x="1406105" y="108305"/>
                  </a:lnTo>
                  <a:lnTo>
                    <a:pt x="1432890" y="98933"/>
                  </a:lnTo>
                  <a:lnTo>
                    <a:pt x="1456550" y="82804"/>
                  </a:lnTo>
                  <a:lnTo>
                    <a:pt x="1473428" y="61048"/>
                  </a:lnTo>
                  <a:lnTo>
                    <a:pt x="1474304" y="57467"/>
                  </a:lnTo>
                  <a:lnTo>
                    <a:pt x="1475168" y="60985"/>
                  </a:lnTo>
                  <a:lnTo>
                    <a:pt x="1492186" y="82575"/>
                  </a:lnTo>
                  <a:lnTo>
                    <a:pt x="1516100" y="98501"/>
                  </a:lnTo>
                  <a:lnTo>
                    <a:pt x="1543265" y="107696"/>
                  </a:lnTo>
                  <a:lnTo>
                    <a:pt x="1549971" y="94284"/>
                  </a:lnTo>
                  <a:close/>
                </a:path>
                <a:path w="7542530" h="184150">
                  <a:moveTo>
                    <a:pt x="1557693" y="146304"/>
                  </a:moveTo>
                  <a:lnTo>
                    <a:pt x="1482712" y="146304"/>
                  </a:lnTo>
                  <a:lnTo>
                    <a:pt x="1482712" y="101803"/>
                  </a:lnTo>
                  <a:lnTo>
                    <a:pt x="1466049" y="101803"/>
                  </a:lnTo>
                  <a:lnTo>
                    <a:pt x="1466049" y="146304"/>
                  </a:lnTo>
                  <a:lnTo>
                    <a:pt x="1391272" y="146304"/>
                  </a:lnTo>
                  <a:lnTo>
                    <a:pt x="1391272" y="160324"/>
                  </a:lnTo>
                  <a:lnTo>
                    <a:pt x="1557693" y="160324"/>
                  </a:lnTo>
                  <a:lnTo>
                    <a:pt x="1557693" y="150977"/>
                  </a:lnTo>
                  <a:lnTo>
                    <a:pt x="1557693" y="146304"/>
                  </a:lnTo>
                  <a:close/>
                </a:path>
                <a:path w="7542530" h="184150">
                  <a:moveTo>
                    <a:pt x="1694637" y="22555"/>
                  </a:moveTo>
                  <a:lnTo>
                    <a:pt x="1647291" y="22555"/>
                  </a:lnTo>
                  <a:lnTo>
                    <a:pt x="1647291" y="203"/>
                  </a:lnTo>
                  <a:lnTo>
                    <a:pt x="1630426" y="203"/>
                  </a:lnTo>
                  <a:lnTo>
                    <a:pt x="1630426" y="22555"/>
                  </a:lnTo>
                  <a:lnTo>
                    <a:pt x="1583080" y="22555"/>
                  </a:lnTo>
                  <a:lnTo>
                    <a:pt x="1583080" y="36169"/>
                  </a:lnTo>
                  <a:lnTo>
                    <a:pt x="1694637" y="36169"/>
                  </a:lnTo>
                  <a:lnTo>
                    <a:pt x="1694637" y="30073"/>
                  </a:lnTo>
                  <a:lnTo>
                    <a:pt x="1694637" y="22555"/>
                  </a:lnTo>
                  <a:close/>
                </a:path>
                <a:path w="7542530" h="184150">
                  <a:moveTo>
                    <a:pt x="1700530" y="141630"/>
                  </a:moveTo>
                  <a:lnTo>
                    <a:pt x="1700428" y="140614"/>
                  </a:lnTo>
                  <a:lnTo>
                    <a:pt x="1699310" y="129235"/>
                  </a:lnTo>
                  <a:lnTo>
                    <a:pt x="1668716" y="132245"/>
                  </a:lnTo>
                  <a:lnTo>
                    <a:pt x="1647494" y="133375"/>
                  </a:lnTo>
                  <a:lnTo>
                    <a:pt x="1647494" y="114604"/>
                  </a:lnTo>
                  <a:lnTo>
                    <a:pt x="1647494" y="113461"/>
                  </a:lnTo>
                  <a:lnTo>
                    <a:pt x="1656816" y="112217"/>
                  </a:lnTo>
                  <a:lnTo>
                    <a:pt x="1660677" y="110337"/>
                  </a:lnTo>
                  <a:lnTo>
                    <a:pt x="1670812" y="105410"/>
                  </a:lnTo>
                  <a:lnTo>
                    <a:pt x="1674025" y="101600"/>
                  </a:lnTo>
                  <a:lnTo>
                    <a:pt x="1679841" y="94716"/>
                  </a:lnTo>
                  <a:lnTo>
                    <a:pt x="1683054" y="80670"/>
                  </a:lnTo>
                  <a:lnTo>
                    <a:pt x="1679841" y="66713"/>
                  </a:lnTo>
                  <a:lnTo>
                    <a:pt x="1673961" y="59740"/>
                  </a:lnTo>
                  <a:lnTo>
                    <a:pt x="1670812" y="56007"/>
                  </a:lnTo>
                  <a:lnTo>
                    <a:pt x="1667002" y="54152"/>
                  </a:lnTo>
                  <a:lnTo>
                    <a:pt x="1667002" y="80670"/>
                  </a:lnTo>
                  <a:lnTo>
                    <a:pt x="1664931" y="89255"/>
                  </a:lnTo>
                  <a:lnTo>
                    <a:pt x="1659128" y="95859"/>
                  </a:lnTo>
                  <a:lnTo>
                    <a:pt x="1650199" y="100101"/>
                  </a:lnTo>
                  <a:lnTo>
                    <a:pt x="1638757" y="101600"/>
                  </a:lnTo>
                  <a:lnTo>
                    <a:pt x="1627428" y="100101"/>
                  </a:lnTo>
                  <a:lnTo>
                    <a:pt x="1618564" y="95859"/>
                  </a:lnTo>
                  <a:lnTo>
                    <a:pt x="1612785" y="89255"/>
                  </a:lnTo>
                  <a:lnTo>
                    <a:pt x="1610715" y="80670"/>
                  </a:lnTo>
                  <a:lnTo>
                    <a:pt x="1612785" y="72085"/>
                  </a:lnTo>
                  <a:lnTo>
                    <a:pt x="1618564" y="65481"/>
                  </a:lnTo>
                  <a:lnTo>
                    <a:pt x="1627428" y="61239"/>
                  </a:lnTo>
                  <a:lnTo>
                    <a:pt x="1638757" y="59740"/>
                  </a:lnTo>
                  <a:lnTo>
                    <a:pt x="1650199" y="61239"/>
                  </a:lnTo>
                  <a:lnTo>
                    <a:pt x="1659128" y="65481"/>
                  </a:lnTo>
                  <a:lnTo>
                    <a:pt x="1664931" y="72085"/>
                  </a:lnTo>
                  <a:lnTo>
                    <a:pt x="1667002" y="80670"/>
                  </a:lnTo>
                  <a:lnTo>
                    <a:pt x="1667002" y="54152"/>
                  </a:lnTo>
                  <a:lnTo>
                    <a:pt x="1656816" y="49161"/>
                  </a:lnTo>
                  <a:lnTo>
                    <a:pt x="1638757" y="46736"/>
                  </a:lnTo>
                  <a:lnTo>
                    <a:pt x="1620812" y="49161"/>
                  </a:lnTo>
                  <a:lnTo>
                    <a:pt x="1606880" y="56007"/>
                  </a:lnTo>
                  <a:lnTo>
                    <a:pt x="1597863" y="66713"/>
                  </a:lnTo>
                  <a:lnTo>
                    <a:pt x="1594662" y="80670"/>
                  </a:lnTo>
                  <a:lnTo>
                    <a:pt x="1597863" y="94716"/>
                  </a:lnTo>
                  <a:lnTo>
                    <a:pt x="1606880" y="105410"/>
                  </a:lnTo>
                  <a:lnTo>
                    <a:pt x="1620812" y="112217"/>
                  </a:lnTo>
                  <a:lnTo>
                    <a:pt x="1630426" y="113499"/>
                  </a:lnTo>
                  <a:lnTo>
                    <a:pt x="1630426" y="134086"/>
                  </a:lnTo>
                  <a:lnTo>
                    <a:pt x="1607070" y="134670"/>
                  </a:lnTo>
                  <a:lnTo>
                    <a:pt x="1579219" y="134924"/>
                  </a:lnTo>
                  <a:lnTo>
                    <a:pt x="1581454" y="148945"/>
                  </a:lnTo>
                  <a:lnTo>
                    <a:pt x="1608632" y="148780"/>
                  </a:lnTo>
                  <a:lnTo>
                    <a:pt x="1638401" y="147878"/>
                  </a:lnTo>
                  <a:lnTo>
                    <a:pt x="1669465" y="145694"/>
                  </a:lnTo>
                  <a:lnTo>
                    <a:pt x="1700530" y="141630"/>
                  </a:lnTo>
                  <a:close/>
                </a:path>
                <a:path w="7542530" h="184150">
                  <a:moveTo>
                    <a:pt x="1727758" y="203"/>
                  </a:moveTo>
                  <a:lnTo>
                    <a:pt x="1710893" y="203"/>
                  </a:lnTo>
                  <a:lnTo>
                    <a:pt x="1710893" y="183896"/>
                  </a:lnTo>
                  <a:lnTo>
                    <a:pt x="1727758" y="183896"/>
                  </a:lnTo>
                  <a:lnTo>
                    <a:pt x="1727758" y="203"/>
                  </a:lnTo>
                  <a:close/>
                </a:path>
                <a:path w="7542530" h="184150">
                  <a:moveTo>
                    <a:pt x="2189480" y="75996"/>
                  </a:moveTo>
                  <a:lnTo>
                    <a:pt x="2165959" y="69621"/>
                  </a:lnTo>
                  <a:lnTo>
                    <a:pt x="2145538" y="58318"/>
                  </a:lnTo>
                  <a:lnTo>
                    <a:pt x="2131123" y="43370"/>
                  </a:lnTo>
                  <a:lnTo>
                    <a:pt x="2125675" y="26009"/>
                  </a:lnTo>
                  <a:lnTo>
                    <a:pt x="2125675" y="25196"/>
                  </a:lnTo>
                  <a:lnTo>
                    <a:pt x="2183384" y="25196"/>
                  </a:lnTo>
                  <a:lnTo>
                    <a:pt x="2183384" y="18288"/>
                  </a:lnTo>
                  <a:lnTo>
                    <a:pt x="2183384" y="11582"/>
                  </a:lnTo>
                  <a:lnTo>
                    <a:pt x="2048865" y="11582"/>
                  </a:lnTo>
                  <a:lnTo>
                    <a:pt x="2048865" y="25196"/>
                  </a:lnTo>
                  <a:lnTo>
                    <a:pt x="2106980" y="25196"/>
                  </a:lnTo>
                  <a:lnTo>
                    <a:pt x="2106980" y="26009"/>
                  </a:lnTo>
                  <a:lnTo>
                    <a:pt x="2101545" y="43370"/>
                  </a:lnTo>
                  <a:lnTo>
                    <a:pt x="2087194" y="58318"/>
                  </a:lnTo>
                  <a:lnTo>
                    <a:pt x="2066772" y="69621"/>
                  </a:lnTo>
                  <a:lnTo>
                    <a:pt x="2043176" y="75996"/>
                  </a:lnTo>
                  <a:lnTo>
                    <a:pt x="2049678" y="89408"/>
                  </a:lnTo>
                  <a:lnTo>
                    <a:pt x="2076513" y="81483"/>
                  </a:lnTo>
                  <a:lnTo>
                    <a:pt x="2099513" y="67691"/>
                  </a:lnTo>
                  <a:lnTo>
                    <a:pt x="2115566" y="48920"/>
                  </a:lnTo>
                  <a:lnTo>
                    <a:pt x="2116417" y="45720"/>
                  </a:lnTo>
                  <a:lnTo>
                    <a:pt x="2117255" y="48920"/>
                  </a:lnTo>
                  <a:lnTo>
                    <a:pt x="2133269" y="67691"/>
                  </a:lnTo>
                  <a:lnTo>
                    <a:pt x="2156244" y="81483"/>
                  </a:lnTo>
                  <a:lnTo>
                    <a:pt x="2183180" y="89408"/>
                  </a:lnTo>
                  <a:lnTo>
                    <a:pt x="2189480" y="75996"/>
                  </a:lnTo>
                  <a:close/>
                </a:path>
                <a:path w="7542530" h="184150">
                  <a:moveTo>
                    <a:pt x="2199436" y="104851"/>
                  </a:moveTo>
                  <a:lnTo>
                    <a:pt x="2033422" y="104851"/>
                  </a:lnTo>
                  <a:lnTo>
                    <a:pt x="2033422" y="118668"/>
                  </a:lnTo>
                  <a:lnTo>
                    <a:pt x="2107590" y="118668"/>
                  </a:lnTo>
                  <a:lnTo>
                    <a:pt x="2107590" y="183896"/>
                  </a:lnTo>
                  <a:lnTo>
                    <a:pt x="2124252" y="183896"/>
                  </a:lnTo>
                  <a:lnTo>
                    <a:pt x="2124252" y="118668"/>
                  </a:lnTo>
                  <a:lnTo>
                    <a:pt x="2199436" y="118668"/>
                  </a:lnTo>
                  <a:lnTo>
                    <a:pt x="2199436" y="113792"/>
                  </a:lnTo>
                  <a:lnTo>
                    <a:pt x="2199436" y="104851"/>
                  </a:lnTo>
                  <a:close/>
                </a:path>
                <a:path w="7542530" h="184150">
                  <a:moveTo>
                    <a:pt x="2365019" y="8737"/>
                  </a:moveTo>
                  <a:lnTo>
                    <a:pt x="2348357" y="8737"/>
                  </a:lnTo>
                  <a:lnTo>
                    <a:pt x="2348357" y="22352"/>
                  </a:lnTo>
                  <a:lnTo>
                    <a:pt x="2348357" y="59740"/>
                  </a:lnTo>
                  <a:lnTo>
                    <a:pt x="2257933" y="59740"/>
                  </a:lnTo>
                  <a:lnTo>
                    <a:pt x="2257933" y="22352"/>
                  </a:lnTo>
                  <a:lnTo>
                    <a:pt x="2348357" y="22352"/>
                  </a:lnTo>
                  <a:lnTo>
                    <a:pt x="2348357" y="8737"/>
                  </a:lnTo>
                  <a:lnTo>
                    <a:pt x="2241473" y="8737"/>
                  </a:lnTo>
                  <a:lnTo>
                    <a:pt x="2241473" y="73355"/>
                  </a:lnTo>
                  <a:lnTo>
                    <a:pt x="2365019" y="73355"/>
                  </a:lnTo>
                  <a:lnTo>
                    <a:pt x="2365019" y="59740"/>
                  </a:lnTo>
                  <a:lnTo>
                    <a:pt x="2365019" y="22352"/>
                  </a:lnTo>
                  <a:lnTo>
                    <a:pt x="2365019" y="8737"/>
                  </a:lnTo>
                  <a:close/>
                </a:path>
                <a:path w="7542530" h="184150">
                  <a:moveTo>
                    <a:pt x="2368067" y="166014"/>
                  </a:moveTo>
                  <a:lnTo>
                    <a:pt x="2257933" y="166014"/>
                  </a:lnTo>
                  <a:lnTo>
                    <a:pt x="2257933" y="127203"/>
                  </a:lnTo>
                  <a:lnTo>
                    <a:pt x="2241270" y="127203"/>
                  </a:lnTo>
                  <a:lnTo>
                    <a:pt x="2241270" y="179832"/>
                  </a:lnTo>
                  <a:lnTo>
                    <a:pt x="2368067" y="179832"/>
                  </a:lnTo>
                  <a:lnTo>
                    <a:pt x="2368067" y="170891"/>
                  </a:lnTo>
                  <a:lnTo>
                    <a:pt x="2368067" y="166014"/>
                  </a:lnTo>
                  <a:close/>
                </a:path>
                <a:path w="7542530" h="184150">
                  <a:moveTo>
                    <a:pt x="2386558" y="94081"/>
                  </a:moveTo>
                  <a:lnTo>
                    <a:pt x="2220137" y="94081"/>
                  </a:lnTo>
                  <a:lnTo>
                    <a:pt x="2220137" y="107899"/>
                  </a:lnTo>
                  <a:lnTo>
                    <a:pt x="2296134" y="107899"/>
                  </a:lnTo>
                  <a:lnTo>
                    <a:pt x="2296134" y="144881"/>
                  </a:lnTo>
                  <a:lnTo>
                    <a:pt x="2313000" y="144881"/>
                  </a:lnTo>
                  <a:lnTo>
                    <a:pt x="2313000" y="107899"/>
                  </a:lnTo>
                  <a:lnTo>
                    <a:pt x="2386558" y="107899"/>
                  </a:lnTo>
                  <a:lnTo>
                    <a:pt x="2386558" y="102616"/>
                  </a:lnTo>
                  <a:lnTo>
                    <a:pt x="2386558" y="94081"/>
                  </a:lnTo>
                  <a:close/>
                </a:path>
                <a:path w="7542530" h="184150">
                  <a:moveTo>
                    <a:pt x="2552560" y="125780"/>
                  </a:moveTo>
                  <a:lnTo>
                    <a:pt x="2425560" y="125780"/>
                  </a:lnTo>
                  <a:lnTo>
                    <a:pt x="2425560" y="139598"/>
                  </a:lnTo>
                  <a:lnTo>
                    <a:pt x="2535694" y="139598"/>
                  </a:lnTo>
                  <a:lnTo>
                    <a:pt x="2535694" y="183896"/>
                  </a:lnTo>
                  <a:lnTo>
                    <a:pt x="2552560" y="183896"/>
                  </a:lnTo>
                  <a:lnTo>
                    <a:pt x="2552560" y="125780"/>
                  </a:lnTo>
                  <a:close/>
                </a:path>
                <a:path w="7542530" h="184150">
                  <a:moveTo>
                    <a:pt x="2573083" y="93268"/>
                  </a:moveTo>
                  <a:lnTo>
                    <a:pt x="2498509" y="93268"/>
                  </a:lnTo>
                  <a:lnTo>
                    <a:pt x="2498509" y="70307"/>
                  </a:lnTo>
                  <a:lnTo>
                    <a:pt x="2551950" y="70307"/>
                  </a:lnTo>
                  <a:lnTo>
                    <a:pt x="2551950" y="66649"/>
                  </a:lnTo>
                  <a:lnTo>
                    <a:pt x="2551950" y="56692"/>
                  </a:lnTo>
                  <a:lnTo>
                    <a:pt x="2551950" y="21336"/>
                  </a:lnTo>
                  <a:lnTo>
                    <a:pt x="2551950" y="7721"/>
                  </a:lnTo>
                  <a:lnTo>
                    <a:pt x="2535288" y="7721"/>
                  </a:lnTo>
                  <a:lnTo>
                    <a:pt x="2535288" y="21336"/>
                  </a:lnTo>
                  <a:lnTo>
                    <a:pt x="2535288" y="56692"/>
                  </a:lnTo>
                  <a:lnTo>
                    <a:pt x="2444864" y="56692"/>
                  </a:lnTo>
                  <a:lnTo>
                    <a:pt x="2444864" y="21336"/>
                  </a:lnTo>
                  <a:lnTo>
                    <a:pt x="2535288" y="21336"/>
                  </a:lnTo>
                  <a:lnTo>
                    <a:pt x="2535288" y="7721"/>
                  </a:lnTo>
                  <a:lnTo>
                    <a:pt x="2428405" y="7721"/>
                  </a:lnTo>
                  <a:lnTo>
                    <a:pt x="2428405" y="70307"/>
                  </a:lnTo>
                  <a:lnTo>
                    <a:pt x="2481846" y="70307"/>
                  </a:lnTo>
                  <a:lnTo>
                    <a:pt x="2481846" y="93268"/>
                  </a:lnTo>
                  <a:lnTo>
                    <a:pt x="2407069" y="93268"/>
                  </a:lnTo>
                  <a:lnTo>
                    <a:pt x="2407069" y="106883"/>
                  </a:lnTo>
                  <a:lnTo>
                    <a:pt x="2573083" y="106883"/>
                  </a:lnTo>
                  <a:lnTo>
                    <a:pt x="2573083" y="98348"/>
                  </a:lnTo>
                  <a:lnTo>
                    <a:pt x="2573083" y="93268"/>
                  </a:lnTo>
                  <a:close/>
                </a:path>
                <a:path w="7542530" h="184150">
                  <a:moveTo>
                    <a:pt x="2740304" y="129032"/>
                  </a:moveTo>
                  <a:lnTo>
                    <a:pt x="2612491" y="129032"/>
                  </a:lnTo>
                  <a:lnTo>
                    <a:pt x="2612491" y="142849"/>
                  </a:lnTo>
                  <a:lnTo>
                    <a:pt x="2723438" y="142849"/>
                  </a:lnTo>
                  <a:lnTo>
                    <a:pt x="2723438" y="182283"/>
                  </a:lnTo>
                  <a:lnTo>
                    <a:pt x="2740304" y="182283"/>
                  </a:lnTo>
                  <a:lnTo>
                    <a:pt x="2740304" y="129032"/>
                  </a:lnTo>
                  <a:close/>
                </a:path>
                <a:path w="7542530" h="184150">
                  <a:moveTo>
                    <a:pt x="2760624" y="101193"/>
                  </a:moveTo>
                  <a:lnTo>
                    <a:pt x="2685643" y="101193"/>
                  </a:lnTo>
                  <a:lnTo>
                    <a:pt x="2685643" y="81889"/>
                  </a:lnTo>
                  <a:lnTo>
                    <a:pt x="2743149" y="81889"/>
                  </a:lnTo>
                  <a:lnTo>
                    <a:pt x="2743149" y="75590"/>
                  </a:lnTo>
                  <a:lnTo>
                    <a:pt x="2743149" y="74168"/>
                  </a:lnTo>
                  <a:lnTo>
                    <a:pt x="2743149" y="68681"/>
                  </a:lnTo>
                  <a:lnTo>
                    <a:pt x="2632202" y="68681"/>
                  </a:lnTo>
                  <a:lnTo>
                    <a:pt x="2632202" y="49377"/>
                  </a:lnTo>
                  <a:lnTo>
                    <a:pt x="2739085" y="49377"/>
                  </a:lnTo>
                  <a:lnTo>
                    <a:pt x="2739085" y="4876"/>
                  </a:lnTo>
                  <a:lnTo>
                    <a:pt x="2615133" y="4876"/>
                  </a:lnTo>
                  <a:lnTo>
                    <a:pt x="2615133" y="18084"/>
                  </a:lnTo>
                  <a:lnTo>
                    <a:pt x="2722626" y="18084"/>
                  </a:lnTo>
                  <a:lnTo>
                    <a:pt x="2722626" y="36982"/>
                  </a:lnTo>
                  <a:lnTo>
                    <a:pt x="2615539" y="36982"/>
                  </a:lnTo>
                  <a:lnTo>
                    <a:pt x="2615539" y="81889"/>
                  </a:lnTo>
                  <a:lnTo>
                    <a:pt x="2668778" y="81889"/>
                  </a:lnTo>
                  <a:lnTo>
                    <a:pt x="2668778" y="101193"/>
                  </a:lnTo>
                  <a:lnTo>
                    <a:pt x="2594000" y="101193"/>
                  </a:lnTo>
                  <a:lnTo>
                    <a:pt x="2594000" y="115011"/>
                  </a:lnTo>
                  <a:lnTo>
                    <a:pt x="2760624" y="115011"/>
                  </a:lnTo>
                  <a:lnTo>
                    <a:pt x="2760624" y="108102"/>
                  </a:lnTo>
                  <a:lnTo>
                    <a:pt x="2760624" y="101193"/>
                  </a:lnTo>
                  <a:close/>
                </a:path>
                <a:path w="7542530" h="184150">
                  <a:moveTo>
                    <a:pt x="6089370" y="137223"/>
                  </a:moveTo>
                  <a:lnTo>
                    <a:pt x="6023584" y="137223"/>
                  </a:lnTo>
                  <a:lnTo>
                    <a:pt x="6023584" y="107175"/>
                  </a:lnTo>
                  <a:lnTo>
                    <a:pt x="6075146" y="107175"/>
                  </a:lnTo>
                  <a:lnTo>
                    <a:pt x="6075146" y="102730"/>
                  </a:lnTo>
                  <a:lnTo>
                    <a:pt x="6075146" y="101307"/>
                  </a:lnTo>
                  <a:lnTo>
                    <a:pt x="6075146" y="95084"/>
                  </a:lnTo>
                  <a:lnTo>
                    <a:pt x="5976467" y="95084"/>
                  </a:lnTo>
                  <a:lnTo>
                    <a:pt x="5976467" y="69126"/>
                  </a:lnTo>
                  <a:lnTo>
                    <a:pt x="6071413" y="69126"/>
                  </a:lnTo>
                  <a:lnTo>
                    <a:pt x="6071413" y="20408"/>
                  </a:lnTo>
                  <a:lnTo>
                    <a:pt x="5961354" y="20408"/>
                  </a:lnTo>
                  <a:lnTo>
                    <a:pt x="5961354" y="32321"/>
                  </a:lnTo>
                  <a:lnTo>
                    <a:pt x="6056833" y="32321"/>
                  </a:lnTo>
                  <a:lnTo>
                    <a:pt x="6056833" y="57213"/>
                  </a:lnTo>
                  <a:lnTo>
                    <a:pt x="5961888" y="57213"/>
                  </a:lnTo>
                  <a:lnTo>
                    <a:pt x="5961888" y="107175"/>
                  </a:lnTo>
                  <a:lnTo>
                    <a:pt x="6008827" y="107175"/>
                  </a:lnTo>
                  <a:lnTo>
                    <a:pt x="6008827" y="137223"/>
                  </a:lnTo>
                  <a:lnTo>
                    <a:pt x="5943752" y="137223"/>
                  </a:lnTo>
                  <a:lnTo>
                    <a:pt x="5943752" y="149491"/>
                  </a:lnTo>
                  <a:lnTo>
                    <a:pt x="6089370" y="149491"/>
                  </a:lnTo>
                  <a:lnTo>
                    <a:pt x="6089370" y="142379"/>
                  </a:lnTo>
                  <a:lnTo>
                    <a:pt x="6089370" y="137223"/>
                  </a:lnTo>
                  <a:close/>
                </a:path>
                <a:path w="7542530" h="184150">
                  <a:moveTo>
                    <a:pt x="6233007" y="25565"/>
                  </a:moveTo>
                  <a:lnTo>
                    <a:pt x="6226429" y="25565"/>
                  </a:lnTo>
                  <a:lnTo>
                    <a:pt x="6218606" y="25565"/>
                  </a:lnTo>
                  <a:lnTo>
                    <a:pt x="6122949" y="25565"/>
                  </a:lnTo>
                  <a:lnTo>
                    <a:pt x="6122949" y="37477"/>
                  </a:lnTo>
                  <a:lnTo>
                    <a:pt x="6218567" y="37477"/>
                  </a:lnTo>
                  <a:lnTo>
                    <a:pt x="6218504" y="57607"/>
                  </a:lnTo>
                  <a:lnTo>
                    <a:pt x="6217805" y="75095"/>
                  </a:lnTo>
                  <a:lnTo>
                    <a:pt x="6215913" y="95288"/>
                  </a:lnTo>
                  <a:lnTo>
                    <a:pt x="6212205" y="118376"/>
                  </a:lnTo>
                  <a:lnTo>
                    <a:pt x="6226962" y="119799"/>
                  </a:lnTo>
                  <a:lnTo>
                    <a:pt x="6230467" y="95846"/>
                  </a:lnTo>
                  <a:lnTo>
                    <a:pt x="6232258" y="75412"/>
                  </a:lnTo>
                  <a:lnTo>
                    <a:pt x="6232918" y="57607"/>
                  </a:lnTo>
                  <a:lnTo>
                    <a:pt x="6233007" y="37477"/>
                  </a:lnTo>
                  <a:lnTo>
                    <a:pt x="6233007" y="25565"/>
                  </a:lnTo>
                  <a:close/>
                </a:path>
                <a:path w="7542530" h="184150">
                  <a:moveTo>
                    <a:pt x="6252565" y="133489"/>
                  </a:moveTo>
                  <a:lnTo>
                    <a:pt x="6107303" y="133489"/>
                  </a:lnTo>
                  <a:lnTo>
                    <a:pt x="6107303" y="145757"/>
                  </a:lnTo>
                  <a:lnTo>
                    <a:pt x="6252565" y="145757"/>
                  </a:lnTo>
                  <a:lnTo>
                    <a:pt x="6252565" y="133489"/>
                  </a:lnTo>
                  <a:close/>
                </a:path>
                <a:path w="7542530" h="184150">
                  <a:moveTo>
                    <a:pt x="6353899" y="76771"/>
                  </a:moveTo>
                  <a:lnTo>
                    <a:pt x="6350927" y="53606"/>
                  </a:lnTo>
                  <a:lnTo>
                    <a:pt x="6342596" y="35966"/>
                  </a:lnTo>
                  <a:lnTo>
                    <a:pt x="6340475" y="34099"/>
                  </a:lnTo>
                  <a:lnTo>
                    <a:pt x="6339853" y="33553"/>
                  </a:lnTo>
                  <a:lnTo>
                    <a:pt x="6339853" y="76771"/>
                  </a:lnTo>
                  <a:lnTo>
                    <a:pt x="6337922" y="94538"/>
                  </a:lnTo>
                  <a:lnTo>
                    <a:pt x="6332499" y="108165"/>
                  </a:lnTo>
                  <a:lnTo>
                    <a:pt x="6324181" y="116890"/>
                  </a:lnTo>
                  <a:lnTo>
                    <a:pt x="6313538" y="119976"/>
                  </a:lnTo>
                  <a:lnTo>
                    <a:pt x="6302832" y="116890"/>
                  </a:lnTo>
                  <a:lnTo>
                    <a:pt x="6294513" y="108165"/>
                  </a:lnTo>
                  <a:lnTo>
                    <a:pt x="6289141" y="94538"/>
                  </a:lnTo>
                  <a:lnTo>
                    <a:pt x="6287224" y="76771"/>
                  </a:lnTo>
                  <a:lnTo>
                    <a:pt x="6289141" y="59143"/>
                  </a:lnTo>
                  <a:lnTo>
                    <a:pt x="6294513" y="45694"/>
                  </a:lnTo>
                  <a:lnTo>
                    <a:pt x="6302832" y="37109"/>
                  </a:lnTo>
                  <a:lnTo>
                    <a:pt x="6313538" y="34099"/>
                  </a:lnTo>
                  <a:lnTo>
                    <a:pt x="6324181" y="37109"/>
                  </a:lnTo>
                  <a:lnTo>
                    <a:pt x="6332499" y="45694"/>
                  </a:lnTo>
                  <a:lnTo>
                    <a:pt x="6337922" y="59143"/>
                  </a:lnTo>
                  <a:lnTo>
                    <a:pt x="6339853" y="76771"/>
                  </a:lnTo>
                  <a:lnTo>
                    <a:pt x="6339853" y="33553"/>
                  </a:lnTo>
                  <a:lnTo>
                    <a:pt x="6329820" y="24714"/>
                  </a:lnTo>
                  <a:lnTo>
                    <a:pt x="6313538" y="20764"/>
                  </a:lnTo>
                  <a:lnTo>
                    <a:pt x="6297257" y="24714"/>
                  </a:lnTo>
                  <a:lnTo>
                    <a:pt x="6284493" y="35966"/>
                  </a:lnTo>
                  <a:lnTo>
                    <a:pt x="6276162" y="53606"/>
                  </a:lnTo>
                  <a:lnTo>
                    <a:pt x="6273177" y="76771"/>
                  </a:lnTo>
                  <a:lnTo>
                    <a:pt x="6276162" y="100025"/>
                  </a:lnTo>
                  <a:lnTo>
                    <a:pt x="6284493" y="117729"/>
                  </a:lnTo>
                  <a:lnTo>
                    <a:pt x="6297257" y="128993"/>
                  </a:lnTo>
                  <a:lnTo>
                    <a:pt x="6313538" y="132956"/>
                  </a:lnTo>
                  <a:lnTo>
                    <a:pt x="6329820" y="128993"/>
                  </a:lnTo>
                  <a:lnTo>
                    <a:pt x="6340043" y="119976"/>
                  </a:lnTo>
                  <a:lnTo>
                    <a:pt x="6342596" y="117729"/>
                  </a:lnTo>
                  <a:lnTo>
                    <a:pt x="6350927" y="100025"/>
                  </a:lnTo>
                  <a:lnTo>
                    <a:pt x="6353899" y="76771"/>
                  </a:lnTo>
                  <a:close/>
                </a:path>
                <a:path w="7542530" h="184150">
                  <a:moveTo>
                    <a:pt x="6420752" y="72682"/>
                  </a:moveTo>
                  <a:lnTo>
                    <a:pt x="6394437" y="72682"/>
                  </a:lnTo>
                  <a:lnTo>
                    <a:pt x="6394437" y="8496"/>
                  </a:lnTo>
                  <a:lnTo>
                    <a:pt x="6379502" y="8496"/>
                  </a:lnTo>
                  <a:lnTo>
                    <a:pt x="6379502" y="169227"/>
                  </a:lnTo>
                  <a:lnTo>
                    <a:pt x="6394437" y="169227"/>
                  </a:lnTo>
                  <a:lnTo>
                    <a:pt x="6394437" y="85128"/>
                  </a:lnTo>
                  <a:lnTo>
                    <a:pt x="6420752" y="85128"/>
                  </a:lnTo>
                  <a:lnTo>
                    <a:pt x="6420752" y="72682"/>
                  </a:lnTo>
                  <a:close/>
                </a:path>
                <a:path w="7542530" h="184150">
                  <a:moveTo>
                    <a:pt x="6563512" y="40322"/>
                  </a:moveTo>
                  <a:lnTo>
                    <a:pt x="6559575" y="27825"/>
                  </a:lnTo>
                  <a:lnTo>
                    <a:pt x="6552717" y="22186"/>
                  </a:lnTo>
                  <a:lnTo>
                    <a:pt x="6548399" y="18630"/>
                  </a:lnTo>
                  <a:lnTo>
                    <a:pt x="6548399" y="40322"/>
                  </a:lnTo>
                  <a:lnTo>
                    <a:pt x="6545529" y="47955"/>
                  </a:lnTo>
                  <a:lnTo>
                    <a:pt x="6537287" y="53657"/>
                  </a:lnTo>
                  <a:lnTo>
                    <a:pt x="6524244" y="57213"/>
                  </a:lnTo>
                  <a:lnTo>
                    <a:pt x="6506972" y="58458"/>
                  </a:lnTo>
                  <a:lnTo>
                    <a:pt x="6489624" y="57213"/>
                  </a:lnTo>
                  <a:lnTo>
                    <a:pt x="6476593" y="53657"/>
                  </a:lnTo>
                  <a:lnTo>
                    <a:pt x="6468389" y="47955"/>
                  </a:lnTo>
                  <a:lnTo>
                    <a:pt x="6465544" y="40322"/>
                  </a:lnTo>
                  <a:lnTo>
                    <a:pt x="6468389" y="32600"/>
                  </a:lnTo>
                  <a:lnTo>
                    <a:pt x="6506972" y="22186"/>
                  </a:lnTo>
                  <a:lnTo>
                    <a:pt x="6545529" y="32600"/>
                  </a:lnTo>
                  <a:lnTo>
                    <a:pt x="6548399" y="40322"/>
                  </a:lnTo>
                  <a:lnTo>
                    <a:pt x="6548399" y="18630"/>
                  </a:lnTo>
                  <a:lnTo>
                    <a:pt x="6530505" y="12788"/>
                  </a:lnTo>
                  <a:lnTo>
                    <a:pt x="6506972" y="10807"/>
                  </a:lnTo>
                  <a:lnTo>
                    <a:pt x="6483363" y="12788"/>
                  </a:lnTo>
                  <a:lnTo>
                    <a:pt x="6465570" y="18554"/>
                  </a:lnTo>
                  <a:lnTo>
                    <a:pt x="6454343" y="27825"/>
                  </a:lnTo>
                  <a:lnTo>
                    <a:pt x="6450431" y="40322"/>
                  </a:lnTo>
                  <a:lnTo>
                    <a:pt x="6454343" y="52806"/>
                  </a:lnTo>
                  <a:lnTo>
                    <a:pt x="6465570" y="62077"/>
                  </a:lnTo>
                  <a:lnTo>
                    <a:pt x="6483363" y="67843"/>
                  </a:lnTo>
                  <a:lnTo>
                    <a:pt x="6506972" y="69837"/>
                  </a:lnTo>
                  <a:lnTo>
                    <a:pt x="6530505" y="67843"/>
                  </a:lnTo>
                  <a:lnTo>
                    <a:pt x="6548310" y="62077"/>
                  </a:lnTo>
                  <a:lnTo>
                    <a:pt x="6552717" y="58458"/>
                  </a:lnTo>
                  <a:lnTo>
                    <a:pt x="6559575" y="52806"/>
                  </a:lnTo>
                  <a:lnTo>
                    <a:pt x="6563512" y="40322"/>
                  </a:lnTo>
                  <a:close/>
                </a:path>
                <a:path w="7542530" h="184150">
                  <a:moveTo>
                    <a:pt x="6568491" y="157314"/>
                  </a:moveTo>
                  <a:lnTo>
                    <a:pt x="6547713" y="153390"/>
                  </a:lnTo>
                  <a:lnTo>
                    <a:pt x="6530441" y="146215"/>
                  </a:lnTo>
                  <a:lnTo>
                    <a:pt x="6518643" y="136283"/>
                  </a:lnTo>
                  <a:lnTo>
                    <a:pt x="6514262" y="124066"/>
                  </a:lnTo>
                  <a:lnTo>
                    <a:pt x="6514262" y="119087"/>
                  </a:lnTo>
                  <a:lnTo>
                    <a:pt x="6511772" y="119087"/>
                  </a:lnTo>
                  <a:lnTo>
                    <a:pt x="6501638" y="119087"/>
                  </a:lnTo>
                  <a:lnTo>
                    <a:pt x="6499149" y="119087"/>
                  </a:lnTo>
                  <a:lnTo>
                    <a:pt x="6499149" y="124066"/>
                  </a:lnTo>
                  <a:lnTo>
                    <a:pt x="6494754" y="136029"/>
                  </a:lnTo>
                  <a:lnTo>
                    <a:pt x="6482905" y="145948"/>
                  </a:lnTo>
                  <a:lnTo>
                    <a:pt x="6465621" y="153238"/>
                  </a:lnTo>
                  <a:lnTo>
                    <a:pt x="6444920" y="157314"/>
                  </a:lnTo>
                  <a:lnTo>
                    <a:pt x="6449720" y="168694"/>
                  </a:lnTo>
                  <a:lnTo>
                    <a:pt x="6473596" y="163512"/>
                  </a:lnTo>
                  <a:lnTo>
                    <a:pt x="6493345" y="154114"/>
                  </a:lnTo>
                  <a:lnTo>
                    <a:pt x="6506578" y="141058"/>
                  </a:lnTo>
                  <a:lnTo>
                    <a:pt x="6506565" y="140855"/>
                  </a:lnTo>
                  <a:lnTo>
                    <a:pt x="6506616" y="141020"/>
                  </a:lnTo>
                  <a:lnTo>
                    <a:pt x="6520129" y="154305"/>
                  </a:lnTo>
                  <a:lnTo>
                    <a:pt x="6539890" y="163588"/>
                  </a:lnTo>
                  <a:lnTo>
                    <a:pt x="6563690" y="168694"/>
                  </a:lnTo>
                  <a:lnTo>
                    <a:pt x="6568491" y="157314"/>
                  </a:lnTo>
                  <a:close/>
                </a:path>
                <a:path w="7542530" h="184150">
                  <a:moveTo>
                    <a:pt x="6580048" y="81927"/>
                  </a:moveTo>
                  <a:lnTo>
                    <a:pt x="6434252" y="81927"/>
                  </a:lnTo>
                  <a:lnTo>
                    <a:pt x="6434252" y="94018"/>
                  </a:lnTo>
                  <a:lnTo>
                    <a:pt x="6499504" y="94018"/>
                  </a:lnTo>
                  <a:lnTo>
                    <a:pt x="6499504" y="111620"/>
                  </a:lnTo>
                  <a:lnTo>
                    <a:pt x="6513906" y="111620"/>
                  </a:lnTo>
                  <a:lnTo>
                    <a:pt x="6513906" y="94018"/>
                  </a:lnTo>
                  <a:lnTo>
                    <a:pt x="6580048" y="94018"/>
                  </a:lnTo>
                  <a:lnTo>
                    <a:pt x="6580048" y="87083"/>
                  </a:lnTo>
                  <a:lnTo>
                    <a:pt x="6580048" y="81927"/>
                  </a:lnTo>
                  <a:close/>
                </a:path>
                <a:path w="7542530" h="184150">
                  <a:moveTo>
                    <a:pt x="6836562" y="24498"/>
                  </a:moveTo>
                  <a:lnTo>
                    <a:pt x="6822160" y="24498"/>
                  </a:lnTo>
                  <a:lnTo>
                    <a:pt x="6822160" y="36410"/>
                  </a:lnTo>
                  <a:lnTo>
                    <a:pt x="6822160" y="116598"/>
                  </a:lnTo>
                  <a:lnTo>
                    <a:pt x="6777177" y="116598"/>
                  </a:lnTo>
                  <a:lnTo>
                    <a:pt x="6777177" y="36410"/>
                  </a:lnTo>
                  <a:lnTo>
                    <a:pt x="6822160" y="36410"/>
                  </a:lnTo>
                  <a:lnTo>
                    <a:pt x="6822160" y="24498"/>
                  </a:lnTo>
                  <a:lnTo>
                    <a:pt x="6762775" y="24498"/>
                  </a:lnTo>
                  <a:lnTo>
                    <a:pt x="6762775" y="128511"/>
                  </a:lnTo>
                  <a:lnTo>
                    <a:pt x="6836562" y="128511"/>
                  </a:lnTo>
                  <a:lnTo>
                    <a:pt x="6836562" y="116598"/>
                  </a:lnTo>
                  <a:lnTo>
                    <a:pt x="6836562" y="36410"/>
                  </a:lnTo>
                  <a:lnTo>
                    <a:pt x="6836562" y="24498"/>
                  </a:lnTo>
                  <a:close/>
                </a:path>
                <a:path w="7542530" h="184150">
                  <a:moveTo>
                    <a:pt x="6906438" y="72682"/>
                  </a:moveTo>
                  <a:lnTo>
                    <a:pt x="6880123" y="72682"/>
                  </a:lnTo>
                  <a:lnTo>
                    <a:pt x="6880123" y="8496"/>
                  </a:lnTo>
                  <a:lnTo>
                    <a:pt x="6865188" y="8496"/>
                  </a:lnTo>
                  <a:lnTo>
                    <a:pt x="6865188" y="169227"/>
                  </a:lnTo>
                  <a:lnTo>
                    <a:pt x="6880123" y="169227"/>
                  </a:lnTo>
                  <a:lnTo>
                    <a:pt x="6880123" y="85128"/>
                  </a:lnTo>
                  <a:lnTo>
                    <a:pt x="6906438" y="85128"/>
                  </a:lnTo>
                  <a:lnTo>
                    <a:pt x="6906438" y="72682"/>
                  </a:lnTo>
                  <a:close/>
                </a:path>
                <a:path w="7542530" h="184150">
                  <a:moveTo>
                    <a:pt x="7007580" y="76771"/>
                  </a:moveTo>
                  <a:lnTo>
                    <a:pt x="7004545" y="53606"/>
                  </a:lnTo>
                  <a:lnTo>
                    <a:pt x="6996074" y="35966"/>
                  </a:lnTo>
                  <a:lnTo>
                    <a:pt x="6993928" y="34099"/>
                  </a:lnTo>
                  <a:lnTo>
                    <a:pt x="6993356" y="33604"/>
                  </a:lnTo>
                  <a:lnTo>
                    <a:pt x="6993356" y="76771"/>
                  </a:lnTo>
                  <a:lnTo>
                    <a:pt x="6991426" y="94538"/>
                  </a:lnTo>
                  <a:lnTo>
                    <a:pt x="6985965" y="108165"/>
                  </a:lnTo>
                  <a:lnTo>
                    <a:pt x="6977532" y="116890"/>
                  </a:lnTo>
                  <a:lnTo>
                    <a:pt x="6966686" y="119976"/>
                  </a:lnTo>
                  <a:lnTo>
                    <a:pt x="6955930" y="116890"/>
                  </a:lnTo>
                  <a:lnTo>
                    <a:pt x="6947484" y="108165"/>
                  </a:lnTo>
                  <a:lnTo>
                    <a:pt x="6941985" y="94538"/>
                  </a:lnTo>
                  <a:lnTo>
                    <a:pt x="6940016" y="76771"/>
                  </a:lnTo>
                  <a:lnTo>
                    <a:pt x="6941985" y="59143"/>
                  </a:lnTo>
                  <a:lnTo>
                    <a:pt x="6947484" y="45694"/>
                  </a:lnTo>
                  <a:lnTo>
                    <a:pt x="6955930" y="37109"/>
                  </a:lnTo>
                  <a:lnTo>
                    <a:pt x="6966686" y="34099"/>
                  </a:lnTo>
                  <a:lnTo>
                    <a:pt x="6977532" y="37109"/>
                  </a:lnTo>
                  <a:lnTo>
                    <a:pt x="6985965" y="45694"/>
                  </a:lnTo>
                  <a:lnTo>
                    <a:pt x="6991426" y="59143"/>
                  </a:lnTo>
                  <a:lnTo>
                    <a:pt x="6993356" y="76771"/>
                  </a:lnTo>
                  <a:lnTo>
                    <a:pt x="6993356" y="33604"/>
                  </a:lnTo>
                  <a:lnTo>
                    <a:pt x="6983133" y="24714"/>
                  </a:lnTo>
                  <a:lnTo>
                    <a:pt x="6966686" y="20764"/>
                  </a:lnTo>
                  <a:lnTo>
                    <a:pt x="6950354" y="24714"/>
                  </a:lnTo>
                  <a:lnTo>
                    <a:pt x="6937464" y="35966"/>
                  </a:lnTo>
                  <a:lnTo>
                    <a:pt x="6929006" y="53606"/>
                  </a:lnTo>
                  <a:lnTo>
                    <a:pt x="6925970" y="76771"/>
                  </a:lnTo>
                  <a:lnTo>
                    <a:pt x="6929006" y="100025"/>
                  </a:lnTo>
                  <a:lnTo>
                    <a:pt x="6937464" y="117729"/>
                  </a:lnTo>
                  <a:lnTo>
                    <a:pt x="6950354" y="128993"/>
                  </a:lnTo>
                  <a:lnTo>
                    <a:pt x="6966686" y="132956"/>
                  </a:lnTo>
                  <a:lnTo>
                    <a:pt x="6983133" y="128993"/>
                  </a:lnTo>
                  <a:lnTo>
                    <a:pt x="6993496" y="119976"/>
                  </a:lnTo>
                  <a:lnTo>
                    <a:pt x="6996074" y="117729"/>
                  </a:lnTo>
                  <a:lnTo>
                    <a:pt x="7004545" y="100025"/>
                  </a:lnTo>
                  <a:lnTo>
                    <a:pt x="7007580" y="76771"/>
                  </a:lnTo>
                  <a:close/>
                </a:path>
                <a:path w="7542530" h="184150">
                  <a:moveTo>
                    <a:pt x="7051497" y="8318"/>
                  </a:moveTo>
                  <a:lnTo>
                    <a:pt x="7036740" y="8318"/>
                  </a:lnTo>
                  <a:lnTo>
                    <a:pt x="7036740" y="169405"/>
                  </a:lnTo>
                  <a:lnTo>
                    <a:pt x="7051497" y="169405"/>
                  </a:lnTo>
                  <a:lnTo>
                    <a:pt x="7051497" y="8318"/>
                  </a:lnTo>
                  <a:close/>
                </a:path>
                <a:path w="7542530" h="184150">
                  <a:moveTo>
                    <a:pt x="7162965" y="124244"/>
                  </a:moveTo>
                  <a:lnTo>
                    <a:pt x="7162622" y="120688"/>
                  </a:lnTo>
                  <a:lnTo>
                    <a:pt x="7161898" y="113398"/>
                  </a:lnTo>
                  <a:lnTo>
                    <a:pt x="7145185" y="115049"/>
                  </a:lnTo>
                  <a:lnTo>
                    <a:pt x="7145185" y="40855"/>
                  </a:lnTo>
                  <a:lnTo>
                    <a:pt x="7158520" y="40855"/>
                  </a:lnTo>
                  <a:lnTo>
                    <a:pt x="7158520" y="36588"/>
                  </a:lnTo>
                  <a:lnTo>
                    <a:pt x="7158520" y="28765"/>
                  </a:lnTo>
                  <a:lnTo>
                    <a:pt x="7131672" y="28765"/>
                  </a:lnTo>
                  <a:lnTo>
                    <a:pt x="7131672" y="40855"/>
                  </a:lnTo>
                  <a:lnTo>
                    <a:pt x="7131672" y="115925"/>
                  </a:lnTo>
                  <a:lnTo>
                    <a:pt x="7120560" y="116547"/>
                  </a:lnTo>
                  <a:lnTo>
                    <a:pt x="7111759" y="116801"/>
                  </a:lnTo>
                  <a:lnTo>
                    <a:pt x="7111759" y="40855"/>
                  </a:lnTo>
                  <a:lnTo>
                    <a:pt x="7131672" y="40855"/>
                  </a:lnTo>
                  <a:lnTo>
                    <a:pt x="7131672" y="28765"/>
                  </a:lnTo>
                  <a:lnTo>
                    <a:pt x="7085089" y="28765"/>
                  </a:lnTo>
                  <a:lnTo>
                    <a:pt x="7085089" y="40855"/>
                  </a:lnTo>
                  <a:lnTo>
                    <a:pt x="7098246" y="40855"/>
                  </a:lnTo>
                  <a:lnTo>
                    <a:pt x="7098246" y="117157"/>
                  </a:lnTo>
                  <a:lnTo>
                    <a:pt x="7081888" y="117309"/>
                  </a:lnTo>
                  <a:lnTo>
                    <a:pt x="7083666" y="129755"/>
                  </a:lnTo>
                  <a:lnTo>
                    <a:pt x="7101230" y="129565"/>
                  </a:lnTo>
                  <a:lnTo>
                    <a:pt x="7121652" y="128790"/>
                  </a:lnTo>
                  <a:lnTo>
                    <a:pt x="7142899" y="127127"/>
                  </a:lnTo>
                  <a:lnTo>
                    <a:pt x="7162965" y="124244"/>
                  </a:lnTo>
                  <a:close/>
                </a:path>
                <a:path w="7542530" h="184150">
                  <a:moveTo>
                    <a:pt x="7189635" y="12407"/>
                  </a:moveTo>
                  <a:lnTo>
                    <a:pt x="7175589" y="12407"/>
                  </a:lnTo>
                  <a:lnTo>
                    <a:pt x="7175589" y="69659"/>
                  </a:lnTo>
                  <a:lnTo>
                    <a:pt x="7153719" y="69659"/>
                  </a:lnTo>
                  <a:lnTo>
                    <a:pt x="7153719" y="82638"/>
                  </a:lnTo>
                  <a:lnTo>
                    <a:pt x="7175589" y="82638"/>
                  </a:lnTo>
                  <a:lnTo>
                    <a:pt x="7175589" y="160870"/>
                  </a:lnTo>
                  <a:lnTo>
                    <a:pt x="7189635" y="160870"/>
                  </a:lnTo>
                  <a:lnTo>
                    <a:pt x="7189635" y="82638"/>
                  </a:lnTo>
                  <a:lnTo>
                    <a:pt x="7189635" y="69659"/>
                  </a:lnTo>
                  <a:lnTo>
                    <a:pt x="7189635" y="12407"/>
                  </a:lnTo>
                  <a:close/>
                </a:path>
                <a:path w="7542530" h="184150">
                  <a:moveTo>
                    <a:pt x="7220928" y="8496"/>
                  </a:moveTo>
                  <a:lnTo>
                    <a:pt x="7206704" y="8496"/>
                  </a:lnTo>
                  <a:lnTo>
                    <a:pt x="7206704" y="169227"/>
                  </a:lnTo>
                  <a:lnTo>
                    <a:pt x="7220928" y="169227"/>
                  </a:lnTo>
                  <a:lnTo>
                    <a:pt x="7220928" y="8496"/>
                  </a:lnTo>
                  <a:close/>
                </a:path>
                <a:path w="7542530" h="184150">
                  <a:moveTo>
                    <a:pt x="7334707" y="76771"/>
                  </a:moveTo>
                  <a:lnTo>
                    <a:pt x="7331672" y="53606"/>
                  </a:lnTo>
                  <a:lnTo>
                    <a:pt x="7323201" y="35966"/>
                  </a:lnTo>
                  <a:lnTo>
                    <a:pt x="7321055" y="34099"/>
                  </a:lnTo>
                  <a:lnTo>
                    <a:pt x="7320483" y="33604"/>
                  </a:lnTo>
                  <a:lnTo>
                    <a:pt x="7320483" y="76771"/>
                  </a:lnTo>
                  <a:lnTo>
                    <a:pt x="7318540" y="94538"/>
                  </a:lnTo>
                  <a:lnTo>
                    <a:pt x="7313079" y="108165"/>
                  </a:lnTo>
                  <a:lnTo>
                    <a:pt x="7304659" y="116890"/>
                  </a:lnTo>
                  <a:lnTo>
                    <a:pt x="7293813" y="119976"/>
                  </a:lnTo>
                  <a:lnTo>
                    <a:pt x="7283043" y="116890"/>
                  </a:lnTo>
                  <a:lnTo>
                    <a:pt x="7274611" y="108165"/>
                  </a:lnTo>
                  <a:lnTo>
                    <a:pt x="7269112" y="94538"/>
                  </a:lnTo>
                  <a:lnTo>
                    <a:pt x="7267143" y="76771"/>
                  </a:lnTo>
                  <a:lnTo>
                    <a:pt x="7269112" y="59143"/>
                  </a:lnTo>
                  <a:lnTo>
                    <a:pt x="7274611" y="45694"/>
                  </a:lnTo>
                  <a:lnTo>
                    <a:pt x="7283043" y="37109"/>
                  </a:lnTo>
                  <a:lnTo>
                    <a:pt x="7293813" y="34099"/>
                  </a:lnTo>
                  <a:lnTo>
                    <a:pt x="7304659" y="37109"/>
                  </a:lnTo>
                  <a:lnTo>
                    <a:pt x="7313079" y="45694"/>
                  </a:lnTo>
                  <a:lnTo>
                    <a:pt x="7318540" y="59143"/>
                  </a:lnTo>
                  <a:lnTo>
                    <a:pt x="7320483" y="76771"/>
                  </a:lnTo>
                  <a:lnTo>
                    <a:pt x="7320483" y="33604"/>
                  </a:lnTo>
                  <a:lnTo>
                    <a:pt x="7310260" y="24714"/>
                  </a:lnTo>
                  <a:lnTo>
                    <a:pt x="7293813" y="20764"/>
                  </a:lnTo>
                  <a:lnTo>
                    <a:pt x="7277481" y="24714"/>
                  </a:lnTo>
                  <a:lnTo>
                    <a:pt x="7264590" y="35966"/>
                  </a:lnTo>
                  <a:lnTo>
                    <a:pt x="7256132" y="53606"/>
                  </a:lnTo>
                  <a:lnTo>
                    <a:pt x="7253097" y="76771"/>
                  </a:lnTo>
                  <a:lnTo>
                    <a:pt x="7256132" y="100025"/>
                  </a:lnTo>
                  <a:lnTo>
                    <a:pt x="7264590" y="117729"/>
                  </a:lnTo>
                  <a:lnTo>
                    <a:pt x="7277481" y="128993"/>
                  </a:lnTo>
                  <a:lnTo>
                    <a:pt x="7293813" y="132956"/>
                  </a:lnTo>
                  <a:lnTo>
                    <a:pt x="7310260" y="128993"/>
                  </a:lnTo>
                  <a:lnTo>
                    <a:pt x="7320623" y="119976"/>
                  </a:lnTo>
                  <a:lnTo>
                    <a:pt x="7323201" y="117729"/>
                  </a:lnTo>
                  <a:lnTo>
                    <a:pt x="7331672" y="100025"/>
                  </a:lnTo>
                  <a:lnTo>
                    <a:pt x="7334707" y="76771"/>
                  </a:lnTo>
                  <a:close/>
                </a:path>
                <a:path w="7542530" h="184150">
                  <a:moveTo>
                    <a:pt x="7378624" y="8318"/>
                  </a:moveTo>
                  <a:lnTo>
                    <a:pt x="7363866" y="8318"/>
                  </a:lnTo>
                  <a:lnTo>
                    <a:pt x="7363866" y="169405"/>
                  </a:lnTo>
                  <a:lnTo>
                    <a:pt x="7378624" y="169405"/>
                  </a:lnTo>
                  <a:lnTo>
                    <a:pt x="7378624" y="8318"/>
                  </a:lnTo>
                  <a:close/>
                </a:path>
                <a:path w="7542530" h="184150">
                  <a:moveTo>
                    <a:pt x="7511072" y="122643"/>
                  </a:moveTo>
                  <a:lnTo>
                    <a:pt x="7494371" y="112014"/>
                  </a:lnTo>
                  <a:lnTo>
                    <a:pt x="7480694" y="96507"/>
                  </a:lnTo>
                  <a:lnTo>
                    <a:pt x="7471448" y="77787"/>
                  </a:lnTo>
                  <a:lnTo>
                    <a:pt x="7468044" y="57569"/>
                  </a:lnTo>
                  <a:lnTo>
                    <a:pt x="7468044" y="37299"/>
                  </a:lnTo>
                  <a:lnTo>
                    <a:pt x="7505738" y="37299"/>
                  </a:lnTo>
                  <a:lnTo>
                    <a:pt x="7505738" y="31432"/>
                  </a:lnTo>
                  <a:lnTo>
                    <a:pt x="7505738" y="24853"/>
                  </a:lnTo>
                  <a:lnTo>
                    <a:pt x="7415949" y="24853"/>
                  </a:lnTo>
                  <a:lnTo>
                    <a:pt x="7415949" y="37299"/>
                  </a:lnTo>
                  <a:lnTo>
                    <a:pt x="7453287" y="37299"/>
                  </a:lnTo>
                  <a:lnTo>
                    <a:pt x="7453287" y="57569"/>
                  </a:lnTo>
                  <a:lnTo>
                    <a:pt x="7449896" y="78498"/>
                  </a:lnTo>
                  <a:lnTo>
                    <a:pt x="7440689" y="98323"/>
                  </a:lnTo>
                  <a:lnTo>
                    <a:pt x="7427112" y="115023"/>
                  </a:lnTo>
                  <a:lnTo>
                    <a:pt x="7410615" y="126555"/>
                  </a:lnTo>
                  <a:lnTo>
                    <a:pt x="7419149" y="138290"/>
                  </a:lnTo>
                  <a:lnTo>
                    <a:pt x="7437145" y="125120"/>
                  </a:lnTo>
                  <a:lnTo>
                    <a:pt x="7451776" y="105930"/>
                  </a:lnTo>
                  <a:lnTo>
                    <a:pt x="7460882" y="84442"/>
                  </a:lnTo>
                  <a:lnTo>
                    <a:pt x="7469695" y="103974"/>
                  </a:lnTo>
                  <a:lnTo>
                    <a:pt x="7484491" y="121970"/>
                  </a:lnTo>
                  <a:lnTo>
                    <a:pt x="7502715" y="134378"/>
                  </a:lnTo>
                  <a:lnTo>
                    <a:pt x="7511072" y="122643"/>
                  </a:lnTo>
                  <a:close/>
                </a:path>
                <a:path w="7542530" h="184150">
                  <a:moveTo>
                    <a:pt x="7542187" y="8496"/>
                  </a:moveTo>
                  <a:lnTo>
                    <a:pt x="7527430" y="8496"/>
                  </a:lnTo>
                  <a:lnTo>
                    <a:pt x="7527430" y="169227"/>
                  </a:lnTo>
                  <a:lnTo>
                    <a:pt x="7542187" y="169227"/>
                  </a:lnTo>
                  <a:lnTo>
                    <a:pt x="7542187" y="84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257800" y="1866900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257800" y="1866900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200" y="88900"/>
                  </a:ln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9AB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236200" y="1854200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236200" y="1854200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100" y="50800"/>
                  </a:ln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397743" y="1978456"/>
              <a:ext cx="716915" cy="184150"/>
            </a:xfrm>
            <a:custGeom>
              <a:avLst/>
              <a:gdLst/>
              <a:ahLst/>
              <a:cxnLst/>
              <a:rect l="l" t="t" r="r" b="b"/>
              <a:pathLst>
                <a:path w="71691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691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691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691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691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691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691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691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691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691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691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691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691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691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691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691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691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691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691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691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691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691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6915" h="184150">
                  <a:moveTo>
                    <a:pt x="462654" y="11785"/>
                  </a:moveTo>
                  <a:lnTo>
                    <a:pt x="451275" y="11785"/>
                  </a:lnTo>
                  <a:lnTo>
                    <a:pt x="451275" y="18897"/>
                  </a:lnTo>
                  <a:lnTo>
                    <a:pt x="446166" y="42999"/>
                  </a:lnTo>
                  <a:lnTo>
                    <a:pt x="431438" y="63728"/>
                  </a:lnTo>
                  <a:lnTo>
                    <a:pt x="407984" y="80533"/>
                  </a:lnTo>
                  <a:lnTo>
                    <a:pt x="376701" y="92862"/>
                  </a:lnTo>
                  <a:lnTo>
                    <a:pt x="383609" y="106070"/>
                  </a:lnTo>
                  <a:lnTo>
                    <a:pt x="419233" y="91595"/>
                  </a:lnTo>
                  <a:lnTo>
                    <a:pt x="446093" y="70739"/>
                  </a:lnTo>
                  <a:lnTo>
                    <a:pt x="463048" y="43976"/>
                  </a:lnTo>
                  <a:lnTo>
                    <a:pt x="466456" y="25400"/>
                  </a:lnTo>
                  <a:lnTo>
                    <a:pt x="462654" y="25400"/>
                  </a:lnTo>
                  <a:lnTo>
                    <a:pt x="462654" y="11785"/>
                  </a:lnTo>
                  <a:close/>
                </a:path>
                <a:path w="716915" h="184150">
                  <a:moveTo>
                    <a:pt x="451275" y="11785"/>
                  </a:moveTo>
                  <a:lnTo>
                    <a:pt x="386251" y="11785"/>
                  </a:lnTo>
                  <a:lnTo>
                    <a:pt x="386251" y="25400"/>
                  </a:lnTo>
                  <a:lnTo>
                    <a:pt x="449897" y="25400"/>
                  </a:lnTo>
                  <a:lnTo>
                    <a:pt x="451275" y="18897"/>
                  </a:lnTo>
                  <a:lnTo>
                    <a:pt x="451275" y="11785"/>
                  </a:lnTo>
                  <a:close/>
                </a:path>
                <a:path w="716915" h="184150">
                  <a:moveTo>
                    <a:pt x="468953" y="11785"/>
                  </a:moveTo>
                  <a:lnTo>
                    <a:pt x="462654" y="11785"/>
                  </a:lnTo>
                  <a:lnTo>
                    <a:pt x="462654" y="25400"/>
                  </a:lnTo>
                  <a:lnTo>
                    <a:pt x="466456" y="25400"/>
                  </a:lnTo>
                  <a:lnTo>
                    <a:pt x="468953" y="11785"/>
                  </a:lnTo>
                  <a:close/>
                </a:path>
                <a:path w="716915" h="184150">
                  <a:moveTo>
                    <a:pt x="525849" y="0"/>
                  </a:moveTo>
                  <a:lnTo>
                    <a:pt x="508984" y="0"/>
                  </a:lnTo>
                  <a:lnTo>
                    <a:pt x="508984" y="104851"/>
                  </a:lnTo>
                  <a:lnTo>
                    <a:pt x="525849" y="104851"/>
                  </a:lnTo>
                  <a:lnTo>
                    <a:pt x="525849" y="61163"/>
                  </a:lnTo>
                  <a:lnTo>
                    <a:pt x="512235" y="61163"/>
                  </a:lnTo>
                  <a:lnTo>
                    <a:pt x="512235" y="47142"/>
                  </a:lnTo>
                  <a:lnTo>
                    <a:pt x="525849" y="47142"/>
                  </a:lnTo>
                  <a:lnTo>
                    <a:pt x="525849" y="0"/>
                  </a:lnTo>
                  <a:close/>
                </a:path>
                <a:path w="716915" h="184150">
                  <a:moveTo>
                    <a:pt x="508984" y="47142"/>
                  </a:moveTo>
                  <a:lnTo>
                    <a:pt x="469157" y="47142"/>
                  </a:lnTo>
                  <a:lnTo>
                    <a:pt x="469157" y="61163"/>
                  </a:lnTo>
                  <a:lnTo>
                    <a:pt x="508984" y="61163"/>
                  </a:lnTo>
                  <a:lnTo>
                    <a:pt x="508984" y="47142"/>
                  </a:lnTo>
                  <a:close/>
                </a:path>
                <a:path w="716915" h="184150">
                  <a:moveTo>
                    <a:pt x="525849" y="47142"/>
                  </a:moveTo>
                  <a:lnTo>
                    <a:pt x="512235" y="47142"/>
                  </a:lnTo>
                  <a:lnTo>
                    <a:pt x="512235" y="61163"/>
                  </a:lnTo>
                  <a:lnTo>
                    <a:pt x="525849" y="61163"/>
                  </a:lnTo>
                  <a:lnTo>
                    <a:pt x="525849" y="47142"/>
                  </a:lnTo>
                  <a:close/>
                </a:path>
                <a:path w="716915" h="184150">
                  <a:moveTo>
                    <a:pt x="525849" y="112572"/>
                  </a:moveTo>
                  <a:lnTo>
                    <a:pt x="407384" y="112572"/>
                  </a:lnTo>
                  <a:lnTo>
                    <a:pt x="407384" y="181254"/>
                  </a:lnTo>
                  <a:lnTo>
                    <a:pt x="525849" y="181254"/>
                  </a:lnTo>
                  <a:lnTo>
                    <a:pt x="525849" y="167436"/>
                  </a:lnTo>
                  <a:lnTo>
                    <a:pt x="424046" y="167436"/>
                  </a:lnTo>
                  <a:lnTo>
                    <a:pt x="424046" y="126187"/>
                  </a:lnTo>
                  <a:lnTo>
                    <a:pt x="525849" y="126187"/>
                  </a:lnTo>
                  <a:lnTo>
                    <a:pt x="525849" y="112572"/>
                  </a:lnTo>
                  <a:close/>
                </a:path>
                <a:path w="716915" h="184150">
                  <a:moveTo>
                    <a:pt x="525849" y="126187"/>
                  </a:moveTo>
                  <a:lnTo>
                    <a:pt x="509390" y="126187"/>
                  </a:lnTo>
                  <a:lnTo>
                    <a:pt x="509390" y="167436"/>
                  </a:lnTo>
                  <a:lnTo>
                    <a:pt x="525849" y="167436"/>
                  </a:lnTo>
                  <a:lnTo>
                    <a:pt x="525849" y="126187"/>
                  </a:lnTo>
                  <a:close/>
                </a:path>
                <a:path w="716915" h="184150">
                  <a:moveTo>
                    <a:pt x="602846" y="10972"/>
                  </a:moveTo>
                  <a:lnTo>
                    <a:pt x="600205" y="10972"/>
                  </a:lnTo>
                  <a:lnTo>
                    <a:pt x="600205" y="35560"/>
                  </a:lnTo>
                  <a:lnTo>
                    <a:pt x="597576" y="51606"/>
                  </a:lnTo>
                  <a:lnTo>
                    <a:pt x="589994" y="67310"/>
                  </a:lnTo>
                  <a:lnTo>
                    <a:pt x="577916" y="81108"/>
                  </a:lnTo>
                  <a:lnTo>
                    <a:pt x="561800" y="91440"/>
                  </a:lnTo>
                  <a:lnTo>
                    <a:pt x="570944" y="104648"/>
                  </a:lnTo>
                  <a:lnTo>
                    <a:pt x="589013" y="92509"/>
                  </a:lnTo>
                  <a:lnTo>
                    <a:pt x="602414" y="75819"/>
                  </a:lnTo>
                  <a:lnTo>
                    <a:pt x="608370" y="61850"/>
                  </a:lnTo>
                  <a:lnTo>
                    <a:pt x="605612" y="55626"/>
                  </a:lnTo>
                  <a:lnTo>
                    <a:pt x="602846" y="35560"/>
                  </a:lnTo>
                  <a:lnTo>
                    <a:pt x="602846" y="10972"/>
                  </a:lnTo>
                  <a:close/>
                </a:path>
                <a:path w="716915" h="184150">
                  <a:moveTo>
                    <a:pt x="616257" y="10972"/>
                  </a:moveTo>
                  <a:lnTo>
                    <a:pt x="613616" y="10972"/>
                  </a:lnTo>
                  <a:lnTo>
                    <a:pt x="613616" y="35560"/>
                  </a:lnTo>
                  <a:lnTo>
                    <a:pt x="610749" y="56270"/>
                  </a:lnTo>
                  <a:lnTo>
                    <a:pt x="608370" y="61850"/>
                  </a:lnTo>
                  <a:lnTo>
                    <a:pt x="613692" y="73863"/>
                  </a:lnTo>
                  <a:lnTo>
                    <a:pt x="626764" y="89052"/>
                  </a:lnTo>
                  <a:lnTo>
                    <a:pt x="644502" y="99974"/>
                  </a:lnTo>
                  <a:lnTo>
                    <a:pt x="653443" y="86969"/>
                  </a:lnTo>
                  <a:lnTo>
                    <a:pt x="637689" y="77851"/>
                  </a:lnTo>
                  <a:lnTo>
                    <a:pt x="626011" y="65532"/>
                  </a:lnTo>
                  <a:lnTo>
                    <a:pt x="618753" y="51079"/>
                  </a:lnTo>
                  <a:lnTo>
                    <a:pt x="616257" y="35560"/>
                  </a:lnTo>
                  <a:lnTo>
                    <a:pt x="616257" y="10972"/>
                  </a:lnTo>
                  <a:close/>
                </a:path>
                <a:path w="716915" h="184150">
                  <a:moveTo>
                    <a:pt x="613616" y="10972"/>
                  </a:moveTo>
                  <a:lnTo>
                    <a:pt x="602846" y="10972"/>
                  </a:lnTo>
                  <a:lnTo>
                    <a:pt x="602846" y="35560"/>
                  </a:lnTo>
                  <a:lnTo>
                    <a:pt x="605612" y="55626"/>
                  </a:lnTo>
                  <a:lnTo>
                    <a:pt x="608370" y="61850"/>
                  </a:lnTo>
                  <a:lnTo>
                    <a:pt x="610749" y="56270"/>
                  </a:lnTo>
                  <a:lnTo>
                    <a:pt x="613616" y="35560"/>
                  </a:lnTo>
                  <a:lnTo>
                    <a:pt x="613616" y="10972"/>
                  </a:lnTo>
                  <a:close/>
                </a:path>
                <a:path w="716915" h="184150">
                  <a:moveTo>
                    <a:pt x="716435" y="203"/>
                  </a:moveTo>
                  <a:lnTo>
                    <a:pt x="700382" y="203"/>
                  </a:lnTo>
                  <a:lnTo>
                    <a:pt x="700382" y="111150"/>
                  </a:lnTo>
                  <a:lnTo>
                    <a:pt x="716435" y="111150"/>
                  </a:lnTo>
                  <a:lnTo>
                    <a:pt x="716435" y="61772"/>
                  </a:lnTo>
                  <a:lnTo>
                    <a:pt x="705462" y="61772"/>
                  </a:lnTo>
                  <a:lnTo>
                    <a:pt x="705462" y="47752"/>
                  </a:lnTo>
                  <a:lnTo>
                    <a:pt x="716435" y="47752"/>
                  </a:lnTo>
                  <a:lnTo>
                    <a:pt x="716435" y="203"/>
                  </a:lnTo>
                  <a:close/>
                </a:path>
                <a:path w="716915" h="184150">
                  <a:moveTo>
                    <a:pt x="677014" y="3251"/>
                  </a:moveTo>
                  <a:lnTo>
                    <a:pt x="660962" y="3251"/>
                  </a:lnTo>
                  <a:lnTo>
                    <a:pt x="660962" y="110134"/>
                  </a:lnTo>
                  <a:lnTo>
                    <a:pt x="677014" y="110134"/>
                  </a:lnTo>
                  <a:lnTo>
                    <a:pt x="677014" y="61772"/>
                  </a:lnTo>
                  <a:lnTo>
                    <a:pt x="670715" y="61772"/>
                  </a:lnTo>
                  <a:lnTo>
                    <a:pt x="670715" y="47752"/>
                  </a:lnTo>
                  <a:lnTo>
                    <a:pt x="677014" y="47752"/>
                  </a:lnTo>
                  <a:lnTo>
                    <a:pt x="677014" y="3251"/>
                  </a:lnTo>
                  <a:close/>
                </a:path>
                <a:path w="716915" h="184150">
                  <a:moveTo>
                    <a:pt x="677014" y="47752"/>
                  </a:moveTo>
                  <a:lnTo>
                    <a:pt x="670715" y="47752"/>
                  </a:lnTo>
                  <a:lnTo>
                    <a:pt x="670715" y="61772"/>
                  </a:lnTo>
                  <a:lnTo>
                    <a:pt x="677014" y="61772"/>
                  </a:lnTo>
                  <a:lnTo>
                    <a:pt x="677014" y="47752"/>
                  </a:lnTo>
                  <a:close/>
                </a:path>
                <a:path w="716915" h="184150">
                  <a:moveTo>
                    <a:pt x="700382" y="47752"/>
                  </a:moveTo>
                  <a:lnTo>
                    <a:pt x="677014" y="47752"/>
                  </a:lnTo>
                  <a:lnTo>
                    <a:pt x="677014" y="61772"/>
                  </a:lnTo>
                  <a:lnTo>
                    <a:pt x="700382" y="61772"/>
                  </a:lnTo>
                  <a:lnTo>
                    <a:pt x="700382" y="47752"/>
                  </a:lnTo>
                  <a:close/>
                </a:path>
                <a:path w="716915" h="184150">
                  <a:moveTo>
                    <a:pt x="716435" y="47752"/>
                  </a:moveTo>
                  <a:lnTo>
                    <a:pt x="705462" y="47752"/>
                  </a:lnTo>
                  <a:lnTo>
                    <a:pt x="705462" y="61772"/>
                  </a:lnTo>
                  <a:lnTo>
                    <a:pt x="716435" y="61772"/>
                  </a:lnTo>
                  <a:lnTo>
                    <a:pt x="716435" y="47752"/>
                  </a:lnTo>
                  <a:close/>
                </a:path>
                <a:path w="716915" h="184150">
                  <a:moveTo>
                    <a:pt x="716435" y="121107"/>
                  </a:moveTo>
                  <a:lnTo>
                    <a:pt x="593296" y="121107"/>
                  </a:lnTo>
                  <a:lnTo>
                    <a:pt x="593296" y="134924"/>
                  </a:lnTo>
                  <a:lnTo>
                    <a:pt x="699773" y="134924"/>
                  </a:lnTo>
                  <a:lnTo>
                    <a:pt x="699773" y="183692"/>
                  </a:lnTo>
                  <a:lnTo>
                    <a:pt x="716435" y="183692"/>
                  </a:lnTo>
                  <a:lnTo>
                    <a:pt x="716435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29000" y="1866900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400" y="88900"/>
                  </a:ln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100" y="342900"/>
                  </a:lnTo>
                  <a:lnTo>
                    <a:pt x="1689100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934" y="2016124"/>
              <a:ext cx="180531" cy="15746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515156" y="1978456"/>
              <a:ext cx="727710" cy="183515"/>
            </a:xfrm>
            <a:custGeom>
              <a:avLst/>
              <a:gdLst/>
              <a:ahLst/>
              <a:cxnLst/>
              <a:rect l="l" t="t" r="r" b="b"/>
              <a:pathLst>
                <a:path w="727710" h="183514">
                  <a:moveTo>
                    <a:pt x="74574" y="91236"/>
                  </a:moveTo>
                  <a:lnTo>
                    <a:pt x="0" y="91236"/>
                  </a:lnTo>
                  <a:lnTo>
                    <a:pt x="0" y="104648"/>
                  </a:lnTo>
                  <a:lnTo>
                    <a:pt x="166014" y="104648"/>
                  </a:lnTo>
                  <a:lnTo>
                    <a:pt x="166014" y="98552"/>
                  </a:lnTo>
                  <a:lnTo>
                    <a:pt x="74574" y="98552"/>
                  </a:lnTo>
                  <a:lnTo>
                    <a:pt x="74574" y="91236"/>
                  </a:lnTo>
                  <a:close/>
                </a:path>
                <a:path w="727710" h="183514">
                  <a:moveTo>
                    <a:pt x="91236" y="64211"/>
                  </a:moveTo>
                  <a:lnTo>
                    <a:pt x="74574" y="64211"/>
                  </a:lnTo>
                  <a:lnTo>
                    <a:pt x="74574" y="98552"/>
                  </a:lnTo>
                  <a:lnTo>
                    <a:pt x="91236" y="98552"/>
                  </a:lnTo>
                  <a:lnTo>
                    <a:pt x="91236" y="64211"/>
                  </a:lnTo>
                  <a:close/>
                </a:path>
                <a:path w="727710" h="183514">
                  <a:moveTo>
                    <a:pt x="166014" y="91236"/>
                  </a:moveTo>
                  <a:lnTo>
                    <a:pt x="91236" y="91236"/>
                  </a:lnTo>
                  <a:lnTo>
                    <a:pt x="91236" y="98552"/>
                  </a:lnTo>
                  <a:lnTo>
                    <a:pt x="166014" y="98552"/>
                  </a:lnTo>
                  <a:lnTo>
                    <a:pt x="166014" y="91236"/>
                  </a:lnTo>
                  <a:close/>
                </a:path>
                <a:path w="727710" h="183514">
                  <a:moveTo>
                    <a:pt x="77012" y="2844"/>
                  </a:moveTo>
                  <a:lnTo>
                    <a:pt x="74371" y="2844"/>
                  </a:lnTo>
                  <a:lnTo>
                    <a:pt x="74371" y="10972"/>
                  </a:lnTo>
                  <a:lnTo>
                    <a:pt x="68935" y="28432"/>
                  </a:lnTo>
                  <a:lnTo>
                    <a:pt x="54508" y="43205"/>
                  </a:lnTo>
                  <a:lnTo>
                    <a:pt x="33909" y="54206"/>
                  </a:lnTo>
                  <a:lnTo>
                    <a:pt x="9956" y="60350"/>
                  </a:lnTo>
                  <a:lnTo>
                    <a:pt x="16459" y="73761"/>
                  </a:lnTo>
                  <a:lnTo>
                    <a:pt x="43567" y="66036"/>
                  </a:lnTo>
                  <a:lnTo>
                    <a:pt x="66751" y="52501"/>
                  </a:lnTo>
                  <a:lnTo>
                    <a:pt x="82924" y="33899"/>
                  </a:lnTo>
                  <a:lnTo>
                    <a:pt x="83025" y="33520"/>
                  </a:lnTo>
                  <a:lnTo>
                    <a:pt x="77012" y="10972"/>
                  </a:lnTo>
                  <a:lnTo>
                    <a:pt x="77012" y="2844"/>
                  </a:lnTo>
                  <a:close/>
                </a:path>
                <a:path w="727710" h="183514">
                  <a:moveTo>
                    <a:pt x="91440" y="2844"/>
                  </a:moveTo>
                  <a:lnTo>
                    <a:pt x="89001" y="2844"/>
                  </a:lnTo>
                  <a:lnTo>
                    <a:pt x="89001" y="10972"/>
                  </a:lnTo>
                  <a:lnTo>
                    <a:pt x="83025" y="33520"/>
                  </a:lnTo>
                  <a:lnTo>
                    <a:pt x="83143" y="33899"/>
                  </a:lnTo>
                  <a:lnTo>
                    <a:pt x="99339" y="52425"/>
                  </a:lnTo>
                  <a:lnTo>
                    <a:pt x="122532" y="65951"/>
                  </a:lnTo>
                  <a:lnTo>
                    <a:pt x="149555" y="73761"/>
                  </a:lnTo>
                  <a:lnTo>
                    <a:pt x="155854" y="60350"/>
                  </a:lnTo>
                  <a:lnTo>
                    <a:pt x="131987" y="54206"/>
                  </a:lnTo>
                  <a:lnTo>
                    <a:pt x="111379" y="43205"/>
                  </a:lnTo>
                  <a:lnTo>
                    <a:pt x="96904" y="28432"/>
                  </a:lnTo>
                  <a:lnTo>
                    <a:pt x="91440" y="10972"/>
                  </a:lnTo>
                  <a:lnTo>
                    <a:pt x="91440" y="2844"/>
                  </a:lnTo>
                  <a:close/>
                </a:path>
                <a:path w="727710" h="183514">
                  <a:moveTo>
                    <a:pt x="89001" y="2844"/>
                  </a:moveTo>
                  <a:lnTo>
                    <a:pt x="77012" y="2844"/>
                  </a:lnTo>
                  <a:lnTo>
                    <a:pt x="77012" y="10972"/>
                  </a:lnTo>
                  <a:lnTo>
                    <a:pt x="83025" y="33520"/>
                  </a:lnTo>
                  <a:lnTo>
                    <a:pt x="89001" y="10972"/>
                  </a:lnTo>
                  <a:lnTo>
                    <a:pt x="89001" y="2844"/>
                  </a:lnTo>
                  <a:close/>
                </a:path>
                <a:path w="727710" h="183514">
                  <a:moveTo>
                    <a:pt x="82905" y="119888"/>
                  </a:moveTo>
                  <a:lnTo>
                    <a:pt x="56432" y="121983"/>
                  </a:lnTo>
                  <a:lnTo>
                    <a:pt x="36626" y="128117"/>
                  </a:lnTo>
                  <a:lnTo>
                    <a:pt x="24212" y="138061"/>
                  </a:lnTo>
                  <a:lnTo>
                    <a:pt x="19913" y="151587"/>
                  </a:lnTo>
                  <a:lnTo>
                    <a:pt x="24212" y="165198"/>
                  </a:lnTo>
                  <a:lnTo>
                    <a:pt x="36626" y="175133"/>
                  </a:lnTo>
                  <a:lnTo>
                    <a:pt x="56432" y="181219"/>
                  </a:lnTo>
                  <a:lnTo>
                    <a:pt x="82905" y="183286"/>
                  </a:lnTo>
                  <a:lnTo>
                    <a:pt x="109378" y="181219"/>
                  </a:lnTo>
                  <a:lnTo>
                    <a:pt x="129184" y="175133"/>
                  </a:lnTo>
                  <a:lnTo>
                    <a:pt x="135246" y="170281"/>
                  </a:lnTo>
                  <a:lnTo>
                    <a:pt x="82905" y="170281"/>
                  </a:lnTo>
                  <a:lnTo>
                    <a:pt x="63557" y="169046"/>
                  </a:lnTo>
                  <a:lnTo>
                    <a:pt x="49123" y="165430"/>
                  </a:lnTo>
                  <a:lnTo>
                    <a:pt x="40100" y="159565"/>
                  </a:lnTo>
                  <a:lnTo>
                    <a:pt x="36982" y="151587"/>
                  </a:lnTo>
                  <a:lnTo>
                    <a:pt x="40100" y="143608"/>
                  </a:lnTo>
                  <a:lnTo>
                    <a:pt x="49123" y="137744"/>
                  </a:lnTo>
                  <a:lnTo>
                    <a:pt x="63557" y="134127"/>
                  </a:lnTo>
                  <a:lnTo>
                    <a:pt x="82905" y="132892"/>
                  </a:lnTo>
                  <a:lnTo>
                    <a:pt x="135145" y="132892"/>
                  </a:lnTo>
                  <a:lnTo>
                    <a:pt x="129184" y="128117"/>
                  </a:lnTo>
                  <a:lnTo>
                    <a:pt x="109378" y="121983"/>
                  </a:lnTo>
                  <a:lnTo>
                    <a:pt x="82905" y="119888"/>
                  </a:lnTo>
                  <a:close/>
                </a:path>
                <a:path w="727710" h="183514">
                  <a:moveTo>
                    <a:pt x="135145" y="132892"/>
                  </a:moveTo>
                  <a:lnTo>
                    <a:pt x="82905" y="132892"/>
                  </a:lnTo>
                  <a:lnTo>
                    <a:pt x="102339" y="134127"/>
                  </a:lnTo>
                  <a:lnTo>
                    <a:pt x="116763" y="137744"/>
                  </a:lnTo>
                  <a:lnTo>
                    <a:pt x="125739" y="143608"/>
                  </a:lnTo>
                  <a:lnTo>
                    <a:pt x="128828" y="151587"/>
                  </a:lnTo>
                  <a:lnTo>
                    <a:pt x="125739" y="159565"/>
                  </a:lnTo>
                  <a:lnTo>
                    <a:pt x="116763" y="165430"/>
                  </a:lnTo>
                  <a:lnTo>
                    <a:pt x="102339" y="169046"/>
                  </a:lnTo>
                  <a:lnTo>
                    <a:pt x="82905" y="170281"/>
                  </a:lnTo>
                  <a:lnTo>
                    <a:pt x="135246" y="170281"/>
                  </a:lnTo>
                  <a:lnTo>
                    <a:pt x="141598" y="165198"/>
                  </a:lnTo>
                  <a:lnTo>
                    <a:pt x="145897" y="151587"/>
                  </a:lnTo>
                  <a:lnTo>
                    <a:pt x="141598" y="138061"/>
                  </a:lnTo>
                  <a:lnTo>
                    <a:pt x="135145" y="132892"/>
                  </a:lnTo>
                  <a:close/>
                </a:path>
                <a:path w="727710" h="183514">
                  <a:moveTo>
                    <a:pt x="235289" y="19710"/>
                  </a:moveTo>
                  <a:lnTo>
                    <a:pt x="232241" y="19710"/>
                  </a:lnTo>
                  <a:lnTo>
                    <a:pt x="232241" y="34544"/>
                  </a:lnTo>
                  <a:lnTo>
                    <a:pt x="228952" y="53565"/>
                  </a:lnTo>
                  <a:lnTo>
                    <a:pt x="219643" y="70586"/>
                  </a:lnTo>
                  <a:lnTo>
                    <a:pt x="205152" y="84521"/>
                  </a:lnTo>
                  <a:lnTo>
                    <a:pt x="186318" y="94284"/>
                  </a:lnTo>
                  <a:lnTo>
                    <a:pt x="194852" y="107696"/>
                  </a:lnTo>
                  <a:lnTo>
                    <a:pt x="215884" y="96294"/>
                  </a:lnTo>
                  <a:lnTo>
                    <a:pt x="232038" y="79578"/>
                  </a:lnTo>
                  <a:lnTo>
                    <a:pt x="241143" y="61175"/>
                  </a:lnTo>
                  <a:lnTo>
                    <a:pt x="238817" y="56686"/>
                  </a:lnTo>
                  <a:lnTo>
                    <a:pt x="235321" y="34544"/>
                  </a:lnTo>
                  <a:lnTo>
                    <a:pt x="235289" y="19710"/>
                  </a:lnTo>
                  <a:close/>
                </a:path>
                <a:path w="727710" h="183514">
                  <a:moveTo>
                    <a:pt x="249107" y="19710"/>
                  </a:moveTo>
                  <a:lnTo>
                    <a:pt x="246059" y="19710"/>
                  </a:lnTo>
                  <a:lnTo>
                    <a:pt x="246059" y="34544"/>
                  </a:lnTo>
                  <a:lnTo>
                    <a:pt x="242401" y="58632"/>
                  </a:lnTo>
                  <a:lnTo>
                    <a:pt x="241143" y="61175"/>
                  </a:lnTo>
                  <a:lnTo>
                    <a:pt x="248878" y="76098"/>
                  </a:lnTo>
                  <a:lnTo>
                    <a:pt x="264693" y="91547"/>
                  </a:lnTo>
                  <a:lnTo>
                    <a:pt x="285480" y="102006"/>
                  </a:lnTo>
                  <a:lnTo>
                    <a:pt x="293608" y="88798"/>
                  </a:lnTo>
                  <a:lnTo>
                    <a:pt x="275253" y="79889"/>
                  </a:lnTo>
                  <a:lnTo>
                    <a:pt x="261223" y="67208"/>
                  </a:lnTo>
                  <a:lnTo>
                    <a:pt x="252260" y="51708"/>
                  </a:lnTo>
                  <a:lnTo>
                    <a:pt x="249144" y="34544"/>
                  </a:lnTo>
                  <a:lnTo>
                    <a:pt x="249107" y="19710"/>
                  </a:lnTo>
                  <a:close/>
                </a:path>
                <a:path w="727710" h="183514">
                  <a:moveTo>
                    <a:pt x="246059" y="19710"/>
                  </a:moveTo>
                  <a:lnTo>
                    <a:pt x="235289" y="19710"/>
                  </a:lnTo>
                  <a:lnTo>
                    <a:pt x="235321" y="34544"/>
                  </a:lnTo>
                  <a:lnTo>
                    <a:pt x="238817" y="56686"/>
                  </a:lnTo>
                  <a:lnTo>
                    <a:pt x="241143" y="61175"/>
                  </a:lnTo>
                  <a:lnTo>
                    <a:pt x="242401" y="58632"/>
                  </a:lnTo>
                  <a:lnTo>
                    <a:pt x="246059" y="34544"/>
                  </a:lnTo>
                  <a:lnTo>
                    <a:pt x="246059" y="19710"/>
                  </a:lnTo>
                  <a:close/>
                </a:path>
                <a:path w="727710" h="183514">
                  <a:moveTo>
                    <a:pt x="289544" y="13614"/>
                  </a:moveTo>
                  <a:lnTo>
                    <a:pt x="191398" y="13614"/>
                  </a:lnTo>
                  <a:lnTo>
                    <a:pt x="191398" y="27431"/>
                  </a:lnTo>
                  <a:lnTo>
                    <a:pt x="232241" y="27431"/>
                  </a:lnTo>
                  <a:lnTo>
                    <a:pt x="232241" y="19710"/>
                  </a:lnTo>
                  <a:lnTo>
                    <a:pt x="289544" y="19710"/>
                  </a:lnTo>
                  <a:lnTo>
                    <a:pt x="289544" y="13614"/>
                  </a:lnTo>
                  <a:close/>
                </a:path>
                <a:path w="727710" h="183514">
                  <a:moveTo>
                    <a:pt x="289544" y="19710"/>
                  </a:moveTo>
                  <a:lnTo>
                    <a:pt x="249107" y="19710"/>
                  </a:lnTo>
                  <a:lnTo>
                    <a:pt x="249107" y="27431"/>
                  </a:lnTo>
                  <a:lnTo>
                    <a:pt x="289544" y="27431"/>
                  </a:lnTo>
                  <a:lnTo>
                    <a:pt x="289544" y="19710"/>
                  </a:lnTo>
                  <a:close/>
                </a:path>
                <a:path w="727710" h="183514">
                  <a:moveTo>
                    <a:pt x="329574" y="0"/>
                  </a:moveTo>
                  <a:lnTo>
                    <a:pt x="312708" y="0"/>
                  </a:lnTo>
                  <a:lnTo>
                    <a:pt x="312708" y="110744"/>
                  </a:lnTo>
                  <a:lnTo>
                    <a:pt x="329574" y="110744"/>
                  </a:lnTo>
                  <a:lnTo>
                    <a:pt x="329574" y="60756"/>
                  </a:lnTo>
                  <a:lnTo>
                    <a:pt x="324900" y="60756"/>
                  </a:lnTo>
                  <a:lnTo>
                    <a:pt x="324900" y="46532"/>
                  </a:lnTo>
                  <a:lnTo>
                    <a:pt x="329574" y="46532"/>
                  </a:lnTo>
                  <a:lnTo>
                    <a:pt x="329574" y="0"/>
                  </a:lnTo>
                  <a:close/>
                </a:path>
                <a:path w="727710" h="183514">
                  <a:moveTo>
                    <a:pt x="329574" y="46532"/>
                  </a:moveTo>
                  <a:lnTo>
                    <a:pt x="324900" y="46532"/>
                  </a:lnTo>
                  <a:lnTo>
                    <a:pt x="324900" y="60756"/>
                  </a:lnTo>
                  <a:lnTo>
                    <a:pt x="329574" y="60756"/>
                  </a:lnTo>
                  <a:lnTo>
                    <a:pt x="329574" y="46532"/>
                  </a:lnTo>
                  <a:close/>
                </a:path>
                <a:path w="727710" h="183514">
                  <a:moveTo>
                    <a:pt x="356803" y="46532"/>
                  </a:moveTo>
                  <a:lnTo>
                    <a:pt x="329574" y="46532"/>
                  </a:lnTo>
                  <a:lnTo>
                    <a:pt x="329574" y="60756"/>
                  </a:lnTo>
                  <a:lnTo>
                    <a:pt x="356803" y="60756"/>
                  </a:lnTo>
                  <a:lnTo>
                    <a:pt x="356803" y="46532"/>
                  </a:lnTo>
                  <a:close/>
                </a:path>
                <a:path w="727710" h="183514">
                  <a:moveTo>
                    <a:pt x="271052" y="115620"/>
                  </a:moveTo>
                  <a:lnTo>
                    <a:pt x="245849" y="117890"/>
                  </a:lnTo>
                  <a:lnTo>
                    <a:pt x="226856" y="124485"/>
                  </a:lnTo>
                  <a:lnTo>
                    <a:pt x="214874" y="135080"/>
                  </a:lnTo>
                  <a:lnTo>
                    <a:pt x="210702" y="149352"/>
                  </a:lnTo>
                  <a:lnTo>
                    <a:pt x="214874" y="163741"/>
                  </a:lnTo>
                  <a:lnTo>
                    <a:pt x="226856" y="174396"/>
                  </a:lnTo>
                  <a:lnTo>
                    <a:pt x="245849" y="181013"/>
                  </a:lnTo>
                  <a:lnTo>
                    <a:pt x="271052" y="183286"/>
                  </a:lnTo>
                  <a:lnTo>
                    <a:pt x="296256" y="181013"/>
                  </a:lnTo>
                  <a:lnTo>
                    <a:pt x="315248" y="174396"/>
                  </a:lnTo>
                  <a:lnTo>
                    <a:pt x="320104" y="170078"/>
                  </a:lnTo>
                  <a:lnTo>
                    <a:pt x="271052" y="170078"/>
                  </a:lnTo>
                  <a:lnTo>
                    <a:pt x="252707" y="168668"/>
                  </a:lnTo>
                  <a:lnTo>
                    <a:pt x="238896" y="164592"/>
                  </a:lnTo>
                  <a:lnTo>
                    <a:pt x="230190" y="158076"/>
                  </a:lnTo>
                  <a:lnTo>
                    <a:pt x="227161" y="149352"/>
                  </a:lnTo>
                  <a:lnTo>
                    <a:pt x="230190" y="140808"/>
                  </a:lnTo>
                  <a:lnTo>
                    <a:pt x="238896" y="134492"/>
                  </a:lnTo>
                  <a:lnTo>
                    <a:pt x="252707" y="130578"/>
                  </a:lnTo>
                  <a:lnTo>
                    <a:pt x="271052" y="129235"/>
                  </a:lnTo>
                  <a:lnTo>
                    <a:pt x="320620" y="129235"/>
                  </a:lnTo>
                  <a:lnTo>
                    <a:pt x="315248" y="124485"/>
                  </a:lnTo>
                  <a:lnTo>
                    <a:pt x="296256" y="117890"/>
                  </a:lnTo>
                  <a:lnTo>
                    <a:pt x="271052" y="115620"/>
                  </a:lnTo>
                  <a:close/>
                </a:path>
                <a:path w="727710" h="183514">
                  <a:moveTo>
                    <a:pt x="320620" y="129235"/>
                  </a:moveTo>
                  <a:lnTo>
                    <a:pt x="271052" y="129235"/>
                  </a:lnTo>
                  <a:lnTo>
                    <a:pt x="289398" y="130578"/>
                  </a:lnTo>
                  <a:lnTo>
                    <a:pt x="303209" y="134492"/>
                  </a:lnTo>
                  <a:lnTo>
                    <a:pt x="311915" y="140808"/>
                  </a:lnTo>
                  <a:lnTo>
                    <a:pt x="314944" y="149352"/>
                  </a:lnTo>
                  <a:lnTo>
                    <a:pt x="311915" y="158076"/>
                  </a:lnTo>
                  <a:lnTo>
                    <a:pt x="303209" y="164592"/>
                  </a:lnTo>
                  <a:lnTo>
                    <a:pt x="289398" y="168668"/>
                  </a:lnTo>
                  <a:lnTo>
                    <a:pt x="271052" y="170078"/>
                  </a:lnTo>
                  <a:lnTo>
                    <a:pt x="320104" y="170078"/>
                  </a:lnTo>
                  <a:lnTo>
                    <a:pt x="327231" y="163741"/>
                  </a:lnTo>
                  <a:lnTo>
                    <a:pt x="331403" y="149352"/>
                  </a:lnTo>
                  <a:lnTo>
                    <a:pt x="327231" y="135080"/>
                  </a:lnTo>
                  <a:lnTo>
                    <a:pt x="320620" y="129235"/>
                  </a:lnTo>
                  <a:close/>
                </a:path>
                <a:path w="727710" h="183514">
                  <a:moveTo>
                    <a:pt x="423843" y="122936"/>
                  </a:moveTo>
                  <a:lnTo>
                    <a:pt x="406977" y="122936"/>
                  </a:lnTo>
                  <a:lnTo>
                    <a:pt x="406977" y="179628"/>
                  </a:lnTo>
                  <a:lnTo>
                    <a:pt x="529507" y="179628"/>
                  </a:lnTo>
                  <a:lnTo>
                    <a:pt x="529507" y="172923"/>
                  </a:lnTo>
                  <a:lnTo>
                    <a:pt x="423843" y="172923"/>
                  </a:lnTo>
                  <a:lnTo>
                    <a:pt x="423843" y="122936"/>
                  </a:lnTo>
                  <a:close/>
                </a:path>
                <a:path w="727710" h="183514">
                  <a:moveTo>
                    <a:pt x="529507" y="165811"/>
                  </a:moveTo>
                  <a:lnTo>
                    <a:pt x="423843" y="165811"/>
                  </a:lnTo>
                  <a:lnTo>
                    <a:pt x="423843" y="172923"/>
                  </a:lnTo>
                  <a:lnTo>
                    <a:pt x="529507" y="172923"/>
                  </a:lnTo>
                  <a:lnTo>
                    <a:pt x="529507" y="165811"/>
                  </a:lnTo>
                  <a:close/>
                </a:path>
                <a:path w="727710" h="183514">
                  <a:moveTo>
                    <a:pt x="525037" y="203"/>
                  </a:moveTo>
                  <a:lnTo>
                    <a:pt x="508171" y="203"/>
                  </a:lnTo>
                  <a:lnTo>
                    <a:pt x="508171" y="136144"/>
                  </a:lnTo>
                  <a:lnTo>
                    <a:pt x="525037" y="136144"/>
                  </a:lnTo>
                  <a:lnTo>
                    <a:pt x="525037" y="65633"/>
                  </a:lnTo>
                  <a:lnTo>
                    <a:pt x="513454" y="65633"/>
                  </a:lnTo>
                  <a:lnTo>
                    <a:pt x="513454" y="51816"/>
                  </a:lnTo>
                  <a:lnTo>
                    <a:pt x="525037" y="51816"/>
                  </a:lnTo>
                  <a:lnTo>
                    <a:pt x="525037" y="203"/>
                  </a:lnTo>
                  <a:close/>
                </a:path>
                <a:path w="727710" h="183514">
                  <a:moveTo>
                    <a:pt x="399662" y="12192"/>
                  </a:moveTo>
                  <a:lnTo>
                    <a:pt x="383000" y="12192"/>
                  </a:lnTo>
                  <a:lnTo>
                    <a:pt x="383000" y="104851"/>
                  </a:lnTo>
                  <a:lnTo>
                    <a:pt x="465905" y="104851"/>
                  </a:lnTo>
                  <a:lnTo>
                    <a:pt x="465905" y="91033"/>
                  </a:lnTo>
                  <a:lnTo>
                    <a:pt x="399662" y="91033"/>
                  </a:lnTo>
                  <a:lnTo>
                    <a:pt x="399662" y="57912"/>
                  </a:lnTo>
                  <a:lnTo>
                    <a:pt x="460622" y="57912"/>
                  </a:lnTo>
                  <a:lnTo>
                    <a:pt x="460622" y="51816"/>
                  </a:lnTo>
                  <a:lnTo>
                    <a:pt x="465905" y="51816"/>
                  </a:lnTo>
                  <a:lnTo>
                    <a:pt x="465905" y="44704"/>
                  </a:lnTo>
                  <a:lnTo>
                    <a:pt x="399662" y="44704"/>
                  </a:lnTo>
                  <a:lnTo>
                    <a:pt x="399662" y="12192"/>
                  </a:lnTo>
                  <a:close/>
                </a:path>
                <a:path w="727710" h="183514">
                  <a:moveTo>
                    <a:pt x="460622" y="57912"/>
                  </a:moveTo>
                  <a:lnTo>
                    <a:pt x="449446" y="57912"/>
                  </a:lnTo>
                  <a:lnTo>
                    <a:pt x="449446" y="91033"/>
                  </a:lnTo>
                  <a:lnTo>
                    <a:pt x="465905" y="91033"/>
                  </a:lnTo>
                  <a:lnTo>
                    <a:pt x="465905" y="65633"/>
                  </a:lnTo>
                  <a:lnTo>
                    <a:pt x="460622" y="65633"/>
                  </a:lnTo>
                  <a:lnTo>
                    <a:pt x="460622" y="57912"/>
                  </a:lnTo>
                  <a:close/>
                </a:path>
                <a:path w="727710" h="183514">
                  <a:moveTo>
                    <a:pt x="465905" y="51816"/>
                  </a:moveTo>
                  <a:lnTo>
                    <a:pt x="460622" y="51816"/>
                  </a:lnTo>
                  <a:lnTo>
                    <a:pt x="460622" y="65633"/>
                  </a:lnTo>
                  <a:lnTo>
                    <a:pt x="465905" y="65633"/>
                  </a:lnTo>
                  <a:lnTo>
                    <a:pt x="465905" y="51816"/>
                  </a:lnTo>
                  <a:close/>
                </a:path>
                <a:path w="727710" h="183514">
                  <a:moveTo>
                    <a:pt x="508171" y="51816"/>
                  </a:moveTo>
                  <a:lnTo>
                    <a:pt x="465905" y="51816"/>
                  </a:lnTo>
                  <a:lnTo>
                    <a:pt x="465905" y="65633"/>
                  </a:lnTo>
                  <a:lnTo>
                    <a:pt x="508171" y="65633"/>
                  </a:lnTo>
                  <a:lnTo>
                    <a:pt x="508171" y="51816"/>
                  </a:lnTo>
                  <a:close/>
                </a:path>
                <a:path w="727710" h="183514">
                  <a:moveTo>
                    <a:pt x="525037" y="51816"/>
                  </a:moveTo>
                  <a:lnTo>
                    <a:pt x="513454" y="51816"/>
                  </a:lnTo>
                  <a:lnTo>
                    <a:pt x="513454" y="65633"/>
                  </a:lnTo>
                  <a:lnTo>
                    <a:pt x="525037" y="65633"/>
                  </a:lnTo>
                  <a:lnTo>
                    <a:pt x="525037" y="51816"/>
                  </a:lnTo>
                  <a:close/>
                </a:path>
                <a:path w="727710" h="183514">
                  <a:moveTo>
                    <a:pt x="465905" y="12192"/>
                  </a:moveTo>
                  <a:lnTo>
                    <a:pt x="449446" y="12192"/>
                  </a:lnTo>
                  <a:lnTo>
                    <a:pt x="449446" y="44704"/>
                  </a:lnTo>
                  <a:lnTo>
                    <a:pt x="465905" y="44704"/>
                  </a:lnTo>
                  <a:lnTo>
                    <a:pt x="465905" y="12192"/>
                  </a:lnTo>
                  <a:close/>
                </a:path>
                <a:path w="727710" h="183514">
                  <a:moveTo>
                    <a:pt x="635561" y="26822"/>
                  </a:moveTo>
                  <a:lnTo>
                    <a:pt x="569115" y="26822"/>
                  </a:lnTo>
                  <a:lnTo>
                    <a:pt x="569115" y="40639"/>
                  </a:lnTo>
                  <a:lnTo>
                    <a:pt x="718264" y="40639"/>
                  </a:lnTo>
                  <a:lnTo>
                    <a:pt x="718264" y="35356"/>
                  </a:lnTo>
                  <a:lnTo>
                    <a:pt x="635561" y="35356"/>
                  </a:lnTo>
                  <a:lnTo>
                    <a:pt x="635561" y="26822"/>
                  </a:lnTo>
                  <a:close/>
                </a:path>
                <a:path w="727710" h="183514">
                  <a:moveTo>
                    <a:pt x="652224" y="3047"/>
                  </a:moveTo>
                  <a:lnTo>
                    <a:pt x="635561" y="3047"/>
                  </a:lnTo>
                  <a:lnTo>
                    <a:pt x="635561" y="35356"/>
                  </a:lnTo>
                  <a:lnTo>
                    <a:pt x="652224" y="35356"/>
                  </a:lnTo>
                  <a:lnTo>
                    <a:pt x="652224" y="3047"/>
                  </a:lnTo>
                  <a:close/>
                </a:path>
                <a:path w="727710" h="183514">
                  <a:moveTo>
                    <a:pt x="718264" y="26822"/>
                  </a:moveTo>
                  <a:lnTo>
                    <a:pt x="652224" y="26822"/>
                  </a:lnTo>
                  <a:lnTo>
                    <a:pt x="652224" y="35356"/>
                  </a:lnTo>
                  <a:lnTo>
                    <a:pt x="718264" y="35356"/>
                  </a:lnTo>
                  <a:lnTo>
                    <a:pt x="718264" y="26822"/>
                  </a:lnTo>
                  <a:close/>
                </a:path>
                <a:path w="727710" h="183514">
                  <a:moveTo>
                    <a:pt x="635561" y="148336"/>
                  </a:moveTo>
                  <a:lnTo>
                    <a:pt x="560987" y="148336"/>
                  </a:lnTo>
                  <a:lnTo>
                    <a:pt x="560987" y="162356"/>
                  </a:lnTo>
                  <a:lnTo>
                    <a:pt x="727408" y="162356"/>
                  </a:lnTo>
                  <a:lnTo>
                    <a:pt x="727408" y="153822"/>
                  </a:lnTo>
                  <a:lnTo>
                    <a:pt x="635561" y="153822"/>
                  </a:lnTo>
                  <a:lnTo>
                    <a:pt x="635561" y="148336"/>
                  </a:lnTo>
                  <a:close/>
                </a:path>
                <a:path w="727710" h="183514">
                  <a:moveTo>
                    <a:pt x="635561" y="122172"/>
                  </a:moveTo>
                  <a:lnTo>
                    <a:pt x="635561" y="153822"/>
                  </a:lnTo>
                  <a:lnTo>
                    <a:pt x="652224" y="153822"/>
                  </a:lnTo>
                  <a:lnTo>
                    <a:pt x="652224" y="122936"/>
                  </a:lnTo>
                  <a:lnTo>
                    <a:pt x="643689" y="122936"/>
                  </a:lnTo>
                  <a:lnTo>
                    <a:pt x="635561" y="122172"/>
                  </a:lnTo>
                  <a:close/>
                </a:path>
                <a:path w="727710" h="183514">
                  <a:moveTo>
                    <a:pt x="727408" y="148336"/>
                  </a:moveTo>
                  <a:lnTo>
                    <a:pt x="652224" y="148336"/>
                  </a:lnTo>
                  <a:lnTo>
                    <a:pt x="652224" y="153822"/>
                  </a:lnTo>
                  <a:lnTo>
                    <a:pt x="727408" y="153822"/>
                  </a:lnTo>
                  <a:lnTo>
                    <a:pt x="727408" y="148336"/>
                  </a:lnTo>
                  <a:close/>
                </a:path>
                <a:path w="727710" h="183514">
                  <a:moveTo>
                    <a:pt x="652224" y="119278"/>
                  </a:moveTo>
                  <a:lnTo>
                    <a:pt x="635561" y="119278"/>
                  </a:lnTo>
                  <a:lnTo>
                    <a:pt x="635561" y="122172"/>
                  </a:lnTo>
                  <a:lnTo>
                    <a:pt x="643689" y="122936"/>
                  </a:lnTo>
                  <a:lnTo>
                    <a:pt x="652224" y="122137"/>
                  </a:lnTo>
                  <a:lnTo>
                    <a:pt x="652224" y="119278"/>
                  </a:lnTo>
                  <a:close/>
                </a:path>
                <a:path w="727710" h="183514">
                  <a:moveTo>
                    <a:pt x="652224" y="122137"/>
                  </a:moveTo>
                  <a:lnTo>
                    <a:pt x="643689" y="122936"/>
                  </a:lnTo>
                  <a:lnTo>
                    <a:pt x="652224" y="122936"/>
                  </a:lnTo>
                  <a:lnTo>
                    <a:pt x="652224" y="122137"/>
                  </a:lnTo>
                  <a:close/>
                </a:path>
                <a:path w="727710" h="183514">
                  <a:moveTo>
                    <a:pt x="643689" y="53035"/>
                  </a:moveTo>
                  <a:lnTo>
                    <a:pt x="618721" y="55381"/>
                  </a:lnTo>
                  <a:lnTo>
                    <a:pt x="599849" y="62204"/>
                  </a:lnTo>
                  <a:lnTo>
                    <a:pt x="587911" y="73180"/>
                  </a:lnTo>
                  <a:lnTo>
                    <a:pt x="583745" y="87985"/>
                  </a:lnTo>
                  <a:lnTo>
                    <a:pt x="587911" y="102790"/>
                  </a:lnTo>
                  <a:lnTo>
                    <a:pt x="599849" y="113766"/>
                  </a:lnTo>
                  <a:lnTo>
                    <a:pt x="618721" y="120589"/>
                  </a:lnTo>
                  <a:lnTo>
                    <a:pt x="635561" y="122172"/>
                  </a:lnTo>
                  <a:lnTo>
                    <a:pt x="635561" y="119278"/>
                  </a:lnTo>
                  <a:lnTo>
                    <a:pt x="672414" y="119278"/>
                  </a:lnTo>
                  <a:lnTo>
                    <a:pt x="687708" y="113766"/>
                  </a:lnTo>
                  <a:lnTo>
                    <a:pt x="692330" y="109524"/>
                  </a:lnTo>
                  <a:lnTo>
                    <a:pt x="643689" y="109524"/>
                  </a:lnTo>
                  <a:lnTo>
                    <a:pt x="625728" y="108073"/>
                  </a:lnTo>
                  <a:lnTo>
                    <a:pt x="612168" y="103860"/>
                  </a:lnTo>
                  <a:lnTo>
                    <a:pt x="603599" y="97094"/>
                  </a:lnTo>
                  <a:lnTo>
                    <a:pt x="600611" y="87985"/>
                  </a:lnTo>
                  <a:lnTo>
                    <a:pt x="603599" y="78844"/>
                  </a:lnTo>
                  <a:lnTo>
                    <a:pt x="612168" y="72009"/>
                  </a:lnTo>
                  <a:lnTo>
                    <a:pt x="625728" y="67725"/>
                  </a:lnTo>
                  <a:lnTo>
                    <a:pt x="643689" y="66243"/>
                  </a:lnTo>
                  <a:lnTo>
                    <a:pt x="692108" y="66243"/>
                  </a:lnTo>
                  <a:lnTo>
                    <a:pt x="687708" y="62204"/>
                  </a:lnTo>
                  <a:lnTo>
                    <a:pt x="668775" y="55381"/>
                  </a:lnTo>
                  <a:lnTo>
                    <a:pt x="643689" y="53035"/>
                  </a:lnTo>
                  <a:close/>
                </a:path>
                <a:path w="727710" h="183514">
                  <a:moveTo>
                    <a:pt x="672414" y="119278"/>
                  </a:moveTo>
                  <a:lnTo>
                    <a:pt x="652224" y="119278"/>
                  </a:lnTo>
                  <a:lnTo>
                    <a:pt x="652224" y="122137"/>
                  </a:lnTo>
                  <a:lnTo>
                    <a:pt x="668775" y="120589"/>
                  </a:lnTo>
                  <a:lnTo>
                    <a:pt x="672414" y="119278"/>
                  </a:lnTo>
                  <a:close/>
                </a:path>
                <a:path w="727710" h="183514">
                  <a:moveTo>
                    <a:pt x="692108" y="66243"/>
                  </a:moveTo>
                  <a:lnTo>
                    <a:pt x="643689" y="66243"/>
                  </a:lnTo>
                  <a:lnTo>
                    <a:pt x="661736" y="67725"/>
                  </a:lnTo>
                  <a:lnTo>
                    <a:pt x="675287" y="72009"/>
                  </a:lnTo>
                  <a:lnTo>
                    <a:pt x="683809" y="78844"/>
                  </a:lnTo>
                  <a:lnTo>
                    <a:pt x="686768" y="87985"/>
                  </a:lnTo>
                  <a:lnTo>
                    <a:pt x="683809" y="97094"/>
                  </a:lnTo>
                  <a:lnTo>
                    <a:pt x="675287" y="103860"/>
                  </a:lnTo>
                  <a:lnTo>
                    <a:pt x="661736" y="108073"/>
                  </a:lnTo>
                  <a:lnTo>
                    <a:pt x="643689" y="109524"/>
                  </a:lnTo>
                  <a:lnTo>
                    <a:pt x="692330" y="109524"/>
                  </a:lnTo>
                  <a:lnTo>
                    <a:pt x="699668" y="102790"/>
                  </a:lnTo>
                  <a:lnTo>
                    <a:pt x="703837" y="87985"/>
                  </a:lnTo>
                  <a:lnTo>
                    <a:pt x="699668" y="73180"/>
                  </a:lnTo>
                  <a:lnTo>
                    <a:pt x="692108" y="662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6300" y="1866900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12700" y="431800"/>
                  </a:moveTo>
                  <a:lnTo>
                    <a:pt x="12700" y="0"/>
                  </a:lnTo>
                  <a:lnTo>
                    <a:pt x="0" y="0"/>
                  </a:lnTo>
                  <a:lnTo>
                    <a:pt x="0" y="431800"/>
                  </a:lnTo>
                  <a:lnTo>
                    <a:pt x="12700" y="4318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4600" y="4089400"/>
              <a:ext cx="11950699" cy="688339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3900" y="2095500"/>
              <a:ext cx="2019300" cy="13081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416300" y="3238500"/>
              <a:ext cx="1714500" cy="12700"/>
            </a:xfrm>
            <a:custGeom>
              <a:avLst/>
              <a:gdLst/>
              <a:ahLst/>
              <a:cxnLst/>
              <a:rect l="l" t="t" r="r" b="b"/>
              <a:pathLst>
                <a:path w="1714500" h="12700">
                  <a:moveTo>
                    <a:pt x="0" y="12700"/>
                  </a:moveTo>
                  <a:lnTo>
                    <a:pt x="1714500" y="1270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416300" y="2247899"/>
              <a:ext cx="1714500" cy="1003300"/>
            </a:xfrm>
            <a:custGeom>
              <a:avLst/>
              <a:gdLst/>
              <a:ahLst/>
              <a:cxnLst/>
              <a:rect l="l" t="t" r="r" b="b"/>
              <a:pathLst>
                <a:path w="1714500" h="1003300">
                  <a:moveTo>
                    <a:pt x="1714500" y="0"/>
                  </a:moveTo>
                  <a:lnTo>
                    <a:pt x="1701800" y="0"/>
                  </a:lnTo>
                  <a:lnTo>
                    <a:pt x="1701800" y="990600"/>
                  </a:lnTo>
                  <a:lnTo>
                    <a:pt x="12700" y="9906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03300"/>
                  </a:lnTo>
                  <a:lnTo>
                    <a:pt x="12700" y="1003300"/>
                  </a:lnTo>
                  <a:lnTo>
                    <a:pt x="1701800" y="1003300"/>
                  </a:lnTo>
                  <a:lnTo>
                    <a:pt x="1714500" y="10033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429000" y="2247900"/>
              <a:ext cx="1689100" cy="330200"/>
            </a:xfrm>
            <a:custGeom>
              <a:avLst/>
              <a:gdLst/>
              <a:ahLst/>
              <a:cxnLst/>
              <a:rect l="l" t="t" r="r" b="b"/>
              <a:pathLst>
                <a:path w="1689100" h="3302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29000" y="2578099"/>
              <a:ext cx="1689100" cy="660400"/>
            </a:xfrm>
            <a:custGeom>
              <a:avLst/>
              <a:gdLst/>
              <a:ahLst/>
              <a:cxnLst/>
              <a:rect l="l" t="t" r="r" b="b"/>
              <a:pathLst>
                <a:path w="1689100" h="6604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0" y="660400"/>
                  </a:lnTo>
                  <a:lnTo>
                    <a:pt x="1689100" y="6604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514344" y="2321368"/>
              <a:ext cx="728345" cy="793115"/>
            </a:xfrm>
            <a:custGeom>
              <a:avLst/>
              <a:gdLst/>
              <a:ahLst/>
              <a:cxnLst/>
              <a:rect l="l" t="t" r="r" b="b"/>
              <a:pathLst>
                <a:path w="728345" h="793114">
                  <a:moveTo>
                    <a:pt x="107086" y="695960"/>
                  </a:moveTo>
                  <a:lnTo>
                    <a:pt x="88950" y="686689"/>
                  </a:lnTo>
                  <a:lnTo>
                    <a:pt x="74828" y="673379"/>
                  </a:lnTo>
                  <a:lnTo>
                    <a:pt x="65646" y="657123"/>
                  </a:lnTo>
                  <a:lnTo>
                    <a:pt x="62382" y="639064"/>
                  </a:lnTo>
                  <a:lnTo>
                    <a:pt x="62382" y="619150"/>
                  </a:lnTo>
                  <a:lnTo>
                    <a:pt x="59537" y="619150"/>
                  </a:lnTo>
                  <a:lnTo>
                    <a:pt x="48564" y="619150"/>
                  </a:lnTo>
                  <a:lnTo>
                    <a:pt x="45516" y="619150"/>
                  </a:lnTo>
                  <a:lnTo>
                    <a:pt x="45516" y="637844"/>
                  </a:lnTo>
                  <a:lnTo>
                    <a:pt x="42291" y="658088"/>
                  </a:lnTo>
                  <a:lnTo>
                    <a:pt x="33121" y="676046"/>
                  </a:lnTo>
                  <a:lnTo>
                    <a:pt x="18770" y="690651"/>
                  </a:lnTo>
                  <a:lnTo>
                    <a:pt x="0" y="700836"/>
                  </a:lnTo>
                  <a:lnTo>
                    <a:pt x="8940" y="714451"/>
                  </a:lnTo>
                  <a:lnTo>
                    <a:pt x="29781" y="702386"/>
                  </a:lnTo>
                  <a:lnTo>
                    <a:pt x="45745" y="684911"/>
                  </a:lnTo>
                  <a:lnTo>
                    <a:pt x="54394" y="666343"/>
                  </a:lnTo>
                  <a:lnTo>
                    <a:pt x="62306" y="681964"/>
                  </a:lnTo>
                  <a:lnTo>
                    <a:pt x="77965" y="698068"/>
                  </a:lnTo>
                  <a:lnTo>
                    <a:pt x="98145" y="709168"/>
                  </a:lnTo>
                  <a:lnTo>
                    <a:pt x="107086" y="695960"/>
                  </a:lnTo>
                  <a:close/>
                </a:path>
                <a:path w="728345" h="793114">
                  <a:moveTo>
                    <a:pt x="145288" y="759561"/>
                  </a:moveTo>
                  <a:lnTo>
                    <a:pt x="141135" y="745401"/>
                  </a:lnTo>
                  <a:lnTo>
                    <a:pt x="134378" y="739444"/>
                  </a:lnTo>
                  <a:lnTo>
                    <a:pt x="129209" y="734872"/>
                  </a:lnTo>
                  <a:lnTo>
                    <a:pt x="128828" y="734745"/>
                  </a:lnTo>
                  <a:lnTo>
                    <a:pt x="128828" y="759561"/>
                  </a:lnTo>
                  <a:lnTo>
                    <a:pt x="125793" y="768096"/>
                  </a:lnTo>
                  <a:lnTo>
                    <a:pt x="117094" y="774420"/>
                  </a:lnTo>
                  <a:lnTo>
                    <a:pt x="103276" y="778332"/>
                  </a:lnTo>
                  <a:lnTo>
                    <a:pt x="84937" y="779678"/>
                  </a:lnTo>
                  <a:lnTo>
                    <a:pt x="66586" y="778332"/>
                  </a:lnTo>
                  <a:lnTo>
                    <a:pt x="52781" y="774420"/>
                  </a:lnTo>
                  <a:lnTo>
                    <a:pt x="44069" y="768096"/>
                  </a:lnTo>
                  <a:lnTo>
                    <a:pt x="41046" y="759561"/>
                  </a:lnTo>
                  <a:lnTo>
                    <a:pt x="44069" y="751014"/>
                  </a:lnTo>
                  <a:lnTo>
                    <a:pt x="52781" y="744702"/>
                  </a:lnTo>
                  <a:lnTo>
                    <a:pt x="66586" y="740778"/>
                  </a:lnTo>
                  <a:lnTo>
                    <a:pt x="84937" y="739444"/>
                  </a:lnTo>
                  <a:lnTo>
                    <a:pt x="103276" y="740778"/>
                  </a:lnTo>
                  <a:lnTo>
                    <a:pt x="117094" y="744702"/>
                  </a:lnTo>
                  <a:lnTo>
                    <a:pt x="125793" y="751014"/>
                  </a:lnTo>
                  <a:lnTo>
                    <a:pt x="128828" y="759561"/>
                  </a:lnTo>
                  <a:lnTo>
                    <a:pt x="128828" y="734745"/>
                  </a:lnTo>
                  <a:lnTo>
                    <a:pt x="110223" y="728294"/>
                  </a:lnTo>
                  <a:lnTo>
                    <a:pt x="84937" y="726033"/>
                  </a:lnTo>
                  <a:lnTo>
                    <a:pt x="59639" y="728294"/>
                  </a:lnTo>
                  <a:lnTo>
                    <a:pt x="40665" y="734872"/>
                  </a:lnTo>
                  <a:lnTo>
                    <a:pt x="28727" y="745401"/>
                  </a:lnTo>
                  <a:lnTo>
                    <a:pt x="24587" y="759561"/>
                  </a:lnTo>
                  <a:lnTo>
                    <a:pt x="28727" y="773684"/>
                  </a:lnTo>
                  <a:lnTo>
                    <a:pt x="40665" y="784148"/>
                  </a:lnTo>
                  <a:lnTo>
                    <a:pt x="59639" y="790651"/>
                  </a:lnTo>
                  <a:lnTo>
                    <a:pt x="84937" y="792886"/>
                  </a:lnTo>
                  <a:lnTo>
                    <a:pt x="110223" y="790651"/>
                  </a:lnTo>
                  <a:lnTo>
                    <a:pt x="129209" y="784148"/>
                  </a:lnTo>
                  <a:lnTo>
                    <a:pt x="134302" y="779678"/>
                  </a:lnTo>
                  <a:lnTo>
                    <a:pt x="141135" y="773684"/>
                  </a:lnTo>
                  <a:lnTo>
                    <a:pt x="145288" y="759561"/>
                  </a:lnTo>
                  <a:close/>
                </a:path>
                <a:path w="728345" h="793114">
                  <a:moveTo>
                    <a:pt x="146100" y="324802"/>
                  </a:moveTo>
                  <a:lnTo>
                    <a:pt x="129438" y="324802"/>
                  </a:lnTo>
                  <a:lnTo>
                    <a:pt x="129438" y="349999"/>
                  </a:lnTo>
                  <a:lnTo>
                    <a:pt x="129438" y="363613"/>
                  </a:lnTo>
                  <a:lnTo>
                    <a:pt x="129438" y="390639"/>
                  </a:lnTo>
                  <a:lnTo>
                    <a:pt x="38608" y="390639"/>
                  </a:lnTo>
                  <a:lnTo>
                    <a:pt x="38608" y="363613"/>
                  </a:lnTo>
                  <a:lnTo>
                    <a:pt x="129438" y="363613"/>
                  </a:lnTo>
                  <a:lnTo>
                    <a:pt x="129438" y="349999"/>
                  </a:lnTo>
                  <a:lnTo>
                    <a:pt x="38608" y="349999"/>
                  </a:lnTo>
                  <a:lnTo>
                    <a:pt x="38608" y="324802"/>
                  </a:lnTo>
                  <a:lnTo>
                    <a:pt x="21742" y="324802"/>
                  </a:lnTo>
                  <a:lnTo>
                    <a:pt x="21742" y="404253"/>
                  </a:lnTo>
                  <a:lnTo>
                    <a:pt x="146100" y="404253"/>
                  </a:lnTo>
                  <a:lnTo>
                    <a:pt x="146100" y="390639"/>
                  </a:lnTo>
                  <a:lnTo>
                    <a:pt x="146100" y="363613"/>
                  </a:lnTo>
                  <a:lnTo>
                    <a:pt x="146100" y="349999"/>
                  </a:lnTo>
                  <a:lnTo>
                    <a:pt x="146100" y="324802"/>
                  </a:lnTo>
                  <a:close/>
                </a:path>
                <a:path w="728345" h="793114">
                  <a:moveTo>
                    <a:pt x="146710" y="151587"/>
                  </a:moveTo>
                  <a:lnTo>
                    <a:pt x="142405" y="138061"/>
                  </a:lnTo>
                  <a:lnTo>
                    <a:pt x="135953" y="132892"/>
                  </a:lnTo>
                  <a:lnTo>
                    <a:pt x="129997" y="128117"/>
                  </a:lnTo>
                  <a:lnTo>
                    <a:pt x="129641" y="128016"/>
                  </a:lnTo>
                  <a:lnTo>
                    <a:pt x="129641" y="151587"/>
                  </a:lnTo>
                  <a:lnTo>
                    <a:pt x="126542" y="159562"/>
                  </a:lnTo>
                  <a:lnTo>
                    <a:pt x="117576" y="165430"/>
                  </a:lnTo>
                  <a:lnTo>
                    <a:pt x="103149" y="169037"/>
                  </a:lnTo>
                  <a:lnTo>
                    <a:pt x="83718" y="170281"/>
                  </a:lnTo>
                  <a:lnTo>
                    <a:pt x="64363" y="169037"/>
                  </a:lnTo>
                  <a:lnTo>
                    <a:pt x="49936" y="165430"/>
                  </a:lnTo>
                  <a:lnTo>
                    <a:pt x="40906" y="159562"/>
                  </a:lnTo>
                  <a:lnTo>
                    <a:pt x="37795" y="151587"/>
                  </a:lnTo>
                  <a:lnTo>
                    <a:pt x="40906" y="143598"/>
                  </a:lnTo>
                  <a:lnTo>
                    <a:pt x="49936" y="137744"/>
                  </a:lnTo>
                  <a:lnTo>
                    <a:pt x="64363" y="134124"/>
                  </a:lnTo>
                  <a:lnTo>
                    <a:pt x="83718" y="132892"/>
                  </a:lnTo>
                  <a:lnTo>
                    <a:pt x="103149" y="134124"/>
                  </a:lnTo>
                  <a:lnTo>
                    <a:pt x="117576" y="137744"/>
                  </a:lnTo>
                  <a:lnTo>
                    <a:pt x="126542" y="143598"/>
                  </a:lnTo>
                  <a:lnTo>
                    <a:pt x="129641" y="151587"/>
                  </a:lnTo>
                  <a:lnTo>
                    <a:pt x="129641" y="128016"/>
                  </a:lnTo>
                  <a:lnTo>
                    <a:pt x="110185" y="121983"/>
                  </a:lnTo>
                  <a:lnTo>
                    <a:pt x="83718" y="119888"/>
                  </a:lnTo>
                  <a:lnTo>
                    <a:pt x="57238" y="121983"/>
                  </a:lnTo>
                  <a:lnTo>
                    <a:pt x="37439" y="128117"/>
                  </a:lnTo>
                  <a:lnTo>
                    <a:pt x="25019" y="138061"/>
                  </a:lnTo>
                  <a:lnTo>
                    <a:pt x="20726" y="151587"/>
                  </a:lnTo>
                  <a:lnTo>
                    <a:pt x="25019" y="165188"/>
                  </a:lnTo>
                  <a:lnTo>
                    <a:pt x="37439" y="175133"/>
                  </a:lnTo>
                  <a:lnTo>
                    <a:pt x="57238" y="181216"/>
                  </a:lnTo>
                  <a:lnTo>
                    <a:pt x="83718" y="183286"/>
                  </a:lnTo>
                  <a:lnTo>
                    <a:pt x="110185" y="181216"/>
                  </a:lnTo>
                  <a:lnTo>
                    <a:pt x="129997" y="175133"/>
                  </a:lnTo>
                  <a:lnTo>
                    <a:pt x="136055" y="170281"/>
                  </a:lnTo>
                  <a:lnTo>
                    <a:pt x="142405" y="165188"/>
                  </a:lnTo>
                  <a:lnTo>
                    <a:pt x="146710" y="151587"/>
                  </a:lnTo>
                  <a:close/>
                </a:path>
                <a:path w="728345" h="793114">
                  <a:moveTo>
                    <a:pt x="156667" y="60350"/>
                  </a:moveTo>
                  <a:lnTo>
                    <a:pt x="132791" y="54203"/>
                  </a:lnTo>
                  <a:lnTo>
                    <a:pt x="112191" y="43205"/>
                  </a:lnTo>
                  <a:lnTo>
                    <a:pt x="97713" y="28422"/>
                  </a:lnTo>
                  <a:lnTo>
                    <a:pt x="92252" y="10972"/>
                  </a:lnTo>
                  <a:lnTo>
                    <a:pt x="92252" y="2844"/>
                  </a:lnTo>
                  <a:lnTo>
                    <a:pt x="89814" y="2844"/>
                  </a:lnTo>
                  <a:lnTo>
                    <a:pt x="77825" y="2844"/>
                  </a:lnTo>
                  <a:lnTo>
                    <a:pt x="75184" y="2844"/>
                  </a:lnTo>
                  <a:lnTo>
                    <a:pt x="75184" y="10972"/>
                  </a:lnTo>
                  <a:lnTo>
                    <a:pt x="69748" y="28422"/>
                  </a:lnTo>
                  <a:lnTo>
                    <a:pt x="55321" y="43205"/>
                  </a:lnTo>
                  <a:lnTo>
                    <a:pt x="34721" y="54203"/>
                  </a:lnTo>
                  <a:lnTo>
                    <a:pt x="10769" y="60350"/>
                  </a:lnTo>
                  <a:lnTo>
                    <a:pt x="17272" y="73761"/>
                  </a:lnTo>
                  <a:lnTo>
                    <a:pt x="44373" y="66027"/>
                  </a:lnTo>
                  <a:lnTo>
                    <a:pt x="67564" y="52501"/>
                  </a:lnTo>
                  <a:lnTo>
                    <a:pt x="83731" y="33896"/>
                  </a:lnTo>
                  <a:lnTo>
                    <a:pt x="83832" y="33515"/>
                  </a:lnTo>
                  <a:lnTo>
                    <a:pt x="83947" y="33896"/>
                  </a:lnTo>
                  <a:lnTo>
                    <a:pt x="100152" y="52425"/>
                  </a:lnTo>
                  <a:lnTo>
                    <a:pt x="123342" y="65951"/>
                  </a:lnTo>
                  <a:lnTo>
                    <a:pt x="150368" y="73761"/>
                  </a:lnTo>
                  <a:lnTo>
                    <a:pt x="156667" y="60350"/>
                  </a:lnTo>
                  <a:close/>
                </a:path>
                <a:path w="728345" h="793114">
                  <a:moveTo>
                    <a:pt x="166827" y="91236"/>
                  </a:moveTo>
                  <a:lnTo>
                    <a:pt x="92049" y="91236"/>
                  </a:lnTo>
                  <a:lnTo>
                    <a:pt x="92049" y="64211"/>
                  </a:lnTo>
                  <a:lnTo>
                    <a:pt x="75387" y="64211"/>
                  </a:lnTo>
                  <a:lnTo>
                    <a:pt x="75387" y="91236"/>
                  </a:lnTo>
                  <a:lnTo>
                    <a:pt x="812" y="91236"/>
                  </a:lnTo>
                  <a:lnTo>
                    <a:pt x="812" y="104648"/>
                  </a:lnTo>
                  <a:lnTo>
                    <a:pt x="166827" y="104648"/>
                  </a:lnTo>
                  <a:lnTo>
                    <a:pt x="166827" y="98552"/>
                  </a:lnTo>
                  <a:lnTo>
                    <a:pt x="166827" y="91236"/>
                  </a:lnTo>
                  <a:close/>
                </a:path>
                <a:path w="728345" h="793114">
                  <a:moveTo>
                    <a:pt x="167436" y="426199"/>
                  </a:moveTo>
                  <a:lnTo>
                    <a:pt x="812" y="426199"/>
                  </a:lnTo>
                  <a:lnTo>
                    <a:pt x="812" y="440016"/>
                  </a:lnTo>
                  <a:lnTo>
                    <a:pt x="75184" y="440016"/>
                  </a:lnTo>
                  <a:lnTo>
                    <a:pt x="75184" y="501180"/>
                  </a:lnTo>
                  <a:lnTo>
                    <a:pt x="91846" y="501180"/>
                  </a:lnTo>
                  <a:lnTo>
                    <a:pt x="91846" y="440016"/>
                  </a:lnTo>
                  <a:lnTo>
                    <a:pt x="167436" y="440016"/>
                  </a:lnTo>
                  <a:lnTo>
                    <a:pt x="167436" y="432701"/>
                  </a:lnTo>
                  <a:lnTo>
                    <a:pt x="167436" y="426199"/>
                  </a:lnTo>
                  <a:close/>
                </a:path>
                <a:path w="728345" h="793114">
                  <a:moveTo>
                    <a:pt x="170688" y="656945"/>
                  </a:moveTo>
                  <a:lnTo>
                    <a:pt x="143459" y="656945"/>
                  </a:lnTo>
                  <a:lnTo>
                    <a:pt x="143459" y="609600"/>
                  </a:lnTo>
                  <a:lnTo>
                    <a:pt x="126593" y="609600"/>
                  </a:lnTo>
                  <a:lnTo>
                    <a:pt x="126593" y="720953"/>
                  </a:lnTo>
                  <a:lnTo>
                    <a:pt x="143459" y="720953"/>
                  </a:lnTo>
                  <a:lnTo>
                    <a:pt x="143459" y="671169"/>
                  </a:lnTo>
                  <a:lnTo>
                    <a:pt x="170688" y="671169"/>
                  </a:lnTo>
                  <a:lnTo>
                    <a:pt x="170688" y="656945"/>
                  </a:lnTo>
                  <a:close/>
                </a:path>
                <a:path w="728345" h="793114">
                  <a:moveTo>
                    <a:pt x="294411" y="88798"/>
                  </a:moveTo>
                  <a:lnTo>
                    <a:pt x="262026" y="67208"/>
                  </a:lnTo>
                  <a:lnTo>
                    <a:pt x="249923" y="27432"/>
                  </a:lnTo>
                  <a:lnTo>
                    <a:pt x="290347" y="27432"/>
                  </a:lnTo>
                  <a:lnTo>
                    <a:pt x="290347" y="19710"/>
                  </a:lnTo>
                  <a:lnTo>
                    <a:pt x="290347" y="13614"/>
                  </a:lnTo>
                  <a:lnTo>
                    <a:pt x="192201" y="13614"/>
                  </a:lnTo>
                  <a:lnTo>
                    <a:pt x="192201" y="27432"/>
                  </a:lnTo>
                  <a:lnTo>
                    <a:pt x="233045" y="27432"/>
                  </a:lnTo>
                  <a:lnTo>
                    <a:pt x="233045" y="34544"/>
                  </a:lnTo>
                  <a:lnTo>
                    <a:pt x="229755" y="53555"/>
                  </a:lnTo>
                  <a:lnTo>
                    <a:pt x="220446" y="70586"/>
                  </a:lnTo>
                  <a:lnTo>
                    <a:pt x="205955" y="84518"/>
                  </a:lnTo>
                  <a:lnTo>
                    <a:pt x="187121" y="94284"/>
                  </a:lnTo>
                  <a:lnTo>
                    <a:pt x="195656" y="107696"/>
                  </a:lnTo>
                  <a:lnTo>
                    <a:pt x="216687" y="96291"/>
                  </a:lnTo>
                  <a:lnTo>
                    <a:pt x="232841" y="79578"/>
                  </a:lnTo>
                  <a:lnTo>
                    <a:pt x="241947" y="61163"/>
                  </a:lnTo>
                  <a:lnTo>
                    <a:pt x="249682" y="76098"/>
                  </a:lnTo>
                  <a:lnTo>
                    <a:pt x="265506" y="91541"/>
                  </a:lnTo>
                  <a:lnTo>
                    <a:pt x="286283" y="102006"/>
                  </a:lnTo>
                  <a:lnTo>
                    <a:pt x="294411" y="88798"/>
                  </a:lnTo>
                  <a:close/>
                </a:path>
                <a:path w="728345" h="793114">
                  <a:moveTo>
                    <a:pt x="332206" y="149352"/>
                  </a:moveTo>
                  <a:lnTo>
                    <a:pt x="328041" y="135077"/>
                  </a:lnTo>
                  <a:lnTo>
                    <a:pt x="321424" y="129235"/>
                  </a:lnTo>
                  <a:lnTo>
                    <a:pt x="316052" y="124485"/>
                  </a:lnTo>
                  <a:lnTo>
                    <a:pt x="315747" y="124383"/>
                  </a:lnTo>
                  <a:lnTo>
                    <a:pt x="315747" y="149352"/>
                  </a:lnTo>
                  <a:lnTo>
                    <a:pt x="312724" y="158076"/>
                  </a:lnTo>
                  <a:lnTo>
                    <a:pt x="304012" y="164592"/>
                  </a:lnTo>
                  <a:lnTo>
                    <a:pt x="290207" y="168668"/>
                  </a:lnTo>
                  <a:lnTo>
                    <a:pt x="271856" y="170078"/>
                  </a:lnTo>
                  <a:lnTo>
                    <a:pt x="253517" y="168668"/>
                  </a:lnTo>
                  <a:lnTo>
                    <a:pt x="239699" y="164592"/>
                  </a:lnTo>
                  <a:lnTo>
                    <a:pt x="231000" y="158076"/>
                  </a:lnTo>
                  <a:lnTo>
                    <a:pt x="227965" y="149352"/>
                  </a:lnTo>
                  <a:lnTo>
                    <a:pt x="231000" y="140804"/>
                  </a:lnTo>
                  <a:lnTo>
                    <a:pt x="239699" y="134493"/>
                  </a:lnTo>
                  <a:lnTo>
                    <a:pt x="253517" y="130568"/>
                  </a:lnTo>
                  <a:lnTo>
                    <a:pt x="271856" y="129235"/>
                  </a:lnTo>
                  <a:lnTo>
                    <a:pt x="290207" y="130568"/>
                  </a:lnTo>
                  <a:lnTo>
                    <a:pt x="304012" y="134493"/>
                  </a:lnTo>
                  <a:lnTo>
                    <a:pt x="312724" y="140804"/>
                  </a:lnTo>
                  <a:lnTo>
                    <a:pt x="315747" y="149352"/>
                  </a:lnTo>
                  <a:lnTo>
                    <a:pt x="315747" y="124383"/>
                  </a:lnTo>
                  <a:lnTo>
                    <a:pt x="297065" y="117881"/>
                  </a:lnTo>
                  <a:lnTo>
                    <a:pt x="271856" y="115620"/>
                  </a:lnTo>
                  <a:lnTo>
                    <a:pt x="246659" y="117881"/>
                  </a:lnTo>
                  <a:lnTo>
                    <a:pt x="227660" y="124485"/>
                  </a:lnTo>
                  <a:lnTo>
                    <a:pt x="215684" y="135077"/>
                  </a:lnTo>
                  <a:lnTo>
                    <a:pt x="211505" y="149352"/>
                  </a:lnTo>
                  <a:lnTo>
                    <a:pt x="215684" y="163741"/>
                  </a:lnTo>
                  <a:lnTo>
                    <a:pt x="227660" y="174396"/>
                  </a:lnTo>
                  <a:lnTo>
                    <a:pt x="246659" y="181013"/>
                  </a:lnTo>
                  <a:lnTo>
                    <a:pt x="271856" y="183286"/>
                  </a:lnTo>
                  <a:lnTo>
                    <a:pt x="297065" y="181013"/>
                  </a:lnTo>
                  <a:lnTo>
                    <a:pt x="316052" y="174396"/>
                  </a:lnTo>
                  <a:lnTo>
                    <a:pt x="320916" y="170078"/>
                  </a:lnTo>
                  <a:lnTo>
                    <a:pt x="328041" y="163741"/>
                  </a:lnTo>
                  <a:lnTo>
                    <a:pt x="332206" y="149352"/>
                  </a:lnTo>
                  <a:close/>
                </a:path>
                <a:path w="728345" h="793114">
                  <a:moveTo>
                    <a:pt x="338099" y="615289"/>
                  </a:moveTo>
                  <a:lnTo>
                    <a:pt x="293598" y="615289"/>
                  </a:lnTo>
                  <a:lnTo>
                    <a:pt x="293598" y="629107"/>
                  </a:lnTo>
                  <a:lnTo>
                    <a:pt x="293598" y="667512"/>
                  </a:lnTo>
                  <a:lnTo>
                    <a:pt x="247878" y="667512"/>
                  </a:lnTo>
                  <a:lnTo>
                    <a:pt x="247878" y="629107"/>
                  </a:lnTo>
                  <a:lnTo>
                    <a:pt x="293598" y="629107"/>
                  </a:lnTo>
                  <a:lnTo>
                    <a:pt x="293598" y="615289"/>
                  </a:lnTo>
                  <a:lnTo>
                    <a:pt x="203174" y="615289"/>
                  </a:lnTo>
                  <a:lnTo>
                    <a:pt x="203174" y="629107"/>
                  </a:lnTo>
                  <a:lnTo>
                    <a:pt x="231013" y="629107"/>
                  </a:lnTo>
                  <a:lnTo>
                    <a:pt x="231013" y="667512"/>
                  </a:lnTo>
                  <a:lnTo>
                    <a:pt x="203987" y="667512"/>
                  </a:lnTo>
                  <a:lnTo>
                    <a:pt x="203987" y="681329"/>
                  </a:lnTo>
                  <a:lnTo>
                    <a:pt x="337286" y="681329"/>
                  </a:lnTo>
                  <a:lnTo>
                    <a:pt x="337286" y="676452"/>
                  </a:lnTo>
                  <a:lnTo>
                    <a:pt x="337286" y="667512"/>
                  </a:lnTo>
                  <a:lnTo>
                    <a:pt x="310261" y="667512"/>
                  </a:lnTo>
                  <a:lnTo>
                    <a:pt x="310261" y="629107"/>
                  </a:lnTo>
                  <a:lnTo>
                    <a:pt x="338099" y="629107"/>
                  </a:lnTo>
                  <a:lnTo>
                    <a:pt x="338099" y="621385"/>
                  </a:lnTo>
                  <a:lnTo>
                    <a:pt x="338099" y="615289"/>
                  </a:lnTo>
                  <a:close/>
                </a:path>
                <a:path w="728345" h="793114">
                  <a:moveTo>
                    <a:pt x="338099" y="323176"/>
                  </a:moveTo>
                  <a:lnTo>
                    <a:pt x="293598" y="323176"/>
                  </a:lnTo>
                  <a:lnTo>
                    <a:pt x="293598" y="336994"/>
                  </a:lnTo>
                  <a:lnTo>
                    <a:pt x="293598" y="375399"/>
                  </a:lnTo>
                  <a:lnTo>
                    <a:pt x="247878" y="375399"/>
                  </a:lnTo>
                  <a:lnTo>
                    <a:pt x="247878" y="336994"/>
                  </a:lnTo>
                  <a:lnTo>
                    <a:pt x="293598" y="336994"/>
                  </a:lnTo>
                  <a:lnTo>
                    <a:pt x="293598" y="323176"/>
                  </a:lnTo>
                  <a:lnTo>
                    <a:pt x="203174" y="323176"/>
                  </a:lnTo>
                  <a:lnTo>
                    <a:pt x="203174" y="336994"/>
                  </a:lnTo>
                  <a:lnTo>
                    <a:pt x="231013" y="336994"/>
                  </a:lnTo>
                  <a:lnTo>
                    <a:pt x="231013" y="375399"/>
                  </a:lnTo>
                  <a:lnTo>
                    <a:pt x="203987" y="375399"/>
                  </a:lnTo>
                  <a:lnTo>
                    <a:pt x="203987" y="389216"/>
                  </a:lnTo>
                  <a:lnTo>
                    <a:pt x="337286" y="389216"/>
                  </a:lnTo>
                  <a:lnTo>
                    <a:pt x="337286" y="384340"/>
                  </a:lnTo>
                  <a:lnTo>
                    <a:pt x="337286" y="375399"/>
                  </a:lnTo>
                  <a:lnTo>
                    <a:pt x="310261" y="375399"/>
                  </a:lnTo>
                  <a:lnTo>
                    <a:pt x="310261" y="336994"/>
                  </a:lnTo>
                  <a:lnTo>
                    <a:pt x="338099" y="336994"/>
                  </a:lnTo>
                  <a:lnTo>
                    <a:pt x="338099" y="329272"/>
                  </a:lnTo>
                  <a:lnTo>
                    <a:pt x="338099" y="323176"/>
                  </a:lnTo>
                  <a:close/>
                </a:path>
                <a:path w="728345" h="793114">
                  <a:moveTo>
                    <a:pt x="353745" y="698195"/>
                  </a:moveTo>
                  <a:lnTo>
                    <a:pt x="187731" y="698195"/>
                  </a:lnTo>
                  <a:lnTo>
                    <a:pt x="187731" y="712012"/>
                  </a:lnTo>
                  <a:lnTo>
                    <a:pt x="262509" y="712012"/>
                  </a:lnTo>
                  <a:lnTo>
                    <a:pt x="262509" y="733348"/>
                  </a:lnTo>
                  <a:lnTo>
                    <a:pt x="208051" y="733348"/>
                  </a:lnTo>
                  <a:lnTo>
                    <a:pt x="208051" y="790854"/>
                  </a:lnTo>
                  <a:lnTo>
                    <a:pt x="333425" y="790854"/>
                  </a:lnTo>
                  <a:lnTo>
                    <a:pt x="333425" y="777240"/>
                  </a:lnTo>
                  <a:lnTo>
                    <a:pt x="333425" y="746760"/>
                  </a:lnTo>
                  <a:lnTo>
                    <a:pt x="333425" y="738835"/>
                  </a:lnTo>
                  <a:lnTo>
                    <a:pt x="333425" y="733348"/>
                  </a:lnTo>
                  <a:lnTo>
                    <a:pt x="316966" y="733348"/>
                  </a:lnTo>
                  <a:lnTo>
                    <a:pt x="316966" y="746760"/>
                  </a:lnTo>
                  <a:lnTo>
                    <a:pt x="316966" y="777240"/>
                  </a:lnTo>
                  <a:lnTo>
                    <a:pt x="224713" y="777240"/>
                  </a:lnTo>
                  <a:lnTo>
                    <a:pt x="224713" y="746760"/>
                  </a:lnTo>
                  <a:lnTo>
                    <a:pt x="316966" y="746760"/>
                  </a:lnTo>
                  <a:lnTo>
                    <a:pt x="316966" y="733348"/>
                  </a:lnTo>
                  <a:lnTo>
                    <a:pt x="279171" y="733348"/>
                  </a:lnTo>
                  <a:lnTo>
                    <a:pt x="279171" y="712012"/>
                  </a:lnTo>
                  <a:lnTo>
                    <a:pt x="353745" y="712012"/>
                  </a:lnTo>
                  <a:lnTo>
                    <a:pt x="353745" y="707136"/>
                  </a:lnTo>
                  <a:lnTo>
                    <a:pt x="353745" y="698195"/>
                  </a:lnTo>
                  <a:close/>
                </a:path>
                <a:path w="728345" h="793114">
                  <a:moveTo>
                    <a:pt x="353745" y="406082"/>
                  </a:moveTo>
                  <a:lnTo>
                    <a:pt x="187731" y="406082"/>
                  </a:lnTo>
                  <a:lnTo>
                    <a:pt x="187731" y="419900"/>
                  </a:lnTo>
                  <a:lnTo>
                    <a:pt x="262509" y="419900"/>
                  </a:lnTo>
                  <a:lnTo>
                    <a:pt x="262509" y="441236"/>
                  </a:lnTo>
                  <a:lnTo>
                    <a:pt x="208051" y="441236"/>
                  </a:lnTo>
                  <a:lnTo>
                    <a:pt x="208051" y="498741"/>
                  </a:lnTo>
                  <a:lnTo>
                    <a:pt x="333425" y="498741"/>
                  </a:lnTo>
                  <a:lnTo>
                    <a:pt x="333425" y="485127"/>
                  </a:lnTo>
                  <a:lnTo>
                    <a:pt x="333425" y="454647"/>
                  </a:lnTo>
                  <a:lnTo>
                    <a:pt x="333425" y="446722"/>
                  </a:lnTo>
                  <a:lnTo>
                    <a:pt x="333425" y="441236"/>
                  </a:lnTo>
                  <a:lnTo>
                    <a:pt x="316966" y="441236"/>
                  </a:lnTo>
                  <a:lnTo>
                    <a:pt x="316966" y="454647"/>
                  </a:lnTo>
                  <a:lnTo>
                    <a:pt x="316966" y="485127"/>
                  </a:lnTo>
                  <a:lnTo>
                    <a:pt x="224713" y="485127"/>
                  </a:lnTo>
                  <a:lnTo>
                    <a:pt x="224713" y="454647"/>
                  </a:lnTo>
                  <a:lnTo>
                    <a:pt x="316966" y="454647"/>
                  </a:lnTo>
                  <a:lnTo>
                    <a:pt x="316966" y="441236"/>
                  </a:lnTo>
                  <a:lnTo>
                    <a:pt x="279171" y="441236"/>
                  </a:lnTo>
                  <a:lnTo>
                    <a:pt x="279171" y="419900"/>
                  </a:lnTo>
                  <a:lnTo>
                    <a:pt x="353745" y="419900"/>
                  </a:lnTo>
                  <a:lnTo>
                    <a:pt x="353745" y="415023"/>
                  </a:lnTo>
                  <a:lnTo>
                    <a:pt x="353745" y="406082"/>
                  </a:lnTo>
                  <a:close/>
                </a:path>
                <a:path w="728345" h="793114">
                  <a:moveTo>
                    <a:pt x="357606" y="46532"/>
                  </a:moveTo>
                  <a:lnTo>
                    <a:pt x="330377" y="46532"/>
                  </a:lnTo>
                  <a:lnTo>
                    <a:pt x="330377" y="0"/>
                  </a:lnTo>
                  <a:lnTo>
                    <a:pt x="313512" y="0"/>
                  </a:lnTo>
                  <a:lnTo>
                    <a:pt x="313512" y="110744"/>
                  </a:lnTo>
                  <a:lnTo>
                    <a:pt x="330377" y="110744"/>
                  </a:lnTo>
                  <a:lnTo>
                    <a:pt x="330377" y="60756"/>
                  </a:lnTo>
                  <a:lnTo>
                    <a:pt x="357606" y="60756"/>
                  </a:lnTo>
                  <a:lnTo>
                    <a:pt x="357606" y="46532"/>
                  </a:lnTo>
                  <a:close/>
                </a:path>
                <a:path w="728345" h="793114">
                  <a:moveTo>
                    <a:pt x="525843" y="609803"/>
                  </a:moveTo>
                  <a:lnTo>
                    <a:pt x="508977" y="609803"/>
                  </a:lnTo>
                  <a:lnTo>
                    <a:pt x="508977" y="661416"/>
                  </a:lnTo>
                  <a:lnTo>
                    <a:pt x="466712" y="661416"/>
                  </a:lnTo>
                  <a:lnTo>
                    <a:pt x="466712" y="654304"/>
                  </a:lnTo>
                  <a:lnTo>
                    <a:pt x="466712" y="621792"/>
                  </a:lnTo>
                  <a:lnTo>
                    <a:pt x="450253" y="621792"/>
                  </a:lnTo>
                  <a:lnTo>
                    <a:pt x="450253" y="654304"/>
                  </a:lnTo>
                  <a:lnTo>
                    <a:pt x="450253" y="667512"/>
                  </a:lnTo>
                  <a:lnTo>
                    <a:pt x="450253" y="700633"/>
                  </a:lnTo>
                  <a:lnTo>
                    <a:pt x="400469" y="700633"/>
                  </a:lnTo>
                  <a:lnTo>
                    <a:pt x="400469" y="667512"/>
                  </a:lnTo>
                  <a:lnTo>
                    <a:pt x="450253" y="667512"/>
                  </a:lnTo>
                  <a:lnTo>
                    <a:pt x="450253" y="654304"/>
                  </a:lnTo>
                  <a:lnTo>
                    <a:pt x="400469" y="654304"/>
                  </a:lnTo>
                  <a:lnTo>
                    <a:pt x="400469" y="621792"/>
                  </a:lnTo>
                  <a:lnTo>
                    <a:pt x="383806" y="621792"/>
                  </a:lnTo>
                  <a:lnTo>
                    <a:pt x="383806" y="714451"/>
                  </a:lnTo>
                  <a:lnTo>
                    <a:pt x="466712" y="714451"/>
                  </a:lnTo>
                  <a:lnTo>
                    <a:pt x="466712" y="700633"/>
                  </a:lnTo>
                  <a:lnTo>
                    <a:pt x="466712" y="675233"/>
                  </a:lnTo>
                  <a:lnTo>
                    <a:pt x="508977" y="675233"/>
                  </a:lnTo>
                  <a:lnTo>
                    <a:pt x="508977" y="745744"/>
                  </a:lnTo>
                  <a:lnTo>
                    <a:pt x="525843" y="745744"/>
                  </a:lnTo>
                  <a:lnTo>
                    <a:pt x="525843" y="675233"/>
                  </a:lnTo>
                  <a:lnTo>
                    <a:pt x="525843" y="661416"/>
                  </a:lnTo>
                  <a:lnTo>
                    <a:pt x="525843" y="609803"/>
                  </a:lnTo>
                  <a:close/>
                </a:path>
                <a:path w="728345" h="793114">
                  <a:moveTo>
                    <a:pt x="525843" y="317690"/>
                  </a:moveTo>
                  <a:lnTo>
                    <a:pt x="508977" y="317690"/>
                  </a:lnTo>
                  <a:lnTo>
                    <a:pt x="508977" y="369303"/>
                  </a:lnTo>
                  <a:lnTo>
                    <a:pt x="466712" y="369303"/>
                  </a:lnTo>
                  <a:lnTo>
                    <a:pt x="466712" y="362191"/>
                  </a:lnTo>
                  <a:lnTo>
                    <a:pt x="466712" y="329679"/>
                  </a:lnTo>
                  <a:lnTo>
                    <a:pt x="450253" y="329679"/>
                  </a:lnTo>
                  <a:lnTo>
                    <a:pt x="450253" y="362191"/>
                  </a:lnTo>
                  <a:lnTo>
                    <a:pt x="450253" y="375399"/>
                  </a:lnTo>
                  <a:lnTo>
                    <a:pt x="450253" y="408520"/>
                  </a:lnTo>
                  <a:lnTo>
                    <a:pt x="400469" y="408520"/>
                  </a:lnTo>
                  <a:lnTo>
                    <a:pt x="400469" y="375399"/>
                  </a:lnTo>
                  <a:lnTo>
                    <a:pt x="450253" y="375399"/>
                  </a:lnTo>
                  <a:lnTo>
                    <a:pt x="450253" y="362191"/>
                  </a:lnTo>
                  <a:lnTo>
                    <a:pt x="400469" y="362191"/>
                  </a:lnTo>
                  <a:lnTo>
                    <a:pt x="400469" y="329679"/>
                  </a:lnTo>
                  <a:lnTo>
                    <a:pt x="383806" y="329679"/>
                  </a:lnTo>
                  <a:lnTo>
                    <a:pt x="383806" y="422338"/>
                  </a:lnTo>
                  <a:lnTo>
                    <a:pt x="466712" y="422338"/>
                  </a:lnTo>
                  <a:lnTo>
                    <a:pt x="466712" y="408520"/>
                  </a:lnTo>
                  <a:lnTo>
                    <a:pt x="466712" y="383120"/>
                  </a:lnTo>
                  <a:lnTo>
                    <a:pt x="508977" y="383120"/>
                  </a:lnTo>
                  <a:lnTo>
                    <a:pt x="508977" y="453631"/>
                  </a:lnTo>
                  <a:lnTo>
                    <a:pt x="525843" y="453631"/>
                  </a:lnTo>
                  <a:lnTo>
                    <a:pt x="525843" y="383120"/>
                  </a:lnTo>
                  <a:lnTo>
                    <a:pt x="525843" y="369303"/>
                  </a:lnTo>
                  <a:lnTo>
                    <a:pt x="525843" y="317690"/>
                  </a:lnTo>
                  <a:close/>
                </a:path>
                <a:path w="728345" h="793114">
                  <a:moveTo>
                    <a:pt x="525843" y="203"/>
                  </a:moveTo>
                  <a:lnTo>
                    <a:pt x="508977" y="203"/>
                  </a:lnTo>
                  <a:lnTo>
                    <a:pt x="508977" y="51816"/>
                  </a:lnTo>
                  <a:lnTo>
                    <a:pt x="466712" y="51816"/>
                  </a:lnTo>
                  <a:lnTo>
                    <a:pt x="466712" y="44704"/>
                  </a:lnTo>
                  <a:lnTo>
                    <a:pt x="466712" y="12192"/>
                  </a:lnTo>
                  <a:lnTo>
                    <a:pt x="450253" y="12192"/>
                  </a:lnTo>
                  <a:lnTo>
                    <a:pt x="450253" y="44704"/>
                  </a:lnTo>
                  <a:lnTo>
                    <a:pt x="450253" y="57912"/>
                  </a:lnTo>
                  <a:lnTo>
                    <a:pt x="450253" y="91033"/>
                  </a:lnTo>
                  <a:lnTo>
                    <a:pt x="400469" y="91033"/>
                  </a:lnTo>
                  <a:lnTo>
                    <a:pt x="400469" y="57912"/>
                  </a:lnTo>
                  <a:lnTo>
                    <a:pt x="450253" y="57912"/>
                  </a:lnTo>
                  <a:lnTo>
                    <a:pt x="450253" y="44704"/>
                  </a:lnTo>
                  <a:lnTo>
                    <a:pt x="400469" y="44704"/>
                  </a:lnTo>
                  <a:lnTo>
                    <a:pt x="400469" y="12192"/>
                  </a:lnTo>
                  <a:lnTo>
                    <a:pt x="383806" y="12192"/>
                  </a:lnTo>
                  <a:lnTo>
                    <a:pt x="383806" y="104851"/>
                  </a:lnTo>
                  <a:lnTo>
                    <a:pt x="466712" y="104851"/>
                  </a:lnTo>
                  <a:lnTo>
                    <a:pt x="466712" y="91033"/>
                  </a:lnTo>
                  <a:lnTo>
                    <a:pt x="466712" y="65633"/>
                  </a:lnTo>
                  <a:lnTo>
                    <a:pt x="508977" y="65633"/>
                  </a:lnTo>
                  <a:lnTo>
                    <a:pt x="508977" y="136144"/>
                  </a:lnTo>
                  <a:lnTo>
                    <a:pt x="525843" y="136144"/>
                  </a:lnTo>
                  <a:lnTo>
                    <a:pt x="525843" y="65633"/>
                  </a:lnTo>
                  <a:lnTo>
                    <a:pt x="525843" y="51816"/>
                  </a:lnTo>
                  <a:lnTo>
                    <a:pt x="525843" y="203"/>
                  </a:lnTo>
                  <a:close/>
                </a:path>
                <a:path w="728345" h="793114">
                  <a:moveTo>
                    <a:pt x="530313" y="775411"/>
                  </a:moveTo>
                  <a:lnTo>
                    <a:pt x="424649" y="775411"/>
                  </a:lnTo>
                  <a:lnTo>
                    <a:pt x="424649" y="732536"/>
                  </a:lnTo>
                  <a:lnTo>
                    <a:pt x="407784" y="732536"/>
                  </a:lnTo>
                  <a:lnTo>
                    <a:pt x="407784" y="789228"/>
                  </a:lnTo>
                  <a:lnTo>
                    <a:pt x="530313" y="789228"/>
                  </a:lnTo>
                  <a:lnTo>
                    <a:pt x="530313" y="782523"/>
                  </a:lnTo>
                  <a:lnTo>
                    <a:pt x="530313" y="775411"/>
                  </a:lnTo>
                  <a:close/>
                </a:path>
                <a:path w="728345" h="793114">
                  <a:moveTo>
                    <a:pt x="530313" y="483298"/>
                  </a:moveTo>
                  <a:lnTo>
                    <a:pt x="424649" y="483298"/>
                  </a:lnTo>
                  <a:lnTo>
                    <a:pt x="424649" y="440423"/>
                  </a:lnTo>
                  <a:lnTo>
                    <a:pt x="407784" y="440423"/>
                  </a:lnTo>
                  <a:lnTo>
                    <a:pt x="407784" y="497116"/>
                  </a:lnTo>
                  <a:lnTo>
                    <a:pt x="530313" y="497116"/>
                  </a:lnTo>
                  <a:lnTo>
                    <a:pt x="530313" y="490410"/>
                  </a:lnTo>
                  <a:lnTo>
                    <a:pt x="530313" y="483298"/>
                  </a:lnTo>
                  <a:close/>
                </a:path>
                <a:path w="728345" h="793114">
                  <a:moveTo>
                    <a:pt x="530313" y="165811"/>
                  </a:moveTo>
                  <a:lnTo>
                    <a:pt x="424649" y="165811"/>
                  </a:lnTo>
                  <a:lnTo>
                    <a:pt x="424649" y="122936"/>
                  </a:lnTo>
                  <a:lnTo>
                    <a:pt x="407784" y="122936"/>
                  </a:lnTo>
                  <a:lnTo>
                    <a:pt x="407784" y="179628"/>
                  </a:lnTo>
                  <a:lnTo>
                    <a:pt x="530313" y="179628"/>
                  </a:lnTo>
                  <a:lnTo>
                    <a:pt x="530313" y="172923"/>
                  </a:lnTo>
                  <a:lnTo>
                    <a:pt x="530313" y="165811"/>
                  </a:lnTo>
                  <a:close/>
                </a:path>
                <a:path w="728345" h="793114">
                  <a:moveTo>
                    <a:pt x="719074" y="636422"/>
                  </a:moveTo>
                  <a:lnTo>
                    <a:pt x="653034" y="636422"/>
                  </a:lnTo>
                  <a:lnTo>
                    <a:pt x="653034" y="612648"/>
                  </a:lnTo>
                  <a:lnTo>
                    <a:pt x="636371" y="612648"/>
                  </a:lnTo>
                  <a:lnTo>
                    <a:pt x="636371" y="636422"/>
                  </a:lnTo>
                  <a:lnTo>
                    <a:pt x="569925" y="636422"/>
                  </a:lnTo>
                  <a:lnTo>
                    <a:pt x="569925" y="650240"/>
                  </a:lnTo>
                  <a:lnTo>
                    <a:pt x="719074" y="650240"/>
                  </a:lnTo>
                  <a:lnTo>
                    <a:pt x="719074" y="644956"/>
                  </a:lnTo>
                  <a:lnTo>
                    <a:pt x="719074" y="636422"/>
                  </a:lnTo>
                  <a:close/>
                </a:path>
                <a:path w="728345" h="793114">
                  <a:moveTo>
                    <a:pt x="719074" y="344309"/>
                  </a:moveTo>
                  <a:lnTo>
                    <a:pt x="653034" y="344309"/>
                  </a:lnTo>
                  <a:lnTo>
                    <a:pt x="653034" y="320535"/>
                  </a:lnTo>
                  <a:lnTo>
                    <a:pt x="636371" y="320535"/>
                  </a:lnTo>
                  <a:lnTo>
                    <a:pt x="636371" y="344309"/>
                  </a:lnTo>
                  <a:lnTo>
                    <a:pt x="569925" y="344309"/>
                  </a:lnTo>
                  <a:lnTo>
                    <a:pt x="569925" y="358127"/>
                  </a:lnTo>
                  <a:lnTo>
                    <a:pt x="719074" y="358127"/>
                  </a:lnTo>
                  <a:lnTo>
                    <a:pt x="719074" y="352844"/>
                  </a:lnTo>
                  <a:lnTo>
                    <a:pt x="719074" y="344309"/>
                  </a:lnTo>
                  <a:close/>
                </a:path>
                <a:path w="728345" h="793114">
                  <a:moveTo>
                    <a:pt x="719074" y="26822"/>
                  </a:moveTo>
                  <a:lnTo>
                    <a:pt x="653034" y="26822"/>
                  </a:lnTo>
                  <a:lnTo>
                    <a:pt x="653034" y="3048"/>
                  </a:lnTo>
                  <a:lnTo>
                    <a:pt x="636371" y="3048"/>
                  </a:lnTo>
                  <a:lnTo>
                    <a:pt x="636371" y="26822"/>
                  </a:lnTo>
                  <a:lnTo>
                    <a:pt x="569925" y="26822"/>
                  </a:lnTo>
                  <a:lnTo>
                    <a:pt x="569925" y="40640"/>
                  </a:lnTo>
                  <a:lnTo>
                    <a:pt x="719074" y="40640"/>
                  </a:lnTo>
                  <a:lnTo>
                    <a:pt x="719074" y="35356"/>
                  </a:lnTo>
                  <a:lnTo>
                    <a:pt x="719074" y="26822"/>
                  </a:lnTo>
                  <a:close/>
                </a:path>
                <a:path w="728345" h="793114">
                  <a:moveTo>
                    <a:pt x="728218" y="757936"/>
                  </a:moveTo>
                  <a:lnTo>
                    <a:pt x="653034" y="757936"/>
                  </a:lnTo>
                  <a:lnTo>
                    <a:pt x="653034" y="732536"/>
                  </a:lnTo>
                  <a:lnTo>
                    <a:pt x="653034" y="731735"/>
                  </a:lnTo>
                  <a:lnTo>
                    <a:pt x="693140" y="719124"/>
                  </a:lnTo>
                  <a:lnTo>
                    <a:pt x="704646" y="697585"/>
                  </a:lnTo>
                  <a:lnTo>
                    <a:pt x="700481" y="682777"/>
                  </a:lnTo>
                  <a:lnTo>
                    <a:pt x="692912" y="675843"/>
                  </a:lnTo>
                  <a:lnTo>
                    <a:pt x="688517" y="671804"/>
                  </a:lnTo>
                  <a:lnTo>
                    <a:pt x="687578" y="671474"/>
                  </a:lnTo>
                  <a:lnTo>
                    <a:pt x="687578" y="697585"/>
                  </a:lnTo>
                  <a:lnTo>
                    <a:pt x="684618" y="706691"/>
                  </a:lnTo>
                  <a:lnTo>
                    <a:pt x="676097" y="713460"/>
                  </a:lnTo>
                  <a:lnTo>
                    <a:pt x="662546" y="717664"/>
                  </a:lnTo>
                  <a:lnTo>
                    <a:pt x="644499" y="719124"/>
                  </a:lnTo>
                  <a:lnTo>
                    <a:pt x="626529" y="717664"/>
                  </a:lnTo>
                  <a:lnTo>
                    <a:pt x="612978" y="713460"/>
                  </a:lnTo>
                  <a:lnTo>
                    <a:pt x="604405" y="706691"/>
                  </a:lnTo>
                  <a:lnTo>
                    <a:pt x="601421" y="697585"/>
                  </a:lnTo>
                  <a:lnTo>
                    <a:pt x="604405" y="688441"/>
                  </a:lnTo>
                  <a:lnTo>
                    <a:pt x="612978" y="681609"/>
                  </a:lnTo>
                  <a:lnTo>
                    <a:pt x="626529" y="677316"/>
                  </a:lnTo>
                  <a:lnTo>
                    <a:pt x="644499" y="675843"/>
                  </a:lnTo>
                  <a:lnTo>
                    <a:pt x="662546" y="677316"/>
                  </a:lnTo>
                  <a:lnTo>
                    <a:pt x="676097" y="681609"/>
                  </a:lnTo>
                  <a:lnTo>
                    <a:pt x="684618" y="688441"/>
                  </a:lnTo>
                  <a:lnTo>
                    <a:pt x="687578" y="697585"/>
                  </a:lnTo>
                  <a:lnTo>
                    <a:pt x="687578" y="671474"/>
                  </a:lnTo>
                  <a:lnTo>
                    <a:pt x="669582" y="664972"/>
                  </a:lnTo>
                  <a:lnTo>
                    <a:pt x="644499" y="662635"/>
                  </a:lnTo>
                  <a:lnTo>
                    <a:pt x="619531" y="664972"/>
                  </a:lnTo>
                  <a:lnTo>
                    <a:pt x="600659" y="671804"/>
                  </a:lnTo>
                  <a:lnTo>
                    <a:pt x="588721" y="682777"/>
                  </a:lnTo>
                  <a:lnTo>
                    <a:pt x="584555" y="697585"/>
                  </a:lnTo>
                  <a:lnTo>
                    <a:pt x="588721" y="712381"/>
                  </a:lnTo>
                  <a:lnTo>
                    <a:pt x="600659" y="723366"/>
                  </a:lnTo>
                  <a:lnTo>
                    <a:pt x="619531" y="730186"/>
                  </a:lnTo>
                  <a:lnTo>
                    <a:pt x="636371" y="731761"/>
                  </a:lnTo>
                  <a:lnTo>
                    <a:pt x="636371" y="757936"/>
                  </a:lnTo>
                  <a:lnTo>
                    <a:pt x="561797" y="757936"/>
                  </a:lnTo>
                  <a:lnTo>
                    <a:pt x="561797" y="771956"/>
                  </a:lnTo>
                  <a:lnTo>
                    <a:pt x="728218" y="771956"/>
                  </a:lnTo>
                  <a:lnTo>
                    <a:pt x="728218" y="763422"/>
                  </a:lnTo>
                  <a:lnTo>
                    <a:pt x="728218" y="757936"/>
                  </a:lnTo>
                  <a:close/>
                </a:path>
                <a:path w="728345" h="793114">
                  <a:moveTo>
                    <a:pt x="728218" y="465823"/>
                  </a:moveTo>
                  <a:lnTo>
                    <a:pt x="653034" y="465823"/>
                  </a:lnTo>
                  <a:lnTo>
                    <a:pt x="653034" y="440423"/>
                  </a:lnTo>
                  <a:lnTo>
                    <a:pt x="653034" y="439635"/>
                  </a:lnTo>
                  <a:lnTo>
                    <a:pt x="669582" y="438086"/>
                  </a:lnTo>
                  <a:lnTo>
                    <a:pt x="673214" y="436765"/>
                  </a:lnTo>
                  <a:lnTo>
                    <a:pt x="688517" y="431253"/>
                  </a:lnTo>
                  <a:lnTo>
                    <a:pt x="693140" y="427012"/>
                  </a:lnTo>
                  <a:lnTo>
                    <a:pt x="700481" y="420281"/>
                  </a:lnTo>
                  <a:lnTo>
                    <a:pt x="704646" y="405472"/>
                  </a:lnTo>
                  <a:lnTo>
                    <a:pt x="700481" y="390677"/>
                  </a:lnTo>
                  <a:lnTo>
                    <a:pt x="692912" y="383730"/>
                  </a:lnTo>
                  <a:lnTo>
                    <a:pt x="688517" y="379691"/>
                  </a:lnTo>
                  <a:lnTo>
                    <a:pt x="687578" y="379361"/>
                  </a:lnTo>
                  <a:lnTo>
                    <a:pt x="687578" y="405472"/>
                  </a:lnTo>
                  <a:lnTo>
                    <a:pt x="684618" y="414591"/>
                  </a:lnTo>
                  <a:lnTo>
                    <a:pt x="676097" y="421347"/>
                  </a:lnTo>
                  <a:lnTo>
                    <a:pt x="662546" y="425564"/>
                  </a:lnTo>
                  <a:lnTo>
                    <a:pt x="644499" y="427012"/>
                  </a:lnTo>
                  <a:lnTo>
                    <a:pt x="626529" y="425564"/>
                  </a:lnTo>
                  <a:lnTo>
                    <a:pt x="612978" y="421347"/>
                  </a:lnTo>
                  <a:lnTo>
                    <a:pt x="604405" y="414591"/>
                  </a:lnTo>
                  <a:lnTo>
                    <a:pt x="601421" y="405472"/>
                  </a:lnTo>
                  <a:lnTo>
                    <a:pt x="604405" y="396341"/>
                  </a:lnTo>
                  <a:lnTo>
                    <a:pt x="612978" y="389496"/>
                  </a:lnTo>
                  <a:lnTo>
                    <a:pt x="626529" y="385216"/>
                  </a:lnTo>
                  <a:lnTo>
                    <a:pt x="644499" y="383730"/>
                  </a:lnTo>
                  <a:lnTo>
                    <a:pt x="662546" y="385216"/>
                  </a:lnTo>
                  <a:lnTo>
                    <a:pt x="676097" y="389496"/>
                  </a:lnTo>
                  <a:lnTo>
                    <a:pt x="684618" y="396341"/>
                  </a:lnTo>
                  <a:lnTo>
                    <a:pt x="687578" y="405472"/>
                  </a:lnTo>
                  <a:lnTo>
                    <a:pt x="687578" y="379361"/>
                  </a:lnTo>
                  <a:lnTo>
                    <a:pt x="669582" y="372872"/>
                  </a:lnTo>
                  <a:lnTo>
                    <a:pt x="644499" y="370522"/>
                  </a:lnTo>
                  <a:lnTo>
                    <a:pt x="619531" y="372872"/>
                  </a:lnTo>
                  <a:lnTo>
                    <a:pt x="600659" y="379691"/>
                  </a:lnTo>
                  <a:lnTo>
                    <a:pt x="588721" y="390677"/>
                  </a:lnTo>
                  <a:lnTo>
                    <a:pt x="584555" y="405472"/>
                  </a:lnTo>
                  <a:lnTo>
                    <a:pt x="588721" y="420281"/>
                  </a:lnTo>
                  <a:lnTo>
                    <a:pt x="600659" y="431253"/>
                  </a:lnTo>
                  <a:lnTo>
                    <a:pt x="619531" y="438086"/>
                  </a:lnTo>
                  <a:lnTo>
                    <a:pt x="636371" y="439661"/>
                  </a:lnTo>
                  <a:lnTo>
                    <a:pt x="636371" y="465823"/>
                  </a:lnTo>
                  <a:lnTo>
                    <a:pt x="561797" y="465823"/>
                  </a:lnTo>
                  <a:lnTo>
                    <a:pt x="561797" y="479844"/>
                  </a:lnTo>
                  <a:lnTo>
                    <a:pt x="728218" y="479844"/>
                  </a:lnTo>
                  <a:lnTo>
                    <a:pt x="728218" y="471309"/>
                  </a:lnTo>
                  <a:lnTo>
                    <a:pt x="728218" y="465823"/>
                  </a:lnTo>
                  <a:close/>
                </a:path>
                <a:path w="728345" h="793114">
                  <a:moveTo>
                    <a:pt x="728218" y="148336"/>
                  </a:moveTo>
                  <a:lnTo>
                    <a:pt x="653034" y="148336"/>
                  </a:lnTo>
                  <a:lnTo>
                    <a:pt x="653034" y="122936"/>
                  </a:lnTo>
                  <a:lnTo>
                    <a:pt x="653034" y="122135"/>
                  </a:lnTo>
                  <a:lnTo>
                    <a:pt x="693140" y="109524"/>
                  </a:lnTo>
                  <a:lnTo>
                    <a:pt x="704646" y="87985"/>
                  </a:lnTo>
                  <a:lnTo>
                    <a:pt x="700481" y="73177"/>
                  </a:lnTo>
                  <a:lnTo>
                    <a:pt x="692912" y="66243"/>
                  </a:lnTo>
                  <a:lnTo>
                    <a:pt x="688517" y="62204"/>
                  </a:lnTo>
                  <a:lnTo>
                    <a:pt x="687578" y="61874"/>
                  </a:lnTo>
                  <a:lnTo>
                    <a:pt x="687578" y="87985"/>
                  </a:lnTo>
                  <a:lnTo>
                    <a:pt x="684618" y="97091"/>
                  </a:lnTo>
                  <a:lnTo>
                    <a:pt x="676097" y="103860"/>
                  </a:lnTo>
                  <a:lnTo>
                    <a:pt x="662546" y="108064"/>
                  </a:lnTo>
                  <a:lnTo>
                    <a:pt x="644499" y="109524"/>
                  </a:lnTo>
                  <a:lnTo>
                    <a:pt x="626529" y="108064"/>
                  </a:lnTo>
                  <a:lnTo>
                    <a:pt x="612978" y="103860"/>
                  </a:lnTo>
                  <a:lnTo>
                    <a:pt x="604405" y="97091"/>
                  </a:lnTo>
                  <a:lnTo>
                    <a:pt x="601421" y="87985"/>
                  </a:lnTo>
                  <a:lnTo>
                    <a:pt x="604405" y="78841"/>
                  </a:lnTo>
                  <a:lnTo>
                    <a:pt x="612978" y="72009"/>
                  </a:lnTo>
                  <a:lnTo>
                    <a:pt x="626529" y="67716"/>
                  </a:lnTo>
                  <a:lnTo>
                    <a:pt x="644499" y="66243"/>
                  </a:lnTo>
                  <a:lnTo>
                    <a:pt x="662546" y="67716"/>
                  </a:lnTo>
                  <a:lnTo>
                    <a:pt x="676097" y="72009"/>
                  </a:lnTo>
                  <a:lnTo>
                    <a:pt x="684618" y="78841"/>
                  </a:lnTo>
                  <a:lnTo>
                    <a:pt x="687578" y="87985"/>
                  </a:lnTo>
                  <a:lnTo>
                    <a:pt x="687578" y="61874"/>
                  </a:lnTo>
                  <a:lnTo>
                    <a:pt x="669582" y="55372"/>
                  </a:lnTo>
                  <a:lnTo>
                    <a:pt x="644499" y="53035"/>
                  </a:lnTo>
                  <a:lnTo>
                    <a:pt x="619531" y="55372"/>
                  </a:lnTo>
                  <a:lnTo>
                    <a:pt x="600659" y="62204"/>
                  </a:lnTo>
                  <a:lnTo>
                    <a:pt x="588721" y="73177"/>
                  </a:lnTo>
                  <a:lnTo>
                    <a:pt x="584555" y="87985"/>
                  </a:lnTo>
                  <a:lnTo>
                    <a:pt x="588721" y="102781"/>
                  </a:lnTo>
                  <a:lnTo>
                    <a:pt x="600659" y="113766"/>
                  </a:lnTo>
                  <a:lnTo>
                    <a:pt x="619531" y="120586"/>
                  </a:lnTo>
                  <a:lnTo>
                    <a:pt x="636371" y="122161"/>
                  </a:lnTo>
                  <a:lnTo>
                    <a:pt x="636371" y="148336"/>
                  </a:lnTo>
                  <a:lnTo>
                    <a:pt x="561797" y="148336"/>
                  </a:lnTo>
                  <a:lnTo>
                    <a:pt x="561797" y="162356"/>
                  </a:lnTo>
                  <a:lnTo>
                    <a:pt x="728218" y="162356"/>
                  </a:lnTo>
                  <a:lnTo>
                    <a:pt x="728218" y="153822"/>
                  </a:lnTo>
                  <a:lnTo>
                    <a:pt x="728218" y="148336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27906" y="945572"/>
              <a:ext cx="1017269" cy="236854"/>
            </a:xfrm>
            <a:custGeom>
              <a:avLst/>
              <a:gdLst/>
              <a:ahLst/>
              <a:cxnLst/>
              <a:rect l="l" t="t" r="r" b="b"/>
              <a:pathLst>
                <a:path w="1017269" h="236855">
                  <a:moveTo>
                    <a:pt x="133133" y="0"/>
                  </a:moveTo>
                  <a:lnTo>
                    <a:pt x="0" y="0"/>
                  </a:lnTo>
                  <a:lnTo>
                    <a:pt x="0" y="184727"/>
                  </a:lnTo>
                  <a:lnTo>
                    <a:pt x="132772" y="184727"/>
                  </a:lnTo>
                  <a:lnTo>
                    <a:pt x="132772" y="144318"/>
                  </a:lnTo>
                  <a:lnTo>
                    <a:pt x="50150" y="144318"/>
                  </a:lnTo>
                  <a:lnTo>
                    <a:pt x="50150" y="112568"/>
                  </a:lnTo>
                  <a:lnTo>
                    <a:pt x="126278" y="112568"/>
                  </a:lnTo>
                  <a:lnTo>
                    <a:pt x="126278" y="72159"/>
                  </a:lnTo>
                  <a:lnTo>
                    <a:pt x="50150" y="72159"/>
                  </a:lnTo>
                  <a:lnTo>
                    <a:pt x="50150" y="40409"/>
                  </a:lnTo>
                  <a:lnTo>
                    <a:pt x="133133" y="40409"/>
                  </a:lnTo>
                  <a:lnTo>
                    <a:pt x="133133" y="0"/>
                  </a:lnTo>
                  <a:close/>
                </a:path>
                <a:path w="1017269" h="236855">
                  <a:moveTo>
                    <a:pt x="202022" y="139988"/>
                  </a:moveTo>
                  <a:lnTo>
                    <a:pt x="152593" y="139988"/>
                  </a:lnTo>
                  <a:lnTo>
                    <a:pt x="154553" y="149790"/>
                  </a:lnTo>
                  <a:lnTo>
                    <a:pt x="182365" y="179946"/>
                  </a:lnTo>
                  <a:lnTo>
                    <a:pt x="222227" y="187252"/>
                  </a:lnTo>
                  <a:lnTo>
                    <a:pt x="231568" y="186886"/>
                  </a:lnTo>
                  <a:lnTo>
                    <a:pt x="269875" y="174219"/>
                  </a:lnTo>
                  <a:lnTo>
                    <a:pt x="286288" y="153698"/>
                  </a:lnTo>
                  <a:lnTo>
                    <a:pt x="216935" y="153698"/>
                  </a:lnTo>
                  <a:lnTo>
                    <a:pt x="212245" y="152526"/>
                  </a:lnTo>
                  <a:lnTo>
                    <a:pt x="208414" y="150113"/>
                  </a:lnTo>
                  <a:lnTo>
                    <a:pt x="204849" y="147775"/>
                  </a:lnTo>
                  <a:lnTo>
                    <a:pt x="202684" y="144378"/>
                  </a:lnTo>
                  <a:lnTo>
                    <a:pt x="202022" y="139988"/>
                  </a:lnTo>
                  <a:close/>
                </a:path>
                <a:path w="1017269" h="236855">
                  <a:moveTo>
                    <a:pt x="219701" y="44377"/>
                  </a:moveTo>
                  <a:lnTo>
                    <a:pt x="178757" y="52619"/>
                  </a:lnTo>
                  <a:lnTo>
                    <a:pt x="156023" y="86590"/>
                  </a:lnTo>
                  <a:lnTo>
                    <a:pt x="155924" y="90529"/>
                  </a:lnTo>
                  <a:lnTo>
                    <a:pt x="156461" y="97268"/>
                  </a:lnTo>
                  <a:lnTo>
                    <a:pt x="188121" y="127980"/>
                  </a:lnTo>
                  <a:lnTo>
                    <a:pt x="228000" y="135538"/>
                  </a:lnTo>
                  <a:lnTo>
                    <a:pt x="231968" y="136801"/>
                  </a:lnTo>
                  <a:lnTo>
                    <a:pt x="234494" y="138365"/>
                  </a:lnTo>
                  <a:lnTo>
                    <a:pt x="237080" y="139928"/>
                  </a:lnTo>
                  <a:lnTo>
                    <a:pt x="238403" y="142033"/>
                  </a:lnTo>
                  <a:lnTo>
                    <a:pt x="238403" y="147565"/>
                  </a:lnTo>
                  <a:lnTo>
                    <a:pt x="236869" y="149790"/>
                  </a:lnTo>
                  <a:lnTo>
                    <a:pt x="233863" y="151353"/>
                  </a:lnTo>
                  <a:lnTo>
                    <a:pt x="230916" y="152917"/>
                  </a:lnTo>
                  <a:lnTo>
                    <a:pt x="227158" y="153698"/>
                  </a:lnTo>
                  <a:lnTo>
                    <a:pt x="286288" y="153698"/>
                  </a:lnTo>
                  <a:lnTo>
                    <a:pt x="286719" y="152729"/>
                  </a:lnTo>
                  <a:lnTo>
                    <a:pt x="288388" y="146060"/>
                  </a:lnTo>
                  <a:lnTo>
                    <a:pt x="288885" y="139988"/>
                  </a:lnTo>
                  <a:lnTo>
                    <a:pt x="288923" y="138365"/>
                  </a:lnTo>
                  <a:lnTo>
                    <a:pt x="288281" y="131628"/>
                  </a:lnTo>
                  <a:lnTo>
                    <a:pt x="256722" y="103655"/>
                  </a:lnTo>
                  <a:lnTo>
                    <a:pt x="213327" y="95370"/>
                  </a:lnTo>
                  <a:lnTo>
                    <a:pt x="209749" y="94017"/>
                  </a:lnTo>
                  <a:lnTo>
                    <a:pt x="207885" y="92273"/>
                  </a:lnTo>
                  <a:lnTo>
                    <a:pt x="206081" y="90529"/>
                  </a:lnTo>
                  <a:lnTo>
                    <a:pt x="205209" y="88635"/>
                  </a:lnTo>
                  <a:lnTo>
                    <a:pt x="205209" y="83704"/>
                  </a:lnTo>
                  <a:lnTo>
                    <a:pt x="206713" y="81479"/>
                  </a:lnTo>
                  <a:lnTo>
                    <a:pt x="212846" y="78352"/>
                  </a:lnTo>
                  <a:lnTo>
                    <a:pt x="216514" y="77571"/>
                  </a:lnTo>
                  <a:lnTo>
                    <a:pt x="282612" y="77571"/>
                  </a:lnTo>
                  <a:lnTo>
                    <a:pt x="280338" y="71663"/>
                  </a:lnTo>
                  <a:lnTo>
                    <a:pt x="246558" y="47489"/>
                  </a:lnTo>
                  <a:lnTo>
                    <a:pt x="233925" y="45155"/>
                  </a:lnTo>
                  <a:lnTo>
                    <a:pt x="219701" y="44377"/>
                  </a:lnTo>
                  <a:close/>
                </a:path>
                <a:path w="1017269" h="236855">
                  <a:moveTo>
                    <a:pt x="282612" y="77571"/>
                  </a:moveTo>
                  <a:lnTo>
                    <a:pt x="224091" y="77571"/>
                  </a:lnTo>
                  <a:lnTo>
                    <a:pt x="227098" y="78142"/>
                  </a:lnTo>
                  <a:lnTo>
                    <a:pt x="229804" y="79284"/>
                  </a:lnTo>
                  <a:lnTo>
                    <a:pt x="239545" y="91281"/>
                  </a:lnTo>
                  <a:lnTo>
                    <a:pt x="285366" y="91281"/>
                  </a:lnTo>
                  <a:lnTo>
                    <a:pt x="283884" y="80874"/>
                  </a:lnTo>
                  <a:lnTo>
                    <a:pt x="282612" y="77571"/>
                  </a:lnTo>
                  <a:close/>
                </a:path>
                <a:path w="1017269" h="236855">
                  <a:moveTo>
                    <a:pt x="357841" y="46181"/>
                  </a:moveTo>
                  <a:lnTo>
                    <a:pt x="308051" y="46181"/>
                  </a:lnTo>
                  <a:lnTo>
                    <a:pt x="308150" y="136350"/>
                  </a:lnTo>
                  <a:lnTo>
                    <a:pt x="323746" y="175406"/>
                  </a:lnTo>
                  <a:lnTo>
                    <a:pt x="356398" y="186531"/>
                  </a:lnTo>
                  <a:lnTo>
                    <a:pt x="363890" y="186068"/>
                  </a:lnTo>
                  <a:lnTo>
                    <a:pt x="396294" y="164658"/>
                  </a:lnTo>
                  <a:lnTo>
                    <a:pt x="398972" y="158389"/>
                  </a:lnTo>
                  <a:lnTo>
                    <a:pt x="447679" y="158389"/>
                  </a:lnTo>
                  <a:lnTo>
                    <a:pt x="447679" y="146122"/>
                  </a:lnTo>
                  <a:lnTo>
                    <a:pt x="371431" y="146122"/>
                  </a:lnTo>
                  <a:lnTo>
                    <a:pt x="366560" y="144167"/>
                  </a:lnTo>
                  <a:lnTo>
                    <a:pt x="363072" y="140259"/>
                  </a:lnTo>
                  <a:lnTo>
                    <a:pt x="359645" y="136350"/>
                  </a:lnTo>
                  <a:lnTo>
                    <a:pt x="357901" y="130968"/>
                  </a:lnTo>
                  <a:lnTo>
                    <a:pt x="357841" y="46181"/>
                  </a:lnTo>
                  <a:close/>
                </a:path>
                <a:path w="1017269" h="236855">
                  <a:moveTo>
                    <a:pt x="447679" y="158389"/>
                  </a:moveTo>
                  <a:lnTo>
                    <a:pt x="400415" y="158389"/>
                  </a:lnTo>
                  <a:lnTo>
                    <a:pt x="400415" y="184727"/>
                  </a:lnTo>
                  <a:lnTo>
                    <a:pt x="447679" y="184727"/>
                  </a:lnTo>
                  <a:lnTo>
                    <a:pt x="447679" y="158389"/>
                  </a:lnTo>
                  <a:close/>
                </a:path>
                <a:path w="1017269" h="236855">
                  <a:moveTo>
                    <a:pt x="447679" y="46181"/>
                  </a:moveTo>
                  <a:lnTo>
                    <a:pt x="397889" y="46181"/>
                  </a:lnTo>
                  <a:lnTo>
                    <a:pt x="397949" y="128683"/>
                  </a:lnTo>
                  <a:lnTo>
                    <a:pt x="397138" y="132622"/>
                  </a:lnTo>
                  <a:lnTo>
                    <a:pt x="395454" y="135929"/>
                  </a:lnTo>
                  <a:lnTo>
                    <a:pt x="393830" y="139176"/>
                  </a:lnTo>
                  <a:lnTo>
                    <a:pt x="391485" y="141702"/>
                  </a:lnTo>
                  <a:lnTo>
                    <a:pt x="385412" y="145250"/>
                  </a:lnTo>
                  <a:lnTo>
                    <a:pt x="381834" y="146122"/>
                  </a:lnTo>
                  <a:lnTo>
                    <a:pt x="447679" y="146122"/>
                  </a:lnTo>
                  <a:lnTo>
                    <a:pt x="447679" y="46181"/>
                  </a:lnTo>
                  <a:close/>
                </a:path>
                <a:path w="1017269" h="236855">
                  <a:moveTo>
                    <a:pt x="522431" y="46181"/>
                  </a:moveTo>
                  <a:lnTo>
                    <a:pt x="473002" y="46181"/>
                  </a:lnTo>
                  <a:lnTo>
                    <a:pt x="473002" y="236681"/>
                  </a:lnTo>
                  <a:lnTo>
                    <a:pt x="522792" y="236681"/>
                  </a:lnTo>
                  <a:lnTo>
                    <a:pt x="522792" y="161997"/>
                  </a:lnTo>
                  <a:lnTo>
                    <a:pt x="605438" y="161997"/>
                  </a:lnTo>
                  <a:lnTo>
                    <a:pt x="609112" y="155232"/>
                  </a:lnTo>
                  <a:lnTo>
                    <a:pt x="611819" y="148286"/>
                  </a:lnTo>
                  <a:lnTo>
                    <a:pt x="539148" y="148286"/>
                  </a:lnTo>
                  <a:lnTo>
                    <a:pt x="535210" y="146964"/>
                  </a:lnTo>
                  <a:lnTo>
                    <a:pt x="521710" y="108599"/>
                  </a:lnTo>
                  <a:lnTo>
                    <a:pt x="522582" y="102736"/>
                  </a:lnTo>
                  <a:lnTo>
                    <a:pt x="539148" y="82622"/>
                  </a:lnTo>
                  <a:lnTo>
                    <a:pt x="611983" y="82622"/>
                  </a:lnTo>
                  <a:lnTo>
                    <a:pt x="608752" y="74684"/>
                  </a:lnTo>
                  <a:lnTo>
                    <a:pt x="606285" y="70355"/>
                  </a:lnTo>
                  <a:lnTo>
                    <a:pt x="522431" y="70355"/>
                  </a:lnTo>
                  <a:lnTo>
                    <a:pt x="522431" y="46181"/>
                  </a:lnTo>
                  <a:close/>
                </a:path>
                <a:path w="1017269" h="236855">
                  <a:moveTo>
                    <a:pt x="605438" y="161997"/>
                  </a:moveTo>
                  <a:lnTo>
                    <a:pt x="523514" y="161997"/>
                  </a:lnTo>
                  <a:lnTo>
                    <a:pt x="525438" y="166687"/>
                  </a:lnTo>
                  <a:lnTo>
                    <a:pt x="555625" y="186531"/>
                  </a:lnTo>
                  <a:lnTo>
                    <a:pt x="562119" y="186531"/>
                  </a:lnTo>
                  <a:lnTo>
                    <a:pt x="600453" y="169010"/>
                  </a:lnTo>
                  <a:lnTo>
                    <a:pt x="605438" y="161997"/>
                  </a:lnTo>
                  <a:close/>
                </a:path>
                <a:path w="1017269" h="236855">
                  <a:moveTo>
                    <a:pt x="611983" y="82622"/>
                  </a:moveTo>
                  <a:lnTo>
                    <a:pt x="548288" y="82622"/>
                  </a:lnTo>
                  <a:lnTo>
                    <a:pt x="552167" y="83945"/>
                  </a:lnTo>
                  <a:lnTo>
                    <a:pt x="555354" y="86590"/>
                  </a:lnTo>
                  <a:lnTo>
                    <a:pt x="558601" y="89176"/>
                  </a:lnTo>
                  <a:lnTo>
                    <a:pt x="561067" y="92934"/>
                  </a:lnTo>
                  <a:lnTo>
                    <a:pt x="562750" y="97865"/>
                  </a:lnTo>
                  <a:lnTo>
                    <a:pt x="564494" y="102736"/>
                  </a:lnTo>
                  <a:lnTo>
                    <a:pt x="565366" y="108599"/>
                  </a:lnTo>
                  <a:lnTo>
                    <a:pt x="565366" y="122309"/>
                  </a:lnTo>
                  <a:lnTo>
                    <a:pt x="564494" y="128202"/>
                  </a:lnTo>
                  <a:lnTo>
                    <a:pt x="562750" y="133133"/>
                  </a:lnTo>
                  <a:lnTo>
                    <a:pt x="561067" y="138004"/>
                  </a:lnTo>
                  <a:lnTo>
                    <a:pt x="558601" y="141762"/>
                  </a:lnTo>
                  <a:lnTo>
                    <a:pt x="552167" y="146994"/>
                  </a:lnTo>
                  <a:lnTo>
                    <a:pt x="548288" y="148286"/>
                  </a:lnTo>
                  <a:lnTo>
                    <a:pt x="611819" y="148286"/>
                  </a:lnTo>
                  <a:lnTo>
                    <a:pt x="612388" y="146826"/>
                  </a:lnTo>
                  <a:lnTo>
                    <a:pt x="614727" y="137395"/>
                  </a:lnTo>
                  <a:lnTo>
                    <a:pt x="616131" y="126937"/>
                  </a:lnTo>
                  <a:lnTo>
                    <a:pt x="616599" y="115454"/>
                  </a:lnTo>
                  <a:lnTo>
                    <a:pt x="616108" y="103503"/>
                  </a:lnTo>
                  <a:lnTo>
                    <a:pt x="614637" y="92724"/>
                  </a:lnTo>
                  <a:lnTo>
                    <a:pt x="612185" y="83118"/>
                  </a:lnTo>
                  <a:lnTo>
                    <a:pt x="611983" y="82622"/>
                  </a:lnTo>
                  <a:close/>
                </a:path>
                <a:path w="1017269" h="236855">
                  <a:moveTo>
                    <a:pt x="562480" y="44377"/>
                  </a:moveTo>
                  <a:lnTo>
                    <a:pt x="555625" y="44377"/>
                  </a:lnTo>
                  <a:lnTo>
                    <a:pt x="549611" y="45580"/>
                  </a:lnTo>
                  <a:lnTo>
                    <a:pt x="544440" y="47985"/>
                  </a:lnTo>
                  <a:lnTo>
                    <a:pt x="539268" y="50330"/>
                  </a:lnTo>
                  <a:lnTo>
                    <a:pt x="534939" y="53487"/>
                  </a:lnTo>
                  <a:lnTo>
                    <a:pt x="531451" y="57456"/>
                  </a:lnTo>
                  <a:lnTo>
                    <a:pt x="527963" y="61365"/>
                  </a:lnTo>
                  <a:lnTo>
                    <a:pt x="525318" y="65664"/>
                  </a:lnTo>
                  <a:lnTo>
                    <a:pt x="523514" y="70355"/>
                  </a:lnTo>
                  <a:lnTo>
                    <a:pt x="606285" y="70355"/>
                  </a:lnTo>
                  <a:lnTo>
                    <a:pt x="575852" y="46204"/>
                  </a:lnTo>
                  <a:lnTo>
                    <a:pt x="569250" y="44834"/>
                  </a:lnTo>
                  <a:lnTo>
                    <a:pt x="562480" y="44377"/>
                  </a:lnTo>
                  <a:close/>
                </a:path>
                <a:path w="1017269" h="236855">
                  <a:moveTo>
                    <a:pt x="686886" y="46181"/>
                  </a:moveTo>
                  <a:lnTo>
                    <a:pt x="637457" y="46181"/>
                  </a:lnTo>
                  <a:lnTo>
                    <a:pt x="637457" y="236681"/>
                  </a:lnTo>
                  <a:lnTo>
                    <a:pt x="687247" y="236681"/>
                  </a:lnTo>
                  <a:lnTo>
                    <a:pt x="687247" y="161997"/>
                  </a:lnTo>
                  <a:lnTo>
                    <a:pt x="769893" y="161997"/>
                  </a:lnTo>
                  <a:lnTo>
                    <a:pt x="773567" y="155232"/>
                  </a:lnTo>
                  <a:lnTo>
                    <a:pt x="776274" y="148286"/>
                  </a:lnTo>
                  <a:lnTo>
                    <a:pt x="703603" y="148286"/>
                  </a:lnTo>
                  <a:lnTo>
                    <a:pt x="699665" y="146964"/>
                  </a:lnTo>
                  <a:lnTo>
                    <a:pt x="686165" y="108599"/>
                  </a:lnTo>
                  <a:lnTo>
                    <a:pt x="687037" y="102736"/>
                  </a:lnTo>
                  <a:lnTo>
                    <a:pt x="703603" y="82622"/>
                  </a:lnTo>
                  <a:lnTo>
                    <a:pt x="776438" y="82622"/>
                  </a:lnTo>
                  <a:lnTo>
                    <a:pt x="773207" y="74684"/>
                  </a:lnTo>
                  <a:lnTo>
                    <a:pt x="770740" y="70355"/>
                  </a:lnTo>
                  <a:lnTo>
                    <a:pt x="686886" y="70355"/>
                  </a:lnTo>
                  <a:lnTo>
                    <a:pt x="686886" y="46181"/>
                  </a:lnTo>
                  <a:close/>
                </a:path>
                <a:path w="1017269" h="236855">
                  <a:moveTo>
                    <a:pt x="769893" y="161997"/>
                  </a:moveTo>
                  <a:lnTo>
                    <a:pt x="687969" y="161997"/>
                  </a:lnTo>
                  <a:lnTo>
                    <a:pt x="689893" y="166687"/>
                  </a:lnTo>
                  <a:lnTo>
                    <a:pt x="720080" y="186531"/>
                  </a:lnTo>
                  <a:lnTo>
                    <a:pt x="726574" y="186531"/>
                  </a:lnTo>
                  <a:lnTo>
                    <a:pt x="764908" y="169010"/>
                  </a:lnTo>
                  <a:lnTo>
                    <a:pt x="769893" y="161997"/>
                  </a:lnTo>
                  <a:close/>
                </a:path>
                <a:path w="1017269" h="236855">
                  <a:moveTo>
                    <a:pt x="776438" y="82622"/>
                  </a:moveTo>
                  <a:lnTo>
                    <a:pt x="712743" y="82622"/>
                  </a:lnTo>
                  <a:lnTo>
                    <a:pt x="716622" y="83945"/>
                  </a:lnTo>
                  <a:lnTo>
                    <a:pt x="719809" y="86590"/>
                  </a:lnTo>
                  <a:lnTo>
                    <a:pt x="723056" y="89176"/>
                  </a:lnTo>
                  <a:lnTo>
                    <a:pt x="725522" y="92934"/>
                  </a:lnTo>
                  <a:lnTo>
                    <a:pt x="727205" y="97865"/>
                  </a:lnTo>
                  <a:lnTo>
                    <a:pt x="728949" y="102736"/>
                  </a:lnTo>
                  <a:lnTo>
                    <a:pt x="729821" y="108599"/>
                  </a:lnTo>
                  <a:lnTo>
                    <a:pt x="729821" y="122309"/>
                  </a:lnTo>
                  <a:lnTo>
                    <a:pt x="728949" y="128202"/>
                  </a:lnTo>
                  <a:lnTo>
                    <a:pt x="727205" y="133133"/>
                  </a:lnTo>
                  <a:lnTo>
                    <a:pt x="725522" y="138004"/>
                  </a:lnTo>
                  <a:lnTo>
                    <a:pt x="723056" y="141762"/>
                  </a:lnTo>
                  <a:lnTo>
                    <a:pt x="716622" y="146994"/>
                  </a:lnTo>
                  <a:lnTo>
                    <a:pt x="712743" y="148286"/>
                  </a:lnTo>
                  <a:lnTo>
                    <a:pt x="776274" y="148286"/>
                  </a:lnTo>
                  <a:lnTo>
                    <a:pt x="776843" y="146826"/>
                  </a:lnTo>
                  <a:lnTo>
                    <a:pt x="779182" y="137395"/>
                  </a:lnTo>
                  <a:lnTo>
                    <a:pt x="780586" y="126937"/>
                  </a:lnTo>
                  <a:lnTo>
                    <a:pt x="781054" y="115454"/>
                  </a:lnTo>
                  <a:lnTo>
                    <a:pt x="780564" y="103503"/>
                  </a:lnTo>
                  <a:lnTo>
                    <a:pt x="779092" y="92724"/>
                  </a:lnTo>
                  <a:lnTo>
                    <a:pt x="776640" y="83118"/>
                  </a:lnTo>
                  <a:lnTo>
                    <a:pt x="776438" y="82622"/>
                  </a:lnTo>
                  <a:close/>
                </a:path>
                <a:path w="1017269" h="236855">
                  <a:moveTo>
                    <a:pt x="726935" y="44377"/>
                  </a:moveTo>
                  <a:lnTo>
                    <a:pt x="720080" y="44377"/>
                  </a:lnTo>
                  <a:lnTo>
                    <a:pt x="714066" y="45580"/>
                  </a:lnTo>
                  <a:lnTo>
                    <a:pt x="708895" y="47985"/>
                  </a:lnTo>
                  <a:lnTo>
                    <a:pt x="703724" y="50330"/>
                  </a:lnTo>
                  <a:lnTo>
                    <a:pt x="699394" y="53487"/>
                  </a:lnTo>
                  <a:lnTo>
                    <a:pt x="695906" y="57456"/>
                  </a:lnTo>
                  <a:lnTo>
                    <a:pt x="692419" y="61365"/>
                  </a:lnTo>
                  <a:lnTo>
                    <a:pt x="689773" y="65664"/>
                  </a:lnTo>
                  <a:lnTo>
                    <a:pt x="687969" y="70355"/>
                  </a:lnTo>
                  <a:lnTo>
                    <a:pt x="770740" y="70355"/>
                  </a:lnTo>
                  <a:lnTo>
                    <a:pt x="740307" y="46204"/>
                  </a:lnTo>
                  <a:lnTo>
                    <a:pt x="733705" y="44834"/>
                  </a:lnTo>
                  <a:lnTo>
                    <a:pt x="726935" y="44377"/>
                  </a:lnTo>
                  <a:close/>
                </a:path>
                <a:path w="1017269" h="236855">
                  <a:moveTo>
                    <a:pt x="851702" y="0"/>
                  </a:moveTo>
                  <a:lnTo>
                    <a:pt x="801912" y="0"/>
                  </a:lnTo>
                  <a:lnTo>
                    <a:pt x="801912" y="184727"/>
                  </a:lnTo>
                  <a:lnTo>
                    <a:pt x="851702" y="184727"/>
                  </a:lnTo>
                  <a:lnTo>
                    <a:pt x="851702" y="0"/>
                  </a:lnTo>
                  <a:close/>
                </a:path>
                <a:path w="1017269" h="236855">
                  <a:moveTo>
                    <a:pt x="888255" y="196453"/>
                  </a:moveTo>
                  <a:lnTo>
                    <a:pt x="877432" y="231811"/>
                  </a:lnTo>
                  <a:lnTo>
                    <a:pt x="881340" y="233314"/>
                  </a:lnTo>
                  <a:lnTo>
                    <a:pt x="885880" y="234486"/>
                  </a:lnTo>
                  <a:lnTo>
                    <a:pt x="891052" y="235328"/>
                  </a:lnTo>
                  <a:lnTo>
                    <a:pt x="896223" y="236230"/>
                  </a:lnTo>
                  <a:lnTo>
                    <a:pt x="901665" y="236681"/>
                  </a:lnTo>
                  <a:lnTo>
                    <a:pt x="907378" y="236681"/>
                  </a:lnTo>
                  <a:lnTo>
                    <a:pt x="950432" y="222971"/>
                  </a:lnTo>
                  <a:lnTo>
                    <a:pt x="955183" y="216838"/>
                  </a:lnTo>
                  <a:lnTo>
                    <a:pt x="959994" y="210764"/>
                  </a:lnTo>
                  <a:lnTo>
                    <a:pt x="963662" y="203909"/>
                  </a:lnTo>
                  <a:lnTo>
                    <a:pt x="965064" y="199670"/>
                  </a:lnTo>
                  <a:lnTo>
                    <a:pt x="902868" y="199670"/>
                  </a:lnTo>
                  <a:lnTo>
                    <a:pt x="896073" y="198828"/>
                  </a:lnTo>
                  <a:lnTo>
                    <a:pt x="892344" y="197896"/>
                  </a:lnTo>
                  <a:lnTo>
                    <a:pt x="888255" y="196453"/>
                  </a:lnTo>
                  <a:close/>
                </a:path>
                <a:path w="1017269" h="236855">
                  <a:moveTo>
                    <a:pt x="917841" y="46181"/>
                  </a:moveTo>
                  <a:lnTo>
                    <a:pt x="865886" y="46181"/>
                  </a:lnTo>
                  <a:lnTo>
                    <a:pt x="914593" y="190860"/>
                  </a:lnTo>
                  <a:lnTo>
                    <a:pt x="912429" y="195911"/>
                  </a:lnTo>
                  <a:lnTo>
                    <a:pt x="910655" y="197625"/>
                  </a:lnTo>
                  <a:lnTo>
                    <a:pt x="905784" y="199429"/>
                  </a:lnTo>
                  <a:lnTo>
                    <a:pt x="902868" y="199670"/>
                  </a:lnTo>
                  <a:lnTo>
                    <a:pt x="965064" y="199670"/>
                  </a:lnTo>
                  <a:lnTo>
                    <a:pt x="966309" y="195911"/>
                  </a:lnTo>
                  <a:lnTo>
                    <a:pt x="984400" y="142153"/>
                  </a:lnTo>
                  <a:lnTo>
                    <a:pt x="940210" y="142153"/>
                  </a:lnTo>
                  <a:lnTo>
                    <a:pt x="917841" y="46181"/>
                  </a:lnTo>
                  <a:close/>
                </a:path>
                <a:path w="1017269" h="236855">
                  <a:moveTo>
                    <a:pt x="1016699" y="46181"/>
                  </a:moveTo>
                  <a:lnTo>
                    <a:pt x="964383" y="46181"/>
                  </a:lnTo>
                  <a:lnTo>
                    <a:pt x="941653" y="142153"/>
                  </a:lnTo>
                  <a:lnTo>
                    <a:pt x="984400" y="142153"/>
                  </a:lnTo>
                  <a:lnTo>
                    <a:pt x="1016699" y="461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591300" y="609600"/>
              <a:ext cx="1066800" cy="850900"/>
            </a:xfrm>
            <a:custGeom>
              <a:avLst/>
              <a:gdLst/>
              <a:ahLst/>
              <a:cxnLst/>
              <a:rect l="l" t="t" r="r" b="b"/>
              <a:pathLst>
                <a:path w="1066800" h="850900">
                  <a:moveTo>
                    <a:pt x="10668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066800" y="850900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63B8FF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400" y="152400"/>
              <a:ext cx="1679178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52400"/>
            <a:ext cx="13423900" cy="13220700"/>
            <a:chOff x="508000" y="152400"/>
            <a:chExt cx="13423900" cy="13220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736437" y="949552"/>
              <a:ext cx="7542530" cy="184150"/>
            </a:xfrm>
            <a:custGeom>
              <a:avLst/>
              <a:gdLst/>
              <a:ahLst/>
              <a:cxnLst/>
              <a:rect l="l" t="t" r="r" b="b"/>
              <a:pathLst>
                <a:path w="7542530" h="184150">
                  <a:moveTo>
                    <a:pt x="102412" y="14427"/>
                  </a:moveTo>
                  <a:lnTo>
                    <a:pt x="92456" y="14427"/>
                  </a:lnTo>
                  <a:lnTo>
                    <a:pt x="85750" y="14427"/>
                  </a:lnTo>
                  <a:lnTo>
                    <a:pt x="11176" y="14427"/>
                  </a:lnTo>
                  <a:lnTo>
                    <a:pt x="11176" y="28244"/>
                  </a:lnTo>
                  <a:lnTo>
                    <a:pt x="85674" y="28244"/>
                  </a:lnTo>
                  <a:lnTo>
                    <a:pt x="85648" y="34353"/>
                  </a:lnTo>
                  <a:lnTo>
                    <a:pt x="85166" y="45847"/>
                  </a:lnTo>
                  <a:lnTo>
                    <a:pt x="83769" y="60045"/>
                  </a:lnTo>
                  <a:lnTo>
                    <a:pt x="81076" y="76809"/>
                  </a:lnTo>
                  <a:lnTo>
                    <a:pt x="97536" y="78638"/>
                  </a:lnTo>
                  <a:lnTo>
                    <a:pt x="100355" y="61620"/>
                  </a:lnTo>
                  <a:lnTo>
                    <a:pt x="101803" y="46837"/>
                  </a:lnTo>
                  <a:lnTo>
                    <a:pt x="102336" y="34353"/>
                  </a:lnTo>
                  <a:lnTo>
                    <a:pt x="102374" y="28244"/>
                  </a:lnTo>
                  <a:lnTo>
                    <a:pt x="102412" y="14427"/>
                  </a:lnTo>
                  <a:close/>
                </a:path>
                <a:path w="7542530" h="184150">
                  <a:moveTo>
                    <a:pt x="116230" y="101803"/>
                  </a:moveTo>
                  <a:lnTo>
                    <a:pt x="116179" y="101396"/>
                  </a:lnTo>
                  <a:lnTo>
                    <a:pt x="115011" y="89611"/>
                  </a:lnTo>
                  <a:lnTo>
                    <a:pt x="85953" y="92684"/>
                  </a:lnTo>
                  <a:lnTo>
                    <a:pt x="55473" y="94475"/>
                  </a:lnTo>
                  <a:lnTo>
                    <a:pt x="55473" y="55473"/>
                  </a:lnTo>
                  <a:lnTo>
                    <a:pt x="38811" y="55473"/>
                  </a:lnTo>
                  <a:lnTo>
                    <a:pt x="38811" y="94957"/>
                  </a:lnTo>
                  <a:lnTo>
                    <a:pt x="26543" y="95300"/>
                  </a:lnTo>
                  <a:lnTo>
                    <a:pt x="0" y="95504"/>
                  </a:lnTo>
                  <a:lnTo>
                    <a:pt x="1828" y="109321"/>
                  </a:lnTo>
                  <a:lnTo>
                    <a:pt x="27952" y="109093"/>
                  </a:lnTo>
                  <a:lnTo>
                    <a:pt x="56819" y="108077"/>
                  </a:lnTo>
                  <a:lnTo>
                    <a:pt x="86779" y="105816"/>
                  </a:lnTo>
                  <a:lnTo>
                    <a:pt x="116230" y="101803"/>
                  </a:lnTo>
                  <a:close/>
                </a:path>
                <a:path w="7542530" h="184150">
                  <a:moveTo>
                    <a:pt x="150164" y="166014"/>
                  </a:moveTo>
                  <a:lnTo>
                    <a:pt x="44907" y="166014"/>
                  </a:lnTo>
                  <a:lnTo>
                    <a:pt x="44907" y="125780"/>
                  </a:lnTo>
                  <a:lnTo>
                    <a:pt x="28244" y="125780"/>
                  </a:lnTo>
                  <a:lnTo>
                    <a:pt x="28244" y="179832"/>
                  </a:lnTo>
                  <a:lnTo>
                    <a:pt x="150164" y="179832"/>
                  </a:lnTo>
                  <a:lnTo>
                    <a:pt x="150164" y="170281"/>
                  </a:lnTo>
                  <a:lnTo>
                    <a:pt x="150164" y="166014"/>
                  </a:lnTo>
                  <a:close/>
                </a:path>
                <a:path w="7542530" h="184150">
                  <a:moveTo>
                    <a:pt x="170484" y="59944"/>
                  </a:moveTo>
                  <a:lnTo>
                    <a:pt x="144272" y="59944"/>
                  </a:lnTo>
                  <a:lnTo>
                    <a:pt x="144272" y="203"/>
                  </a:lnTo>
                  <a:lnTo>
                    <a:pt x="127406" y="203"/>
                  </a:lnTo>
                  <a:lnTo>
                    <a:pt x="127406" y="138582"/>
                  </a:lnTo>
                  <a:lnTo>
                    <a:pt x="144272" y="138582"/>
                  </a:lnTo>
                  <a:lnTo>
                    <a:pt x="144272" y="73964"/>
                  </a:lnTo>
                  <a:lnTo>
                    <a:pt x="170484" y="73964"/>
                  </a:lnTo>
                  <a:lnTo>
                    <a:pt x="170484" y="59944"/>
                  </a:lnTo>
                  <a:close/>
                </a:path>
                <a:path w="7542530" h="184150">
                  <a:moveTo>
                    <a:pt x="306603" y="133096"/>
                  </a:moveTo>
                  <a:lnTo>
                    <a:pt x="306336" y="131064"/>
                  </a:lnTo>
                  <a:lnTo>
                    <a:pt x="304774" y="119278"/>
                  </a:lnTo>
                  <a:lnTo>
                    <a:pt x="281216" y="122529"/>
                  </a:lnTo>
                  <a:lnTo>
                    <a:pt x="258775" y="124510"/>
                  </a:lnTo>
                  <a:lnTo>
                    <a:pt x="236689" y="125514"/>
                  </a:lnTo>
                  <a:lnTo>
                    <a:pt x="215773" y="125768"/>
                  </a:lnTo>
                  <a:lnTo>
                    <a:pt x="215773" y="82905"/>
                  </a:lnTo>
                  <a:lnTo>
                    <a:pt x="283438" y="82905"/>
                  </a:lnTo>
                  <a:lnTo>
                    <a:pt x="283438" y="17272"/>
                  </a:lnTo>
                  <a:lnTo>
                    <a:pt x="198501" y="17272"/>
                  </a:lnTo>
                  <a:lnTo>
                    <a:pt x="198501" y="31089"/>
                  </a:lnTo>
                  <a:lnTo>
                    <a:pt x="266369" y="31089"/>
                  </a:lnTo>
                  <a:lnTo>
                    <a:pt x="266369" y="69088"/>
                  </a:lnTo>
                  <a:lnTo>
                    <a:pt x="198907" y="69088"/>
                  </a:lnTo>
                  <a:lnTo>
                    <a:pt x="198907" y="139801"/>
                  </a:lnTo>
                  <a:lnTo>
                    <a:pt x="214147" y="139801"/>
                  </a:lnTo>
                  <a:lnTo>
                    <a:pt x="237197" y="139534"/>
                  </a:lnTo>
                  <a:lnTo>
                    <a:pt x="259689" y="138506"/>
                  </a:lnTo>
                  <a:lnTo>
                    <a:pt x="282536" y="136461"/>
                  </a:lnTo>
                  <a:lnTo>
                    <a:pt x="306603" y="133096"/>
                  </a:lnTo>
                  <a:close/>
                </a:path>
                <a:path w="7542530" h="184150">
                  <a:moveTo>
                    <a:pt x="338912" y="0"/>
                  </a:moveTo>
                  <a:lnTo>
                    <a:pt x="322046" y="0"/>
                  </a:lnTo>
                  <a:lnTo>
                    <a:pt x="322046" y="184099"/>
                  </a:lnTo>
                  <a:lnTo>
                    <a:pt x="338912" y="184099"/>
                  </a:lnTo>
                  <a:lnTo>
                    <a:pt x="338912" y="0"/>
                  </a:lnTo>
                  <a:close/>
                </a:path>
                <a:path w="7542530" h="184150">
                  <a:moveTo>
                    <a:pt x="484390" y="130657"/>
                  </a:moveTo>
                  <a:lnTo>
                    <a:pt x="465759" y="117817"/>
                  </a:lnTo>
                  <a:lnTo>
                    <a:pt x="450735" y="99644"/>
                  </a:lnTo>
                  <a:lnTo>
                    <a:pt x="440702" y="78397"/>
                  </a:lnTo>
                  <a:lnTo>
                    <a:pt x="437045" y="56286"/>
                  </a:lnTo>
                  <a:lnTo>
                    <a:pt x="437045" y="33121"/>
                  </a:lnTo>
                  <a:lnTo>
                    <a:pt x="477685" y="33121"/>
                  </a:lnTo>
                  <a:lnTo>
                    <a:pt x="477685" y="26416"/>
                  </a:lnTo>
                  <a:lnTo>
                    <a:pt x="477685" y="18897"/>
                  </a:lnTo>
                  <a:lnTo>
                    <a:pt x="378726" y="18897"/>
                  </a:lnTo>
                  <a:lnTo>
                    <a:pt x="378726" y="33121"/>
                  </a:lnTo>
                  <a:lnTo>
                    <a:pt x="420585" y="33121"/>
                  </a:lnTo>
                  <a:lnTo>
                    <a:pt x="420585" y="56286"/>
                  </a:lnTo>
                  <a:lnTo>
                    <a:pt x="416712" y="79921"/>
                  </a:lnTo>
                  <a:lnTo>
                    <a:pt x="406234" y="102565"/>
                  </a:lnTo>
                  <a:lnTo>
                    <a:pt x="390842" y="121780"/>
                  </a:lnTo>
                  <a:lnTo>
                    <a:pt x="372224" y="135128"/>
                  </a:lnTo>
                  <a:lnTo>
                    <a:pt x="381977" y="148539"/>
                  </a:lnTo>
                  <a:lnTo>
                    <a:pt x="402196" y="133324"/>
                  </a:lnTo>
                  <a:lnTo>
                    <a:pt x="418731" y="111252"/>
                  </a:lnTo>
                  <a:lnTo>
                    <a:pt x="429044" y="86791"/>
                  </a:lnTo>
                  <a:lnTo>
                    <a:pt x="438340" y="108407"/>
                  </a:lnTo>
                  <a:lnTo>
                    <a:pt x="454583" y="129387"/>
                  </a:lnTo>
                  <a:lnTo>
                    <a:pt x="474840" y="144068"/>
                  </a:lnTo>
                  <a:lnTo>
                    <a:pt x="484390" y="130657"/>
                  </a:lnTo>
                  <a:close/>
                </a:path>
                <a:path w="7542530" h="184150">
                  <a:moveTo>
                    <a:pt x="546569" y="74371"/>
                  </a:moveTo>
                  <a:lnTo>
                    <a:pt x="516496" y="74371"/>
                  </a:lnTo>
                  <a:lnTo>
                    <a:pt x="516496" y="203"/>
                  </a:lnTo>
                  <a:lnTo>
                    <a:pt x="499427" y="203"/>
                  </a:lnTo>
                  <a:lnTo>
                    <a:pt x="499427" y="183896"/>
                  </a:lnTo>
                  <a:lnTo>
                    <a:pt x="516496" y="183896"/>
                  </a:lnTo>
                  <a:lnTo>
                    <a:pt x="516496" y="88595"/>
                  </a:lnTo>
                  <a:lnTo>
                    <a:pt x="546569" y="88595"/>
                  </a:lnTo>
                  <a:lnTo>
                    <a:pt x="546569" y="74371"/>
                  </a:lnTo>
                  <a:close/>
                </a:path>
                <a:path w="7542530" h="184150">
                  <a:moveTo>
                    <a:pt x="1094028" y="17475"/>
                  </a:moveTo>
                  <a:lnTo>
                    <a:pt x="1078382" y="17475"/>
                  </a:lnTo>
                  <a:lnTo>
                    <a:pt x="1078382" y="62382"/>
                  </a:lnTo>
                  <a:lnTo>
                    <a:pt x="1078382" y="75996"/>
                  </a:lnTo>
                  <a:lnTo>
                    <a:pt x="1078382" y="124155"/>
                  </a:lnTo>
                  <a:lnTo>
                    <a:pt x="1039977" y="124155"/>
                  </a:lnTo>
                  <a:lnTo>
                    <a:pt x="1039977" y="75996"/>
                  </a:lnTo>
                  <a:lnTo>
                    <a:pt x="1078382" y="75996"/>
                  </a:lnTo>
                  <a:lnTo>
                    <a:pt x="1078382" y="62382"/>
                  </a:lnTo>
                  <a:lnTo>
                    <a:pt x="1039977" y="62382"/>
                  </a:lnTo>
                  <a:lnTo>
                    <a:pt x="1039977" y="17475"/>
                  </a:lnTo>
                  <a:lnTo>
                    <a:pt x="1023924" y="17475"/>
                  </a:lnTo>
                  <a:lnTo>
                    <a:pt x="1023924" y="137972"/>
                  </a:lnTo>
                  <a:lnTo>
                    <a:pt x="1094028" y="137972"/>
                  </a:lnTo>
                  <a:lnTo>
                    <a:pt x="1094028" y="124155"/>
                  </a:lnTo>
                  <a:lnTo>
                    <a:pt x="1094028" y="75996"/>
                  </a:lnTo>
                  <a:lnTo>
                    <a:pt x="1094028" y="62382"/>
                  </a:lnTo>
                  <a:lnTo>
                    <a:pt x="1094028" y="17475"/>
                  </a:lnTo>
                  <a:close/>
                </a:path>
                <a:path w="7542530" h="184150">
                  <a:moveTo>
                    <a:pt x="1173480" y="203"/>
                  </a:moveTo>
                  <a:lnTo>
                    <a:pt x="1157224" y="203"/>
                  </a:lnTo>
                  <a:lnTo>
                    <a:pt x="1157224" y="72948"/>
                  </a:lnTo>
                  <a:lnTo>
                    <a:pt x="1132636" y="72948"/>
                  </a:lnTo>
                  <a:lnTo>
                    <a:pt x="1132636" y="4064"/>
                  </a:lnTo>
                  <a:lnTo>
                    <a:pt x="1116584" y="4064"/>
                  </a:lnTo>
                  <a:lnTo>
                    <a:pt x="1116584" y="174752"/>
                  </a:lnTo>
                  <a:lnTo>
                    <a:pt x="1132636" y="174752"/>
                  </a:lnTo>
                  <a:lnTo>
                    <a:pt x="1132636" y="86766"/>
                  </a:lnTo>
                  <a:lnTo>
                    <a:pt x="1157224" y="86766"/>
                  </a:lnTo>
                  <a:lnTo>
                    <a:pt x="1157224" y="183896"/>
                  </a:lnTo>
                  <a:lnTo>
                    <a:pt x="1173480" y="183896"/>
                  </a:lnTo>
                  <a:lnTo>
                    <a:pt x="1173480" y="86766"/>
                  </a:lnTo>
                  <a:lnTo>
                    <a:pt x="1173480" y="72948"/>
                  </a:lnTo>
                  <a:lnTo>
                    <a:pt x="1173480" y="203"/>
                  </a:lnTo>
                  <a:close/>
                </a:path>
                <a:path w="7542530" h="184150">
                  <a:moveTo>
                    <a:pt x="1350035" y="151790"/>
                  </a:moveTo>
                  <a:lnTo>
                    <a:pt x="1345742" y="138264"/>
                  </a:lnTo>
                  <a:lnTo>
                    <a:pt x="1339291" y="133096"/>
                  </a:lnTo>
                  <a:lnTo>
                    <a:pt x="1333322" y="128320"/>
                  </a:lnTo>
                  <a:lnTo>
                    <a:pt x="1332966" y="128219"/>
                  </a:lnTo>
                  <a:lnTo>
                    <a:pt x="1332966" y="151790"/>
                  </a:lnTo>
                  <a:lnTo>
                    <a:pt x="1329880" y="159778"/>
                  </a:lnTo>
                  <a:lnTo>
                    <a:pt x="1320901" y="165633"/>
                  </a:lnTo>
                  <a:lnTo>
                    <a:pt x="1306487" y="169252"/>
                  </a:lnTo>
                  <a:lnTo>
                    <a:pt x="1287043" y="170484"/>
                  </a:lnTo>
                  <a:lnTo>
                    <a:pt x="1267701" y="169252"/>
                  </a:lnTo>
                  <a:lnTo>
                    <a:pt x="1253261" y="165633"/>
                  </a:lnTo>
                  <a:lnTo>
                    <a:pt x="1244244" y="159778"/>
                  </a:lnTo>
                  <a:lnTo>
                    <a:pt x="1241120" y="151790"/>
                  </a:lnTo>
                  <a:lnTo>
                    <a:pt x="1244244" y="143814"/>
                  </a:lnTo>
                  <a:lnTo>
                    <a:pt x="1253261" y="137947"/>
                  </a:lnTo>
                  <a:lnTo>
                    <a:pt x="1267701" y="134340"/>
                  </a:lnTo>
                  <a:lnTo>
                    <a:pt x="1287043" y="133096"/>
                  </a:lnTo>
                  <a:lnTo>
                    <a:pt x="1306487" y="134340"/>
                  </a:lnTo>
                  <a:lnTo>
                    <a:pt x="1320901" y="137947"/>
                  </a:lnTo>
                  <a:lnTo>
                    <a:pt x="1329880" y="143814"/>
                  </a:lnTo>
                  <a:lnTo>
                    <a:pt x="1332966" y="151790"/>
                  </a:lnTo>
                  <a:lnTo>
                    <a:pt x="1332966" y="128219"/>
                  </a:lnTo>
                  <a:lnTo>
                    <a:pt x="1313522" y="122186"/>
                  </a:lnTo>
                  <a:lnTo>
                    <a:pt x="1287043" y="120091"/>
                  </a:lnTo>
                  <a:lnTo>
                    <a:pt x="1260576" y="122186"/>
                  </a:lnTo>
                  <a:lnTo>
                    <a:pt x="1240764" y="128320"/>
                  </a:lnTo>
                  <a:lnTo>
                    <a:pt x="1228356" y="138264"/>
                  </a:lnTo>
                  <a:lnTo>
                    <a:pt x="1224051" y="151790"/>
                  </a:lnTo>
                  <a:lnTo>
                    <a:pt x="1228356" y="165404"/>
                  </a:lnTo>
                  <a:lnTo>
                    <a:pt x="1240764" y="175336"/>
                  </a:lnTo>
                  <a:lnTo>
                    <a:pt x="1260576" y="181432"/>
                  </a:lnTo>
                  <a:lnTo>
                    <a:pt x="1287043" y="183489"/>
                  </a:lnTo>
                  <a:lnTo>
                    <a:pt x="1313522" y="181432"/>
                  </a:lnTo>
                  <a:lnTo>
                    <a:pt x="1333322" y="175336"/>
                  </a:lnTo>
                  <a:lnTo>
                    <a:pt x="1339392" y="170484"/>
                  </a:lnTo>
                  <a:lnTo>
                    <a:pt x="1345742" y="165404"/>
                  </a:lnTo>
                  <a:lnTo>
                    <a:pt x="1350035" y="151790"/>
                  </a:lnTo>
                  <a:close/>
                </a:path>
                <a:path w="7542530" h="184150">
                  <a:moveTo>
                    <a:pt x="1359992" y="60553"/>
                  </a:moveTo>
                  <a:lnTo>
                    <a:pt x="1336128" y="54419"/>
                  </a:lnTo>
                  <a:lnTo>
                    <a:pt x="1315516" y="43408"/>
                  </a:lnTo>
                  <a:lnTo>
                    <a:pt x="1301051" y="28638"/>
                  </a:lnTo>
                  <a:lnTo>
                    <a:pt x="1295577" y="11176"/>
                  </a:lnTo>
                  <a:lnTo>
                    <a:pt x="1295577" y="3048"/>
                  </a:lnTo>
                  <a:lnTo>
                    <a:pt x="1293139" y="3048"/>
                  </a:lnTo>
                  <a:lnTo>
                    <a:pt x="1281150" y="3048"/>
                  </a:lnTo>
                  <a:lnTo>
                    <a:pt x="1278509" y="3048"/>
                  </a:lnTo>
                  <a:lnTo>
                    <a:pt x="1278509" y="11176"/>
                  </a:lnTo>
                  <a:lnTo>
                    <a:pt x="1273073" y="28638"/>
                  </a:lnTo>
                  <a:lnTo>
                    <a:pt x="1258646" y="43408"/>
                  </a:lnTo>
                  <a:lnTo>
                    <a:pt x="1238046" y="54419"/>
                  </a:lnTo>
                  <a:lnTo>
                    <a:pt x="1214094" y="60553"/>
                  </a:lnTo>
                  <a:lnTo>
                    <a:pt x="1220597" y="73964"/>
                  </a:lnTo>
                  <a:lnTo>
                    <a:pt x="1247711" y="66243"/>
                  </a:lnTo>
                  <a:lnTo>
                    <a:pt x="1270889" y="52705"/>
                  </a:lnTo>
                  <a:lnTo>
                    <a:pt x="1287068" y="34112"/>
                  </a:lnTo>
                  <a:lnTo>
                    <a:pt x="1287170" y="33731"/>
                  </a:lnTo>
                  <a:lnTo>
                    <a:pt x="1287284" y="34112"/>
                  </a:lnTo>
                  <a:lnTo>
                    <a:pt x="1303477" y="52628"/>
                  </a:lnTo>
                  <a:lnTo>
                    <a:pt x="1326680" y="66154"/>
                  </a:lnTo>
                  <a:lnTo>
                    <a:pt x="1353693" y="73964"/>
                  </a:lnTo>
                  <a:lnTo>
                    <a:pt x="1359992" y="60553"/>
                  </a:lnTo>
                  <a:close/>
                </a:path>
                <a:path w="7542530" h="184150">
                  <a:moveTo>
                    <a:pt x="1370152" y="91440"/>
                  </a:moveTo>
                  <a:lnTo>
                    <a:pt x="1295374" y="91440"/>
                  </a:lnTo>
                  <a:lnTo>
                    <a:pt x="1295374" y="64414"/>
                  </a:lnTo>
                  <a:lnTo>
                    <a:pt x="1278712" y="64414"/>
                  </a:lnTo>
                  <a:lnTo>
                    <a:pt x="1278712" y="91440"/>
                  </a:lnTo>
                  <a:lnTo>
                    <a:pt x="1204137" y="91440"/>
                  </a:lnTo>
                  <a:lnTo>
                    <a:pt x="1204137" y="104851"/>
                  </a:lnTo>
                  <a:lnTo>
                    <a:pt x="1370152" y="104851"/>
                  </a:lnTo>
                  <a:lnTo>
                    <a:pt x="1370152" y="98755"/>
                  </a:lnTo>
                  <a:lnTo>
                    <a:pt x="1370152" y="91440"/>
                  </a:lnTo>
                  <a:close/>
                </a:path>
                <a:path w="7542530" h="184150">
                  <a:moveTo>
                    <a:pt x="1549971" y="94284"/>
                  </a:moveTo>
                  <a:lnTo>
                    <a:pt x="1525955" y="86842"/>
                  </a:lnTo>
                  <a:lnTo>
                    <a:pt x="1504403" y="73431"/>
                  </a:lnTo>
                  <a:lnTo>
                    <a:pt x="1488871" y="55575"/>
                  </a:lnTo>
                  <a:lnTo>
                    <a:pt x="1482915" y="34747"/>
                  </a:lnTo>
                  <a:lnTo>
                    <a:pt x="1482915" y="30683"/>
                  </a:lnTo>
                  <a:lnTo>
                    <a:pt x="1543672" y="30683"/>
                  </a:lnTo>
                  <a:lnTo>
                    <a:pt x="1543672" y="23368"/>
                  </a:lnTo>
                  <a:lnTo>
                    <a:pt x="1543672" y="16865"/>
                  </a:lnTo>
                  <a:lnTo>
                    <a:pt x="1404886" y="16865"/>
                  </a:lnTo>
                  <a:lnTo>
                    <a:pt x="1404886" y="30683"/>
                  </a:lnTo>
                  <a:lnTo>
                    <a:pt x="1465643" y="30683"/>
                  </a:lnTo>
                  <a:lnTo>
                    <a:pt x="1465643" y="34747"/>
                  </a:lnTo>
                  <a:lnTo>
                    <a:pt x="1459712" y="55664"/>
                  </a:lnTo>
                  <a:lnTo>
                    <a:pt x="1444307" y="73736"/>
                  </a:lnTo>
                  <a:lnTo>
                    <a:pt x="1422946" y="87363"/>
                  </a:lnTo>
                  <a:lnTo>
                    <a:pt x="1399197" y="94894"/>
                  </a:lnTo>
                  <a:lnTo>
                    <a:pt x="1406105" y="108305"/>
                  </a:lnTo>
                  <a:lnTo>
                    <a:pt x="1432890" y="98933"/>
                  </a:lnTo>
                  <a:lnTo>
                    <a:pt x="1456550" y="82804"/>
                  </a:lnTo>
                  <a:lnTo>
                    <a:pt x="1473428" y="61048"/>
                  </a:lnTo>
                  <a:lnTo>
                    <a:pt x="1474304" y="57467"/>
                  </a:lnTo>
                  <a:lnTo>
                    <a:pt x="1475168" y="60985"/>
                  </a:lnTo>
                  <a:lnTo>
                    <a:pt x="1492186" y="82575"/>
                  </a:lnTo>
                  <a:lnTo>
                    <a:pt x="1516100" y="98501"/>
                  </a:lnTo>
                  <a:lnTo>
                    <a:pt x="1543265" y="107696"/>
                  </a:lnTo>
                  <a:lnTo>
                    <a:pt x="1549971" y="94284"/>
                  </a:lnTo>
                  <a:close/>
                </a:path>
                <a:path w="7542530" h="184150">
                  <a:moveTo>
                    <a:pt x="1557693" y="146304"/>
                  </a:moveTo>
                  <a:lnTo>
                    <a:pt x="1482712" y="146304"/>
                  </a:lnTo>
                  <a:lnTo>
                    <a:pt x="1482712" y="101803"/>
                  </a:lnTo>
                  <a:lnTo>
                    <a:pt x="1466049" y="101803"/>
                  </a:lnTo>
                  <a:lnTo>
                    <a:pt x="1466049" y="146304"/>
                  </a:lnTo>
                  <a:lnTo>
                    <a:pt x="1391272" y="146304"/>
                  </a:lnTo>
                  <a:lnTo>
                    <a:pt x="1391272" y="160324"/>
                  </a:lnTo>
                  <a:lnTo>
                    <a:pt x="1557693" y="160324"/>
                  </a:lnTo>
                  <a:lnTo>
                    <a:pt x="1557693" y="150977"/>
                  </a:lnTo>
                  <a:lnTo>
                    <a:pt x="1557693" y="146304"/>
                  </a:lnTo>
                  <a:close/>
                </a:path>
                <a:path w="7542530" h="184150">
                  <a:moveTo>
                    <a:pt x="1694637" y="22555"/>
                  </a:moveTo>
                  <a:lnTo>
                    <a:pt x="1647291" y="22555"/>
                  </a:lnTo>
                  <a:lnTo>
                    <a:pt x="1647291" y="203"/>
                  </a:lnTo>
                  <a:lnTo>
                    <a:pt x="1630426" y="203"/>
                  </a:lnTo>
                  <a:lnTo>
                    <a:pt x="1630426" y="22555"/>
                  </a:lnTo>
                  <a:lnTo>
                    <a:pt x="1583080" y="22555"/>
                  </a:lnTo>
                  <a:lnTo>
                    <a:pt x="1583080" y="36169"/>
                  </a:lnTo>
                  <a:lnTo>
                    <a:pt x="1694637" y="36169"/>
                  </a:lnTo>
                  <a:lnTo>
                    <a:pt x="1694637" y="30073"/>
                  </a:lnTo>
                  <a:lnTo>
                    <a:pt x="1694637" y="22555"/>
                  </a:lnTo>
                  <a:close/>
                </a:path>
                <a:path w="7542530" h="184150">
                  <a:moveTo>
                    <a:pt x="1700530" y="141630"/>
                  </a:moveTo>
                  <a:lnTo>
                    <a:pt x="1700428" y="140614"/>
                  </a:lnTo>
                  <a:lnTo>
                    <a:pt x="1699310" y="129235"/>
                  </a:lnTo>
                  <a:lnTo>
                    <a:pt x="1668716" y="132245"/>
                  </a:lnTo>
                  <a:lnTo>
                    <a:pt x="1647494" y="133375"/>
                  </a:lnTo>
                  <a:lnTo>
                    <a:pt x="1647494" y="114604"/>
                  </a:lnTo>
                  <a:lnTo>
                    <a:pt x="1647494" y="113461"/>
                  </a:lnTo>
                  <a:lnTo>
                    <a:pt x="1656816" y="112217"/>
                  </a:lnTo>
                  <a:lnTo>
                    <a:pt x="1660677" y="110337"/>
                  </a:lnTo>
                  <a:lnTo>
                    <a:pt x="1670812" y="105410"/>
                  </a:lnTo>
                  <a:lnTo>
                    <a:pt x="1674025" y="101600"/>
                  </a:lnTo>
                  <a:lnTo>
                    <a:pt x="1679841" y="94716"/>
                  </a:lnTo>
                  <a:lnTo>
                    <a:pt x="1683054" y="80670"/>
                  </a:lnTo>
                  <a:lnTo>
                    <a:pt x="1679841" y="66713"/>
                  </a:lnTo>
                  <a:lnTo>
                    <a:pt x="1673961" y="59740"/>
                  </a:lnTo>
                  <a:lnTo>
                    <a:pt x="1670812" y="56007"/>
                  </a:lnTo>
                  <a:lnTo>
                    <a:pt x="1667002" y="54152"/>
                  </a:lnTo>
                  <a:lnTo>
                    <a:pt x="1667002" y="80670"/>
                  </a:lnTo>
                  <a:lnTo>
                    <a:pt x="1664931" y="89255"/>
                  </a:lnTo>
                  <a:lnTo>
                    <a:pt x="1659128" y="95859"/>
                  </a:lnTo>
                  <a:lnTo>
                    <a:pt x="1650199" y="100101"/>
                  </a:lnTo>
                  <a:lnTo>
                    <a:pt x="1638757" y="101600"/>
                  </a:lnTo>
                  <a:lnTo>
                    <a:pt x="1627428" y="100101"/>
                  </a:lnTo>
                  <a:lnTo>
                    <a:pt x="1618564" y="95859"/>
                  </a:lnTo>
                  <a:lnTo>
                    <a:pt x="1612785" y="89255"/>
                  </a:lnTo>
                  <a:lnTo>
                    <a:pt x="1610715" y="80670"/>
                  </a:lnTo>
                  <a:lnTo>
                    <a:pt x="1612785" y="72085"/>
                  </a:lnTo>
                  <a:lnTo>
                    <a:pt x="1618564" y="65481"/>
                  </a:lnTo>
                  <a:lnTo>
                    <a:pt x="1627428" y="61239"/>
                  </a:lnTo>
                  <a:lnTo>
                    <a:pt x="1638757" y="59740"/>
                  </a:lnTo>
                  <a:lnTo>
                    <a:pt x="1650199" y="61239"/>
                  </a:lnTo>
                  <a:lnTo>
                    <a:pt x="1659128" y="65481"/>
                  </a:lnTo>
                  <a:lnTo>
                    <a:pt x="1664931" y="72085"/>
                  </a:lnTo>
                  <a:lnTo>
                    <a:pt x="1667002" y="80670"/>
                  </a:lnTo>
                  <a:lnTo>
                    <a:pt x="1667002" y="54152"/>
                  </a:lnTo>
                  <a:lnTo>
                    <a:pt x="1656816" y="49161"/>
                  </a:lnTo>
                  <a:lnTo>
                    <a:pt x="1638757" y="46736"/>
                  </a:lnTo>
                  <a:lnTo>
                    <a:pt x="1620812" y="49161"/>
                  </a:lnTo>
                  <a:lnTo>
                    <a:pt x="1606880" y="56007"/>
                  </a:lnTo>
                  <a:lnTo>
                    <a:pt x="1597863" y="66713"/>
                  </a:lnTo>
                  <a:lnTo>
                    <a:pt x="1594662" y="80670"/>
                  </a:lnTo>
                  <a:lnTo>
                    <a:pt x="1597863" y="94716"/>
                  </a:lnTo>
                  <a:lnTo>
                    <a:pt x="1606880" y="105410"/>
                  </a:lnTo>
                  <a:lnTo>
                    <a:pt x="1620812" y="112217"/>
                  </a:lnTo>
                  <a:lnTo>
                    <a:pt x="1630426" y="113499"/>
                  </a:lnTo>
                  <a:lnTo>
                    <a:pt x="1630426" y="134086"/>
                  </a:lnTo>
                  <a:lnTo>
                    <a:pt x="1607070" y="134670"/>
                  </a:lnTo>
                  <a:lnTo>
                    <a:pt x="1579219" y="134924"/>
                  </a:lnTo>
                  <a:lnTo>
                    <a:pt x="1581454" y="148945"/>
                  </a:lnTo>
                  <a:lnTo>
                    <a:pt x="1608632" y="148780"/>
                  </a:lnTo>
                  <a:lnTo>
                    <a:pt x="1638401" y="147878"/>
                  </a:lnTo>
                  <a:lnTo>
                    <a:pt x="1669465" y="145694"/>
                  </a:lnTo>
                  <a:lnTo>
                    <a:pt x="1700530" y="141630"/>
                  </a:lnTo>
                  <a:close/>
                </a:path>
                <a:path w="7542530" h="184150">
                  <a:moveTo>
                    <a:pt x="1727758" y="203"/>
                  </a:moveTo>
                  <a:lnTo>
                    <a:pt x="1710893" y="203"/>
                  </a:lnTo>
                  <a:lnTo>
                    <a:pt x="1710893" y="183896"/>
                  </a:lnTo>
                  <a:lnTo>
                    <a:pt x="1727758" y="183896"/>
                  </a:lnTo>
                  <a:lnTo>
                    <a:pt x="1727758" y="203"/>
                  </a:lnTo>
                  <a:close/>
                </a:path>
                <a:path w="7542530" h="184150">
                  <a:moveTo>
                    <a:pt x="2189480" y="75996"/>
                  </a:moveTo>
                  <a:lnTo>
                    <a:pt x="2165959" y="69621"/>
                  </a:lnTo>
                  <a:lnTo>
                    <a:pt x="2145538" y="58318"/>
                  </a:lnTo>
                  <a:lnTo>
                    <a:pt x="2131123" y="43370"/>
                  </a:lnTo>
                  <a:lnTo>
                    <a:pt x="2125675" y="26009"/>
                  </a:lnTo>
                  <a:lnTo>
                    <a:pt x="2125675" y="25196"/>
                  </a:lnTo>
                  <a:lnTo>
                    <a:pt x="2183384" y="25196"/>
                  </a:lnTo>
                  <a:lnTo>
                    <a:pt x="2183384" y="18288"/>
                  </a:lnTo>
                  <a:lnTo>
                    <a:pt x="2183384" y="11582"/>
                  </a:lnTo>
                  <a:lnTo>
                    <a:pt x="2048865" y="11582"/>
                  </a:lnTo>
                  <a:lnTo>
                    <a:pt x="2048865" y="25196"/>
                  </a:lnTo>
                  <a:lnTo>
                    <a:pt x="2106980" y="25196"/>
                  </a:lnTo>
                  <a:lnTo>
                    <a:pt x="2106980" y="26009"/>
                  </a:lnTo>
                  <a:lnTo>
                    <a:pt x="2101545" y="43370"/>
                  </a:lnTo>
                  <a:lnTo>
                    <a:pt x="2087194" y="58318"/>
                  </a:lnTo>
                  <a:lnTo>
                    <a:pt x="2066772" y="69621"/>
                  </a:lnTo>
                  <a:lnTo>
                    <a:pt x="2043176" y="75996"/>
                  </a:lnTo>
                  <a:lnTo>
                    <a:pt x="2049678" y="89408"/>
                  </a:lnTo>
                  <a:lnTo>
                    <a:pt x="2076513" y="81483"/>
                  </a:lnTo>
                  <a:lnTo>
                    <a:pt x="2099513" y="67691"/>
                  </a:lnTo>
                  <a:lnTo>
                    <a:pt x="2115566" y="48920"/>
                  </a:lnTo>
                  <a:lnTo>
                    <a:pt x="2116417" y="45720"/>
                  </a:lnTo>
                  <a:lnTo>
                    <a:pt x="2117255" y="48920"/>
                  </a:lnTo>
                  <a:lnTo>
                    <a:pt x="2133269" y="67691"/>
                  </a:lnTo>
                  <a:lnTo>
                    <a:pt x="2156244" y="81483"/>
                  </a:lnTo>
                  <a:lnTo>
                    <a:pt x="2183180" y="89408"/>
                  </a:lnTo>
                  <a:lnTo>
                    <a:pt x="2189480" y="75996"/>
                  </a:lnTo>
                  <a:close/>
                </a:path>
                <a:path w="7542530" h="184150">
                  <a:moveTo>
                    <a:pt x="2199436" y="104851"/>
                  </a:moveTo>
                  <a:lnTo>
                    <a:pt x="2033422" y="104851"/>
                  </a:lnTo>
                  <a:lnTo>
                    <a:pt x="2033422" y="118668"/>
                  </a:lnTo>
                  <a:lnTo>
                    <a:pt x="2107590" y="118668"/>
                  </a:lnTo>
                  <a:lnTo>
                    <a:pt x="2107590" y="183896"/>
                  </a:lnTo>
                  <a:lnTo>
                    <a:pt x="2124252" y="183896"/>
                  </a:lnTo>
                  <a:lnTo>
                    <a:pt x="2124252" y="118668"/>
                  </a:lnTo>
                  <a:lnTo>
                    <a:pt x="2199436" y="118668"/>
                  </a:lnTo>
                  <a:lnTo>
                    <a:pt x="2199436" y="113792"/>
                  </a:lnTo>
                  <a:lnTo>
                    <a:pt x="2199436" y="104851"/>
                  </a:lnTo>
                  <a:close/>
                </a:path>
                <a:path w="7542530" h="184150">
                  <a:moveTo>
                    <a:pt x="2365019" y="8737"/>
                  </a:moveTo>
                  <a:lnTo>
                    <a:pt x="2348357" y="8737"/>
                  </a:lnTo>
                  <a:lnTo>
                    <a:pt x="2348357" y="22352"/>
                  </a:lnTo>
                  <a:lnTo>
                    <a:pt x="2348357" y="59740"/>
                  </a:lnTo>
                  <a:lnTo>
                    <a:pt x="2257933" y="59740"/>
                  </a:lnTo>
                  <a:lnTo>
                    <a:pt x="2257933" y="22352"/>
                  </a:lnTo>
                  <a:lnTo>
                    <a:pt x="2348357" y="22352"/>
                  </a:lnTo>
                  <a:lnTo>
                    <a:pt x="2348357" y="8737"/>
                  </a:lnTo>
                  <a:lnTo>
                    <a:pt x="2241473" y="8737"/>
                  </a:lnTo>
                  <a:lnTo>
                    <a:pt x="2241473" y="73355"/>
                  </a:lnTo>
                  <a:lnTo>
                    <a:pt x="2365019" y="73355"/>
                  </a:lnTo>
                  <a:lnTo>
                    <a:pt x="2365019" y="59740"/>
                  </a:lnTo>
                  <a:lnTo>
                    <a:pt x="2365019" y="22352"/>
                  </a:lnTo>
                  <a:lnTo>
                    <a:pt x="2365019" y="8737"/>
                  </a:lnTo>
                  <a:close/>
                </a:path>
                <a:path w="7542530" h="184150">
                  <a:moveTo>
                    <a:pt x="2368067" y="166014"/>
                  </a:moveTo>
                  <a:lnTo>
                    <a:pt x="2257933" y="166014"/>
                  </a:lnTo>
                  <a:lnTo>
                    <a:pt x="2257933" y="127203"/>
                  </a:lnTo>
                  <a:lnTo>
                    <a:pt x="2241270" y="127203"/>
                  </a:lnTo>
                  <a:lnTo>
                    <a:pt x="2241270" y="179832"/>
                  </a:lnTo>
                  <a:lnTo>
                    <a:pt x="2368067" y="179832"/>
                  </a:lnTo>
                  <a:lnTo>
                    <a:pt x="2368067" y="170891"/>
                  </a:lnTo>
                  <a:lnTo>
                    <a:pt x="2368067" y="166014"/>
                  </a:lnTo>
                  <a:close/>
                </a:path>
                <a:path w="7542530" h="184150">
                  <a:moveTo>
                    <a:pt x="2386558" y="94081"/>
                  </a:moveTo>
                  <a:lnTo>
                    <a:pt x="2220137" y="94081"/>
                  </a:lnTo>
                  <a:lnTo>
                    <a:pt x="2220137" y="107899"/>
                  </a:lnTo>
                  <a:lnTo>
                    <a:pt x="2296134" y="107899"/>
                  </a:lnTo>
                  <a:lnTo>
                    <a:pt x="2296134" y="144881"/>
                  </a:lnTo>
                  <a:lnTo>
                    <a:pt x="2313000" y="144881"/>
                  </a:lnTo>
                  <a:lnTo>
                    <a:pt x="2313000" y="107899"/>
                  </a:lnTo>
                  <a:lnTo>
                    <a:pt x="2386558" y="107899"/>
                  </a:lnTo>
                  <a:lnTo>
                    <a:pt x="2386558" y="102616"/>
                  </a:lnTo>
                  <a:lnTo>
                    <a:pt x="2386558" y="94081"/>
                  </a:lnTo>
                  <a:close/>
                </a:path>
                <a:path w="7542530" h="184150">
                  <a:moveTo>
                    <a:pt x="2552560" y="125780"/>
                  </a:moveTo>
                  <a:lnTo>
                    <a:pt x="2425560" y="125780"/>
                  </a:lnTo>
                  <a:lnTo>
                    <a:pt x="2425560" y="139598"/>
                  </a:lnTo>
                  <a:lnTo>
                    <a:pt x="2535694" y="139598"/>
                  </a:lnTo>
                  <a:lnTo>
                    <a:pt x="2535694" y="183896"/>
                  </a:lnTo>
                  <a:lnTo>
                    <a:pt x="2552560" y="183896"/>
                  </a:lnTo>
                  <a:lnTo>
                    <a:pt x="2552560" y="125780"/>
                  </a:lnTo>
                  <a:close/>
                </a:path>
                <a:path w="7542530" h="184150">
                  <a:moveTo>
                    <a:pt x="2573083" y="93268"/>
                  </a:moveTo>
                  <a:lnTo>
                    <a:pt x="2498509" y="93268"/>
                  </a:lnTo>
                  <a:lnTo>
                    <a:pt x="2498509" y="70307"/>
                  </a:lnTo>
                  <a:lnTo>
                    <a:pt x="2551950" y="70307"/>
                  </a:lnTo>
                  <a:lnTo>
                    <a:pt x="2551950" y="66649"/>
                  </a:lnTo>
                  <a:lnTo>
                    <a:pt x="2551950" y="56692"/>
                  </a:lnTo>
                  <a:lnTo>
                    <a:pt x="2551950" y="21336"/>
                  </a:lnTo>
                  <a:lnTo>
                    <a:pt x="2551950" y="7721"/>
                  </a:lnTo>
                  <a:lnTo>
                    <a:pt x="2535288" y="7721"/>
                  </a:lnTo>
                  <a:lnTo>
                    <a:pt x="2535288" y="21336"/>
                  </a:lnTo>
                  <a:lnTo>
                    <a:pt x="2535288" y="56692"/>
                  </a:lnTo>
                  <a:lnTo>
                    <a:pt x="2444864" y="56692"/>
                  </a:lnTo>
                  <a:lnTo>
                    <a:pt x="2444864" y="21336"/>
                  </a:lnTo>
                  <a:lnTo>
                    <a:pt x="2535288" y="21336"/>
                  </a:lnTo>
                  <a:lnTo>
                    <a:pt x="2535288" y="7721"/>
                  </a:lnTo>
                  <a:lnTo>
                    <a:pt x="2428405" y="7721"/>
                  </a:lnTo>
                  <a:lnTo>
                    <a:pt x="2428405" y="70307"/>
                  </a:lnTo>
                  <a:lnTo>
                    <a:pt x="2481846" y="70307"/>
                  </a:lnTo>
                  <a:lnTo>
                    <a:pt x="2481846" y="93268"/>
                  </a:lnTo>
                  <a:lnTo>
                    <a:pt x="2407069" y="93268"/>
                  </a:lnTo>
                  <a:lnTo>
                    <a:pt x="2407069" y="106883"/>
                  </a:lnTo>
                  <a:lnTo>
                    <a:pt x="2573083" y="106883"/>
                  </a:lnTo>
                  <a:lnTo>
                    <a:pt x="2573083" y="98348"/>
                  </a:lnTo>
                  <a:lnTo>
                    <a:pt x="2573083" y="93268"/>
                  </a:lnTo>
                  <a:close/>
                </a:path>
                <a:path w="7542530" h="184150">
                  <a:moveTo>
                    <a:pt x="2740304" y="129032"/>
                  </a:moveTo>
                  <a:lnTo>
                    <a:pt x="2612491" y="129032"/>
                  </a:lnTo>
                  <a:lnTo>
                    <a:pt x="2612491" y="142849"/>
                  </a:lnTo>
                  <a:lnTo>
                    <a:pt x="2723438" y="142849"/>
                  </a:lnTo>
                  <a:lnTo>
                    <a:pt x="2723438" y="182283"/>
                  </a:lnTo>
                  <a:lnTo>
                    <a:pt x="2740304" y="182283"/>
                  </a:lnTo>
                  <a:lnTo>
                    <a:pt x="2740304" y="129032"/>
                  </a:lnTo>
                  <a:close/>
                </a:path>
                <a:path w="7542530" h="184150">
                  <a:moveTo>
                    <a:pt x="2760624" y="101193"/>
                  </a:moveTo>
                  <a:lnTo>
                    <a:pt x="2685643" y="101193"/>
                  </a:lnTo>
                  <a:lnTo>
                    <a:pt x="2685643" y="81889"/>
                  </a:lnTo>
                  <a:lnTo>
                    <a:pt x="2743149" y="81889"/>
                  </a:lnTo>
                  <a:lnTo>
                    <a:pt x="2743149" y="75590"/>
                  </a:lnTo>
                  <a:lnTo>
                    <a:pt x="2743149" y="74168"/>
                  </a:lnTo>
                  <a:lnTo>
                    <a:pt x="2743149" y="68681"/>
                  </a:lnTo>
                  <a:lnTo>
                    <a:pt x="2632202" y="68681"/>
                  </a:lnTo>
                  <a:lnTo>
                    <a:pt x="2632202" y="49377"/>
                  </a:lnTo>
                  <a:lnTo>
                    <a:pt x="2739085" y="49377"/>
                  </a:lnTo>
                  <a:lnTo>
                    <a:pt x="2739085" y="4876"/>
                  </a:lnTo>
                  <a:lnTo>
                    <a:pt x="2615133" y="4876"/>
                  </a:lnTo>
                  <a:lnTo>
                    <a:pt x="2615133" y="18084"/>
                  </a:lnTo>
                  <a:lnTo>
                    <a:pt x="2722626" y="18084"/>
                  </a:lnTo>
                  <a:lnTo>
                    <a:pt x="2722626" y="36982"/>
                  </a:lnTo>
                  <a:lnTo>
                    <a:pt x="2615539" y="36982"/>
                  </a:lnTo>
                  <a:lnTo>
                    <a:pt x="2615539" y="81889"/>
                  </a:lnTo>
                  <a:lnTo>
                    <a:pt x="2668778" y="81889"/>
                  </a:lnTo>
                  <a:lnTo>
                    <a:pt x="2668778" y="101193"/>
                  </a:lnTo>
                  <a:lnTo>
                    <a:pt x="2594000" y="101193"/>
                  </a:lnTo>
                  <a:lnTo>
                    <a:pt x="2594000" y="115011"/>
                  </a:lnTo>
                  <a:lnTo>
                    <a:pt x="2760624" y="115011"/>
                  </a:lnTo>
                  <a:lnTo>
                    <a:pt x="2760624" y="108102"/>
                  </a:lnTo>
                  <a:lnTo>
                    <a:pt x="2760624" y="101193"/>
                  </a:lnTo>
                  <a:close/>
                </a:path>
                <a:path w="7542530" h="184150">
                  <a:moveTo>
                    <a:pt x="6089370" y="137223"/>
                  </a:moveTo>
                  <a:lnTo>
                    <a:pt x="6023584" y="137223"/>
                  </a:lnTo>
                  <a:lnTo>
                    <a:pt x="6023584" y="107175"/>
                  </a:lnTo>
                  <a:lnTo>
                    <a:pt x="6075146" y="107175"/>
                  </a:lnTo>
                  <a:lnTo>
                    <a:pt x="6075146" y="102730"/>
                  </a:lnTo>
                  <a:lnTo>
                    <a:pt x="6075146" y="101307"/>
                  </a:lnTo>
                  <a:lnTo>
                    <a:pt x="6075146" y="95084"/>
                  </a:lnTo>
                  <a:lnTo>
                    <a:pt x="5976467" y="95084"/>
                  </a:lnTo>
                  <a:lnTo>
                    <a:pt x="5976467" y="69126"/>
                  </a:lnTo>
                  <a:lnTo>
                    <a:pt x="6071413" y="69126"/>
                  </a:lnTo>
                  <a:lnTo>
                    <a:pt x="6071413" y="20408"/>
                  </a:lnTo>
                  <a:lnTo>
                    <a:pt x="5961354" y="20408"/>
                  </a:lnTo>
                  <a:lnTo>
                    <a:pt x="5961354" y="32321"/>
                  </a:lnTo>
                  <a:lnTo>
                    <a:pt x="6056833" y="32321"/>
                  </a:lnTo>
                  <a:lnTo>
                    <a:pt x="6056833" y="57213"/>
                  </a:lnTo>
                  <a:lnTo>
                    <a:pt x="5961888" y="57213"/>
                  </a:lnTo>
                  <a:lnTo>
                    <a:pt x="5961888" y="107175"/>
                  </a:lnTo>
                  <a:lnTo>
                    <a:pt x="6008827" y="107175"/>
                  </a:lnTo>
                  <a:lnTo>
                    <a:pt x="6008827" y="137223"/>
                  </a:lnTo>
                  <a:lnTo>
                    <a:pt x="5943752" y="137223"/>
                  </a:lnTo>
                  <a:lnTo>
                    <a:pt x="5943752" y="149491"/>
                  </a:lnTo>
                  <a:lnTo>
                    <a:pt x="6089370" y="149491"/>
                  </a:lnTo>
                  <a:lnTo>
                    <a:pt x="6089370" y="142379"/>
                  </a:lnTo>
                  <a:lnTo>
                    <a:pt x="6089370" y="137223"/>
                  </a:lnTo>
                  <a:close/>
                </a:path>
                <a:path w="7542530" h="184150">
                  <a:moveTo>
                    <a:pt x="6233007" y="25565"/>
                  </a:moveTo>
                  <a:lnTo>
                    <a:pt x="6226429" y="25565"/>
                  </a:lnTo>
                  <a:lnTo>
                    <a:pt x="6218606" y="25565"/>
                  </a:lnTo>
                  <a:lnTo>
                    <a:pt x="6122949" y="25565"/>
                  </a:lnTo>
                  <a:lnTo>
                    <a:pt x="6122949" y="37477"/>
                  </a:lnTo>
                  <a:lnTo>
                    <a:pt x="6218567" y="37477"/>
                  </a:lnTo>
                  <a:lnTo>
                    <a:pt x="6218504" y="57607"/>
                  </a:lnTo>
                  <a:lnTo>
                    <a:pt x="6217805" y="75095"/>
                  </a:lnTo>
                  <a:lnTo>
                    <a:pt x="6215913" y="95288"/>
                  </a:lnTo>
                  <a:lnTo>
                    <a:pt x="6212205" y="118376"/>
                  </a:lnTo>
                  <a:lnTo>
                    <a:pt x="6226962" y="119799"/>
                  </a:lnTo>
                  <a:lnTo>
                    <a:pt x="6230467" y="95846"/>
                  </a:lnTo>
                  <a:lnTo>
                    <a:pt x="6232258" y="75412"/>
                  </a:lnTo>
                  <a:lnTo>
                    <a:pt x="6232918" y="57607"/>
                  </a:lnTo>
                  <a:lnTo>
                    <a:pt x="6233007" y="37477"/>
                  </a:lnTo>
                  <a:lnTo>
                    <a:pt x="6233007" y="25565"/>
                  </a:lnTo>
                  <a:close/>
                </a:path>
                <a:path w="7542530" h="184150">
                  <a:moveTo>
                    <a:pt x="6252565" y="133489"/>
                  </a:moveTo>
                  <a:lnTo>
                    <a:pt x="6107303" y="133489"/>
                  </a:lnTo>
                  <a:lnTo>
                    <a:pt x="6107303" y="145757"/>
                  </a:lnTo>
                  <a:lnTo>
                    <a:pt x="6252565" y="145757"/>
                  </a:lnTo>
                  <a:lnTo>
                    <a:pt x="6252565" y="133489"/>
                  </a:lnTo>
                  <a:close/>
                </a:path>
                <a:path w="7542530" h="184150">
                  <a:moveTo>
                    <a:pt x="6353899" y="76771"/>
                  </a:moveTo>
                  <a:lnTo>
                    <a:pt x="6350927" y="53606"/>
                  </a:lnTo>
                  <a:lnTo>
                    <a:pt x="6342596" y="35966"/>
                  </a:lnTo>
                  <a:lnTo>
                    <a:pt x="6340475" y="34099"/>
                  </a:lnTo>
                  <a:lnTo>
                    <a:pt x="6339853" y="33553"/>
                  </a:lnTo>
                  <a:lnTo>
                    <a:pt x="6339853" y="76771"/>
                  </a:lnTo>
                  <a:lnTo>
                    <a:pt x="6337922" y="94538"/>
                  </a:lnTo>
                  <a:lnTo>
                    <a:pt x="6332499" y="108165"/>
                  </a:lnTo>
                  <a:lnTo>
                    <a:pt x="6324181" y="116890"/>
                  </a:lnTo>
                  <a:lnTo>
                    <a:pt x="6313538" y="119976"/>
                  </a:lnTo>
                  <a:lnTo>
                    <a:pt x="6302832" y="116890"/>
                  </a:lnTo>
                  <a:lnTo>
                    <a:pt x="6294513" y="108165"/>
                  </a:lnTo>
                  <a:lnTo>
                    <a:pt x="6289141" y="94538"/>
                  </a:lnTo>
                  <a:lnTo>
                    <a:pt x="6287224" y="76771"/>
                  </a:lnTo>
                  <a:lnTo>
                    <a:pt x="6289141" y="59143"/>
                  </a:lnTo>
                  <a:lnTo>
                    <a:pt x="6294513" y="45694"/>
                  </a:lnTo>
                  <a:lnTo>
                    <a:pt x="6302832" y="37109"/>
                  </a:lnTo>
                  <a:lnTo>
                    <a:pt x="6313538" y="34099"/>
                  </a:lnTo>
                  <a:lnTo>
                    <a:pt x="6324181" y="37109"/>
                  </a:lnTo>
                  <a:lnTo>
                    <a:pt x="6332499" y="45694"/>
                  </a:lnTo>
                  <a:lnTo>
                    <a:pt x="6337922" y="59143"/>
                  </a:lnTo>
                  <a:lnTo>
                    <a:pt x="6339853" y="76771"/>
                  </a:lnTo>
                  <a:lnTo>
                    <a:pt x="6339853" y="33553"/>
                  </a:lnTo>
                  <a:lnTo>
                    <a:pt x="6329820" y="24714"/>
                  </a:lnTo>
                  <a:lnTo>
                    <a:pt x="6313538" y="20764"/>
                  </a:lnTo>
                  <a:lnTo>
                    <a:pt x="6297257" y="24714"/>
                  </a:lnTo>
                  <a:lnTo>
                    <a:pt x="6284493" y="35966"/>
                  </a:lnTo>
                  <a:lnTo>
                    <a:pt x="6276162" y="53606"/>
                  </a:lnTo>
                  <a:lnTo>
                    <a:pt x="6273177" y="76771"/>
                  </a:lnTo>
                  <a:lnTo>
                    <a:pt x="6276162" y="100025"/>
                  </a:lnTo>
                  <a:lnTo>
                    <a:pt x="6284493" y="117729"/>
                  </a:lnTo>
                  <a:lnTo>
                    <a:pt x="6297257" y="128993"/>
                  </a:lnTo>
                  <a:lnTo>
                    <a:pt x="6313538" y="132956"/>
                  </a:lnTo>
                  <a:lnTo>
                    <a:pt x="6329820" y="128993"/>
                  </a:lnTo>
                  <a:lnTo>
                    <a:pt x="6340043" y="119976"/>
                  </a:lnTo>
                  <a:lnTo>
                    <a:pt x="6342596" y="117729"/>
                  </a:lnTo>
                  <a:lnTo>
                    <a:pt x="6350927" y="100025"/>
                  </a:lnTo>
                  <a:lnTo>
                    <a:pt x="6353899" y="76771"/>
                  </a:lnTo>
                  <a:close/>
                </a:path>
                <a:path w="7542530" h="184150">
                  <a:moveTo>
                    <a:pt x="6420752" y="72682"/>
                  </a:moveTo>
                  <a:lnTo>
                    <a:pt x="6394437" y="72682"/>
                  </a:lnTo>
                  <a:lnTo>
                    <a:pt x="6394437" y="8496"/>
                  </a:lnTo>
                  <a:lnTo>
                    <a:pt x="6379502" y="8496"/>
                  </a:lnTo>
                  <a:lnTo>
                    <a:pt x="6379502" y="169227"/>
                  </a:lnTo>
                  <a:lnTo>
                    <a:pt x="6394437" y="169227"/>
                  </a:lnTo>
                  <a:lnTo>
                    <a:pt x="6394437" y="85128"/>
                  </a:lnTo>
                  <a:lnTo>
                    <a:pt x="6420752" y="85128"/>
                  </a:lnTo>
                  <a:lnTo>
                    <a:pt x="6420752" y="72682"/>
                  </a:lnTo>
                  <a:close/>
                </a:path>
                <a:path w="7542530" h="184150">
                  <a:moveTo>
                    <a:pt x="6563512" y="40322"/>
                  </a:moveTo>
                  <a:lnTo>
                    <a:pt x="6559575" y="27825"/>
                  </a:lnTo>
                  <a:lnTo>
                    <a:pt x="6552717" y="22186"/>
                  </a:lnTo>
                  <a:lnTo>
                    <a:pt x="6548399" y="18630"/>
                  </a:lnTo>
                  <a:lnTo>
                    <a:pt x="6548399" y="40322"/>
                  </a:lnTo>
                  <a:lnTo>
                    <a:pt x="6545529" y="47955"/>
                  </a:lnTo>
                  <a:lnTo>
                    <a:pt x="6537287" y="53657"/>
                  </a:lnTo>
                  <a:lnTo>
                    <a:pt x="6524244" y="57213"/>
                  </a:lnTo>
                  <a:lnTo>
                    <a:pt x="6506972" y="58458"/>
                  </a:lnTo>
                  <a:lnTo>
                    <a:pt x="6489624" y="57213"/>
                  </a:lnTo>
                  <a:lnTo>
                    <a:pt x="6476593" y="53657"/>
                  </a:lnTo>
                  <a:lnTo>
                    <a:pt x="6468389" y="47955"/>
                  </a:lnTo>
                  <a:lnTo>
                    <a:pt x="6465544" y="40322"/>
                  </a:lnTo>
                  <a:lnTo>
                    <a:pt x="6468389" y="32600"/>
                  </a:lnTo>
                  <a:lnTo>
                    <a:pt x="6506972" y="22186"/>
                  </a:lnTo>
                  <a:lnTo>
                    <a:pt x="6545529" y="32600"/>
                  </a:lnTo>
                  <a:lnTo>
                    <a:pt x="6548399" y="40322"/>
                  </a:lnTo>
                  <a:lnTo>
                    <a:pt x="6548399" y="18630"/>
                  </a:lnTo>
                  <a:lnTo>
                    <a:pt x="6530505" y="12788"/>
                  </a:lnTo>
                  <a:lnTo>
                    <a:pt x="6506972" y="10807"/>
                  </a:lnTo>
                  <a:lnTo>
                    <a:pt x="6483363" y="12788"/>
                  </a:lnTo>
                  <a:lnTo>
                    <a:pt x="6465570" y="18554"/>
                  </a:lnTo>
                  <a:lnTo>
                    <a:pt x="6454343" y="27825"/>
                  </a:lnTo>
                  <a:lnTo>
                    <a:pt x="6450431" y="40322"/>
                  </a:lnTo>
                  <a:lnTo>
                    <a:pt x="6454343" y="52806"/>
                  </a:lnTo>
                  <a:lnTo>
                    <a:pt x="6465570" y="62077"/>
                  </a:lnTo>
                  <a:lnTo>
                    <a:pt x="6483363" y="67843"/>
                  </a:lnTo>
                  <a:lnTo>
                    <a:pt x="6506972" y="69837"/>
                  </a:lnTo>
                  <a:lnTo>
                    <a:pt x="6530505" y="67843"/>
                  </a:lnTo>
                  <a:lnTo>
                    <a:pt x="6548310" y="62077"/>
                  </a:lnTo>
                  <a:lnTo>
                    <a:pt x="6552717" y="58458"/>
                  </a:lnTo>
                  <a:lnTo>
                    <a:pt x="6559575" y="52806"/>
                  </a:lnTo>
                  <a:lnTo>
                    <a:pt x="6563512" y="40322"/>
                  </a:lnTo>
                  <a:close/>
                </a:path>
                <a:path w="7542530" h="184150">
                  <a:moveTo>
                    <a:pt x="6568491" y="157314"/>
                  </a:moveTo>
                  <a:lnTo>
                    <a:pt x="6547713" y="153390"/>
                  </a:lnTo>
                  <a:lnTo>
                    <a:pt x="6530441" y="146215"/>
                  </a:lnTo>
                  <a:lnTo>
                    <a:pt x="6518643" y="136283"/>
                  </a:lnTo>
                  <a:lnTo>
                    <a:pt x="6514262" y="124066"/>
                  </a:lnTo>
                  <a:lnTo>
                    <a:pt x="6514262" y="119087"/>
                  </a:lnTo>
                  <a:lnTo>
                    <a:pt x="6511772" y="119087"/>
                  </a:lnTo>
                  <a:lnTo>
                    <a:pt x="6501638" y="119087"/>
                  </a:lnTo>
                  <a:lnTo>
                    <a:pt x="6499149" y="119087"/>
                  </a:lnTo>
                  <a:lnTo>
                    <a:pt x="6499149" y="124066"/>
                  </a:lnTo>
                  <a:lnTo>
                    <a:pt x="6494754" y="136029"/>
                  </a:lnTo>
                  <a:lnTo>
                    <a:pt x="6482905" y="145948"/>
                  </a:lnTo>
                  <a:lnTo>
                    <a:pt x="6465621" y="153238"/>
                  </a:lnTo>
                  <a:lnTo>
                    <a:pt x="6444920" y="157314"/>
                  </a:lnTo>
                  <a:lnTo>
                    <a:pt x="6449720" y="168694"/>
                  </a:lnTo>
                  <a:lnTo>
                    <a:pt x="6473596" y="163512"/>
                  </a:lnTo>
                  <a:lnTo>
                    <a:pt x="6493345" y="154114"/>
                  </a:lnTo>
                  <a:lnTo>
                    <a:pt x="6506578" y="141058"/>
                  </a:lnTo>
                  <a:lnTo>
                    <a:pt x="6506565" y="140855"/>
                  </a:lnTo>
                  <a:lnTo>
                    <a:pt x="6506616" y="141020"/>
                  </a:lnTo>
                  <a:lnTo>
                    <a:pt x="6520129" y="154305"/>
                  </a:lnTo>
                  <a:lnTo>
                    <a:pt x="6539890" y="163588"/>
                  </a:lnTo>
                  <a:lnTo>
                    <a:pt x="6563690" y="168694"/>
                  </a:lnTo>
                  <a:lnTo>
                    <a:pt x="6568491" y="157314"/>
                  </a:lnTo>
                  <a:close/>
                </a:path>
                <a:path w="7542530" h="184150">
                  <a:moveTo>
                    <a:pt x="6580048" y="81927"/>
                  </a:moveTo>
                  <a:lnTo>
                    <a:pt x="6434252" y="81927"/>
                  </a:lnTo>
                  <a:lnTo>
                    <a:pt x="6434252" y="94018"/>
                  </a:lnTo>
                  <a:lnTo>
                    <a:pt x="6499504" y="94018"/>
                  </a:lnTo>
                  <a:lnTo>
                    <a:pt x="6499504" y="111620"/>
                  </a:lnTo>
                  <a:lnTo>
                    <a:pt x="6513906" y="111620"/>
                  </a:lnTo>
                  <a:lnTo>
                    <a:pt x="6513906" y="94018"/>
                  </a:lnTo>
                  <a:lnTo>
                    <a:pt x="6580048" y="94018"/>
                  </a:lnTo>
                  <a:lnTo>
                    <a:pt x="6580048" y="87083"/>
                  </a:lnTo>
                  <a:lnTo>
                    <a:pt x="6580048" y="81927"/>
                  </a:lnTo>
                  <a:close/>
                </a:path>
                <a:path w="7542530" h="184150">
                  <a:moveTo>
                    <a:pt x="6836562" y="24498"/>
                  </a:moveTo>
                  <a:lnTo>
                    <a:pt x="6822160" y="24498"/>
                  </a:lnTo>
                  <a:lnTo>
                    <a:pt x="6822160" y="36410"/>
                  </a:lnTo>
                  <a:lnTo>
                    <a:pt x="6822160" y="116598"/>
                  </a:lnTo>
                  <a:lnTo>
                    <a:pt x="6777177" y="116598"/>
                  </a:lnTo>
                  <a:lnTo>
                    <a:pt x="6777177" y="36410"/>
                  </a:lnTo>
                  <a:lnTo>
                    <a:pt x="6822160" y="36410"/>
                  </a:lnTo>
                  <a:lnTo>
                    <a:pt x="6822160" y="24498"/>
                  </a:lnTo>
                  <a:lnTo>
                    <a:pt x="6762775" y="24498"/>
                  </a:lnTo>
                  <a:lnTo>
                    <a:pt x="6762775" y="128511"/>
                  </a:lnTo>
                  <a:lnTo>
                    <a:pt x="6836562" y="128511"/>
                  </a:lnTo>
                  <a:lnTo>
                    <a:pt x="6836562" y="116598"/>
                  </a:lnTo>
                  <a:lnTo>
                    <a:pt x="6836562" y="36410"/>
                  </a:lnTo>
                  <a:lnTo>
                    <a:pt x="6836562" y="24498"/>
                  </a:lnTo>
                  <a:close/>
                </a:path>
                <a:path w="7542530" h="184150">
                  <a:moveTo>
                    <a:pt x="6906438" y="72682"/>
                  </a:moveTo>
                  <a:lnTo>
                    <a:pt x="6880123" y="72682"/>
                  </a:lnTo>
                  <a:lnTo>
                    <a:pt x="6880123" y="8496"/>
                  </a:lnTo>
                  <a:lnTo>
                    <a:pt x="6865188" y="8496"/>
                  </a:lnTo>
                  <a:lnTo>
                    <a:pt x="6865188" y="169227"/>
                  </a:lnTo>
                  <a:lnTo>
                    <a:pt x="6880123" y="169227"/>
                  </a:lnTo>
                  <a:lnTo>
                    <a:pt x="6880123" y="85128"/>
                  </a:lnTo>
                  <a:lnTo>
                    <a:pt x="6906438" y="85128"/>
                  </a:lnTo>
                  <a:lnTo>
                    <a:pt x="6906438" y="72682"/>
                  </a:lnTo>
                  <a:close/>
                </a:path>
                <a:path w="7542530" h="184150">
                  <a:moveTo>
                    <a:pt x="7007580" y="76771"/>
                  </a:moveTo>
                  <a:lnTo>
                    <a:pt x="7004545" y="53606"/>
                  </a:lnTo>
                  <a:lnTo>
                    <a:pt x="6996074" y="35966"/>
                  </a:lnTo>
                  <a:lnTo>
                    <a:pt x="6993928" y="34099"/>
                  </a:lnTo>
                  <a:lnTo>
                    <a:pt x="6993356" y="33604"/>
                  </a:lnTo>
                  <a:lnTo>
                    <a:pt x="6993356" y="76771"/>
                  </a:lnTo>
                  <a:lnTo>
                    <a:pt x="6991426" y="94538"/>
                  </a:lnTo>
                  <a:lnTo>
                    <a:pt x="6985965" y="108165"/>
                  </a:lnTo>
                  <a:lnTo>
                    <a:pt x="6977532" y="116890"/>
                  </a:lnTo>
                  <a:lnTo>
                    <a:pt x="6966686" y="119976"/>
                  </a:lnTo>
                  <a:lnTo>
                    <a:pt x="6955930" y="116890"/>
                  </a:lnTo>
                  <a:lnTo>
                    <a:pt x="6947484" y="108165"/>
                  </a:lnTo>
                  <a:lnTo>
                    <a:pt x="6941985" y="94538"/>
                  </a:lnTo>
                  <a:lnTo>
                    <a:pt x="6940016" y="76771"/>
                  </a:lnTo>
                  <a:lnTo>
                    <a:pt x="6941985" y="59143"/>
                  </a:lnTo>
                  <a:lnTo>
                    <a:pt x="6947484" y="45694"/>
                  </a:lnTo>
                  <a:lnTo>
                    <a:pt x="6955930" y="37109"/>
                  </a:lnTo>
                  <a:lnTo>
                    <a:pt x="6966686" y="34099"/>
                  </a:lnTo>
                  <a:lnTo>
                    <a:pt x="6977532" y="37109"/>
                  </a:lnTo>
                  <a:lnTo>
                    <a:pt x="6985965" y="45694"/>
                  </a:lnTo>
                  <a:lnTo>
                    <a:pt x="6991426" y="59143"/>
                  </a:lnTo>
                  <a:lnTo>
                    <a:pt x="6993356" y="76771"/>
                  </a:lnTo>
                  <a:lnTo>
                    <a:pt x="6993356" y="33604"/>
                  </a:lnTo>
                  <a:lnTo>
                    <a:pt x="6983133" y="24714"/>
                  </a:lnTo>
                  <a:lnTo>
                    <a:pt x="6966686" y="20764"/>
                  </a:lnTo>
                  <a:lnTo>
                    <a:pt x="6950354" y="24714"/>
                  </a:lnTo>
                  <a:lnTo>
                    <a:pt x="6937464" y="35966"/>
                  </a:lnTo>
                  <a:lnTo>
                    <a:pt x="6929006" y="53606"/>
                  </a:lnTo>
                  <a:lnTo>
                    <a:pt x="6925970" y="76771"/>
                  </a:lnTo>
                  <a:lnTo>
                    <a:pt x="6929006" y="100025"/>
                  </a:lnTo>
                  <a:lnTo>
                    <a:pt x="6937464" y="117729"/>
                  </a:lnTo>
                  <a:lnTo>
                    <a:pt x="6950354" y="128993"/>
                  </a:lnTo>
                  <a:lnTo>
                    <a:pt x="6966686" y="132956"/>
                  </a:lnTo>
                  <a:lnTo>
                    <a:pt x="6983133" y="128993"/>
                  </a:lnTo>
                  <a:lnTo>
                    <a:pt x="6993496" y="119976"/>
                  </a:lnTo>
                  <a:lnTo>
                    <a:pt x="6996074" y="117729"/>
                  </a:lnTo>
                  <a:lnTo>
                    <a:pt x="7004545" y="100025"/>
                  </a:lnTo>
                  <a:lnTo>
                    <a:pt x="7007580" y="76771"/>
                  </a:lnTo>
                  <a:close/>
                </a:path>
                <a:path w="7542530" h="184150">
                  <a:moveTo>
                    <a:pt x="7051497" y="8318"/>
                  </a:moveTo>
                  <a:lnTo>
                    <a:pt x="7036740" y="8318"/>
                  </a:lnTo>
                  <a:lnTo>
                    <a:pt x="7036740" y="169405"/>
                  </a:lnTo>
                  <a:lnTo>
                    <a:pt x="7051497" y="169405"/>
                  </a:lnTo>
                  <a:lnTo>
                    <a:pt x="7051497" y="8318"/>
                  </a:lnTo>
                  <a:close/>
                </a:path>
                <a:path w="7542530" h="184150">
                  <a:moveTo>
                    <a:pt x="7162965" y="124244"/>
                  </a:moveTo>
                  <a:lnTo>
                    <a:pt x="7162622" y="120688"/>
                  </a:lnTo>
                  <a:lnTo>
                    <a:pt x="7161898" y="113398"/>
                  </a:lnTo>
                  <a:lnTo>
                    <a:pt x="7145185" y="115049"/>
                  </a:lnTo>
                  <a:lnTo>
                    <a:pt x="7145185" y="40855"/>
                  </a:lnTo>
                  <a:lnTo>
                    <a:pt x="7158520" y="40855"/>
                  </a:lnTo>
                  <a:lnTo>
                    <a:pt x="7158520" y="36588"/>
                  </a:lnTo>
                  <a:lnTo>
                    <a:pt x="7158520" y="28765"/>
                  </a:lnTo>
                  <a:lnTo>
                    <a:pt x="7131672" y="28765"/>
                  </a:lnTo>
                  <a:lnTo>
                    <a:pt x="7131672" y="40855"/>
                  </a:lnTo>
                  <a:lnTo>
                    <a:pt x="7131672" y="115925"/>
                  </a:lnTo>
                  <a:lnTo>
                    <a:pt x="7120560" y="116547"/>
                  </a:lnTo>
                  <a:lnTo>
                    <a:pt x="7111759" y="116801"/>
                  </a:lnTo>
                  <a:lnTo>
                    <a:pt x="7111759" y="40855"/>
                  </a:lnTo>
                  <a:lnTo>
                    <a:pt x="7131672" y="40855"/>
                  </a:lnTo>
                  <a:lnTo>
                    <a:pt x="7131672" y="28765"/>
                  </a:lnTo>
                  <a:lnTo>
                    <a:pt x="7085089" y="28765"/>
                  </a:lnTo>
                  <a:lnTo>
                    <a:pt x="7085089" y="40855"/>
                  </a:lnTo>
                  <a:lnTo>
                    <a:pt x="7098246" y="40855"/>
                  </a:lnTo>
                  <a:lnTo>
                    <a:pt x="7098246" y="117157"/>
                  </a:lnTo>
                  <a:lnTo>
                    <a:pt x="7081888" y="117309"/>
                  </a:lnTo>
                  <a:lnTo>
                    <a:pt x="7083666" y="129755"/>
                  </a:lnTo>
                  <a:lnTo>
                    <a:pt x="7101230" y="129565"/>
                  </a:lnTo>
                  <a:lnTo>
                    <a:pt x="7121652" y="128790"/>
                  </a:lnTo>
                  <a:lnTo>
                    <a:pt x="7142899" y="127127"/>
                  </a:lnTo>
                  <a:lnTo>
                    <a:pt x="7162965" y="124244"/>
                  </a:lnTo>
                  <a:close/>
                </a:path>
                <a:path w="7542530" h="184150">
                  <a:moveTo>
                    <a:pt x="7189635" y="12407"/>
                  </a:moveTo>
                  <a:lnTo>
                    <a:pt x="7175589" y="12407"/>
                  </a:lnTo>
                  <a:lnTo>
                    <a:pt x="7175589" y="69659"/>
                  </a:lnTo>
                  <a:lnTo>
                    <a:pt x="7153719" y="69659"/>
                  </a:lnTo>
                  <a:lnTo>
                    <a:pt x="7153719" y="82638"/>
                  </a:lnTo>
                  <a:lnTo>
                    <a:pt x="7175589" y="82638"/>
                  </a:lnTo>
                  <a:lnTo>
                    <a:pt x="7175589" y="160870"/>
                  </a:lnTo>
                  <a:lnTo>
                    <a:pt x="7189635" y="160870"/>
                  </a:lnTo>
                  <a:lnTo>
                    <a:pt x="7189635" y="82638"/>
                  </a:lnTo>
                  <a:lnTo>
                    <a:pt x="7189635" y="69659"/>
                  </a:lnTo>
                  <a:lnTo>
                    <a:pt x="7189635" y="12407"/>
                  </a:lnTo>
                  <a:close/>
                </a:path>
                <a:path w="7542530" h="184150">
                  <a:moveTo>
                    <a:pt x="7220928" y="8496"/>
                  </a:moveTo>
                  <a:lnTo>
                    <a:pt x="7206704" y="8496"/>
                  </a:lnTo>
                  <a:lnTo>
                    <a:pt x="7206704" y="169227"/>
                  </a:lnTo>
                  <a:lnTo>
                    <a:pt x="7220928" y="169227"/>
                  </a:lnTo>
                  <a:lnTo>
                    <a:pt x="7220928" y="8496"/>
                  </a:lnTo>
                  <a:close/>
                </a:path>
                <a:path w="7542530" h="184150">
                  <a:moveTo>
                    <a:pt x="7334707" y="76771"/>
                  </a:moveTo>
                  <a:lnTo>
                    <a:pt x="7331672" y="53606"/>
                  </a:lnTo>
                  <a:lnTo>
                    <a:pt x="7323201" y="35966"/>
                  </a:lnTo>
                  <a:lnTo>
                    <a:pt x="7321055" y="34099"/>
                  </a:lnTo>
                  <a:lnTo>
                    <a:pt x="7320483" y="33604"/>
                  </a:lnTo>
                  <a:lnTo>
                    <a:pt x="7320483" y="76771"/>
                  </a:lnTo>
                  <a:lnTo>
                    <a:pt x="7318540" y="94538"/>
                  </a:lnTo>
                  <a:lnTo>
                    <a:pt x="7313079" y="108165"/>
                  </a:lnTo>
                  <a:lnTo>
                    <a:pt x="7304659" y="116890"/>
                  </a:lnTo>
                  <a:lnTo>
                    <a:pt x="7293813" y="119976"/>
                  </a:lnTo>
                  <a:lnTo>
                    <a:pt x="7283043" y="116890"/>
                  </a:lnTo>
                  <a:lnTo>
                    <a:pt x="7274611" y="108165"/>
                  </a:lnTo>
                  <a:lnTo>
                    <a:pt x="7269112" y="94538"/>
                  </a:lnTo>
                  <a:lnTo>
                    <a:pt x="7267143" y="76771"/>
                  </a:lnTo>
                  <a:lnTo>
                    <a:pt x="7269112" y="59143"/>
                  </a:lnTo>
                  <a:lnTo>
                    <a:pt x="7274611" y="45694"/>
                  </a:lnTo>
                  <a:lnTo>
                    <a:pt x="7283043" y="37109"/>
                  </a:lnTo>
                  <a:lnTo>
                    <a:pt x="7293813" y="34099"/>
                  </a:lnTo>
                  <a:lnTo>
                    <a:pt x="7304659" y="37109"/>
                  </a:lnTo>
                  <a:lnTo>
                    <a:pt x="7313079" y="45694"/>
                  </a:lnTo>
                  <a:lnTo>
                    <a:pt x="7318540" y="59143"/>
                  </a:lnTo>
                  <a:lnTo>
                    <a:pt x="7320483" y="76771"/>
                  </a:lnTo>
                  <a:lnTo>
                    <a:pt x="7320483" y="33604"/>
                  </a:lnTo>
                  <a:lnTo>
                    <a:pt x="7310260" y="24714"/>
                  </a:lnTo>
                  <a:lnTo>
                    <a:pt x="7293813" y="20764"/>
                  </a:lnTo>
                  <a:lnTo>
                    <a:pt x="7277481" y="24714"/>
                  </a:lnTo>
                  <a:lnTo>
                    <a:pt x="7264590" y="35966"/>
                  </a:lnTo>
                  <a:lnTo>
                    <a:pt x="7256132" y="53606"/>
                  </a:lnTo>
                  <a:lnTo>
                    <a:pt x="7253097" y="76771"/>
                  </a:lnTo>
                  <a:lnTo>
                    <a:pt x="7256132" y="100025"/>
                  </a:lnTo>
                  <a:lnTo>
                    <a:pt x="7264590" y="117729"/>
                  </a:lnTo>
                  <a:lnTo>
                    <a:pt x="7277481" y="128993"/>
                  </a:lnTo>
                  <a:lnTo>
                    <a:pt x="7293813" y="132956"/>
                  </a:lnTo>
                  <a:lnTo>
                    <a:pt x="7310260" y="128993"/>
                  </a:lnTo>
                  <a:lnTo>
                    <a:pt x="7320623" y="119976"/>
                  </a:lnTo>
                  <a:lnTo>
                    <a:pt x="7323201" y="117729"/>
                  </a:lnTo>
                  <a:lnTo>
                    <a:pt x="7331672" y="100025"/>
                  </a:lnTo>
                  <a:lnTo>
                    <a:pt x="7334707" y="76771"/>
                  </a:lnTo>
                  <a:close/>
                </a:path>
                <a:path w="7542530" h="184150">
                  <a:moveTo>
                    <a:pt x="7378624" y="8318"/>
                  </a:moveTo>
                  <a:lnTo>
                    <a:pt x="7363866" y="8318"/>
                  </a:lnTo>
                  <a:lnTo>
                    <a:pt x="7363866" y="169405"/>
                  </a:lnTo>
                  <a:lnTo>
                    <a:pt x="7378624" y="169405"/>
                  </a:lnTo>
                  <a:lnTo>
                    <a:pt x="7378624" y="8318"/>
                  </a:lnTo>
                  <a:close/>
                </a:path>
                <a:path w="7542530" h="184150">
                  <a:moveTo>
                    <a:pt x="7511072" y="122643"/>
                  </a:moveTo>
                  <a:lnTo>
                    <a:pt x="7494371" y="112014"/>
                  </a:lnTo>
                  <a:lnTo>
                    <a:pt x="7480694" y="96507"/>
                  </a:lnTo>
                  <a:lnTo>
                    <a:pt x="7471448" y="77787"/>
                  </a:lnTo>
                  <a:lnTo>
                    <a:pt x="7468044" y="57569"/>
                  </a:lnTo>
                  <a:lnTo>
                    <a:pt x="7468044" y="37299"/>
                  </a:lnTo>
                  <a:lnTo>
                    <a:pt x="7505738" y="37299"/>
                  </a:lnTo>
                  <a:lnTo>
                    <a:pt x="7505738" y="31432"/>
                  </a:lnTo>
                  <a:lnTo>
                    <a:pt x="7505738" y="24853"/>
                  </a:lnTo>
                  <a:lnTo>
                    <a:pt x="7415949" y="24853"/>
                  </a:lnTo>
                  <a:lnTo>
                    <a:pt x="7415949" y="37299"/>
                  </a:lnTo>
                  <a:lnTo>
                    <a:pt x="7453287" y="37299"/>
                  </a:lnTo>
                  <a:lnTo>
                    <a:pt x="7453287" y="57569"/>
                  </a:lnTo>
                  <a:lnTo>
                    <a:pt x="7449896" y="78498"/>
                  </a:lnTo>
                  <a:lnTo>
                    <a:pt x="7440689" y="98323"/>
                  </a:lnTo>
                  <a:lnTo>
                    <a:pt x="7427112" y="115023"/>
                  </a:lnTo>
                  <a:lnTo>
                    <a:pt x="7410615" y="126555"/>
                  </a:lnTo>
                  <a:lnTo>
                    <a:pt x="7419149" y="138290"/>
                  </a:lnTo>
                  <a:lnTo>
                    <a:pt x="7437145" y="125120"/>
                  </a:lnTo>
                  <a:lnTo>
                    <a:pt x="7451776" y="105930"/>
                  </a:lnTo>
                  <a:lnTo>
                    <a:pt x="7460882" y="84442"/>
                  </a:lnTo>
                  <a:lnTo>
                    <a:pt x="7469695" y="103974"/>
                  </a:lnTo>
                  <a:lnTo>
                    <a:pt x="7484491" y="121970"/>
                  </a:lnTo>
                  <a:lnTo>
                    <a:pt x="7502715" y="134378"/>
                  </a:lnTo>
                  <a:lnTo>
                    <a:pt x="7511072" y="122643"/>
                  </a:lnTo>
                  <a:close/>
                </a:path>
                <a:path w="7542530" h="184150">
                  <a:moveTo>
                    <a:pt x="7542187" y="8496"/>
                  </a:moveTo>
                  <a:lnTo>
                    <a:pt x="7527430" y="8496"/>
                  </a:lnTo>
                  <a:lnTo>
                    <a:pt x="7527430" y="169227"/>
                  </a:lnTo>
                  <a:lnTo>
                    <a:pt x="7542187" y="169227"/>
                  </a:lnTo>
                  <a:lnTo>
                    <a:pt x="7542187" y="84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257800" y="1866900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257800" y="1866900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200" y="88900"/>
                  </a:ln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236200" y="1854200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236200" y="1854200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100" y="50800"/>
                  </a:ln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397743" y="1978456"/>
              <a:ext cx="716915" cy="184150"/>
            </a:xfrm>
            <a:custGeom>
              <a:avLst/>
              <a:gdLst/>
              <a:ahLst/>
              <a:cxnLst/>
              <a:rect l="l" t="t" r="r" b="b"/>
              <a:pathLst>
                <a:path w="71691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691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691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691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691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691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691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691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691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691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691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691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691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691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691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691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691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691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691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691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691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691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6915" h="184150">
                  <a:moveTo>
                    <a:pt x="462654" y="11785"/>
                  </a:moveTo>
                  <a:lnTo>
                    <a:pt x="451275" y="11785"/>
                  </a:lnTo>
                  <a:lnTo>
                    <a:pt x="451275" y="18897"/>
                  </a:lnTo>
                  <a:lnTo>
                    <a:pt x="446166" y="42999"/>
                  </a:lnTo>
                  <a:lnTo>
                    <a:pt x="431438" y="63728"/>
                  </a:lnTo>
                  <a:lnTo>
                    <a:pt x="407984" y="80533"/>
                  </a:lnTo>
                  <a:lnTo>
                    <a:pt x="376701" y="92862"/>
                  </a:lnTo>
                  <a:lnTo>
                    <a:pt x="383609" y="106070"/>
                  </a:lnTo>
                  <a:lnTo>
                    <a:pt x="419233" y="91595"/>
                  </a:lnTo>
                  <a:lnTo>
                    <a:pt x="446093" y="70739"/>
                  </a:lnTo>
                  <a:lnTo>
                    <a:pt x="463048" y="43976"/>
                  </a:lnTo>
                  <a:lnTo>
                    <a:pt x="466456" y="25400"/>
                  </a:lnTo>
                  <a:lnTo>
                    <a:pt x="462654" y="25400"/>
                  </a:lnTo>
                  <a:lnTo>
                    <a:pt x="462654" y="11785"/>
                  </a:lnTo>
                  <a:close/>
                </a:path>
                <a:path w="716915" h="184150">
                  <a:moveTo>
                    <a:pt x="451275" y="11785"/>
                  </a:moveTo>
                  <a:lnTo>
                    <a:pt x="386251" y="11785"/>
                  </a:lnTo>
                  <a:lnTo>
                    <a:pt x="386251" y="25400"/>
                  </a:lnTo>
                  <a:lnTo>
                    <a:pt x="449897" y="25400"/>
                  </a:lnTo>
                  <a:lnTo>
                    <a:pt x="451275" y="18897"/>
                  </a:lnTo>
                  <a:lnTo>
                    <a:pt x="451275" y="11785"/>
                  </a:lnTo>
                  <a:close/>
                </a:path>
                <a:path w="716915" h="184150">
                  <a:moveTo>
                    <a:pt x="468953" y="11785"/>
                  </a:moveTo>
                  <a:lnTo>
                    <a:pt x="462654" y="11785"/>
                  </a:lnTo>
                  <a:lnTo>
                    <a:pt x="462654" y="25400"/>
                  </a:lnTo>
                  <a:lnTo>
                    <a:pt x="466456" y="25400"/>
                  </a:lnTo>
                  <a:lnTo>
                    <a:pt x="468953" y="11785"/>
                  </a:lnTo>
                  <a:close/>
                </a:path>
                <a:path w="716915" h="184150">
                  <a:moveTo>
                    <a:pt x="525849" y="0"/>
                  </a:moveTo>
                  <a:lnTo>
                    <a:pt x="508984" y="0"/>
                  </a:lnTo>
                  <a:lnTo>
                    <a:pt x="508984" y="104851"/>
                  </a:lnTo>
                  <a:lnTo>
                    <a:pt x="525849" y="104851"/>
                  </a:lnTo>
                  <a:lnTo>
                    <a:pt x="525849" y="61163"/>
                  </a:lnTo>
                  <a:lnTo>
                    <a:pt x="512235" y="61163"/>
                  </a:lnTo>
                  <a:lnTo>
                    <a:pt x="512235" y="47142"/>
                  </a:lnTo>
                  <a:lnTo>
                    <a:pt x="525849" y="47142"/>
                  </a:lnTo>
                  <a:lnTo>
                    <a:pt x="525849" y="0"/>
                  </a:lnTo>
                  <a:close/>
                </a:path>
                <a:path w="716915" h="184150">
                  <a:moveTo>
                    <a:pt x="508984" y="47142"/>
                  </a:moveTo>
                  <a:lnTo>
                    <a:pt x="469157" y="47142"/>
                  </a:lnTo>
                  <a:lnTo>
                    <a:pt x="469157" y="61163"/>
                  </a:lnTo>
                  <a:lnTo>
                    <a:pt x="508984" y="61163"/>
                  </a:lnTo>
                  <a:lnTo>
                    <a:pt x="508984" y="47142"/>
                  </a:lnTo>
                  <a:close/>
                </a:path>
                <a:path w="716915" h="184150">
                  <a:moveTo>
                    <a:pt x="525849" y="47142"/>
                  </a:moveTo>
                  <a:lnTo>
                    <a:pt x="512235" y="47142"/>
                  </a:lnTo>
                  <a:lnTo>
                    <a:pt x="512235" y="61163"/>
                  </a:lnTo>
                  <a:lnTo>
                    <a:pt x="525849" y="61163"/>
                  </a:lnTo>
                  <a:lnTo>
                    <a:pt x="525849" y="47142"/>
                  </a:lnTo>
                  <a:close/>
                </a:path>
                <a:path w="716915" h="184150">
                  <a:moveTo>
                    <a:pt x="525849" y="112572"/>
                  </a:moveTo>
                  <a:lnTo>
                    <a:pt x="407384" y="112572"/>
                  </a:lnTo>
                  <a:lnTo>
                    <a:pt x="407384" y="181254"/>
                  </a:lnTo>
                  <a:lnTo>
                    <a:pt x="525849" y="181254"/>
                  </a:lnTo>
                  <a:lnTo>
                    <a:pt x="525849" y="167436"/>
                  </a:lnTo>
                  <a:lnTo>
                    <a:pt x="424046" y="167436"/>
                  </a:lnTo>
                  <a:lnTo>
                    <a:pt x="424046" y="126187"/>
                  </a:lnTo>
                  <a:lnTo>
                    <a:pt x="525849" y="126187"/>
                  </a:lnTo>
                  <a:lnTo>
                    <a:pt x="525849" y="112572"/>
                  </a:lnTo>
                  <a:close/>
                </a:path>
                <a:path w="716915" h="184150">
                  <a:moveTo>
                    <a:pt x="525849" y="126187"/>
                  </a:moveTo>
                  <a:lnTo>
                    <a:pt x="509390" y="126187"/>
                  </a:lnTo>
                  <a:lnTo>
                    <a:pt x="509390" y="167436"/>
                  </a:lnTo>
                  <a:lnTo>
                    <a:pt x="525849" y="167436"/>
                  </a:lnTo>
                  <a:lnTo>
                    <a:pt x="525849" y="126187"/>
                  </a:lnTo>
                  <a:close/>
                </a:path>
                <a:path w="716915" h="184150">
                  <a:moveTo>
                    <a:pt x="602846" y="10972"/>
                  </a:moveTo>
                  <a:lnTo>
                    <a:pt x="600205" y="10972"/>
                  </a:lnTo>
                  <a:lnTo>
                    <a:pt x="600205" y="35560"/>
                  </a:lnTo>
                  <a:lnTo>
                    <a:pt x="597576" y="51606"/>
                  </a:lnTo>
                  <a:lnTo>
                    <a:pt x="589994" y="67310"/>
                  </a:lnTo>
                  <a:lnTo>
                    <a:pt x="577916" y="81108"/>
                  </a:lnTo>
                  <a:lnTo>
                    <a:pt x="561800" y="91440"/>
                  </a:lnTo>
                  <a:lnTo>
                    <a:pt x="570944" y="104648"/>
                  </a:lnTo>
                  <a:lnTo>
                    <a:pt x="589013" y="92509"/>
                  </a:lnTo>
                  <a:lnTo>
                    <a:pt x="602414" y="75819"/>
                  </a:lnTo>
                  <a:lnTo>
                    <a:pt x="608370" y="61850"/>
                  </a:lnTo>
                  <a:lnTo>
                    <a:pt x="605612" y="55626"/>
                  </a:lnTo>
                  <a:lnTo>
                    <a:pt x="602846" y="35560"/>
                  </a:lnTo>
                  <a:lnTo>
                    <a:pt x="602846" y="10972"/>
                  </a:lnTo>
                  <a:close/>
                </a:path>
                <a:path w="716915" h="184150">
                  <a:moveTo>
                    <a:pt x="616257" y="10972"/>
                  </a:moveTo>
                  <a:lnTo>
                    <a:pt x="613616" y="10972"/>
                  </a:lnTo>
                  <a:lnTo>
                    <a:pt x="613616" y="35560"/>
                  </a:lnTo>
                  <a:lnTo>
                    <a:pt x="610749" y="56270"/>
                  </a:lnTo>
                  <a:lnTo>
                    <a:pt x="608370" y="61850"/>
                  </a:lnTo>
                  <a:lnTo>
                    <a:pt x="613692" y="73863"/>
                  </a:lnTo>
                  <a:lnTo>
                    <a:pt x="626764" y="89052"/>
                  </a:lnTo>
                  <a:lnTo>
                    <a:pt x="644502" y="99974"/>
                  </a:lnTo>
                  <a:lnTo>
                    <a:pt x="653443" y="86969"/>
                  </a:lnTo>
                  <a:lnTo>
                    <a:pt x="637689" y="77851"/>
                  </a:lnTo>
                  <a:lnTo>
                    <a:pt x="626011" y="65532"/>
                  </a:lnTo>
                  <a:lnTo>
                    <a:pt x="618753" y="51079"/>
                  </a:lnTo>
                  <a:lnTo>
                    <a:pt x="616257" y="35560"/>
                  </a:lnTo>
                  <a:lnTo>
                    <a:pt x="616257" y="10972"/>
                  </a:lnTo>
                  <a:close/>
                </a:path>
                <a:path w="716915" h="184150">
                  <a:moveTo>
                    <a:pt x="613616" y="10972"/>
                  </a:moveTo>
                  <a:lnTo>
                    <a:pt x="602846" y="10972"/>
                  </a:lnTo>
                  <a:lnTo>
                    <a:pt x="602846" y="35560"/>
                  </a:lnTo>
                  <a:lnTo>
                    <a:pt x="605612" y="55626"/>
                  </a:lnTo>
                  <a:lnTo>
                    <a:pt x="608370" y="61850"/>
                  </a:lnTo>
                  <a:lnTo>
                    <a:pt x="610749" y="56270"/>
                  </a:lnTo>
                  <a:lnTo>
                    <a:pt x="613616" y="35560"/>
                  </a:lnTo>
                  <a:lnTo>
                    <a:pt x="613616" y="10972"/>
                  </a:lnTo>
                  <a:close/>
                </a:path>
                <a:path w="716915" h="184150">
                  <a:moveTo>
                    <a:pt x="716435" y="203"/>
                  </a:moveTo>
                  <a:lnTo>
                    <a:pt x="700382" y="203"/>
                  </a:lnTo>
                  <a:lnTo>
                    <a:pt x="700382" y="111150"/>
                  </a:lnTo>
                  <a:lnTo>
                    <a:pt x="716435" y="111150"/>
                  </a:lnTo>
                  <a:lnTo>
                    <a:pt x="716435" y="61772"/>
                  </a:lnTo>
                  <a:lnTo>
                    <a:pt x="705462" y="61772"/>
                  </a:lnTo>
                  <a:lnTo>
                    <a:pt x="705462" y="47752"/>
                  </a:lnTo>
                  <a:lnTo>
                    <a:pt x="716435" y="47752"/>
                  </a:lnTo>
                  <a:lnTo>
                    <a:pt x="716435" y="203"/>
                  </a:lnTo>
                  <a:close/>
                </a:path>
                <a:path w="716915" h="184150">
                  <a:moveTo>
                    <a:pt x="677014" y="3251"/>
                  </a:moveTo>
                  <a:lnTo>
                    <a:pt x="660962" y="3251"/>
                  </a:lnTo>
                  <a:lnTo>
                    <a:pt x="660962" y="110134"/>
                  </a:lnTo>
                  <a:lnTo>
                    <a:pt x="677014" y="110134"/>
                  </a:lnTo>
                  <a:lnTo>
                    <a:pt x="677014" y="61772"/>
                  </a:lnTo>
                  <a:lnTo>
                    <a:pt x="670715" y="61772"/>
                  </a:lnTo>
                  <a:lnTo>
                    <a:pt x="670715" y="47752"/>
                  </a:lnTo>
                  <a:lnTo>
                    <a:pt x="677014" y="47752"/>
                  </a:lnTo>
                  <a:lnTo>
                    <a:pt x="677014" y="3251"/>
                  </a:lnTo>
                  <a:close/>
                </a:path>
                <a:path w="716915" h="184150">
                  <a:moveTo>
                    <a:pt x="677014" y="47752"/>
                  </a:moveTo>
                  <a:lnTo>
                    <a:pt x="670715" y="47752"/>
                  </a:lnTo>
                  <a:lnTo>
                    <a:pt x="670715" y="61772"/>
                  </a:lnTo>
                  <a:lnTo>
                    <a:pt x="677014" y="61772"/>
                  </a:lnTo>
                  <a:lnTo>
                    <a:pt x="677014" y="47752"/>
                  </a:lnTo>
                  <a:close/>
                </a:path>
                <a:path w="716915" h="184150">
                  <a:moveTo>
                    <a:pt x="700382" y="47752"/>
                  </a:moveTo>
                  <a:lnTo>
                    <a:pt x="677014" y="47752"/>
                  </a:lnTo>
                  <a:lnTo>
                    <a:pt x="677014" y="61772"/>
                  </a:lnTo>
                  <a:lnTo>
                    <a:pt x="700382" y="61772"/>
                  </a:lnTo>
                  <a:lnTo>
                    <a:pt x="700382" y="47752"/>
                  </a:lnTo>
                  <a:close/>
                </a:path>
                <a:path w="716915" h="184150">
                  <a:moveTo>
                    <a:pt x="716435" y="47752"/>
                  </a:moveTo>
                  <a:lnTo>
                    <a:pt x="705462" y="47752"/>
                  </a:lnTo>
                  <a:lnTo>
                    <a:pt x="705462" y="61772"/>
                  </a:lnTo>
                  <a:lnTo>
                    <a:pt x="716435" y="61772"/>
                  </a:lnTo>
                  <a:lnTo>
                    <a:pt x="716435" y="47752"/>
                  </a:lnTo>
                  <a:close/>
                </a:path>
                <a:path w="716915" h="184150">
                  <a:moveTo>
                    <a:pt x="716435" y="121107"/>
                  </a:moveTo>
                  <a:lnTo>
                    <a:pt x="593296" y="121107"/>
                  </a:lnTo>
                  <a:lnTo>
                    <a:pt x="593296" y="134924"/>
                  </a:lnTo>
                  <a:lnTo>
                    <a:pt x="699773" y="134924"/>
                  </a:lnTo>
                  <a:lnTo>
                    <a:pt x="699773" y="183692"/>
                  </a:lnTo>
                  <a:lnTo>
                    <a:pt x="716435" y="183692"/>
                  </a:lnTo>
                  <a:lnTo>
                    <a:pt x="716435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429000" y="1866900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400" y="88900"/>
                  </a:ln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100" y="342900"/>
                  </a:lnTo>
                  <a:lnTo>
                    <a:pt x="1689100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934" y="2016124"/>
              <a:ext cx="180531" cy="15746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515156" y="1978456"/>
              <a:ext cx="727710" cy="183515"/>
            </a:xfrm>
            <a:custGeom>
              <a:avLst/>
              <a:gdLst/>
              <a:ahLst/>
              <a:cxnLst/>
              <a:rect l="l" t="t" r="r" b="b"/>
              <a:pathLst>
                <a:path w="727710" h="183514">
                  <a:moveTo>
                    <a:pt x="74574" y="91236"/>
                  </a:moveTo>
                  <a:lnTo>
                    <a:pt x="0" y="91236"/>
                  </a:lnTo>
                  <a:lnTo>
                    <a:pt x="0" y="104648"/>
                  </a:lnTo>
                  <a:lnTo>
                    <a:pt x="166014" y="104648"/>
                  </a:lnTo>
                  <a:lnTo>
                    <a:pt x="166014" y="98552"/>
                  </a:lnTo>
                  <a:lnTo>
                    <a:pt x="74574" y="98552"/>
                  </a:lnTo>
                  <a:lnTo>
                    <a:pt x="74574" y="91236"/>
                  </a:lnTo>
                  <a:close/>
                </a:path>
                <a:path w="727710" h="183514">
                  <a:moveTo>
                    <a:pt x="91236" y="64211"/>
                  </a:moveTo>
                  <a:lnTo>
                    <a:pt x="74574" y="64211"/>
                  </a:lnTo>
                  <a:lnTo>
                    <a:pt x="74574" y="98552"/>
                  </a:lnTo>
                  <a:lnTo>
                    <a:pt x="91236" y="98552"/>
                  </a:lnTo>
                  <a:lnTo>
                    <a:pt x="91236" y="64211"/>
                  </a:lnTo>
                  <a:close/>
                </a:path>
                <a:path w="727710" h="183514">
                  <a:moveTo>
                    <a:pt x="166014" y="91236"/>
                  </a:moveTo>
                  <a:lnTo>
                    <a:pt x="91236" y="91236"/>
                  </a:lnTo>
                  <a:lnTo>
                    <a:pt x="91236" y="98552"/>
                  </a:lnTo>
                  <a:lnTo>
                    <a:pt x="166014" y="98552"/>
                  </a:lnTo>
                  <a:lnTo>
                    <a:pt x="166014" y="91236"/>
                  </a:lnTo>
                  <a:close/>
                </a:path>
                <a:path w="727710" h="183514">
                  <a:moveTo>
                    <a:pt x="77012" y="2844"/>
                  </a:moveTo>
                  <a:lnTo>
                    <a:pt x="74371" y="2844"/>
                  </a:lnTo>
                  <a:lnTo>
                    <a:pt x="74371" y="10972"/>
                  </a:lnTo>
                  <a:lnTo>
                    <a:pt x="68935" y="28432"/>
                  </a:lnTo>
                  <a:lnTo>
                    <a:pt x="54508" y="43205"/>
                  </a:lnTo>
                  <a:lnTo>
                    <a:pt x="33909" y="54206"/>
                  </a:lnTo>
                  <a:lnTo>
                    <a:pt x="9956" y="60350"/>
                  </a:lnTo>
                  <a:lnTo>
                    <a:pt x="16459" y="73761"/>
                  </a:lnTo>
                  <a:lnTo>
                    <a:pt x="43567" y="66036"/>
                  </a:lnTo>
                  <a:lnTo>
                    <a:pt x="66751" y="52501"/>
                  </a:lnTo>
                  <a:lnTo>
                    <a:pt x="82924" y="33899"/>
                  </a:lnTo>
                  <a:lnTo>
                    <a:pt x="83025" y="33520"/>
                  </a:lnTo>
                  <a:lnTo>
                    <a:pt x="77012" y="10972"/>
                  </a:lnTo>
                  <a:lnTo>
                    <a:pt x="77012" y="2844"/>
                  </a:lnTo>
                  <a:close/>
                </a:path>
                <a:path w="727710" h="183514">
                  <a:moveTo>
                    <a:pt x="91440" y="2844"/>
                  </a:moveTo>
                  <a:lnTo>
                    <a:pt x="89001" y="2844"/>
                  </a:lnTo>
                  <a:lnTo>
                    <a:pt x="89001" y="10972"/>
                  </a:lnTo>
                  <a:lnTo>
                    <a:pt x="83025" y="33520"/>
                  </a:lnTo>
                  <a:lnTo>
                    <a:pt x="83143" y="33899"/>
                  </a:lnTo>
                  <a:lnTo>
                    <a:pt x="99339" y="52425"/>
                  </a:lnTo>
                  <a:lnTo>
                    <a:pt x="122532" y="65951"/>
                  </a:lnTo>
                  <a:lnTo>
                    <a:pt x="149555" y="73761"/>
                  </a:lnTo>
                  <a:lnTo>
                    <a:pt x="155854" y="60350"/>
                  </a:lnTo>
                  <a:lnTo>
                    <a:pt x="131987" y="54206"/>
                  </a:lnTo>
                  <a:lnTo>
                    <a:pt x="111379" y="43205"/>
                  </a:lnTo>
                  <a:lnTo>
                    <a:pt x="96904" y="28432"/>
                  </a:lnTo>
                  <a:lnTo>
                    <a:pt x="91440" y="10972"/>
                  </a:lnTo>
                  <a:lnTo>
                    <a:pt x="91440" y="2844"/>
                  </a:lnTo>
                  <a:close/>
                </a:path>
                <a:path w="727710" h="183514">
                  <a:moveTo>
                    <a:pt x="89001" y="2844"/>
                  </a:moveTo>
                  <a:lnTo>
                    <a:pt x="77012" y="2844"/>
                  </a:lnTo>
                  <a:lnTo>
                    <a:pt x="77012" y="10972"/>
                  </a:lnTo>
                  <a:lnTo>
                    <a:pt x="83025" y="33520"/>
                  </a:lnTo>
                  <a:lnTo>
                    <a:pt x="89001" y="10972"/>
                  </a:lnTo>
                  <a:lnTo>
                    <a:pt x="89001" y="2844"/>
                  </a:lnTo>
                  <a:close/>
                </a:path>
                <a:path w="727710" h="183514">
                  <a:moveTo>
                    <a:pt x="82905" y="119888"/>
                  </a:moveTo>
                  <a:lnTo>
                    <a:pt x="56432" y="121983"/>
                  </a:lnTo>
                  <a:lnTo>
                    <a:pt x="36626" y="128117"/>
                  </a:lnTo>
                  <a:lnTo>
                    <a:pt x="24212" y="138061"/>
                  </a:lnTo>
                  <a:lnTo>
                    <a:pt x="19913" y="151587"/>
                  </a:lnTo>
                  <a:lnTo>
                    <a:pt x="24212" y="165198"/>
                  </a:lnTo>
                  <a:lnTo>
                    <a:pt x="36626" y="175133"/>
                  </a:lnTo>
                  <a:lnTo>
                    <a:pt x="56432" y="181219"/>
                  </a:lnTo>
                  <a:lnTo>
                    <a:pt x="82905" y="183286"/>
                  </a:lnTo>
                  <a:lnTo>
                    <a:pt x="109378" y="181219"/>
                  </a:lnTo>
                  <a:lnTo>
                    <a:pt x="129184" y="175133"/>
                  </a:lnTo>
                  <a:lnTo>
                    <a:pt x="135246" y="170281"/>
                  </a:lnTo>
                  <a:lnTo>
                    <a:pt x="82905" y="170281"/>
                  </a:lnTo>
                  <a:lnTo>
                    <a:pt x="63557" y="169046"/>
                  </a:lnTo>
                  <a:lnTo>
                    <a:pt x="49123" y="165430"/>
                  </a:lnTo>
                  <a:lnTo>
                    <a:pt x="40100" y="159565"/>
                  </a:lnTo>
                  <a:lnTo>
                    <a:pt x="36982" y="151587"/>
                  </a:lnTo>
                  <a:lnTo>
                    <a:pt x="40100" y="143608"/>
                  </a:lnTo>
                  <a:lnTo>
                    <a:pt x="49123" y="137744"/>
                  </a:lnTo>
                  <a:lnTo>
                    <a:pt x="63557" y="134127"/>
                  </a:lnTo>
                  <a:lnTo>
                    <a:pt x="82905" y="132892"/>
                  </a:lnTo>
                  <a:lnTo>
                    <a:pt x="135145" y="132892"/>
                  </a:lnTo>
                  <a:lnTo>
                    <a:pt x="129184" y="128117"/>
                  </a:lnTo>
                  <a:lnTo>
                    <a:pt x="109378" y="121983"/>
                  </a:lnTo>
                  <a:lnTo>
                    <a:pt x="82905" y="119888"/>
                  </a:lnTo>
                  <a:close/>
                </a:path>
                <a:path w="727710" h="183514">
                  <a:moveTo>
                    <a:pt x="135145" y="132892"/>
                  </a:moveTo>
                  <a:lnTo>
                    <a:pt x="82905" y="132892"/>
                  </a:lnTo>
                  <a:lnTo>
                    <a:pt x="102339" y="134127"/>
                  </a:lnTo>
                  <a:lnTo>
                    <a:pt x="116763" y="137744"/>
                  </a:lnTo>
                  <a:lnTo>
                    <a:pt x="125739" y="143608"/>
                  </a:lnTo>
                  <a:lnTo>
                    <a:pt x="128828" y="151587"/>
                  </a:lnTo>
                  <a:lnTo>
                    <a:pt x="125739" y="159565"/>
                  </a:lnTo>
                  <a:lnTo>
                    <a:pt x="116763" y="165430"/>
                  </a:lnTo>
                  <a:lnTo>
                    <a:pt x="102339" y="169046"/>
                  </a:lnTo>
                  <a:lnTo>
                    <a:pt x="82905" y="170281"/>
                  </a:lnTo>
                  <a:lnTo>
                    <a:pt x="135246" y="170281"/>
                  </a:lnTo>
                  <a:lnTo>
                    <a:pt x="141598" y="165198"/>
                  </a:lnTo>
                  <a:lnTo>
                    <a:pt x="145897" y="151587"/>
                  </a:lnTo>
                  <a:lnTo>
                    <a:pt x="141598" y="138061"/>
                  </a:lnTo>
                  <a:lnTo>
                    <a:pt x="135145" y="132892"/>
                  </a:lnTo>
                  <a:close/>
                </a:path>
                <a:path w="727710" h="183514">
                  <a:moveTo>
                    <a:pt x="235289" y="19710"/>
                  </a:moveTo>
                  <a:lnTo>
                    <a:pt x="232241" y="19710"/>
                  </a:lnTo>
                  <a:lnTo>
                    <a:pt x="232241" y="34544"/>
                  </a:lnTo>
                  <a:lnTo>
                    <a:pt x="228952" y="53565"/>
                  </a:lnTo>
                  <a:lnTo>
                    <a:pt x="219643" y="70586"/>
                  </a:lnTo>
                  <a:lnTo>
                    <a:pt x="205152" y="84521"/>
                  </a:lnTo>
                  <a:lnTo>
                    <a:pt x="186318" y="94284"/>
                  </a:lnTo>
                  <a:lnTo>
                    <a:pt x="194852" y="107696"/>
                  </a:lnTo>
                  <a:lnTo>
                    <a:pt x="215884" y="96294"/>
                  </a:lnTo>
                  <a:lnTo>
                    <a:pt x="232038" y="79578"/>
                  </a:lnTo>
                  <a:lnTo>
                    <a:pt x="241143" y="61175"/>
                  </a:lnTo>
                  <a:lnTo>
                    <a:pt x="238817" y="56686"/>
                  </a:lnTo>
                  <a:lnTo>
                    <a:pt x="235321" y="34544"/>
                  </a:lnTo>
                  <a:lnTo>
                    <a:pt x="235289" y="19710"/>
                  </a:lnTo>
                  <a:close/>
                </a:path>
                <a:path w="727710" h="183514">
                  <a:moveTo>
                    <a:pt x="249107" y="19710"/>
                  </a:moveTo>
                  <a:lnTo>
                    <a:pt x="246059" y="19710"/>
                  </a:lnTo>
                  <a:lnTo>
                    <a:pt x="246059" y="34544"/>
                  </a:lnTo>
                  <a:lnTo>
                    <a:pt x="242401" y="58632"/>
                  </a:lnTo>
                  <a:lnTo>
                    <a:pt x="241143" y="61175"/>
                  </a:lnTo>
                  <a:lnTo>
                    <a:pt x="248878" y="76098"/>
                  </a:lnTo>
                  <a:lnTo>
                    <a:pt x="264693" y="91547"/>
                  </a:lnTo>
                  <a:lnTo>
                    <a:pt x="285480" y="102006"/>
                  </a:lnTo>
                  <a:lnTo>
                    <a:pt x="293608" y="88798"/>
                  </a:lnTo>
                  <a:lnTo>
                    <a:pt x="275253" y="79889"/>
                  </a:lnTo>
                  <a:lnTo>
                    <a:pt x="261223" y="67208"/>
                  </a:lnTo>
                  <a:lnTo>
                    <a:pt x="252260" y="51708"/>
                  </a:lnTo>
                  <a:lnTo>
                    <a:pt x="249144" y="34544"/>
                  </a:lnTo>
                  <a:lnTo>
                    <a:pt x="249107" y="19710"/>
                  </a:lnTo>
                  <a:close/>
                </a:path>
                <a:path w="727710" h="183514">
                  <a:moveTo>
                    <a:pt x="246059" y="19710"/>
                  </a:moveTo>
                  <a:lnTo>
                    <a:pt x="235289" y="19710"/>
                  </a:lnTo>
                  <a:lnTo>
                    <a:pt x="235321" y="34544"/>
                  </a:lnTo>
                  <a:lnTo>
                    <a:pt x="238817" y="56686"/>
                  </a:lnTo>
                  <a:lnTo>
                    <a:pt x="241143" y="61175"/>
                  </a:lnTo>
                  <a:lnTo>
                    <a:pt x="242401" y="58632"/>
                  </a:lnTo>
                  <a:lnTo>
                    <a:pt x="246059" y="34544"/>
                  </a:lnTo>
                  <a:lnTo>
                    <a:pt x="246059" y="19710"/>
                  </a:lnTo>
                  <a:close/>
                </a:path>
                <a:path w="727710" h="183514">
                  <a:moveTo>
                    <a:pt x="289544" y="13614"/>
                  </a:moveTo>
                  <a:lnTo>
                    <a:pt x="191398" y="13614"/>
                  </a:lnTo>
                  <a:lnTo>
                    <a:pt x="191398" y="27431"/>
                  </a:lnTo>
                  <a:lnTo>
                    <a:pt x="232241" y="27431"/>
                  </a:lnTo>
                  <a:lnTo>
                    <a:pt x="232241" y="19710"/>
                  </a:lnTo>
                  <a:lnTo>
                    <a:pt x="289544" y="19710"/>
                  </a:lnTo>
                  <a:lnTo>
                    <a:pt x="289544" y="13614"/>
                  </a:lnTo>
                  <a:close/>
                </a:path>
                <a:path w="727710" h="183514">
                  <a:moveTo>
                    <a:pt x="289544" y="19710"/>
                  </a:moveTo>
                  <a:lnTo>
                    <a:pt x="249107" y="19710"/>
                  </a:lnTo>
                  <a:lnTo>
                    <a:pt x="249107" y="27431"/>
                  </a:lnTo>
                  <a:lnTo>
                    <a:pt x="289544" y="27431"/>
                  </a:lnTo>
                  <a:lnTo>
                    <a:pt x="289544" y="19710"/>
                  </a:lnTo>
                  <a:close/>
                </a:path>
                <a:path w="727710" h="183514">
                  <a:moveTo>
                    <a:pt x="329574" y="0"/>
                  </a:moveTo>
                  <a:lnTo>
                    <a:pt x="312708" y="0"/>
                  </a:lnTo>
                  <a:lnTo>
                    <a:pt x="312708" y="110744"/>
                  </a:lnTo>
                  <a:lnTo>
                    <a:pt x="329574" y="110744"/>
                  </a:lnTo>
                  <a:lnTo>
                    <a:pt x="329574" y="60756"/>
                  </a:lnTo>
                  <a:lnTo>
                    <a:pt x="324900" y="60756"/>
                  </a:lnTo>
                  <a:lnTo>
                    <a:pt x="324900" y="46532"/>
                  </a:lnTo>
                  <a:lnTo>
                    <a:pt x="329574" y="46532"/>
                  </a:lnTo>
                  <a:lnTo>
                    <a:pt x="329574" y="0"/>
                  </a:lnTo>
                  <a:close/>
                </a:path>
                <a:path w="727710" h="183514">
                  <a:moveTo>
                    <a:pt x="329574" y="46532"/>
                  </a:moveTo>
                  <a:lnTo>
                    <a:pt x="324900" y="46532"/>
                  </a:lnTo>
                  <a:lnTo>
                    <a:pt x="324900" y="60756"/>
                  </a:lnTo>
                  <a:lnTo>
                    <a:pt x="329574" y="60756"/>
                  </a:lnTo>
                  <a:lnTo>
                    <a:pt x="329574" y="46532"/>
                  </a:lnTo>
                  <a:close/>
                </a:path>
                <a:path w="727710" h="183514">
                  <a:moveTo>
                    <a:pt x="356803" y="46532"/>
                  </a:moveTo>
                  <a:lnTo>
                    <a:pt x="329574" y="46532"/>
                  </a:lnTo>
                  <a:lnTo>
                    <a:pt x="329574" y="60756"/>
                  </a:lnTo>
                  <a:lnTo>
                    <a:pt x="356803" y="60756"/>
                  </a:lnTo>
                  <a:lnTo>
                    <a:pt x="356803" y="46532"/>
                  </a:lnTo>
                  <a:close/>
                </a:path>
                <a:path w="727710" h="183514">
                  <a:moveTo>
                    <a:pt x="271052" y="115620"/>
                  </a:moveTo>
                  <a:lnTo>
                    <a:pt x="245849" y="117890"/>
                  </a:lnTo>
                  <a:lnTo>
                    <a:pt x="226856" y="124485"/>
                  </a:lnTo>
                  <a:lnTo>
                    <a:pt x="214874" y="135080"/>
                  </a:lnTo>
                  <a:lnTo>
                    <a:pt x="210702" y="149352"/>
                  </a:lnTo>
                  <a:lnTo>
                    <a:pt x="214874" y="163741"/>
                  </a:lnTo>
                  <a:lnTo>
                    <a:pt x="226856" y="174396"/>
                  </a:lnTo>
                  <a:lnTo>
                    <a:pt x="245849" y="181013"/>
                  </a:lnTo>
                  <a:lnTo>
                    <a:pt x="271052" y="183286"/>
                  </a:lnTo>
                  <a:lnTo>
                    <a:pt x="296256" y="181013"/>
                  </a:lnTo>
                  <a:lnTo>
                    <a:pt x="315248" y="174396"/>
                  </a:lnTo>
                  <a:lnTo>
                    <a:pt x="320104" y="170078"/>
                  </a:lnTo>
                  <a:lnTo>
                    <a:pt x="271052" y="170078"/>
                  </a:lnTo>
                  <a:lnTo>
                    <a:pt x="252707" y="168668"/>
                  </a:lnTo>
                  <a:lnTo>
                    <a:pt x="238896" y="164592"/>
                  </a:lnTo>
                  <a:lnTo>
                    <a:pt x="230190" y="158076"/>
                  </a:lnTo>
                  <a:lnTo>
                    <a:pt x="227161" y="149352"/>
                  </a:lnTo>
                  <a:lnTo>
                    <a:pt x="230190" y="140808"/>
                  </a:lnTo>
                  <a:lnTo>
                    <a:pt x="238896" y="134492"/>
                  </a:lnTo>
                  <a:lnTo>
                    <a:pt x="252707" y="130578"/>
                  </a:lnTo>
                  <a:lnTo>
                    <a:pt x="271052" y="129235"/>
                  </a:lnTo>
                  <a:lnTo>
                    <a:pt x="320620" y="129235"/>
                  </a:lnTo>
                  <a:lnTo>
                    <a:pt x="315248" y="124485"/>
                  </a:lnTo>
                  <a:lnTo>
                    <a:pt x="296256" y="117890"/>
                  </a:lnTo>
                  <a:lnTo>
                    <a:pt x="271052" y="115620"/>
                  </a:lnTo>
                  <a:close/>
                </a:path>
                <a:path w="727710" h="183514">
                  <a:moveTo>
                    <a:pt x="320620" y="129235"/>
                  </a:moveTo>
                  <a:lnTo>
                    <a:pt x="271052" y="129235"/>
                  </a:lnTo>
                  <a:lnTo>
                    <a:pt x="289398" y="130578"/>
                  </a:lnTo>
                  <a:lnTo>
                    <a:pt x="303209" y="134492"/>
                  </a:lnTo>
                  <a:lnTo>
                    <a:pt x="311915" y="140808"/>
                  </a:lnTo>
                  <a:lnTo>
                    <a:pt x="314944" y="149352"/>
                  </a:lnTo>
                  <a:lnTo>
                    <a:pt x="311915" y="158076"/>
                  </a:lnTo>
                  <a:lnTo>
                    <a:pt x="303209" y="164592"/>
                  </a:lnTo>
                  <a:lnTo>
                    <a:pt x="289398" y="168668"/>
                  </a:lnTo>
                  <a:lnTo>
                    <a:pt x="271052" y="170078"/>
                  </a:lnTo>
                  <a:lnTo>
                    <a:pt x="320104" y="170078"/>
                  </a:lnTo>
                  <a:lnTo>
                    <a:pt x="327231" y="163741"/>
                  </a:lnTo>
                  <a:lnTo>
                    <a:pt x="331403" y="149352"/>
                  </a:lnTo>
                  <a:lnTo>
                    <a:pt x="327231" y="135080"/>
                  </a:lnTo>
                  <a:lnTo>
                    <a:pt x="320620" y="129235"/>
                  </a:lnTo>
                  <a:close/>
                </a:path>
                <a:path w="727710" h="183514">
                  <a:moveTo>
                    <a:pt x="423843" y="122936"/>
                  </a:moveTo>
                  <a:lnTo>
                    <a:pt x="406977" y="122936"/>
                  </a:lnTo>
                  <a:lnTo>
                    <a:pt x="406977" y="179628"/>
                  </a:lnTo>
                  <a:lnTo>
                    <a:pt x="529507" y="179628"/>
                  </a:lnTo>
                  <a:lnTo>
                    <a:pt x="529507" y="172923"/>
                  </a:lnTo>
                  <a:lnTo>
                    <a:pt x="423843" y="172923"/>
                  </a:lnTo>
                  <a:lnTo>
                    <a:pt x="423843" y="122936"/>
                  </a:lnTo>
                  <a:close/>
                </a:path>
                <a:path w="727710" h="183514">
                  <a:moveTo>
                    <a:pt x="529507" y="165811"/>
                  </a:moveTo>
                  <a:lnTo>
                    <a:pt x="423843" y="165811"/>
                  </a:lnTo>
                  <a:lnTo>
                    <a:pt x="423843" y="172923"/>
                  </a:lnTo>
                  <a:lnTo>
                    <a:pt x="529507" y="172923"/>
                  </a:lnTo>
                  <a:lnTo>
                    <a:pt x="529507" y="165811"/>
                  </a:lnTo>
                  <a:close/>
                </a:path>
                <a:path w="727710" h="183514">
                  <a:moveTo>
                    <a:pt x="525037" y="203"/>
                  </a:moveTo>
                  <a:lnTo>
                    <a:pt x="508171" y="203"/>
                  </a:lnTo>
                  <a:lnTo>
                    <a:pt x="508171" y="136144"/>
                  </a:lnTo>
                  <a:lnTo>
                    <a:pt x="525037" y="136144"/>
                  </a:lnTo>
                  <a:lnTo>
                    <a:pt x="525037" y="65633"/>
                  </a:lnTo>
                  <a:lnTo>
                    <a:pt x="513454" y="65633"/>
                  </a:lnTo>
                  <a:lnTo>
                    <a:pt x="513454" y="51816"/>
                  </a:lnTo>
                  <a:lnTo>
                    <a:pt x="525037" y="51816"/>
                  </a:lnTo>
                  <a:lnTo>
                    <a:pt x="525037" y="203"/>
                  </a:lnTo>
                  <a:close/>
                </a:path>
                <a:path w="727710" h="183514">
                  <a:moveTo>
                    <a:pt x="399662" y="12192"/>
                  </a:moveTo>
                  <a:lnTo>
                    <a:pt x="383000" y="12192"/>
                  </a:lnTo>
                  <a:lnTo>
                    <a:pt x="383000" y="104851"/>
                  </a:lnTo>
                  <a:lnTo>
                    <a:pt x="465905" y="104851"/>
                  </a:lnTo>
                  <a:lnTo>
                    <a:pt x="465905" y="91033"/>
                  </a:lnTo>
                  <a:lnTo>
                    <a:pt x="399662" y="91033"/>
                  </a:lnTo>
                  <a:lnTo>
                    <a:pt x="399662" y="57912"/>
                  </a:lnTo>
                  <a:lnTo>
                    <a:pt x="460622" y="57912"/>
                  </a:lnTo>
                  <a:lnTo>
                    <a:pt x="460622" y="51816"/>
                  </a:lnTo>
                  <a:lnTo>
                    <a:pt x="465905" y="51816"/>
                  </a:lnTo>
                  <a:lnTo>
                    <a:pt x="465905" y="44704"/>
                  </a:lnTo>
                  <a:lnTo>
                    <a:pt x="399662" y="44704"/>
                  </a:lnTo>
                  <a:lnTo>
                    <a:pt x="399662" y="12192"/>
                  </a:lnTo>
                  <a:close/>
                </a:path>
                <a:path w="727710" h="183514">
                  <a:moveTo>
                    <a:pt x="460622" y="57912"/>
                  </a:moveTo>
                  <a:lnTo>
                    <a:pt x="449446" y="57912"/>
                  </a:lnTo>
                  <a:lnTo>
                    <a:pt x="449446" y="91033"/>
                  </a:lnTo>
                  <a:lnTo>
                    <a:pt x="465905" y="91033"/>
                  </a:lnTo>
                  <a:lnTo>
                    <a:pt x="465905" y="65633"/>
                  </a:lnTo>
                  <a:lnTo>
                    <a:pt x="460622" y="65633"/>
                  </a:lnTo>
                  <a:lnTo>
                    <a:pt x="460622" y="57912"/>
                  </a:lnTo>
                  <a:close/>
                </a:path>
                <a:path w="727710" h="183514">
                  <a:moveTo>
                    <a:pt x="465905" y="51816"/>
                  </a:moveTo>
                  <a:lnTo>
                    <a:pt x="460622" y="51816"/>
                  </a:lnTo>
                  <a:lnTo>
                    <a:pt x="460622" y="65633"/>
                  </a:lnTo>
                  <a:lnTo>
                    <a:pt x="465905" y="65633"/>
                  </a:lnTo>
                  <a:lnTo>
                    <a:pt x="465905" y="51816"/>
                  </a:lnTo>
                  <a:close/>
                </a:path>
                <a:path w="727710" h="183514">
                  <a:moveTo>
                    <a:pt x="508171" y="51816"/>
                  </a:moveTo>
                  <a:lnTo>
                    <a:pt x="465905" y="51816"/>
                  </a:lnTo>
                  <a:lnTo>
                    <a:pt x="465905" y="65633"/>
                  </a:lnTo>
                  <a:lnTo>
                    <a:pt x="508171" y="65633"/>
                  </a:lnTo>
                  <a:lnTo>
                    <a:pt x="508171" y="51816"/>
                  </a:lnTo>
                  <a:close/>
                </a:path>
                <a:path w="727710" h="183514">
                  <a:moveTo>
                    <a:pt x="525037" y="51816"/>
                  </a:moveTo>
                  <a:lnTo>
                    <a:pt x="513454" y="51816"/>
                  </a:lnTo>
                  <a:lnTo>
                    <a:pt x="513454" y="65633"/>
                  </a:lnTo>
                  <a:lnTo>
                    <a:pt x="525037" y="65633"/>
                  </a:lnTo>
                  <a:lnTo>
                    <a:pt x="525037" y="51816"/>
                  </a:lnTo>
                  <a:close/>
                </a:path>
                <a:path w="727710" h="183514">
                  <a:moveTo>
                    <a:pt x="465905" y="12192"/>
                  </a:moveTo>
                  <a:lnTo>
                    <a:pt x="449446" y="12192"/>
                  </a:lnTo>
                  <a:lnTo>
                    <a:pt x="449446" y="44704"/>
                  </a:lnTo>
                  <a:lnTo>
                    <a:pt x="465905" y="44704"/>
                  </a:lnTo>
                  <a:lnTo>
                    <a:pt x="465905" y="12192"/>
                  </a:lnTo>
                  <a:close/>
                </a:path>
                <a:path w="727710" h="183514">
                  <a:moveTo>
                    <a:pt x="635561" y="26822"/>
                  </a:moveTo>
                  <a:lnTo>
                    <a:pt x="569115" y="26822"/>
                  </a:lnTo>
                  <a:lnTo>
                    <a:pt x="569115" y="40639"/>
                  </a:lnTo>
                  <a:lnTo>
                    <a:pt x="718264" y="40639"/>
                  </a:lnTo>
                  <a:lnTo>
                    <a:pt x="718264" y="35356"/>
                  </a:lnTo>
                  <a:lnTo>
                    <a:pt x="635561" y="35356"/>
                  </a:lnTo>
                  <a:lnTo>
                    <a:pt x="635561" y="26822"/>
                  </a:lnTo>
                  <a:close/>
                </a:path>
                <a:path w="727710" h="183514">
                  <a:moveTo>
                    <a:pt x="652224" y="3047"/>
                  </a:moveTo>
                  <a:lnTo>
                    <a:pt x="635561" y="3047"/>
                  </a:lnTo>
                  <a:lnTo>
                    <a:pt x="635561" y="35356"/>
                  </a:lnTo>
                  <a:lnTo>
                    <a:pt x="652224" y="35356"/>
                  </a:lnTo>
                  <a:lnTo>
                    <a:pt x="652224" y="3047"/>
                  </a:lnTo>
                  <a:close/>
                </a:path>
                <a:path w="727710" h="183514">
                  <a:moveTo>
                    <a:pt x="718264" y="26822"/>
                  </a:moveTo>
                  <a:lnTo>
                    <a:pt x="652224" y="26822"/>
                  </a:lnTo>
                  <a:lnTo>
                    <a:pt x="652224" y="35356"/>
                  </a:lnTo>
                  <a:lnTo>
                    <a:pt x="718264" y="35356"/>
                  </a:lnTo>
                  <a:lnTo>
                    <a:pt x="718264" y="26822"/>
                  </a:lnTo>
                  <a:close/>
                </a:path>
                <a:path w="727710" h="183514">
                  <a:moveTo>
                    <a:pt x="635561" y="148336"/>
                  </a:moveTo>
                  <a:lnTo>
                    <a:pt x="560987" y="148336"/>
                  </a:lnTo>
                  <a:lnTo>
                    <a:pt x="560987" y="162356"/>
                  </a:lnTo>
                  <a:lnTo>
                    <a:pt x="727408" y="162356"/>
                  </a:lnTo>
                  <a:lnTo>
                    <a:pt x="727408" y="153822"/>
                  </a:lnTo>
                  <a:lnTo>
                    <a:pt x="635561" y="153822"/>
                  </a:lnTo>
                  <a:lnTo>
                    <a:pt x="635561" y="148336"/>
                  </a:lnTo>
                  <a:close/>
                </a:path>
                <a:path w="727710" h="183514">
                  <a:moveTo>
                    <a:pt x="635561" y="122172"/>
                  </a:moveTo>
                  <a:lnTo>
                    <a:pt x="635561" y="153822"/>
                  </a:lnTo>
                  <a:lnTo>
                    <a:pt x="652224" y="153822"/>
                  </a:lnTo>
                  <a:lnTo>
                    <a:pt x="652224" y="122936"/>
                  </a:lnTo>
                  <a:lnTo>
                    <a:pt x="643689" y="122936"/>
                  </a:lnTo>
                  <a:lnTo>
                    <a:pt x="635561" y="122172"/>
                  </a:lnTo>
                  <a:close/>
                </a:path>
                <a:path w="727710" h="183514">
                  <a:moveTo>
                    <a:pt x="727408" y="148336"/>
                  </a:moveTo>
                  <a:lnTo>
                    <a:pt x="652224" y="148336"/>
                  </a:lnTo>
                  <a:lnTo>
                    <a:pt x="652224" y="153822"/>
                  </a:lnTo>
                  <a:lnTo>
                    <a:pt x="727408" y="153822"/>
                  </a:lnTo>
                  <a:lnTo>
                    <a:pt x="727408" y="148336"/>
                  </a:lnTo>
                  <a:close/>
                </a:path>
                <a:path w="727710" h="183514">
                  <a:moveTo>
                    <a:pt x="652224" y="119278"/>
                  </a:moveTo>
                  <a:lnTo>
                    <a:pt x="635561" y="119278"/>
                  </a:lnTo>
                  <a:lnTo>
                    <a:pt x="635561" y="122172"/>
                  </a:lnTo>
                  <a:lnTo>
                    <a:pt x="643689" y="122936"/>
                  </a:lnTo>
                  <a:lnTo>
                    <a:pt x="652224" y="122137"/>
                  </a:lnTo>
                  <a:lnTo>
                    <a:pt x="652224" y="119278"/>
                  </a:lnTo>
                  <a:close/>
                </a:path>
                <a:path w="727710" h="183514">
                  <a:moveTo>
                    <a:pt x="652224" y="122137"/>
                  </a:moveTo>
                  <a:lnTo>
                    <a:pt x="643689" y="122936"/>
                  </a:lnTo>
                  <a:lnTo>
                    <a:pt x="652224" y="122936"/>
                  </a:lnTo>
                  <a:lnTo>
                    <a:pt x="652224" y="122137"/>
                  </a:lnTo>
                  <a:close/>
                </a:path>
                <a:path w="727710" h="183514">
                  <a:moveTo>
                    <a:pt x="643689" y="53035"/>
                  </a:moveTo>
                  <a:lnTo>
                    <a:pt x="618721" y="55381"/>
                  </a:lnTo>
                  <a:lnTo>
                    <a:pt x="599849" y="62204"/>
                  </a:lnTo>
                  <a:lnTo>
                    <a:pt x="587911" y="73180"/>
                  </a:lnTo>
                  <a:lnTo>
                    <a:pt x="583745" y="87985"/>
                  </a:lnTo>
                  <a:lnTo>
                    <a:pt x="587911" y="102790"/>
                  </a:lnTo>
                  <a:lnTo>
                    <a:pt x="599849" y="113766"/>
                  </a:lnTo>
                  <a:lnTo>
                    <a:pt x="618721" y="120589"/>
                  </a:lnTo>
                  <a:lnTo>
                    <a:pt x="635561" y="122172"/>
                  </a:lnTo>
                  <a:lnTo>
                    <a:pt x="635561" y="119278"/>
                  </a:lnTo>
                  <a:lnTo>
                    <a:pt x="672414" y="119278"/>
                  </a:lnTo>
                  <a:lnTo>
                    <a:pt x="687708" y="113766"/>
                  </a:lnTo>
                  <a:lnTo>
                    <a:pt x="692330" y="109524"/>
                  </a:lnTo>
                  <a:lnTo>
                    <a:pt x="643689" y="109524"/>
                  </a:lnTo>
                  <a:lnTo>
                    <a:pt x="625728" y="108073"/>
                  </a:lnTo>
                  <a:lnTo>
                    <a:pt x="612168" y="103860"/>
                  </a:lnTo>
                  <a:lnTo>
                    <a:pt x="603599" y="97094"/>
                  </a:lnTo>
                  <a:lnTo>
                    <a:pt x="600611" y="87985"/>
                  </a:lnTo>
                  <a:lnTo>
                    <a:pt x="603599" y="78844"/>
                  </a:lnTo>
                  <a:lnTo>
                    <a:pt x="612168" y="72009"/>
                  </a:lnTo>
                  <a:lnTo>
                    <a:pt x="625728" y="67725"/>
                  </a:lnTo>
                  <a:lnTo>
                    <a:pt x="643689" y="66243"/>
                  </a:lnTo>
                  <a:lnTo>
                    <a:pt x="692108" y="66243"/>
                  </a:lnTo>
                  <a:lnTo>
                    <a:pt x="687708" y="62204"/>
                  </a:lnTo>
                  <a:lnTo>
                    <a:pt x="668775" y="55381"/>
                  </a:lnTo>
                  <a:lnTo>
                    <a:pt x="643689" y="53035"/>
                  </a:lnTo>
                  <a:close/>
                </a:path>
                <a:path w="727710" h="183514">
                  <a:moveTo>
                    <a:pt x="672414" y="119278"/>
                  </a:moveTo>
                  <a:lnTo>
                    <a:pt x="652224" y="119278"/>
                  </a:lnTo>
                  <a:lnTo>
                    <a:pt x="652224" y="122137"/>
                  </a:lnTo>
                  <a:lnTo>
                    <a:pt x="668775" y="120589"/>
                  </a:lnTo>
                  <a:lnTo>
                    <a:pt x="672414" y="119278"/>
                  </a:lnTo>
                  <a:close/>
                </a:path>
                <a:path w="727710" h="183514">
                  <a:moveTo>
                    <a:pt x="692108" y="66243"/>
                  </a:moveTo>
                  <a:lnTo>
                    <a:pt x="643689" y="66243"/>
                  </a:lnTo>
                  <a:lnTo>
                    <a:pt x="661736" y="67725"/>
                  </a:lnTo>
                  <a:lnTo>
                    <a:pt x="675287" y="72009"/>
                  </a:lnTo>
                  <a:lnTo>
                    <a:pt x="683809" y="78844"/>
                  </a:lnTo>
                  <a:lnTo>
                    <a:pt x="686768" y="87985"/>
                  </a:lnTo>
                  <a:lnTo>
                    <a:pt x="683809" y="97094"/>
                  </a:lnTo>
                  <a:lnTo>
                    <a:pt x="675287" y="103860"/>
                  </a:lnTo>
                  <a:lnTo>
                    <a:pt x="661736" y="108073"/>
                  </a:lnTo>
                  <a:lnTo>
                    <a:pt x="643689" y="109524"/>
                  </a:lnTo>
                  <a:lnTo>
                    <a:pt x="692330" y="109524"/>
                  </a:lnTo>
                  <a:lnTo>
                    <a:pt x="699668" y="102790"/>
                  </a:lnTo>
                  <a:lnTo>
                    <a:pt x="703837" y="87985"/>
                  </a:lnTo>
                  <a:lnTo>
                    <a:pt x="699668" y="73180"/>
                  </a:lnTo>
                  <a:lnTo>
                    <a:pt x="692108" y="662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6300" y="1866900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12700" y="431800"/>
                  </a:moveTo>
                  <a:lnTo>
                    <a:pt x="12700" y="0"/>
                  </a:lnTo>
                  <a:lnTo>
                    <a:pt x="0" y="0"/>
                  </a:lnTo>
                  <a:lnTo>
                    <a:pt x="0" y="431800"/>
                  </a:lnTo>
                  <a:lnTo>
                    <a:pt x="12700" y="4318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3900" y="2095500"/>
              <a:ext cx="2019300" cy="13081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416300" y="3238500"/>
              <a:ext cx="1714500" cy="12700"/>
            </a:xfrm>
            <a:custGeom>
              <a:avLst/>
              <a:gdLst/>
              <a:ahLst/>
              <a:cxnLst/>
              <a:rect l="l" t="t" r="r" b="b"/>
              <a:pathLst>
                <a:path w="1714500" h="12700">
                  <a:moveTo>
                    <a:pt x="0" y="12700"/>
                  </a:moveTo>
                  <a:lnTo>
                    <a:pt x="1714500" y="1270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416300" y="2247899"/>
              <a:ext cx="1714500" cy="1003300"/>
            </a:xfrm>
            <a:custGeom>
              <a:avLst/>
              <a:gdLst/>
              <a:ahLst/>
              <a:cxnLst/>
              <a:rect l="l" t="t" r="r" b="b"/>
              <a:pathLst>
                <a:path w="1714500" h="1003300">
                  <a:moveTo>
                    <a:pt x="1714500" y="0"/>
                  </a:moveTo>
                  <a:lnTo>
                    <a:pt x="1701800" y="0"/>
                  </a:lnTo>
                  <a:lnTo>
                    <a:pt x="1701800" y="990600"/>
                  </a:lnTo>
                  <a:lnTo>
                    <a:pt x="12700" y="9906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03300"/>
                  </a:lnTo>
                  <a:lnTo>
                    <a:pt x="12700" y="1003300"/>
                  </a:lnTo>
                  <a:lnTo>
                    <a:pt x="1701800" y="1003300"/>
                  </a:lnTo>
                  <a:lnTo>
                    <a:pt x="1714500" y="10033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429000" y="2247900"/>
              <a:ext cx="1689100" cy="330200"/>
            </a:xfrm>
            <a:custGeom>
              <a:avLst/>
              <a:gdLst/>
              <a:ahLst/>
              <a:cxnLst/>
              <a:rect l="l" t="t" r="r" b="b"/>
              <a:pathLst>
                <a:path w="1689100" h="3302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429000" y="2578099"/>
              <a:ext cx="1689100" cy="660400"/>
            </a:xfrm>
            <a:custGeom>
              <a:avLst/>
              <a:gdLst/>
              <a:ahLst/>
              <a:cxnLst/>
              <a:rect l="l" t="t" r="r" b="b"/>
              <a:pathLst>
                <a:path w="1689100" h="6604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0" y="660400"/>
                  </a:lnTo>
                  <a:lnTo>
                    <a:pt x="1689100" y="6604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514344" y="2321368"/>
              <a:ext cx="728345" cy="793115"/>
            </a:xfrm>
            <a:custGeom>
              <a:avLst/>
              <a:gdLst/>
              <a:ahLst/>
              <a:cxnLst/>
              <a:rect l="l" t="t" r="r" b="b"/>
              <a:pathLst>
                <a:path w="728345" h="793114">
                  <a:moveTo>
                    <a:pt x="107086" y="695960"/>
                  </a:moveTo>
                  <a:lnTo>
                    <a:pt x="88950" y="686689"/>
                  </a:lnTo>
                  <a:lnTo>
                    <a:pt x="74828" y="673379"/>
                  </a:lnTo>
                  <a:lnTo>
                    <a:pt x="65646" y="657123"/>
                  </a:lnTo>
                  <a:lnTo>
                    <a:pt x="62382" y="639064"/>
                  </a:lnTo>
                  <a:lnTo>
                    <a:pt x="62382" y="619150"/>
                  </a:lnTo>
                  <a:lnTo>
                    <a:pt x="59537" y="619150"/>
                  </a:lnTo>
                  <a:lnTo>
                    <a:pt x="48564" y="619150"/>
                  </a:lnTo>
                  <a:lnTo>
                    <a:pt x="45516" y="619150"/>
                  </a:lnTo>
                  <a:lnTo>
                    <a:pt x="45516" y="637844"/>
                  </a:lnTo>
                  <a:lnTo>
                    <a:pt x="42291" y="658088"/>
                  </a:lnTo>
                  <a:lnTo>
                    <a:pt x="33121" y="676046"/>
                  </a:lnTo>
                  <a:lnTo>
                    <a:pt x="18770" y="690651"/>
                  </a:lnTo>
                  <a:lnTo>
                    <a:pt x="0" y="700836"/>
                  </a:lnTo>
                  <a:lnTo>
                    <a:pt x="8940" y="714451"/>
                  </a:lnTo>
                  <a:lnTo>
                    <a:pt x="29781" y="702386"/>
                  </a:lnTo>
                  <a:lnTo>
                    <a:pt x="45745" y="684911"/>
                  </a:lnTo>
                  <a:lnTo>
                    <a:pt x="54394" y="666343"/>
                  </a:lnTo>
                  <a:lnTo>
                    <a:pt x="62306" y="681964"/>
                  </a:lnTo>
                  <a:lnTo>
                    <a:pt x="77965" y="698068"/>
                  </a:lnTo>
                  <a:lnTo>
                    <a:pt x="98145" y="709168"/>
                  </a:lnTo>
                  <a:lnTo>
                    <a:pt x="107086" y="695960"/>
                  </a:lnTo>
                  <a:close/>
                </a:path>
                <a:path w="728345" h="793114">
                  <a:moveTo>
                    <a:pt x="145288" y="759561"/>
                  </a:moveTo>
                  <a:lnTo>
                    <a:pt x="141135" y="745401"/>
                  </a:lnTo>
                  <a:lnTo>
                    <a:pt x="134378" y="739444"/>
                  </a:lnTo>
                  <a:lnTo>
                    <a:pt x="129209" y="734872"/>
                  </a:lnTo>
                  <a:lnTo>
                    <a:pt x="128828" y="734745"/>
                  </a:lnTo>
                  <a:lnTo>
                    <a:pt x="128828" y="759561"/>
                  </a:lnTo>
                  <a:lnTo>
                    <a:pt x="125793" y="768096"/>
                  </a:lnTo>
                  <a:lnTo>
                    <a:pt x="117094" y="774420"/>
                  </a:lnTo>
                  <a:lnTo>
                    <a:pt x="103276" y="778332"/>
                  </a:lnTo>
                  <a:lnTo>
                    <a:pt x="84937" y="779678"/>
                  </a:lnTo>
                  <a:lnTo>
                    <a:pt x="66586" y="778332"/>
                  </a:lnTo>
                  <a:lnTo>
                    <a:pt x="52781" y="774420"/>
                  </a:lnTo>
                  <a:lnTo>
                    <a:pt x="44069" y="768096"/>
                  </a:lnTo>
                  <a:lnTo>
                    <a:pt x="41046" y="759561"/>
                  </a:lnTo>
                  <a:lnTo>
                    <a:pt x="44069" y="751014"/>
                  </a:lnTo>
                  <a:lnTo>
                    <a:pt x="52781" y="744702"/>
                  </a:lnTo>
                  <a:lnTo>
                    <a:pt x="66586" y="740778"/>
                  </a:lnTo>
                  <a:lnTo>
                    <a:pt x="84937" y="739444"/>
                  </a:lnTo>
                  <a:lnTo>
                    <a:pt x="103276" y="740778"/>
                  </a:lnTo>
                  <a:lnTo>
                    <a:pt x="117094" y="744702"/>
                  </a:lnTo>
                  <a:lnTo>
                    <a:pt x="125793" y="751014"/>
                  </a:lnTo>
                  <a:lnTo>
                    <a:pt x="128828" y="759561"/>
                  </a:lnTo>
                  <a:lnTo>
                    <a:pt x="128828" y="734745"/>
                  </a:lnTo>
                  <a:lnTo>
                    <a:pt x="110223" y="728294"/>
                  </a:lnTo>
                  <a:lnTo>
                    <a:pt x="84937" y="726033"/>
                  </a:lnTo>
                  <a:lnTo>
                    <a:pt x="59639" y="728294"/>
                  </a:lnTo>
                  <a:lnTo>
                    <a:pt x="40665" y="734872"/>
                  </a:lnTo>
                  <a:lnTo>
                    <a:pt x="28727" y="745401"/>
                  </a:lnTo>
                  <a:lnTo>
                    <a:pt x="24587" y="759561"/>
                  </a:lnTo>
                  <a:lnTo>
                    <a:pt x="28727" y="773684"/>
                  </a:lnTo>
                  <a:lnTo>
                    <a:pt x="40665" y="784148"/>
                  </a:lnTo>
                  <a:lnTo>
                    <a:pt x="59639" y="790651"/>
                  </a:lnTo>
                  <a:lnTo>
                    <a:pt x="84937" y="792886"/>
                  </a:lnTo>
                  <a:lnTo>
                    <a:pt x="110223" y="790651"/>
                  </a:lnTo>
                  <a:lnTo>
                    <a:pt x="129209" y="784148"/>
                  </a:lnTo>
                  <a:lnTo>
                    <a:pt x="134302" y="779678"/>
                  </a:lnTo>
                  <a:lnTo>
                    <a:pt x="141135" y="773684"/>
                  </a:lnTo>
                  <a:lnTo>
                    <a:pt x="145288" y="759561"/>
                  </a:lnTo>
                  <a:close/>
                </a:path>
                <a:path w="728345" h="793114">
                  <a:moveTo>
                    <a:pt x="146100" y="324802"/>
                  </a:moveTo>
                  <a:lnTo>
                    <a:pt x="129438" y="324802"/>
                  </a:lnTo>
                  <a:lnTo>
                    <a:pt x="129438" y="349999"/>
                  </a:lnTo>
                  <a:lnTo>
                    <a:pt x="129438" y="363613"/>
                  </a:lnTo>
                  <a:lnTo>
                    <a:pt x="129438" y="390639"/>
                  </a:lnTo>
                  <a:lnTo>
                    <a:pt x="38608" y="390639"/>
                  </a:lnTo>
                  <a:lnTo>
                    <a:pt x="38608" y="363613"/>
                  </a:lnTo>
                  <a:lnTo>
                    <a:pt x="129438" y="363613"/>
                  </a:lnTo>
                  <a:lnTo>
                    <a:pt x="129438" y="349999"/>
                  </a:lnTo>
                  <a:lnTo>
                    <a:pt x="38608" y="349999"/>
                  </a:lnTo>
                  <a:lnTo>
                    <a:pt x="38608" y="324802"/>
                  </a:lnTo>
                  <a:lnTo>
                    <a:pt x="21742" y="324802"/>
                  </a:lnTo>
                  <a:lnTo>
                    <a:pt x="21742" y="404253"/>
                  </a:lnTo>
                  <a:lnTo>
                    <a:pt x="146100" y="404253"/>
                  </a:lnTo>
                  <a:lnTo>
                    <a:pt x="146100" y="390639"/>
                  </a:lnTo>
                  <a:lnTo>
                    <a:pt x="146100" y="363613"/>
                  </a:lnTo>
                  <a:lnTo>
                    <a:pt x="146100" y="349999"/>
                  </a:lnTo>
                  <a:lnTo>
                    <a:pt x="146100" y="324802"/>
                  </a:lnTo>
                  <a:close/>
                </a:path>
                <a:path w="728345" h="793114">
                  <a:moveTo>
                    <a:pt x="146710" y="151587"/>
                  </a:moveTo>
                  <a:lnTo>
                    <a:pt x="142405" y="138061"/>
                  </a:lnTo>
                  <a:lnTo>
                    <a:pt x="135953" y="132892"/>
                  </a:lnTo>
                  <a:lnTo>
                    <a:pt x="129997" y="128117"/>
                  </a:lnTo>
                  <a:lnTo>
                    <a:pt x="129641" y="128016"/>
                  </a:lnTo>
                  <a:lnTo>
                    <a:pt x="129641" y="151587"/>
                  </a:lnTo>
                  <a:lnTo>
                    <a:pt x="126542" y="159562"/>
                  </a:lnTo>
                  <a:lnTo>
                    <a:pt x="117576" y="165430"/>
                  </a:lnTo>
                  <a:lnTo>
                    <a:pt x="103149" y="169037"/>
                  </a:lnTo>
                  <a:lnTo>
                    <a:pt x="83718" y="170281"/>
                  </a:lnTo>
                  <a:lnTo>
                    <a:pt x="64363" y="169037"/>
                  </a:lnTo>
                  <a:lnTo>
                    <a:pt x="49936" y="165430"/>
                  </a:lnTo>
                  <a:lnTo>
                    <a:pt x="40906" y="159562"/>
                  </a:lnTo>
                  <a:lnTo>
                    <a:pt x="37795" y="151587"/>
                  </a:lnTo>
                  <a:lnTo>
                    <a:pt x="40906" y="143598"/>
                  </a:lnTo>
                  <a:lnTo>
                    <a:pt x="49936" y="137744"/>
                  </a:lnTo>
                  <a:lnTo>
                    <a:pt x="64363" y="134124"/>
                  </a:lnTo>
                  <a:lnTo>
                    <a:pt x="83718" y="132892"/>
                  </a:lnTo>
                  <a:lnTo>
                    <a:pt x="103149" y="134124"/>
                  </a:lnTo>
                  <a:lnTo>
                    <a:pt x="117576" y="137744"/>
                  </a:lnTo>
                  <a:lnTo>
                    <a:pt x="126542" y="143598"/>
                  </a:lnTo>
                  <a:lnTo>
                    <a:pt x="129641" y="151587"/>
                  </a:lnTo>
                  <a:lnTo>
                    <a:pt x="129641" y="128016"/>
                  </a:lnTo>
                  <a:lnTo>
                    <a:pt x="110185" y="121983"/>
                  </a:lnTo>
                  <a:lnTo>
                    <a:pt x="83718" y="119888"/>
                  </a:lnTo>
                  <a:lnTo>
                    <a:pt x="57238" y="121983"/>
                  </a:lnTo>
                  <a:lnTo>
                    <a:pt x="37439" y="128117"/>
                  </a:lnTo>
                  <a:lnTo>
                    <a:pt x="25019" y="138061"/>
                  </a:lnTo>
                  <a:lnTo>
                    <a:pt x="20726" y="151587"/>
                  </a:lnTo>
                  <a:lnTo>
                    <a:pt x="25019" y="165188"/>
                  </a:lnTo>
                  <a:lnTo>
                    <a:pt x="37439" y="175133"/>
                  </a:lnTo>
                  <a:lnTo>
                    <a:pt x="57238" y="181216"/>
                  </a:lnTo>
                  <a:lnTo>
                    <a:pt x="83718" y="183286"/>
                  </a:lnTo>
                  <a:lnTo>
                    <a:pt x="110185" y="181216"/>
                  </a:lnTo>
                  <a:lnTo>
                    <a:pt x="129997" y="175133"/>
                  </a:lnTo>
                  <a:lnTo>
                    <a:pt x="136055" y="170281"/>
                  </a:lnTo>
                  <a:lnTo>
                    <a:pt x="142405" y="165188"/>
                  </a:lnTo>
                  <a:lnTo>
                    <a:pt x="146710" y="151587"/>
                  </a:lnTo>
                  <a:close/>
                </a:path>
                <a:path w="728345" h="793114">
                  <a:moveTo>
                    <a:pt x="156667" y="60350"/>
                  </a:moveTo>
                  <a:lnTo>
                    <a:pt x="132791" y="54203"/>
                  </a:lnTo>
                  <a:lnTo>
                    <a:pt x="112191" y="43205"/>
                  </a:lnTo>
                  <a:lnTo>
                    <a:pt x="97713" y="28422"/>
                  </a:lnTo>
                  <a:lnTo>
                    <a:pt x="92252" y="10972"/>
                  </a:lnTo>
                  <a:lnTo>
                    <a:pt x="92252" y="2844"/>
                  </a:lnTo>
                  <a:lnTo>
                    <a:pt x="89814" y="2844"/>
                  </a:lnTo>
                  <a:lnTo>
                    <a:pt x="77825" y="2844"/>
                  </a:lnTo>
                  <a:lnTo>
                    <a:pt x="75184" y="2844"/>
                  </a:lnTo>
                  <a:lnTo>
                    <a:pt x="75184" y="10972"/>
                  </a:lnTo>
                  <a:lnTo>
                    <a:pt x="69748" y="28422"/>
                  </a:lnTo>
                  <a:lnTo>
                    <a:pt x="55321" y="43205"/>
                  </a:lnTo>
                  <a:lnTo>
                    <a:pt x="34721" y="54203"/>
                  </a:lnTo>
                  <a:lnTo>
                    <a:pt x="10769" y="60350"/>
                  </a:lnTo>
                  <a:lnTo>
                    <a:pt x="17272" y="73761"/>
                  </a:lnTo>
                  <a:lnTo>
                    <a:pt x="44373" y="66027"/>
                  </a:lnTo>
                  <a:lnTo>
                    <a:pt x="67564" y="52501"/>
                  </a:lnTo>
                  <a:lnTo>
                    <a:pt x="83731" y="33896"/>
                  </a:lnTo>
                  <a:lnTo>
                    <a:pt x="83832" y="33515"/>
                  </a:lnTo>
                  <a:lnTo>
                    <a:pt x="83947" y="33896"/>
                  </a:lnTo>
                  <a:lnTo>
                    <a:pt x="100152" y="52425"/>
                  </a:lnTo>
                  <a:lnTo>
                    <a:pt x="123342" y="65951"/>
                  </a:lnTo>
                  <a:lnTo>
                    <a:pt x="150368" y="73761"/>
                  </a:lnTo>
                  <a:lnTo>
                    <a:pt x="156667" y="60350"/>
                  </a:lnTo>
                  <a:close/>
                </a:path>
                <a:path w="728345" h="793114">
                  <a:moveTo>
                    <a:pt x="166827" y="91236"/>
                  </a:moveTo>
                  <a:lnTo>
                    <a:pt x="92049" y="91236"/>
                  </a:lnTo>
                  <a:lnTo>
                    <a:pt x="92049" y="64211"/>
                  </a:lnTo>
                  <a:lnTo>
                    <a:pt x="75387" y="64211"/>
                  </a:lnTo>
                  <a:lnTo>
                    <a:pt x="75387" y="91236"/>
                  </a:lnTo>
                  <a:lnTo>
                    <a:pt x="812" y="91236"/>
                  </a:lnTo>
                  <a:lnTo>
                    <a:pt x="812" y="104648"/>
                  </a:lnTo>
                  <a:lnTo>
                    <a:pt x="166827" y="104648"/>
                  </a:lnTo>
                  <a:lnTo>
                    <a:pt x="166827" y="98552"/>
                  </a:lnTo>
                  <a:lnTo>
                    <a:pt x="166827" y="91236"/>
                  </a:lnTo>
                  <a:close/>
                </a:path>
                <a:path w="728345" h="793114">
                  <a:moveTo>
                    <a:pt x="167436" y="426199"/>
                  </a:moveTo>
                  <a:lnTo>
                    <a:pt x="812" y="426199"/>
                  </a:lnTo>
                  <a:lnTo>
                    <a:pt x="812" y="440016"/>
                  </a:lnTo>
                  <a:lnTo>
                    <a:pt x="75184" y="440016"/>
                  </a:lnTo>
                  <a:lnTo>
                    <a:pt x="75184" y="501180"/>
                  </a:lnTo>
                  <a:lnTo>
                    <a:pt x="91846" y="501180"/>
                  </a:lnTo>
                  <a:lnTo>
                    <a:pt x="91846" y="440016"/>
                  </a:lnTo>
                  <a:lnTo>
                    <a:pt x="167436" y="440016"/>
                  </a:lnTo>
                  <a:lnTo>
                    <a:pt x="167436" y="432701"/>
                  </a:lnTo>
                  <a:lnTo>
                    <a:pt x="167436" y="426199"/>
                  </a:lnTo>
                  <a:close/>
                </a:path>
                <a:path w="728345" h="793114">
                  <a:moveTo>
                    <a:pt x="170688" y="656945"/>
                  </a:moveTo>
                  <a:lnTo>
                    <a:pt x="143459" y="656945"/>
                  </a:lnTo>
                  <a:lnTo>
                    <a:pt x="143459" y="609600"/>
                  </a:lnTo>
                  <a:lnTo>
                    <a:pt x="126593" y="609600"/>
                  </a:lnTo>
                  <a:lnTo>
                    <a:pt x="126593" y="720953"/>
                  </a:lnTo>
                  <a:lnTo>
                    <a:pt x="143459" y="720953"/>
                  </a:lnTo>
                  <a:lnTo>
                    <a:pt x="143459" y="671169"/>
                  </a:lnTo>
                  <a:lnTo>
                    <a:pt x="170688" y="671169"/>
                  </a:lnTo>
                  <a:lnTo>
                    <a:pt x="170688" y="656945"/>
                  </a:lnTo>
                  <a:close/>
                </a:path>
                <a:path w="728345" h="793114">
                  <a:moveTo>
                    <a:pt x="294411" y="88798"/>
                  </a:moveTo>
                  <a:lnTo>
                    <a:pt x="262026" y="67208"/>
                  </a:lnTo>
                  <a:lnTo>
                    <a:pt x="249923" y="27432"/>
                  </a:lnTo>
                  <a:lnTo>
                    <a:pt x="290347" y="27432"/>
                  </a:lnTo>
                  <a:lnTo>
                    <a:pt x="290347" y="19710"/>
                  </a:lnTo>
                  <a:lnTo>
                    <a:pt x="290347" y="13614"/>
                  </a:lnTo>
                  <a:lnTo>
                    <a:pt x="192201" y="13614"/>
                  </a:lnTo>
                  <a:lnTo>
                    <a:pt x="192201" y="27432"/>
                  </a:lnTo>
                  <a:lnTo>
                    <a:pt x="233045" y="27432"/>
                  </a:lnTo>
                  <a:lnTo>
                    <a:pt x="233045" y="34544"/>
                  </a:lnTo>
                  <a:lnTo>
                    <a:pt x="229755" y="53555"/>
                  </a:lnTo>
                  <a:lnTo>
                    <a:pt x="220446" y="70586"/>
                  </a:lnTo>
                  <a:lnTo>
                    <a:pt x="205955" y="84518"/>
                  </a:lnTo>
                  <a:lnTo>
                    <a:pt x="187121" y="94284"/>
                  </a:lnTo>
                  <a:lnTo>
                    <a:pt x="195656" y="107696"/>
                  </a:lnTo>
                  <a:lnTo>
                    <a:pt x="216687" y="96291"/>
                  </a:lnTo>
                  <a:lnTo>
                    <a:pt x="232841" y="79578"/>
                  </a:lnTo>
                  <a:lnTo>
                    <a:pt x="241947" y="61163"/>
                  </a:lnTo>
                  <a:lnTo>
                    <a:pt x="249682" y="76098"/>
                  </a:lnTo>
                  <a:lnTo>
                    <a:pt x="265506" y="91541"/>
                  </a:lnTo>
                  <a:lnTo>
                    <a:pt x="286283" y="102006"/>
                  </a:lnTo>
                  <a:lnTo>
                    <a:pt x="294411" y="88798"/>
                  </a:lnTo>
                  <a:close/>
                </a:path>
                <a:path w="728345" h="793114">
                  <a:moveTo>
                    <a:pt x="332206" y="149352"/>
                  </a:moveTo>
                  <a:lnTo>
                    <a:pt x="328041" y="135077"/>
                  </a:lnTo>
                  <a:lnTo>
                    <a:pt x="321424" y="129235"/>
                  </a:lnTo>
                  <a:lnTo>
                    <a:pt x="316052" y="124485"/>
                  </a:lnTo>
                  <a:lnTo>
                    <a:pt x="315747" y="124383"/>
                  </a:lnTo>
                  <a:lnTo>
                    <a:pt x="315747" y="149352"/>
                  </a:lnTo>
                  <a:lnTo>
                    <a:pt x="312724" y="158076"/>
                  </a:lnTo>
                  <a:lnTo>
                    <a:pt x="304012" y="164592"/>
                  </a:lnTo>
                  <a:lnTo>
                    <a:pt x="290207" y="168668"/>
                  </a:lnTo>
                  <a:lnTo>
                    <a:pt x="271856" y="170078"/>
                  </a:lnTo>
                  <a:lnTo>
                    <a:pt x="253517" y="168668"/>
                  </a:lnTo>
                  <a:lnTo>
                    <a:pt x="239699" y="164592"/>
                  </a:lnTo>
                  <a:lnTo>
                    <a:pt x="231000" y="158076"/>
                  </a:lnTo>
                  <a:lnTo>
                    <a:pt x="227965" y="149352"/>
                  </a:lnTo>
                  <a:lnTo>
                    <a:pt x="231000" y="140804"/>
                  </a:lnTo>
                  <a:lnTo>
                    <a:pt x="239699" y="134493"/>
                  </a:lnTo>
                  <a:lnTo>
                    <a:pt x="253517" y="130568"/>
                  </a:lnTo>
                  <a:lnTo>
                    <a:pt x="271856" y="129235"/>
                  </a:lnTo>
                  <a:lnTo>
                    <a:pt x="290207" y="130568"/>
                  </a:lnTo>
                  <a:lnTo>
                    <a:pt x="304012" y="134493"/>
                  </a:lnTo>
                  <a:lnTo>
                    <a:pt x="312724" y="140804"/>
                  </a:lnTo>
                  <a:lnTo>
                    <a:pt x="315747" y="149352"/>
                  </a:lnTo>
                  <a:lnTo>
                    <a:pt x="315747" y="124383"/>
                  </a:lnTo>
                  <a:lnTo>
                    <a:pt x="297065" y="117881"/>
                  </a:lnTo>
                  <a:lnTo>
                    <a:pt x="271856" y="115620"/>
                  </a:lnTo>
                  <a:lnTo>
                    <a:pt x="246659" y="117881"/>
                  </a:lnTo>
                  <a:lnTo>
                    <a:pt x="227660" y="124485"/>
                  </a:lnTo>
                  <a:lnTo>
                    <a:pt x="215684" y="135077"/>
                  </a:lnTo>
                  <a:lnTo>
                    <a:pt x="211505" y="149352"/>
                  </a:lnTo>
                  <a:lnTo>
                    <a:pt x="215684" y="163741"/>
                  </a:lnTo>
                  <a:lnTo>
                    <a:pt x="227660" y="174396"/>
                  </a:lnTo>
                  <a:lnTo>
                    <a:pt x="246659" y="181013"/>
                  </a:lnTo>
                  <a:lnTo>
                    <a:pt x="271856" y="183286"/>
                  </a:lnTo>
                  <a:lnTo>
                    <a:pt x="297065" y="181013"/>
                  </a:lnTo>
                  <a:lnTo>
                    <a:pt x="316052" y="174396"/>
                  </a:lnTo>
                  <a:lnTo>
                    <a:pt x="320916" y="170078"/>
                  </a:lnTo>
                  <a:lnTo>
                    <a:pt x="328041" y="163741"/>
                  </a:lnTo>
                  <a:lnTo>
                    <a:pt x="332206" y="149352"/>
                  </a:lnTo>
                  <a:close/>
                </a:path>
                <a:path w="728345" h="793114">
                  <a:moveTo>
                    <a:pt x="338099" y="615289"/>
                  </a:moveTo>
                  <a:lnTo>
                    <a:pt x="293598" y="615289"/>
                  </a:lnTo>
                  <a:lnTo>
                    <a:pt x="293598" y="629107"/>
                  </a:lnTo>
                  <a:lnTo>
                    <a:pt x="293598" y="667512"/>
                  </a:lnTo>
                  <a:lnTo>
                    <a:pt x="247878" y="667512"/>
                  </a:lnTo>
                  <a:lnTo>
                    <a:pt x="247878" y="629107"/>
                  </a:lnTo>
                  <a:lnTo>
                    <a:pt x="293598" y="629107"/>
                  </a:lnTo>
                  <a:lnTo>
                    <a:pt x="293598" y="615289"/>
                  </a:lnTo>
                  <a:lnTo>
                    <a:pt x="203174" y="615289"/>
                  </a:lnTo>
                  <a:lnTo>
                    <a:pt x="203174" y="629107"/>
                  </a:lnTo>
                  <a:lnTo>
                    <a:pt x="231013" y="629107"/>
                  </a:lnTo>
                  <a:lnTo>
                    <a:pt x="231013" y="667512"/>
                  </a:lnTo>
                  <a:lnTo>
                    <a:pt x="203987" y="667512"/>
                  </a:lnTo>
                  <a:lnTo>
                    <a:pt x="203987" y="681329"/>
                  </a:lnTo>
                  <a:lnTo>
                    <a:pt x="337286" y="681329"/>
                  </a:lnTo>
                  <a:lnTo>
                    <a:pt x="337286" y="676452"/>
                  </a:lnTo>
                  <a:lnTo>
                    <a:pt x="337286" y="667512"/>
                  </a:lnTo>
                  <a:lnTo>
                    <a:pt x="310261" y="667512"/>
                  </a:lnTo>
                  <a:lnTo>
                    <a:pt x="310261" y="629107"/>
                  </a:lnTo>
                  <a:lnTo>
                    <a:pt x="338099" y="629107"/>
                  </a:lnTo>
                  <a:lnTo>
                    <a:pt x="338099" y="621385"/>
                  </a:lnTo>
                  <a:lnTo>
                    <a:pt x="338099" y="615289"/>
                  </a:lnTo>
                  <a:close/>
                </a:path>
                <a:path w="728345" h="793114">
                  <a:moveTo>
                    <a:pt x="338099" y="323176"/>
                  </a:moveTo>
                  <a:lnTo>
                    <a:pt x="293598" y="323176"/>
                  </a:lnTo>
                  <a:lnTo>
                    <a:pt x="293598" y="336994"/>
                  </a:lnTo>
                  <a:lnTo>
                    <a:pt x="293598" y="375399"/>
                  </a:lnTo>
                  <a:lnTo>
                    <a:pt x="247878" y="375399"/>
                  </a:lnTo>
                  <a:lnTo>
                    <a:pt x="247878" y="336994"/>
                  </a:lnTo>
                  <a:lnTo>
                    <a:pt x="293598" y="336994"/>
                  </a:lnTo>
                  <a:lnTo>
                    <a:pt x="293598" y="323176"/>
                  </a:lnTo>
                  <a:lnTo>
                    <a:pt x="203174" y="323176"/>
                  </a:lnTo>
                  <a:lnTo>
                    <a:pt x="203174" y="336994"/>
                  </a:lnTo>
                  <a:lnTo>
                    <a:pt x="231013" y="336994"/>
                  </a:lnTo>
                  <a:lnTo>
                    <a:pt x="231013" y="375399"/>
                  </a:lnTo>
                  <a:lnTo>
                    <a:pt x="203987" y="375399"/>
                  </a:lnTo>
                  <a:lnTo>
                    <a:pt x="203987" y="389216"/>
                  </a:lnTo>
                  <a:lnTo>
                    <a:pt x="337286" y="389216"/>
                  </a:lnTo>
                  <a:lnTo>
                    <a:pt x="337286" y="384340"/>
                  </a:lnTo>
                  <a:lnTo>
                    <a:pt x="337286" y="375399"/>
                  </a:lnTo>
                  <a:lnTo>
                    <a:pt x="310261" y="375399"/>
                  </a:lnTo>
                  <a:lnTo>
                    <a:pt x="310261" y="336994"/>
                  </a:lnTo>
                  <a:lnTo>
                    <a:pt x="338099" y="336994"/>
                  </a:lnTo>
                  <a:lnTo>
                    <a:pt x="338099" y="329272"/>
                  </a:lnTo>
                  <a:lnTo>
                    <a:pt x="338099" y="323176"/>
                  </a:lnTo>
                  <a:close/>
                </a:path>
                <a:path w="728345" h="793114">
                  <a:moveTo>
                    <a:pt x="353745" y="698195"/>
                  </a:moveTo>
                  <a:lnTo>
                    <a:pt x="187731" y="698195"/>
                  </a:lnTo>
                  <a:lnTo>
                    <a:pt x="187731" y="712012"/>
                  </a:lnTo>
                  <a:lnTo>
                    <a:pt x="262509" y="712012"/>
                  </a:lnTo>
                  <a:lnTo>
                    <a:pt x="262509" y="733348"/>
                  </a:lnTo>
                  <a:lnTo>
                    <a:pt x="208051" y="733348"/>
                  </a:lnTo>
                  <a:lnTo>
                    <a:pt x="208051" y="790854"/>
                  </a:lnTo>
                  <a:lnTo>
                    <a:pt x="333425" y="790854"/>
                  </a:lnTo>
                  <a:lnTo>
                    <a:pt x="333425" y="777240"/>
                  </a:lnTo>
                  <a:lnTo>
                    <a:pt x="333425" y="746760"/>
                  </a:lnTo>
                  <a:lnTo>
                    <a:pt x="333425" y="738835"/>
                  </a:lnTo>
                  <a:lnTo>
                    <a:pt x="333425" y="733348"/>
                  </a:lnTo>
                  <a:lnTo>
                    <a:pt x="316966" y="733348"/>
                  </a:lnTo>
                  <a:lnTo>
                    <a:pt x="316966" y="746760"/>
                  </a:lnTo>
                  <a:lnTo>
                    <a:pt x="316966" y="777240"/>
                  </a:lnTo>
                  <a:lnTo>
                    <a:pt x="224713" y="777240"/>
                  </a:lnTo>
                  <a:lnTo>
                    <a:pt x="224713" y="746760"/>
                  </a:lnTo>
                  <a:lnTo>
                    <a:pt x="316966" y="746760"/>
                  </a:lnTo>
                  <a:lnTo>
                    <a:pt x="316966" y="733348"/>
                  </a:lnTo>
                  <a:lnTo>
                    <a:pt x="279171" y="733348"/>
                  </a:lnTo>
                  <a:lnTo>
                    <a:pt x="279171" y="712012"/>
                  </a:lnTo>
                  <a:lnTo>
                    <a:pt x="353745" y="712012"/>
                  </a:lnTo>
                  <a:lnTo>
                    <a:pt x="353745" y="707136"/>
                  </a:lnTo>
                  <a:lnTo>
                    <a:pt x="353745" y="698195"/>
                  </a:lnTo>
                  <a:close/>
                </a:path>
                <a:path w="728345" h="793114">
                  <a:moveTo>
                    <a:pt x="353745" y="406082"/>
                  </a:moveTo>
                  <a:lnTo>
                    <a:pt x="187731" y="406082"/>
                  </a:lnTo>
                  <a:lnTo>
                    <a:pt x="187731" y="419900"/>
                  </a:lnTo>
                  <a:lnTo>
                    <a:pt x="262509" y="419900"/>
                  </a:lnTo>
                  <a:lnTo>
                    <a:pt x="262509" y="441236"/>
                  </a:lnTo>
                  <a:lnTo>
                    <a:pt x="208051" y="441236"/>
                  </a:lnTo>
                  <a:lnTo>
                    <a:pt x="208051" y="498741"/>
                  </a:lnTo>
                  <a:lnTo>
                    <a:pt x="333425" y="498741"/>
                  </a:lnTo>
                  <a:lnTo>
                    <a:pt x="333425" y="485127"/>
                  </a:lnTo>
                  <a:lnTo>
                    <a:pt x="333425" y="454647"/>
                  </a:lnTo>
                  <a:lnTo>
                    <a:pt x="333425" y="446722"/>
                  </a:lnTo>
                  <a:lnTo>
                    <a:pt x="333425" y="441236"/>
                  </a:lnTo>
                  <a:lnTo>
                    <a:pt x="316966" y="441236"/>
                  </a:lnTo>
                  <a:lnTo>
                    <a:pt x="316966" y="454647"/>
                  </a:lnTo>
                  <a:lnTo>
                    <a:pt x="316966" y="485127"/>
                  </a:lnTo>
                  <a:lnTo>
                    <a:pt x="224713" y="485127"/>
                  </a:lnTo>
                  <a:lnTo>
                    <a:pt x="224713" y="454647"/>
                  </a:lnTo>
                  <a:lnTo>
                    <a:pt x="316966" y="454647"/>
                  </a:lnTo>
                  <a:lnTo>
                    <a:pt x="316966" y="441236"/>
                  </a:lnTo>
                  <a:lnTo>
                    <a:pt x="279171" y="441236"/>
                  </a:lnTo>
                  <a:lnTo>
                    <a:pt x="279171" y="419900"/>
                  </a:lnTo>
                  <a:lnTo>
                    <a:pt x="353745" y="419900"/>
                  </a:lnTo>
                  <a:lnTo>
                    <a:pt x="353745" y="415023"/>
                  </a:lnTo>
                  <a:lnTo>
                    <a:pt x="353745" y="406082"/>
                  </a:lnTo>
                  <a:close/>
                </a:path>
                <a:path w="728345" h="793114">
                  <a:moveTo>
                    <a:pt x="357606" y="46532"/>
                  </a:moveTo>
                  <a:lnTo>
                    <a:pt x="330377" y="46532"/>
                  </a:lnTo>
                  <a:lnTo>
                    <a:pt x="330377" y="0"/>
                  </a:lnTo>
                  <a:lnTo>
                    <a:pt x="313512" y="0"/>
                  </a:lnTo>
                  <a:lnTo>
                    <a:pt x="313512" y="110744"/>
                  </a:lnTo>
                  <a:lnTo>
                    <a:pt x="330377" y="110744"/>
                  </a:lnTo>
                  <a:lnTo>
                    <a:pt x="330377" y="60756"/>
                  </a:lnTo>
                  <a:lnTo>
                    <a:pt x="357606" y="60756"/>
                  </a:lnTo>
                  <a:lnTo>
                    <a:pt x="357606" y="46532"/>
                  </a:lnTo>
                  <a:close/>
                </a:path>
                <a:path w="728345" h="793114">
                  <a:moveTo>
                    <a:pt x="525843" y="609803"/>
                  </a:moveTo>
                  <a:lnTo>
                    <a:pt x="508977" y="609803"/>
                  </a:lnTo>
                  <a:lnTo>
                    <a:pt x="508977" y="661416"/>
                  </a:lnTo>
                  <a:lnTo>
                    <a:pt x="466712" y="661416"/>
                  </a:lnTo>
                  <a:lnTo>
                    <a:pt x="466712" y="654304"/>
                  </a:lnTo>
                  <a:lnTo>
                    <a:pt x="466712" y="621792"/>
                  </a:lnTo>
                  <a:lnTo>
                    <a:pt x="450253" y="621792"/>
                  </a:lnTo>
                  <a:lnTo>
                    <a:pt x="450253" y="654304"/>
                  </a:lnTo>
                  <a:lnTo>
                    <a:pt x="450253" y="667512"/>
                  </a:lnTo>
                  <a:lnTo>
                    <a:pt x="450253" y="700633"/>
                  </a:lnTo>
                  <a:lnTo>
                    <a:pt x="400469" y="700633"/>
                  </a:lnTo>
                  <a:lnTo>
                    <a:pt x="400469" y="667512"/>
                  </a:lnTo>
                  <a:lnTo>
                    <a:pt x="450253" y="667512"/>
                  </a:lnTo>
                  <a:lnTo>
                    <a:pt x="450253" y="654304"/>
                  </a:lnTo>
                  <a:lnTo>
                    <a:pt x="400469" y="654304"/>
                  </a:lnTo>
                  <a:lnTo>
                    <a:pt x="400469" y="621792"/>
                  </a:lnTo>
                  <a:lnTo>
                    <a:pt x="383806" y="621792"/>
                  </a:lnTo>
                  <a:lnTo>
                    <a:pt x="383806" y="714451"/>
                  </a:lnTo>
                  <a:lnTo>
                    <a:pt x="466712" y="714451"/>
                  </a:lnTo>
                  <a:lnTo>
                    <a:pt x="466712" y="700633"/>
                  </a:lnTo>
                  <a:lnTo>
                    <a:pt x="466712" y="675233"/>
                  </a:lnTo>
                  <a:lnTo>
                    <a:pt x="508977" y="675233"/>
                  </a:lnTo>
                  <a:lnTo>
                    <a:pt x="508977" y="745744"/>
                  </a:lnTo>
                  <a:lnTo>
                    <a:pt x="525843" y="745744"/>
                  </a:lnTo>
                  <a:lnTo>
                    <a:pt x="525843" y="675233"/>
                  </a:lnTo>
                  <a:lnTo>
                    <a:pt x="525843" y="661416"/>
                  </a:lnTo>
                  <a:lnTo>
                    <a:pt x="525843" y="609803"/>
                  </a:lnTo>
                  <a:close/>
                </a:path>
                <a:path w="728345" h="793114">
                  <a:moveTo>
                    <a:pt x="525843" y="317690"/>
                  </a:moveTo>
                  <a:lnTo>
                    <a:pt x="508977" y="317690"/>
                  </a:lnTo>
                  <a:lnTo>
                    <a:pt x="508977" y="369303"/>
                  </a:lnTo>
                  <a:lnTo>
                    <a:pt x="466712" y="369303"/>
                  </a:lnTo>
                  <a:lnTo>
                    <a:pt x="466712" y="362191"/>
                  </a:lnTo>
                  <a:lnTo>
                    <a:pt x="466712" y="329679"/>
                  </a:lnTo>
                  <a:lnTo>
                    <a:pt x="450253" y="329679"/>
                  </a:lnTo>
                  <a:lnTo>
                    <a:pt x="450253" y="362191"/>
                  </a:lnTo>
                  <a:lnTo>
                    <a:pt x="450253" y="375399"/>
                  </a:lnTo>
                  <a:lnTo>
                    <a:pt x="450253" y="408520"/>
                  </a:lnTo>
                  <a:lnTo>
                    <a:pt x="400469" y="408520"/>
                  </a:lnTo>
                  <a:lnTo>
                    <a:pt x="400469" y="375399"/>
                  </a:lnTo>
                  <a:lnTo>
                    <a:pt x="450253" y="375399"/>
                  </a:lnTo>
                  <a:lnTo>
                    <a:pt x="450253" y="362191"/>
                  </a:lnTo>
                  <a:lnTo>
                    <a:pt x="400469" y="362191"/>
                  </a:lnTo>
                  <a:lnTo>
                    <a:pt x="400469" y="329679"/>
                  </a:lnTo>
                  <a:lnTo>
                    <a:pt x="383806" y="329679"/>
                  </a:lnTo>
                  <a:lnTo>
                    <a:pt x="383806" y="422338"/>
                  </a:lnTo>
                  <a:lnTo>
                    <a:pt x="466712" y="422338"/>
                  </a:lnTo>
                  <a:lnTo>
                    <a:pt x="466712" y="408520"/>
                  </a:lnTo>
                  <a:lnTo>
                    <a:pt x="466712" y="383120"/>
                  </a:lnTo>
                  <a:lnTo>
                    <a:pt x="508977" y="383120"/>
                  </a:lnTo>
                  <a:lnTo>
                    <a:pt x="508977" y="453631"/>
                  </a:lnTo>
                  <a:lnTo>
                    <a:pt x="525843" y="453631"/>
                  </a:lnTo>
                  <a:lnTo>
                    <a:pt x="525843" y="383120"/>
                  </a:lnTo>
                  <a:lnTo>
                    <a:pt x="525843" y="369303"/>
                  </a:lnTo>
                  <a:lnTo>
                    <a:pt x="525843" y="317690"/>
                  </a:lnTo>
                  <a:close/>
                </a:path>
                <a:path w="728345" h="793114">
                  <a:moveTo>
                    <a:pt x="525843" y="203"/>
                  </a:moveTo>
                  <a:lnTo>
                    <a:pt x="508977" y="203"/>
                  </a:lnTo>
                  <a:lnTo>
                    <a:pt x="508977" y="51816"/>
                  </a:lnTo>
                  <a:lnTo>
                    <a:pt x="466712" y="51816"/>
                  </a:lnTo>
                  <a:lnTo>
                    <a:pt x="466712" y="44704"/>
                  </a:lnTo>
                  <a:lnTo>
                    <a:pt x="466712" y="12192"/>
                  </a:lnTo>
                  <a:lnTo>
                    <a:pt x="450253" y="12192"/>
                  </a:lnTo>
                  <a:lnTo>
                    <a:pt x="450253" y="44704"/>
                  </a:lnTo>
                  <a:lnTo>
                    <a:pt x="450253" y="57912"/>
                  </a:lnTo>
                  <a:lnTo>
                    <a:pt x="450253" y="91033"/>
                  </a:lnTo>
                  <a:lnTo>
                    <a:pt x="400469" y="91033"/>
                  </a:lnTo>
                  <a:lnTo>
                    <a:pt x="400469" y="57912"/>
                  </a:lnTo>
                  <a:lnTo>
                    <a:pt x="450253" y="57912"/>
                  </a:lnTo>
                  <a:lnTo>
                    <a:pt x="450253" y="44704"/>
                  </a:lnTo>
                  <a:lnTo>
                    <a:pt x="400469" y="44704"/>
                  </a:lnTo>
                  <a:lnTo>
                    <a:pt x="400469" y="12192"/>
                  </a:lnTo>
                  <a:lnTo>
                    <a:pt x="383806" y="12192"/>
                  </a:lnTo>
                  <a:lnTo>
                    <a:pt x="383806" y="104851"/>
                  </a:lnTo>
                  <a:lnTo>
                    <a:pt x="466712" y="104851"/>
                  </a:lnTo>
                  <a:lnTo>
                    <a:pt x="466712" y="91033"/>
                  </a:lnTo>
                  <a:lnTo>
                    <a:pt x="466712" y="65633"/>
                  </a:lnTo>
                  <a:lnTo>
                    <a:pt x="508977" y="65633"/>
                  </a:lnTo>
                  <a:lnTo>
                    <a:pt x="508977" y="136144"/>
                  </a:lnTo>
                  <a:lnTo>
                    <a:pt x="525843" y="136144"/>
                  </a:lnTo>
                  <a:lnTo>
                    <a:pt x="525843" y="65633"/>
                  </a:lnTo>
                  <a:lnTo>
                    <a:pt x="525843" y="51816"/>
                  </a:lnTo>
                  <a:lnTo>
                    <a:pt x="525843" y="203"/>
                  </a:lnTo>
                  <a:close/>
                </a:path>
                <a:path w="728345" h="793114">
                  <a:moveTo>
                    <a:pt x="530313" y="775411"/>
                  </a:moveTo>
                  <a:lnTo>
                    <a:pt x="424649" y="775411"/>
                  </a:lnTo>
                  <a:lnTo>
                    <a:pt x="424649" y="732536"/>
                  </a:lnTo>
                  <a:lnTo>
                    <a:pt x="407784" y="732536"/>
                  </a:lnTo>
                  <a:lnTo>
                    <a:pt x="407784" y="789228"/>
                  </a:lnTo>
                  <a:lnTo>
                    <a:pt x="530313" y="789228"/>
                  </a:lnTo>
                  <a:lnTo>
                    <a:pt x="530313" y="782523"/>
                  </a:lnTo>
                  <a:lnTo>
                    <a:pt x="530313" y="775411"/>
                  </a:lnTo>
                  <a:close/>
                </a:path>
                <a:path w="728345" h="793114">
                  <a:moveTo>
                    <a:pt x="530313" y="483298"/>
                  </a:moveTo>
                  <a:lnTo>
                    <a:pt x="424649" y="483298"/>
                  </a:lnTo>
                  <a:lnTo>
                    <a:pt x="424649" y="440423"/>
                  </a:lnTo>
                  <a:lnTo>
                    <a:pt x="407784" y="440423"/>
                  </a:lnTo>
                  <a:lnTo>
                    <a:pt x="407784" y="497116"/>
                  </a:lnTo>
                  <a:lnTo>
                    <a:pt x="530313" y="497116"/>
                  </a:lnTo>
                  <a:lnTo>
                    <a:pt x="530313" y="490410"/>
                  </a:lnTo>
                  <a:lnTo>
                    <a:pt x="530313" y="483298"/>
                  </a:lnTo>
                  <a:close/>
                </a:path>
                <a:path w="728345" h="793114">
                  <a:moveTo>
                    <a:pt x="530313" y="165811"/>
                  </a:moveTo>
                  <a:lnTo>
                    <a:pt x="424649" y="165811"/>
                  </a:lnTo>
                  <a:lnTo>
                    <a:pt x="424649" y="122936"/>
                  </a:lnTo>
                  <a:lnTo>
                    <a:pt x="407784" y="122936"/>
                  </a:lnTo>
                  <a:lnTo>
                    <a:pt x="407784" y="179628"/>
                  </a:lnTo>
                  <a:lnTo>
                    <a:pt x="530313" y="179628"/>
                  </a:lnTo>
                  <a:lnTo>
                    <a:pt x="530313" y="172923"/>
                  </a:lnTo>
                  <a:lnTo>
                    <a:pt x="530313" y="165811"/>
                  </a:lnTo>
                  <a:close/>
                </a:path>
                <a:path w="728345" h="793114">
                  <a:moveTo>
                    <a:pt x="719074" y="636422"/>
                  </a:moveTo>
                  <a:lnTo>
                    <a:pt x="653034" y="636422"/>
                  </a:lnTo>
                  <a:lnTo>
                    <a:pt x="653034" y="612648"/>
                  </a:lnTo>
                  <a:lnTo>
                    <a:pt x="636371" y="612648"/>
                  </a:lnTo>
                  <a:lnTo>
                    <a:pt x="636371" y="636422"/>
                  </a:lnTo>
                  <a:lnTo>
                    <a:pt x="569925" y="636422"/>
                  </a:lnTo>
                  <a:lnTo>
                    <a:pt x="569925" y="650240"/>
                  </a:lnTo>
                  <a:lnTo>
                    <a:pt x="719074" y="650240"/>
                  </a:lnTo>
                  <a:lnTo>
                    <a:pt x="719074" y="644956"/>
                  </a:lnTo>
                  <a:lnTo>
                    <a:pt x="719074" y="636422"/>
                  </a:lnTo>
                  <a:close/>
                </a:path>
                <a:path w="728345" h="793114">
                  <a:moveTo>
                    <a:pt x="719074" y="344309"/>
                  </a:moveTo>
                  <a:lnTo>
                    <a:pt x="653034" y="344309"/>
                  </a:lnTo>
                  <a:lnTo>
                    <a:pt x="653034" y="320535"/>
                  </a:lnTo>
                  <a:lnTo>
                    <a:pt x="636371" y="320535"/>
                  </a:lnTo>
                  <a:lnTo>
                    <a:pt x="636371" y="344309"/>
                  </a:lnTo>
                  <a:lnTo>
                    <a:pt x="569925" y="344309"/>
                  </a:lnTo>
                  <a:lnTo>
                    <a:pt x="569925" y="358127"/>
                  </a:lnTo>
                  <a:lnTo>
                    <a:pt x="719074" y="358127"/>
                  </a:lnTo>
                  <a:lnTo>
                    <a:pt x="719074" y="352844"/>
                  </a:lnTo>
                  <a:lnTo>
                    <a:pt x="719074" y="344309"/>
                  </a:lnTo>
                  <a:close/>
                </a:path>
                <a:path w="728345" h="793114">
                  <a:moveTo>
                    <a:pt x="719074" y="26822"/>
                  </a:moveTo>
                  <a:lnTo>
                    <a:pt x="653034" y="26822"/>
                  </a:lnTo>
                  <a:lnTo>
                    <a:pt x="653034" y="3048"/>
                  </a:lnTo>
                  <a:lnTo>
                    <a:pt x="636371" y="3048"/>
                  </a:lnTo>
                  <a:lnTo>
                    <a:pt x="636371" y="26822"/>
                  </a:lnTo>
                  <a:lnTo>
                    <a:pt x="569925" y="26822"/>
                  </a:lnTo>
                  <a:lnTo>
                    <a:pt x="569925" y="40640"/>
                  </a:lnTo>
                  <a:lnTo>
                    <a:pt x="719074" y="40640"/>
                  </a:lnTo>
                  <a:lnTo>
                    <a:pt x="719074" y="35356"/>
                  </a:lnTo>
                  <a:lnTo>
                    <a:pt x="719074" y="26822"/>
                  </a:lnTo>
                  <a:close/>
                </a:path>
                <a:path w="728345" h="793114">
                  <a:moveTo>
                    <a:pt x="728218" y="757936"/>
                  </a:moveTo>
                  <a:lnTo>
                    <a:pt x="653034" y="757936"/>
                  </a:lnTo>
                  <a:lnTo>
                    <a:pt x="653034" y="732536"/>
                  </a:lnTo>
                  <a:lnTo>
                    <a:pt x="653034" y="731735"/>
                  </a:lnTo>
                  <a:lnTo>
                    <a:pt x="693140" y="719124"/>
                  </a:lnTo>
                  <a:lnTo>
                    <a:pt x="704646" y="697585"/>
                  </a:lnTo>
                  <a:lnTo>
                    <a:pt x="700481" y="682777"/>
                  </a:lnTo>
                  <a:lnTo>
                    <a:pt x="692912" y="675843"/>
                  </a:lnTo>
                  <a:lnTo>
                    <a:pt x="688517" y="671804"/>
                  </a:lnTo>
                  <a:lnTo>
                    <a:pt x="687578" y="671474"/>
                  </a:lnTo>
                  <a:lnTo>
                    <a:pt x="687578" y="697585"/>
                  </a:lnTo>
                  <a:lnTo>
                    <a:pt x="684618" y="706691"/>
                  </a:lnTo>
                  <a:lnTo>
                    <a:pt x="676097" y="713460"/>
                  </a:lnTo>
                  <a:lnTo>
                    <a:pt x="662546" y="717664"/>
                  </a:lnTo>
                  <a:lnTo>
                    <a:pt x="644499" y="719124"/>
                  </a:lnTo>
                  <a:lnTo>
                    <a:pt x="626529" y="717664"/>
                  </a:lnTo>
                  <a:lnTo>
                    <a:pt x="612978" y="713460"/>
                  </a:lnTo>
                  <a:lnTo>
                    <a:pt x="604405" y="706691"/>
                  </a:lnTo>
                  <a:lnTo>
                    <a:pt x="601421" y="697585"/>
                  </a:lnTo>
                  <a:lnTo>
                    <a:pt x="604405" y="688441"/>
                  </a:lnTo>
                  <a:lnTo>
                    <a:pt x="612978" y="681609"/>
                  </a:lnTo>
                  <a:lnTo>
                    <a:pt x="626529" y="677316"/>
                  </a:lnTo>
                  <a:lnTo>
                    <a:pt x="644499" y="675843"/>
                  </a:lnTo>
                  <a:lnTo>
                    <a:pt x="662546" y="677316"/>
                  </a:lnTo>
                  <a:lnTo>
                    <a:pt x="676097" y="681609"/>
                  </a:lnTo>
                  <a:lnTo>
                    <a:pt x="684618" y="688441"/>
                  </a:lnTo>
                  <a:lnTo>
                    <a:pt x="687578" y="697585"/>
                  </a:lnTo>
                  <a:lnTo>
                    <a:pt x="687578" y="671474"/>
                  </a:lnTo>
                  <a:lnTo>
                    <a:pt x="669582" y="664972"/>
                  </a:lnTo>
                  <a:lnTo>
                    <a:pt x="644499" y="662635"/>
                  </a:lnTo>
                  <a:lnTo>
                    <a:pt x="619531" y="664972"/>
                  </a:lnTo>
                  <a:lnTo>
                    <a:pt x="600659" y="671804"/>
                  </a:lnTo>
                  <a:lnTo>
                    <a:pt x="588721" y="682777"/>
                  </a:lnTo>
                  <a:lnTo>
                    <a:pt x="584555" y="697585"/>
                  </a:lnTo>
                  <a:lnTo>
                    <a:pt x="588721" y="712381"/>
                  </a:lnTo>
                  <a:lnTo>
                    <a:pt x="600659" y="723366"/>
                  </a:lnTo>
                  <a:lnTo>
                    <a:pt x="619531" y="730186"/>
                  </a:lnTo>
                  <a:lnTo>
                    <a:pt x="636371" y="731761"/>
                  </a:lnTo>
                  <a:lnTo>
                    <a:pt x="636371" y="757936"/>
                  </a:lnTo>
                  <a:lnTo>
                    <a:pt x="561797" y="757936"/>
                  </a:lnTo>
                  <a:lnTo>
                    <a:pt x="561797" y="771956"/>
                  </a:lnTo>
                  <a:lnTo>
                    <a:pt x="728218" y="771956"/>
                  </a:lnTo>
                  <a:lnTo>
                    <a:pt x="728218" y="763422"/>
                  </a:lnTo>
                  <a:lnTo>
                    <a:pt x="728218" y="757936"/>
                  </a:lnTo>
                  <a:close/>
                </a:path>
                <a:path w="728345" h="793114">
                  <a:moveTo>
                    <a:pt x="728218" y="465823"/>
                  </a:moveTo>
                  <a:lnTo>
                    <a:pt x="653034" y="465823"/>
                  </a:lnTo>
                  <a:lnTo>
                    <a:pt x="653034" y="440423"/>
                  </a:lnTo>
                  <a:lnTo>
                    <a:pt x="653034" y="439635"/>
                  </a:lnTo>
                  <a:lnTo>
                    <a:pt x="669582" y="438086"/>
                  </a:lnTo>
                  <a:lnTo>
                    <a:pt x="673214" y="436765"/>
                  </a:lnTo>
                  <a:lnTo>
                    <a:pt x="688517" y="431253"/>
                  </a:lnTo>
                  <a:lnTo>
                    <a:pt x="693140" y="427012"/>
                  </a:lnTo>
                  <a:lnTo>
                    <a:pt x="700481" y="420281"/>
                  </a:lnTo>
                  <a:lnTo>
                    <a:pt x="704646" y="405472"/>
                  </a:lnTo>
                  <a:lnTo>
                    <a:pt x="700481" y="390677"/>
                  </a:lnTo>
                  <a:lnTo>
                    <a:pt x="692912" y="383730"/>
                  </a:lnTo>
                  <a:lnTo>
                    <a:pt x="688517" y="379691"/>
                  </a:lnTo>
                  <a:lnTo>
                    <a:pt x="687578" y="379361"/>
                  </a:lnTo>
                  <a:lnTo>
                    <a:pt x="687578" y="405472"/>
                  </a:lnTo>
                  <a:lnTo>
                    <a:pt x="684618" y="414591"/>
                  </a:lnTo>
                  <a:lnTo>
                    <a:pt x="676097" y="421347"/>
                  </a:lnTo>
                  <a:lnTo>
                    <a:pt x="662546" y="425564"/>
                  </a:lnTo>
                  <a:lnTo>
                    <a:pt x="644499" y="427012"/>
                  </a:lnTo>
                  <a:lnTo>
                    <a:pt x="626529" y="425564"/>
                  </a:lnTo>
                  <a:lnTo>
                    <a:pt x="612978" y="421347"/>
                  </a:lnTo>
                  <a:lnTo>
                    <a:pt x="604405" y="414591"/>
                  </a:lnTo>
                  <a:lnTo>
                    <a:pt x="601421" y="405472"/>
                  </a:lnTo>
                  <a:lnTo>
                    <a:pt x="604405" y="396341"/>
                  </a:lnTo>
                  <a:lnTo>
                    <a:pt x="612978" y="389496"/>
                  </a:lnTo>
                  <a:lnTo>
                    <a:pt x="626529" y="385216"/>
                  </a:lnTo>
                  <a:lnTo>
                    <a:pt x="644499" y="383730"/>
                  </a:lnTo>
                  <a:lnTo>
                    <a:pt x="662546" y="385216"/>
                  </a:lnTo>
                  <a:lnTo>
                    <a:pt x="676097" y="389496"/>
                  </a:lnTo>
                  <a:lnTo>
                    <a:pt x="684618" y="396341"/>
                  </a:lnTo>
                  <a:lnTo>
                    <a:pt x="687578" y="405472"/>
                  </a:lnTo>
                  <a:lnTo>
                    <a:pt x="687578" y="379361"/>
                  </a:lnTo>
                  <a:lnTo>
                    <a:pt x="669582" y="372872"/>
                  </a:lnTo>
                  <a:lnTo>
                    <a:pt x="644499" y="370522"/>
                  </a:lnTo>
                  <a:lnTo>
                    <a:pt x="619531" y="372872"/>
                  </a:lnTo>
                  <a:lnTo>
                    <a:pt x="600659" y="379691"/>
                  </a:lnTo>
                  <a:lnTo>
                    <a:pt x="588721" y="390677"/>
                  </a:lnTo>
                  <a:lnTo>
                    <a:pt x="584555" y="405472"/>
                  </a:lnTo>
                  <a:lnTo>
                    <a:pt x="588721" y="420281"/>
                  </a:lnTo>
                  <a:lnTo>
                    <a:pt x="600659" y="431253"/>
                  </a:lnTo>
                  <a:lnTo>
                    <a:pt x="619531" y="438086"/>
                  </a:lnTo>
                  <a:lnTo>
                    <a:pt x="636371" y="439661"/>
                  </a:lnTo>
                  <a:lnTo>
                    <a:pt x="636371" y="465823"/>
                  </a:lnTo>
                  <a:lnTo>
                    <a:pt x="561797" y="465823"/>
                  </a:lnTo>
                  <a:lnTo>
                    <a:pt x="561797" y="479844"/>
                  </a:lnTo>
                  <a:lnTo>
                    <a:pt x="728218" y="479844"/>
                  </a:lnTo>
                  <a:lnTo>
                    <a:pt x="728218" y="471309"/>
                  </a:lnTo>
                  <a:lnTo>
                    <a:pt x="728218" y="465823"/>
                  </a:lnTo>
                  <a:close/>
                </a:path>
                <a:path w="728345" h="793114">
                  <a:moveTo>
                    <a:pt x="728218" y="148336"/>
                  </a:moveTo>
                  <a:lnTo>
                    <a:pt x="653034" y="148336"/>
                  </a:lnTo>
                  <a:lnTo>
                    <a:pt x="653034" y="122936"/>
                  </a:lnTo>
                  <a:lnTo>
                    <a:pt x="653034" y="122135"/>
                  </a:lnTo>
                  <a:lnTo>
                    <a:pt x="693140" y="109524"/>
                  </a:lnTo>
                  <a:lnTo>
                    <a:pt x="704646" y="87985"/>
                  </a:lnTo>
                  <a:lnTo>
                    <a:pt x="700481" y="73177"/>
                  </a:lnTo>
                  <a:lnTo>
                    <a:pt x="692912" y="66243"/>
                  </a:lnTo>
                  <a:lnTo>
                    <a:pt x="688517" y="62204"/>
                  </a:lnTo>
                  <a:lnTo>
                    <a:pt x="687578" y="61874"/>
                  </a:lnTo>
                  <a:lnTo>
                    <a:pt x="687578" y="87985"/>
                  </a:lnTo>
                  <a:lnTo>
                    <a:pt x="684618" y="97091"/>
                  </a:lnTo>
                  <a:lnTo>
                    <a:pt x="676097" y="103860"/>
                  </a:lnTo>
                  <a:lnTo>
                    <a:pt x="662546" y="108064"/>
                  </a:lnTo>
                  <a:lnTo>
                    <a:pt x="644499" y="109524"/>
                  </a:lnTo>
                  <a:lnTo>
                    <a:pt x="626529" y="108064"/>
                  </a:lnTo>
                  <a:lnTo>
                    <a:pt x="612978" y="103860"/>
                  </a:lnTo>
                  <a:lnTo>
                    <a:pt x="604405" y="97091"/>
                  </a:lnTo>
                  <a:lnTo>
                    <a:pt x="601421" y="87985"/>
                  </a:lnTo>
                  <a:lnTo>
                    <a:pt x="604405" y="78841"/>
                  </a:lnTo>
                  <a:lnTo>
                    <a:pt x="612978" y="72009"/>
                  </a:lnTo>
                  <a:lnTo>
                    <a:pt x="626529" y="67716"/>
                  </a:lnTo>
                  <a:lnTo>
                    <a:pt x="644499" y="66243"/>
                  </a:lnTo>
                  <a:lnTo>
                    <a:pt x="662546" y="67716"/>
                  </a:lnTo>
                  <a:lnTo>
                    <a:pt x="676097" y="72009"/>
                  </a:lnTo>
                  <a:lnTo>
                    <a:pt x="684618" y="78841"/>
                  </a:lnTo>
                  <a:lnTo>
                    <a:pt x="687578" y="87985"/>
                  </a:lnTo>
                  <a:lnTo>
                    <a:pt x="687578" y="61874"/>
                  </a:lnTo>
                  <a:lnTo>
                    <a:pt x="669582" y="55372"/>
                  </a:lnTo>
                  <a:lnTo>
                    <a:pt x="644499" y="53035"/>
                  </a:lnTo>
                  <a:lnTo>
                    <a:pt x="619531" y="55372"/>
                  </a:lnTo>
                  <a:lnTo>
                    <a:pt x="600659" y="62204"/>
                  </a:lnTo>
                  <a:lnTo>
                    <a:pt x="588721" y="73177"/>
                  </a:lnTo>
                  <a:lnTo>
                    <a:pt x="584555" y="87985"/>
                  </a:lnTo>
                  <a:lnTo>
                    <a:pt x="588721" y="102781"/>
                  </a:lnTo>
                  <a:lnTo>
                    <a:pt x="600659" y="113766"/>
                  </a:lnTo>
                  <a:lnTo>
                    <a:pt x="619531" y="120586"/>
                  </a:lnTo>
                  <a:lnTo>
                    <a:pt x="636371" y="122161"/>
                  </a:lnTo>
                  <a:lnTo>
                    <a:pt x="636371" y="148336"/>
                  </a:lnTo>
                  <a:lnTo>
                    <a:pt x="561797" y="148336"/>
                  </a:lnTo>
                  <a:lnTo>
                    <a:pt x="561797" y="162356"/>
                  </a:lnTo>
                  <a:lnTo>
                    <a:pt x="728218" y="162356"/>
                  </a:lnTo>
                  <a:lnTo>
                    <a:pt x="728218" y="153822"/>
                  </a:lnTo>
                  <a:lnTo>
                    <a:pt x="728218" y="148336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5100" y="4305300"/>
              <a:ext cx="9042400" cy="26924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027906" y="945572"/>
              <a:ext cx="1017269" cy="236854"/>
            </a:xfrm>
            <a:custGeom>
              <a:avLst/>
              <a:gdLst/>
              <a:ahLst/>
              <a:cxnLst/>
              <a:rect l="l" t="t" r="r" b="b"/>
              <a:pathLst>
                <a:path w="1017269" h="236855">
                  <a:moveTo>
                    <a:pt x="133133" y="0"/>
                  </a:moveTo>
                  <a:lnTo>
                    <a:pt x="0" y="0"/>
                  </a:lnTo>
                  <a:lnTo>
                    <a:pt x="0" y="184727"/>
                  </a:lnTo>
                  <a:lnTo>
                    <a:pt x="132772" y="184727"/>
                  </a:lnTo>
                  <a:lnTo>
                    <a:pt x="132772" y="144318"/>
                  </a:lnTo>
                  <a:lnTo>
                    <a:pt x="50150" y="144318"/>
                  </a:lnTo>
                  <a:lnTo>
                    <a:pt x="50150" y="112568"/>
                  </a:lnTo>
                  <a:lnTo>
                    <a:pt x="126278" y="112568"/>
                  </a:lnTo>
                  <a:lnTo>
                    <a:pt x="126278" y="72159"/>
                  </a:lnTo>
                  <a:lnTo>
                    <a:pt x="50150" y="72159"/>
                  </a:lnTo>
                  <a:lnTo>
                    <a:pt x="50150" y="40409"/>
                  </a:lnTo>
                  <a:lnTo>
                    <a:pt x="133133" y="40409"/>
                  </a:lnTo>
                  <a:lnTo>
                    <a:pt x="133133" y="0"/>
                  </a:lnTo>
                  <a:close/>
                </a:path>
                <a:path w="1017269" h="236855">
                  <a:moveTo>
                    <a:pt x="202022" y="139988"/>
                  </a:moveTo>
                  <a:lnTo>
                    <a:pt x="152593" y="139988"/>
                  </a:lnTo>
                  <a:lnTo>
                    <a:pt x="154553" y="149790"/>
                  </a:lnTo>
                  <a:lnTo>
                    <a:pt x="182365" y="179946"/>
                  </a:lnTo>
                  <a:lnTo>
                    <a:pt x="222227" y="187252"/>
                  </a:lnTo>
                  <a:lnTo>
                    <a:pt x="231568" y="186886"/>
                  </a:lnTo>
                  <a:lnTo>
                    <a:pt x="269875" y="174219"/>
                  </a:lnTo>
                  <a:lnTo>
                    <a:pt x="286288" y="153698"/>
                  </a:lnTo>
                  <a:lnTo>
                    <a:pt x="216935" y="153698"/>
                  </a:lnTo>
                  <a:lnTo>
                    <a:pt x="212245" y="152526"/>
                  </a:lnTo>
                  <a:lnTo>
                    <a:pt x="208414" y="150113"/>
                  </a:lnTo>
                  <a:lnTo>
                    <a:pt x="204849" y="147775"/>
                  </a:lnTo>
                  <a:lnTo>
                    <a:pt x="202684" y="144378"/>
                  </a:lnTo>
                  <a:lnTo>
                    <a:pt x="202022" y="139988"/>
                  </a:lnTo>
                  <a:close/>
                </a:path>
                <a:path w="1017269" h="236855">
                  <a:moveTo>
                    <a:pt x="219701" y="44377"/>
                  </a:moveTo>
                  <a:lnTo>
                    <a:pt x="178757" y="52619"/>
                  </a:lnTo>
                  <a:lnTo>
                    <a:pt x="156023" y="86590"/>
                  </a:lnTo>
                  <a:lnTo>
                    <a:pt x="155924" y="90529"/>
                  </a:lnTo>
                  <a:lnTo>
                    <a:pt x="156461" y="97268"/>
                  </a:lnTo>
                  <a:lnTo>
                    <a:pt x="188121" y="127980"/>
                  </a:lnTo>
                  <a:lnTo>
                    <a:pt x="228000" y="135538"/>
                  </a:lnTo>
                  <a:lnTo>
                    <a:pt x="231968" y="136801"/>
                  </a:lnTo>
                  <a:lnTo>
                    <a:pt x="234494" y="138365"/>
                  </a:lnTo>
                  <a:lnTo>
                    <a:pt x="237080" y="139928"/>
                  </a:lnTo>
                  <a:lnTo>
                    <a:pt x="238403" y="142033"/>
                  </a:lnTo>
                  <a:lnTo>
                    <a:pt x="238403" y="147565"/>
                  </a:lnTo>
                  <a:lnTo>
                    <a:pt x="236869" y="149790"/>
                  </a:lnTo>
                  <a:lnTo>
                    <a:pt x="233863" y="151353"/>
                  </a:lnTo>
                  <a:lnTo>
                    <a:pt x="230916" y="152917"/>
                  </a:lnTo>
                  <a:lnTo>
                    <a:pt x="227158" y="153698"/>
                  </a:lnTo>
                  <a:lnTo>
                    <a:pt x="286288" y="153698"/>
                  </a:lnTo>
                  <a:lnTo>
                    <a:pt x="286719" y="152729"/>
                  </a:lnTo>
                  <a:lnTo>
                    <a:pt x="288388" y="146060"/>
                  </a:lnTo>
                  <a:lnTo>
                    <a:pt x="288885" y="139988"/>
                  </a:lnTo>
                  <a:lnTo>
                    <a:pt x="288923" y="138365"/>
                  </a:lnTo>
                  <a:lnTo>
                    <a:pt x="288281" y="131628"/>
                  </a:lnTo>
                  <a:lnTo>
                    <a:pt x="256722" y="103655"/>
                  </a:lnTo>
                  <a:lnTo>
                    <a:pt x="213327" y="95370"/>
                  </a:lnTo>
                  <a:lnTo>
                    <a:pt x="209749" y="94017"/>
                  </a:lnTo>
                  <a:lnTo>
                    <a:pt x="207885" y="92273"/>
                  </a:lnTo>
                  <a:lnTo>
                    <a:pt x="206081" y="90529"/>
                  </a:lnTo>
                  <a:lnTo>
                    <a:pt x="205209" y="88635"/>
                  </a:lnTo>
                  <a:lnTo>
                    <a:pt x="205209" y="83704"/>
                  </a:lnTo>
                  <a:lnTo>
                    <a:pt x="206713" y="81479"/>
                  </a:lnTo>
                  <a:lnTo>
                    <a:pt x="212846" y="78352"/>
                  </a:lnTo>
                  <a:lnTo>
                    <a:pt x="216514" y="77571"/>
                  </a:lnTo>
                  <a:lnTo>
                    <a:pt x="282612" y="77571"/>
                  </a:lnTo>
                  <a:lnTo>
                    <a:pt x="280338" y="71663"/>
                  </a:lnTo>
                  <a:lnTo>
                    <a:pt x="246558" y="47489"/>
                  </a:lnTo>
                  <a:lnTo>
                    <a:pt x="233925" y="45155"/>
                  </a:lnTo>
                  <a:lnTo>
                    <a:pt x="219701" y="44377"/>
                  </a:lnTo>
                  <a:close/>
                </a:path>
                <a:path w="1017269" h="236855">
                  <a:moveTo>
                    <a:pt x="282612" y="77571"/>
                  </a:moveTo>
                  <a:lnTo>
                    <a:pt x="224091" y="77571"/>
                  </a:lnTo>
                  <a:lnTo>
                    <a:pt x="227098" y="78142"/>
                  </a:lnTo>
                  <a:lnTo>
                    <a:pt x="229804" y="79284"/>
                  </a:lnTo>
                  <a:lnTo>
                    <a:pt x="239545" y="91281"/>
                  </a:lnTo>
                  <a:lnTo>
                    <a:pt x="285366" y="91281"/>
                  </a:lnTo>
                  <a:lnTo>
                    <a:pt x="283884" y="80874"/>
                  </a:lnTo>
                  <a:lnTo>
                    <a:pt x="282612" y="77571"/>
                  </a:lnTo>
                  <a:close/>
                </a:path>
                <a:path w="1017269" h="236855">
                  <a:moveTo>
                    <a:pt x="357841" y="46181"/>
                  </a:moveTo>
                  <a:lnTo>
                    <a:pt x="308051" y="46181"/>
                  </a:lnTo>
                  <a:lnTo>
                    <a:pt x="308150" y="136350"/>
                  </a:lnTo>
                  <a:lnTo>
                    <a:pt x="323746" y="175406"/>
                  </a:lnTo>
                  <a:lnTo>
                    <a:pt x="356398" y="186531"/>
                  </a:lnTo>
                  <a:lnTo>
                    <a:pt x="363890" y="186068"/>
                  </a:lnTo>
                  <a:lnTo>
                    <a:pt x="396294" y="164658"/>
                  </a:lnTo>
                  <a:lnTo>
                    <a:pt x="398972" y="158389"/>
                  </a:lnTo>
                  <a:lnTo>
                    <a:pt x="447679" y="158389"/>
                  </a:lnTo>
                  <a:lnTo>
                    <a:pt x="447679" y="146122"/>
                  </a:lnTo>
                  <a:lnTo>
                    <a:pt x="371431" y="146122"/>
                  </a:lnTo>
                  <a:lnTo>
                    <a:pt x="366560" y="144167"/>
                  </a:lnTo>
                  <a:lnTo>
                    <a:pt x="363072" y="140259"/>
                  </a:lnTo>
                  <a:lnTo>
                    <a:pt x="359645" y="136350"/>
                  </a:lnTo>
                  <a:lnTo>
                    <a:pt x="357901" y="130968"/>
                  </a:lnTo>
                  <a:lnTo>
                    <a:pt x="357841" y="46181"/>
                  </a:lnTo>
                  <a:close/>
                </a:path>
                <a:path w="1017269" h="236855">
                  <a:moveTo>
                    <a:pt x="447679" y="158389"/>
                  </a:moveTo>
                  <a:lnTo>
                    <a:pt x="400415" y="158389"/>
                  </a:lnTo>
                  <a:lnTo>
                    <a:pt x="400415" y="184727"/>
                  </a:lnTo>
                  <a:lnTo>
                    <a:pt x="447679" y="184727"/>
                  </a:lnTo>
                  <a:lnTo>
                    <a:pt x="447679" y="158389"/>
                  </a:lnTo>
                  <a:close/>
                </a:path>
                <a:path w="1017269" h="236855">
                  <a:moveTo>
                    <a:pt x="447679" y="46181"/>
                  </a:moveTo>
                  <a:lnTo>
                    <a:pt x="397889" y="46181"/>
                  </a:lnTo>
                  <a:lnTo>
                    <a:pt x="397949" y="128683"/>
                  </a:lnTo>
                  <a:lnTo>
                    <a:pt x="397138" y="132622"/>
                  </a:lnTo>
                  <a:lnTo>
                    <a:pt x="395454" y="135929"/>
                  </a:lnTo>
                  <a:lnTo>
                    <a:pt x="393830" y="139176"/>
                  </a:lnTo>
                  <a:lnTo>
                    <a:pt x="391485" y="141702"/>
                  </a:lnTo>
                  <a:lnTo>
                    <a:pt x="385412" y="145250"/>
                  </a:lnTo>
                  <a:lnTo>
                    <a:pt x="381834" y="146122"/>
                  </a:lnTo>
                  <a:lnTo>
                    <a:pt x="447679" y="146122"/>
                  </a:lnTo>
                  <a:lnTo>
                    <a:pt x="447679" y="46181"/>
                  </a:lnTo>
                  <a:close/>
                </a:path>
                <a:path w="1017269" h="236855">
                  <a:moveTo>
                    <a:pt x="522431" y="46181"/>
                  </a:moveTo>
                  <a:lnTo>
                    <a:pt x="473002" y="46181"/>
                  </a:lnTo>
                  <a:lnTo>
                    <a:pt x="473002" y="236681"/>
                  </a:lnTo>
                  <a:lnTo>
                    <a:pt x="522792" y="236681"/>
                  </a:lnTo>
                  <a:lnTo>
                    <a:pt x="522792" y="161997"/>
                  </a:lnTo>
                  <a:lnTo>
                    <a:pt x="605438" y="161997"/>
                  </a:lnTo>
                  <a:lnTo>
                    <a:pt x="609112" y="155232"/>
                  </a:lnTo>
                  <a:lnTo>
                    <a:pt x="611819" y="148286"/>
                  </a:lnTo>
                  <a:lnTo>
                    <a:pt x="539148" y="148286"/>
                  </a:lnTo>
                  <a:lnTo>
                    <a:pt x="535210" y="146964"/>
                  </a:lnTo>
                  <a:lnTo>
                    <a:pt x="521710" y="108599"/>
                  </a:lnTo>
                  <a:lnTo>
                    <a:pt x="522582" y="102736"/>
                  </a:lnTo>
                  <a:lnTo>
                    <a:pt x="539148" y="82622"/>
                  </a:lnTo>
                  <a:lnTo>
                    <a:pt x="611983" y="82622"/>
                  </a:lnTo>
                  <a:lnTo>
                    <a:pt x="608752" y="74684"/>
                  </a:lnTo>
                  <a:lnTo>
                    <a:pt x="606285" y="70355"/>
                  </a:lnTo>
                  <a:lnTo>
                    <a:pt x="522431" y="70355"/>
                  </a:lnTo>
                  <a:lnTo>
                    <a:pt x="522431" y="46181"/>
                  </a:lnTo>
                  <a:close/>
                </a:path>
                <a:path w="1017269" h="236855">
                  <a:moveTo>
                    <a:pt x="605438" y="161997"/>
                  </a:moveTo>
                  <a:lnTo>
                    <a:pt x="523514" y="161997"/>
                  </a:lnTo>
                  <a:lnTo>
                    <a:pt x="525438" y="166687"/>
                  </a:lnTo>
                  <a:lnTo>
                    <a:pt x="555625" y="186531"/>
                  </a:lnTo>
                  <a:lnTo>
                    <a:pt x="562119" y="186531"/>
                  </a:lnTo>
                  <a:lnTo>
                    <a:pt x="600453" y="169010"/>
                  </a:lnTo>
                  <a:lnTo>
                    <a:pt x="605438" y="161997"/>
                  </a:lnTo>
                  <a:close/>
                </a:path>
                <a:path w="1017269" h="236855">
                  <a:moveTo>
                    <a:pt x="611983" y="82622"/>
                  </a:moveTo>
                  <a:lnTo>
                    <a:pt x="548288" y="82622"/>
                  </a:lnTo>
                  <a:lnTo>
                    <a:pt x="552167" y="83945"/>
                  </a:lnTo>
                  <a:lnTo>
                    <a:pt x="555354" y="86590"/>
                  </a:lnTo>
                  <a:lnTo>
                    <a:pt x="558601" y="89176"/>
                  </a:lnTo>
                  <a:lnTo>
                    <a:pt x="561067" y="92934"/>
                  </a:lnTo>
                  <a:lnTo>
                    <a:pt x="562750" y="97865"/>
                  </a:lnTo>
                  <a:lnTo>
                    <a:pt x="564494" y="102736"/>
                  </a:lnTo>
                  <a:lnTo>
                    <a:pt x="565366" y="108599"/>
                  </a:lnTo>
                  <a:lnTo>
                    <a:pt x="565366" y="122309"/>
                  </a:lnTo>
                  <a:lnTo>
                    <a:pt x="564494" y="128202"/>
                  </a:lnTo>
                  <a:lnTo>
                    <a:pt x="562750" y="133133"/>
                  </a:lnTo>
                  <a:lnTo>
                    <a:pt x="561067" y="138004"/>
                  </a:lnTo>
                  <a:lnTo>
                    <a:pt x="558601" y="141762"/>
                  </a:lnTo>
                  <a:lnTo>
                    <a:pt x="552167" y="146994"/>
                  </a:lnTo>
                  <a:lnTo>
                    <a:pt x="548288" y="148286"/>
                  </a:lnTo>
                  <a:lnTo>
                    <a:pt x="611819" y="148286"/>
                  </a:lnTo>
                  <a:lnTo>
                    <a:pt x="612388" y="146826"/>
                  </a:lnTo>
                  <a:lnTo>
                    <a:pt x="614727" y="137395"/>
                  </a:lnTo>
                  <a:lnTo>
                    <a:pt x="616131" y="126937"/>
                  </a:lnTo>
                  <a:lnTo>
                    <a:pt x="616599" y="115454"/>
                  </a:lnTo>
                  <a:lnTo>
                    <a:pt x="616108" y="103503"/>
                  </a:lnTo>
                  <a:lnTo>
                    <a:pt x="614637" y="92724"/>
                  </a:lnTo>
                  <a:lnTo>
                    <a:pt x="612185" y="83118"/>
                  </a:lnTo>
                  <a:lnTo>
                    <a:pt x="611983" y="82622"/>
                  </a:lnTo>
                  <a:close/>
                </a:path>
                <a:path w="1017269" h="236855">
                  <a:moveTo>
                    <a:pt x="562480" y="44377"/>
                  </a:moveTo>
                  <a:lnTo>
                    <a:pt x="555625" y="44377"/>
                  </a:lnTo>
                  <a:lnTo>
                    <a:pt x="549611" y="45580"/>
                  </a:lnTo>
                  <a:lnTo>
                    <a:pt x="544440" y="47985"/>
                  </a:lnTo>
                  <a:lnTo>
                    <a:pt x="539268" y="50330"/>
                  </a:lnTo>
                  <a:lnTo>
                    <a:pt x="534939" y="53487"/>
                  </a:lnTo>
                  <a:lnTo>
                    <a:pt x="531451" y="57456"/>
                  </a:lnTo>
                  <a:lnTo>
                    <a:pt x="527963" y="61365"/>
                  </a:lnTo>
                  <a:lnTo>
                    <a:pt x="525318" y="65664"/>
                  </a:lnTo>
                  <a:lnTo>
                    <a:pt x="523514" y="70355"/>
                  </a:lnTo>
                  <a:lnTo>
                    <a:pt x="606285" y="70355"/>
                  </a:lnTo>
                  <a:lnTo>
                    <a:pt x="575852" y="46204"/>
                  </a:lnTo>
                  <a:lnTo>
                    <a:pt x="569250" y="44834"/>
                  </a:lnTo>
                  <a:lnTo>
                    <a:pt x="562480" y="44377"/>
                  </a:lnTo>
                  <a:close/>
                </a:path>
                <a:path w="1017269" h="236855">
                  <a:moveTo>
                    <a:pt x="686886" y="46181"/>
                  </a:moveTo>
                  <a:lnTo>
                    <a:pt x="637457" y="46181"/>
                  </a:lnTo>
                  <a:lnTo>
                    <a:pt x="637457" y="236681"/>
                  </a:lnTo>
                  <a:lnTo>
                    <a:pt x="687247" y="236681"/>
                  </a:lnTo>
                  <a:lnTo>
                    <a:pt x="687247" y="161997"/>
                  </a:lnTo>
                  <a:lnTo>
                    <a:pt x="769893" y="161997"/>
                  </a:lnTo>
                  <a:lnTo>
                    <a:pt x="773567" y="155232"/>
                  </a:lnTo>
                  <a:lnTo>
                    <a:pt x="776274" y="148286"/>
                  </a:lnTo>
                  <a:lnTo>
                    <a:pt x="703603" y="148286"/>
                  </a:lnTo>
                  <a:lnTo>
                    <a:pt x="699665" y="146964"/>
                  </a:lnTo>
                  <a:lnTo>
                    <a:pt x="686165" y="108599"/>
                  </a:lnTo>
                  <a:lnTo>
                    <a:pt x="687037" y="102736"/>
                  </a:lnTo>
                  <a:lnTo>
                    <a:pt x="703603" y="82622"/>
                  </a:lnTo>
                  <a:lnTo>
                    <a:pt x="776438" y="82622"/>
                  </a:lnTo>
                  <a:lnTo>
                    <a:pt x="773207" y="74684"/>
                  </a:lnTo>
                  <a:lnTo>
                    <a:pt x="770740" y="70355"/>
                  </a:lnTo>
                  <a:lnTo>
                    <a:pt x="686886" y="70355"/>
                  </a:lnTo>
                  <a:lnTo>
                    <a:pt x="686886" y="46181"/>
                  </a:lnTo>
                  <a:close/>
                </a:path>
                <a:path w="1017269" h="236855">
                  <a:moveTo>
                    <a:pt x="769893" y="161997"/>
                  </a:moveTo>
                  <a:lnTo>
                    <a:pt x="687969" y="161997"/>
                  </a:lnTo>
                  <a:lnTo>
                    <a:pt x="689893" y="166687"/>
                  </a:lnTo>
                  <a:lnTo>
                    <a:pt x="720080" y="186531"/>
                  </a:lnTo>
                  <a:lnTo>
                    <a:pt x="726574" y="186531"/>
                  </a:lnTo>
                  <a:lnTo>
                    <a:pt x="764908" y="169010"/>
                  </a:lnTo>
                  <a:lnTo>
                    <a:pt x="769893" y="161997"/>
                  </a:lnTo>
                  <a:close/>
                </a:path>
                <a:path w="1017269" h="236855">
                  <a:moveTo>
                    <a:pt x="776438" y="82622"/>
                  </a:moveTo>
                  <a:lnTo>
                    <a:pt x="712743" y="82622"/>
                  </a:lnTo>
                  <a:lnTo>
                    <a:pt x="716622" y="83945"/>
                  </a:lnTo>
                  <a:lnTo>
                    <a:pt x="719809" y="86590"/>
                  </a:lnTo>
                  <a:lnTo>
                    <a:pt x="723056" y="89176"/>
                  </a:lnTo>
                  <a:lnTo>
                    <a:pt x="725522" y="92934"/>
                  </a:lnTo>
                  <a:lnTo>
                    <a:pt x="727205" y="97865"/>
                  </a:lnTo>
                  <a:lnTo>
                    <a:pt x="728949" y="102736"/>
                  </a:lnTo>
                  <a:lnTo>
                    <a:pt x="729821" y="108599"/>
                  </a:lnTo>
                  <a:lnTo>
                    <a:pt x="729821" y="122309"/>
                  </a:lnTo>
                  <a:lnTo>
                    <a:pt x="728949" y="128202"/>
                  </a:lnTo>
                  <a:lnTo>
                    <a:pt x="727205" y="133133"/>
                  </a:lnTo>
                  <a:lnTo>
                    <a:pt x="725522" y="138004"/>
                  </a:lnTo>
                  <a:lnTo>
                    <a:pt x="723056" y="141762"/>
                  </a:lnTo>
                  <a:lnTo>
                    <a:pt x="716622" y="146994"/>
                  </a:lnTo>
                  <a:lnTo>
                    <a:pt x="712743" y="148286"/>
                  </a:lnTo>
                  <a:lnTo>
                    <a:pt x="776274" y="148286"/>
                  </a:lnTo>
                  <a:lnTo>
                    <a:pt x="776843" y="146826"/>
                  </a:lnTo>
                  <a:lnTo>
                    <a:pt x="779182" y="137395"/>
                  </a:lnTo>
                  <a:lnTo>
                    <a:pt x="780586" y="126937"/>
                  </a:lnTo>
                  <a:lnTo>
                    <a:pt x="781054" y="115454"/>
                  </a:lnTo>
                  <a:lnTo>
                    <a:pt x="780564" y="103503"/>
                  </a:lnTo>
                  <a:lnTo>
                    <a:pt x="779092" y="92724"/>
                  </a:lnTo>
                  <a:lnTo>
                    <a:pt x="776640" y="83118"/>
                  </a:lnTo>
                  <a:lnTo>
                    <a:pt x="776438" y="82622"/>
                  </a:lnTo>
                  <a:close/>
                </a:path>
                <a:path w="1017269" h="236855">
                  <a:moveTo>
                    <a:pt x="726935" y="44377"/>
                  </a:moveTo>
                  <a:lnTo>
                    <a:pt x="720080" y="44377"/>
                  </a:lnTo>
                  <a:lnTo>
                    <a:pt x="714066" y="45580"/>
                  </a:lnTo>
                  <a:lnTo>
                    <a:pt x="708895" y="47985"/>
                  </a:lnTo>
                  <a:lnTo>
                    <a:pt x="703724" y="50330"/>
                  </a:lnTo>
                  <a:lnTo>
                    <a:pt x="699394" y="53487"/>
                  </a:lnTo>
                  <a:lnTo>
                    <a:pt x="695906" y="57456"/>
                  </a:lnTo>
                  <a:lnTo>
                    <a:pt x="692419" y="61365"/>
                  </a:lnTo>
                  <a:lnTo>
                    <a:pt x="689773" y="65664"/>
                  </a:lnTo>
                  <a:lnTo>
                    <a:pt x="687969" y="70355"/>
                  </a:lnTo>
                  <a:lnTo>
                    <a:pt x="770740" y="70355"/>
                  </a:lnTo>
                  <a:lnTo>
                    <a:pt x="740307" y="46204"/>
                  </a:lnTo>
                  <a:lnTo>
                    <a:pt x="733705" y="44834"/>
                  </a:lnTo>
                  <a:lnTo>
                    <a:pt x="726935" y="44377"/>
                  </a:lnTo>
                  <a:close/>
                </a:path>
                <a:path w="1017269" h="236855">
                  <a:moveTo>
                    <a:pt x="851702" y="0"/>
                  </a:moveTo>
                  <a:lnTo>
                    <a:pt x="801912" y="0"/>
                  </a:lnTo>
                  <a:lnTo>
                    <a:pt x="801912" y="184727"/>
                  </a:lnTo>
                  <a:lnTo>
                    <a:pt x="851702" y="184727"/>
                  </a:lnTo>
                  <a:lnTo>
                    <a:pt x="851702" y="0"/>
                  </a:lnTo>
                  <a:close/>
                </a:path>
                <a:path w="1017269" h="236855">
                  <a:moveTo>
                    <a:pt x="888255" y="196453"/>
                  </a:moveTo>
                  <a:lnTo>
                    <a:pt x="877432" y="231811"/>
                  </a:lnTo>
                  <a:lnTo>
                    <a:pt x="881340" y="233314"/>
                  </a:lnTo>
                  <a:lnTo>
                    <a:pt x="885880" y="234486"/>
                  </a:lnTo>
                  <a:lnTo>
                    <a:pt x="891052" y="235328"/>
                  </a:lnTo>
                  <a:lnTo>
                    <a:pt x="896223" y="236230"/>
                  </a:lnTo>
                  <a:lnTo>
                    <a:pt x="901665" y="236681"/>
                  </a:lnTo>
                  <a:lnTo>
                    <a:pt x="907378" y="236681"/>
                  </a:lnTo>
                  <a:lnTo>
                    <a:pt x="950432" y="222971"/>
                  </a:lnTo>
                  <a:lnTo>
                    <a:pt x="955183" y="216838"/>
                  </a:lnTo>
                  <a:lnTo>
                    <a:pt x="959994" y="210764"/>
                  </a:lnTo>
                  <a:lnTo>
                    <a:pt x="963662" y="203909"/>
                  </a:lnTo>
                  <a:lnTo>
                    <a:pt x="965064" y="199670"/>
                  </a:lnTo>
                  <a:lnTo>
                    <a:pt x="902868" y="199670"/>
                  </a:lnTo>
                  <a:lnTo>
                    <a:pt x="896073" y="198828"/>
                  </a:lnTo>
                  <a:lnTo>
                    <a:pt x="892344" y="197896"/>
                  </a:lnTo>
                  <a:lnTo>
                    <a:pt x="888255" y="196453"/>
                  </a:lnTo>
                  <a:close/>
                </a:path>
                <a:path w="1017269" h="236855">
                  <a:moveTo>
                    <a:pt x="917841" y="46181"/>
                  </a:moveTo>
                  <a:lnTo>
                    <a:pt x="865886" y="46181"/>
                  </a:lnTo>
                  <a:lnTo>
                    <a:pt x="914593" y="190860"/>
                  </a:lnTo>
                  <a:lnTo>
                    <a:pt x="912429" y="195911"/>
                  </a:lnTo>
                  <a:lnTo>
                    <a:pt x="910655" y="197625"/>
                  </a:lnTo>
                  <a:lnTo>
                    <a:pt x="905784" y="199429"/>
                  </a:lnTo>
                  <a:lnTo>
                    <a:pt x="902868" y="199670"/>
                  </a:lnTo>
                  <a:lnTo>
                    <a:pt x="965064" y="199670"/>
                  </a:lnTo>
                  <a:lnTo>
                    <a:pt x="966309" y="195911"/>
                  </a:lnTo>
                  <a:lnTo>
                    <a:pt x="984400" y="142153"/>
                  </a:lnTo>
                  <a:lnTo>
                    <a:pt x="940210" y="142153"/>
                  </a:lnTo>
                  <a:lnTo>
                    <a:pt x="917841" y="46181"/>
                  </a:lnTo>
                  <a:close/>
                </a:path>
                <a:path w="1017269" h="236855">
                  <a:moveTo>
                    <a:pt x="1016699" y="46181"/>
                  </a:moveTo>
                  <a:lnTo>
                    <a:pt x="964383" y="46181"/>
                  </a:lnTo>
                  <a:lnTo>
                    <a:pt x="941653" y="142153"/>
                  </a:lnTo>
                  <a:lnTo>
                    <a:pt x="984400" y="142153"/>
                  </a:lnTo>
                  <a:lnTo>
                    <a:pt x="1016699" y="461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400" y="152400"/>
              <a:ext cx="1679178" cy="381000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6591300" y="609600"/>
            <a:ext cx="1066800" cy="850900"/>
          </a:xfrm>
          <a:custGeom>
            <a:avLst/>
            <a:gdLst/>
            <a:rect l="l" t="t" r="r" b="b"/>
            <a:pathLst>
              <a:path w="1066800" h="850900">
                <a:moveTo>
                  <a:pt x="1066800" y="0"/>
                </a:moveTo>
                <a:lnTo>
                  <a:pt x="0" y="0"/>
                </a:lnTo>
                <a:lnTo>
                  <a:pt x="0" y="850900"/>
                </a:lnTo>
                <a:lnTo>
                  <a:pt x="1066800" y="850900"/>
                </a:lnTo>
                <a:lnTo>
                  <a:pt x="1066800" y="0"/>
                </a:lnTo>
                <a:close/>
              </a:path>
            </a:pathLst>
          </a:custGeom>
          <a:solidFill>
            <a:srgbClr val="63b8ff">
              <a:alpha val="25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52400"/>
            <a:ext cx="13423900" cy="13220700"/>
            <a:chOff x="508000" y="152400"/>
            <a:chExt cx="13423900" cy="13220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736437" y="949552"/>
              <a:ext cx="7542530" cy="184150"/>
            </a:xfrm>
            <a:custGeom>
              <a:avLst/>
              <a:gdLst/>
              <a:ahLst/>
              <a:cxnLst/>
              <a:rect l="l" t="t" r="r" b="b"/>
              <a:pathLst>
                <a:path w="7542530" h="184150">
                  <a:moveTo>
                    <a:pt x="102412" y="14427"/>
                  </a:moveTo>
                  <a:lnTo>
                    <a:pt x="92456" y="14427"/>
                  </a:lnTo>
                  <a:lnTo>
                    <a:pt x="85750" y="14427"/>
                  </a:lnTo>
                  <a:lnTo>
                    <a:pt x="11176" y="14427"/>
                  </a:lnTo>
                  <a:lnTo>
                    <a:pt x="11176" y="28244"/>
                  </a:lnTo>
                  <a:lnTo>
                    <a:pt x="85674" y="28244"/>
                  </a:lnTo>
                  <a:lnTo>
                    <a:pt x="85648" y="34353"/>
                  </a:lnTo>
                  <a:lnTo>
                    <a:pt x="85166" y="45847"/>
                  </a:lnTo>
                  <a:lnTo>
                    <a:pt x="83769" y="60045"/>
                  </a:lnTo>
                  <a:lnTo>
                    <a:pt x="81076" y="76809"/>
                  </a:lnTo>
                  <a:lnTo>
                    <a:pt x="97536" y="78638"/>
                  </a:lnTo>
                  <a:lnTo>
                    <a:pt x="100355" y="61620"/>
                  </a:lnTo>
                  <a:lnTo>
                    <a:pt x="101803" y="46837"/>
                  </a:lnTo>
                  <a:lnTo>
                    <a:pt x="102336" y="34353"/>
                  </a:lnTo>
                  <a:lnTo>
                    <a:pt x="102374" y="28244"/>
                  </a:lnTo>
                  <a:lnTo>
                    <a:pt x="102412" y="14427"/>
                  </a:lnTo>
                  <a:close/>
                </a:path>
                <a:path w="7542530" h="184150">
                  <a:moveTo>
                    <a:pt x="116230" y="101815"/>
                  </a:moveTo>
                  <a:lnTo>
                    <a:pt x="116179" y="101396"/>
                  </a:lnTo>
                  <a:lnTo>
                    <a:pt x="115011" y="89611"/>
                  </a:lnTo>
                  <a:lnTo>
                    <a:pt x="85953" y="92684"/>
                  </a:lnTo>
                  <a:lnTo>
                    <a:pt x="55473" y="94475"/>
                  </a:lnTo>
                  <a:lnTo>
                    <a:pt x="55473" y="55473"/>
                  </a:lnTo>
                  <a:lnTo>
                    <a:pt x="38811" y="55473"/>
                  </a:lnTo>
                  <a:lnTo>
                    <a:pt x="38811" y="94957"/>
                  </a:lnTo>
                  <a:lnTo>
                    <a:pt x="26543" y="95300"/>
                  </a:lnTo>
                  <a:lnTo>
                    <a:pt x="0" y="95504"/>
                  </a:lnTo>
                  <a:lnTo>
                    <a:pt x="1828" y="109321"/>
                  </a:lnTo>
                  <a:lnTo>
                    <a:pt x="27952" y="109093"/>
                  </a:lnTo>
                  <a:lnTo>
                    <a:pt x="56819" y="108089"/>
                  </a:lnTo>
                  <a:lnTo>
                    <a:pt x="86779" y="105816"/>
                  </a:lnTo>
                  <a:lnTo>
                    <a:pt x="116230" y="101815"/>
                  </a:lnTo>
                  <a:close/>
                </a:path>
                <a:path w="7542530" h="184150">
                  <a:moveTo>
                    <a:pt x="150164" y="166014"/>
                  </a:moveTo>
                  <a:lnTo>
                    <a:pt x="44907" y="166014"/>
                  </a:lnTo>
                  <a:lnTo>
                    <a:pt x="44907" y="125780"/>
                  </a:lnTo>
                  <a:lnTo>
                    <a:pt x="28244" y="125780"/>
                  </a:lnTo>
                  <a:lnTo>
                    <a:pt x="28244" y="179844"/>
                  </a:lnTo>
                  <a:lnTo>
                    <a:pt x="150164" y="179844"/>
                  </a:lnTo>
                  <a:lnTo>
                    <a:pt x="150164" y="170281"/>
                  </a:lnTo>
                  <a:lnTo>
                    <a:pt x="150164" y="166014"/>
                  </a:lnTo>
                  <a:close/>
                </a:path>
                <a:path w="7542530" h="184150">
                  <a:moveTo>
                    <a:pt x="170484" y="59944"/>
                  </a:moveTo>
                  <a:lnTo>
                    <a:pt x="144272" y="59944"/>
                  </a:lnTo>
                  <a:lnTo>
                    <a:pt x="144272" y="203"/>
                  </a:lnTo>
                  <a:lnTo>
                    <a:pt x="127406" y="203"/>
                  </a:lnTo>
                  <a:lnTo>
                    <a:pt x="127406" y="138595"/>
                  </a:lnTo>
                  <a:lnTo>
                    <a:pt x="144272" y="138595"/>
                  </a:lnTo>
                  <a:lnTo>
                    <a:pt x="144272" y="73964"/>
                  </a:lnTo>
                  <a:lnTo>
                    <a:pt x="170484" y="73964"/>
                  </a:lnTo>
                  <a:lnTo>
                    <a:pt x="170484" y="59944"/>
                  </a:lnTo>
                  <a:close/>
                </a:path>
                <a:path w="7542530" h="184150">
                  <a:moveTo>
                    <a:pt x="306603" y="133096"/>
                  </a:moveTo>
                  <a:lnTo>
                    <a:pt x="306336" y="131064"/>
                  </a:lnTo>
                  <a:lnTo>
                    <a:pt x="304774" y="119278"/>
                  </a:lnTo>
                  <a:lnTo>
                    <a:pt x="281216" y="122529"/>
                  </a:lnTo>
                  <a:lnTo>
                    <a:pt x="258775" y="124510"/>
                  </a:lnTo>
                  <a:lnTo>
                    <a:pt x="236689" y="125514"/>
                  </a:lnTo>
                  <a:lnTo>
                    <a:pt x="215773" y="125768"/>
                  </a:lnTo>
                  <a:lnTo>
                    <a:pt x="215773" y="82905"/>
                  </a:lnTo>
                  <a:lnTo>
                    <a:pt x="283438" y="82905"/>
                  </a:lnTo>
                  <a:lnTo>
                    <a:pt x="283438" y="17272"/>
                  </a:lnTo>
                  <a:lnTo>
                    <a:pt x="198501" y="17272"/>
                  </a:lnTo>
                  <a:lnTo>
                    <a:pt x="198501" y="31089"/>
                  </a:lnTo>
                  <a:lnTo>
                    <a:pt x="266369" y="31089"/>
                  </a:lnTo>
                  <a:lnTo>
                    <a:pt x="266369" y="69088"/>
                  </a:lnTo>
                  <a:lnTo>
                    <a:pt x="198907" y="69088"/>
                  </a:lnTo>
                  <a:lnTo>
                    <a:pt x="198907" y="139801"/>
                  </a:lnTo>
                  <a:lnTo>
                    <a:pt x="214147" y="139801"/>
                  </a:lnTo>
                  <a:lnTo>
                    <a:pt x="237197" y="139534"/>
                  </a:lnTo>
                  <a:lnTo>
                    <a:pt x="259689" y="138518"/>
                  </a:lnTo>
                  <a:lnTo>
                    <a:pt x="282536" y="136461"/>
                  </a:lnTo>
                  <a:lnTo>
                    <a:pt x="306603" y="133096"/>
                  </a:lnTo>
                  <a:close/>
                </a:path>
                <a:path w="7542530" h="184150">
                  <a:moveTo>
                    <a:pt x="338912" y="0"/>
                  </a:moveTo>
                  <a:lnTo>
                    <a:pt x="322046" y="0"/>
                  </a:lnTo>
                  <a:lnTo>
                    <a:pt x="322046" y="184099"/>
                  </a:lnTo>
                  <a:lnTo>
                    <a:pt x="338912" y="184099"/>
                  </a:lnTo>
                  <a:lnTo>
                    <a:pt x="338912" y="0"/>
                  </a:lnTo>
                  <a:close/>
                </a:path>
                <a:path w="7542530" h="184150">
                  <a:moveTo>
                    <a:pt x="484390" y="130657"/>
                  </a:moveTo>
                  <a:lnTo>
                    <a:pt x="465759" y="117817"/>
                  </a:lnTo>
                  <a:lnTo>
                    <a:pt x="450735" y="99644"/>
                  </a:lnTo>
                  <a:lnTo>
                    <a:pt x="440702" y="78397"/>
                  </a:lnTo>
                  <a:lnTo>
                    <a:pt x="437045" y="56286"/>
                  </a:lnTo>
                  <a:lnTo>
                    <a:pt x="437045" y="33121"/>
                  </a:lnTo>
                  <a:lnTo>
                    <a:pt x="477685" y="33121"/>
                  </a:lnTo>
                  <a:lnTo>
                    <a:pt x="477685" y="26416"/>
                  </a:lnTo>
                  <a:lnTo>
                    <a:pt x="477685" y="18897"/>
                  </a:lnTo>
                  <a:lnTo>
                    <a:pt x="378726" y="18897"/>
                  </a:lnTo>
                  <a:lnTo>
                    <a:pt x="378726" y="33121"/>
                  </a:lnTo>
                  <a:lnTo>
                    <a:pt x="420585" y="33121"/>
                  </a:lnTo>
                  <a:lnTo>
                    <a:pt x="420585" y="56286"/>
                  </a:lnTo>
                  <a:lnTo>
                    <a:pt x="416712" y="79921"/>
                  </a:lnTo>
                  <a:lnTo>
                    <a:pt x="406234" y="102565"/>
                  </a:lnTo>
                  <a:lnTo>
                    <a:pt x="390842" y="121780"/>
                  </a:lnTo>
                  <a:lnTo>
                    <a:pt x="372224" y="135128"/>
                  </a:lnTo>
                  <a:lnTo>
                    <a:pt x="381977" y="148539"/>
                  </a:lnTo>
                  <a:lnTo>
                    <a:pt x="402196" y="133337"/>
                  </a:lnTo>
                  <a:lnTo>
                    <a:pt x="418731" y="111264"/>
                  </a:lnTo>
                  <a:lnTo>
                    <a:pt x="429044" y="86791"/>
                  </a:lnTo>
                  <a:lnTo>
                    <a:pt x="438340" y="108407"/>
                  </a:lnTo>
                  <a:lnTo>
                    <a:pt x="454583" y="129387"/>
                  </a:lnTo>
                  <a:lnTo>
                    <a:pt x="474840" y="144068"/>
                  </a:lnTo>
                  <a:lnTo>
                    <a:pt x="484390" y="130657"/>
                  </a:lnTo>
                  <a:close/>
                </a:path>
                <a:path w="7542530" h="184150">
                  <a:moveTo>
                    <a:pt x="546569" y="74371"/>
                  </a:moveTo>
                  <a:lnTo>
                    <a:pt x="516496" y="74371"/>
                  </a:lnTo>
                  <a:lnTo>
                    <a:pt x="516496" y="203"/>
                  </a:lnTo>
                  <a:lnTo>
                    <a:pt x="499427" y="203"/>
                  </a:lnTo>
                  <a:lnTo>
                    <a:pt x="499427" y="183896"/>
                  </a:lnTo>
                  <a:lnTo>
                    <a:pt x="516496" y="183896"/>
                  </a:lnTo>
                  <a:lnTo>
                    <a:pt x="516496" y="88595"/>
                  </a:lnTo>
                  <a:lnTo>
                    <a:pt x="546569" y="88595"/>
                  </a:lnTo>
                  <a:lnTo>
                    <a:pt x="546569" y="74371"/>
                  </a:lnTo>
                  <a:close/>
                </a:path>
                <a:path w="7542530" h="184150">
                  <a:moveTo>
                    <a:pt x="1094028" y="17475"/>
                  </a:moveTo>
                  <a:lnTo>
                    <a:pt x="1078382" y="17475"/>
                  </a:lnTo>
                  <a:lnTo>
                    <a:pt x="1078382" y="62382"/>
                  </a:lnTo>
                  <a:lnTo>
                    <a:pt x="1078382" y="75996"/>
                  </a:lnTo>
                  <a:lnTo>
                    <a:pt x="1078382" y="124155"/>
                  </a:lnTo>
                  <a:lnTo>
                    <a:pt x="1039977" y="124155"/>
                  </a:lnTo>
                  <a:lnTo>
                    <a:pt x="1039977" y="75996"/>
                  </a:lnTo>
                  <a:lnTo>
                    <a:pt x="1078382" y="75996"/>
                  </a:lnTo>
                  <a:lnTo>
                    <a:pt x="1078382" y="62382"/>
                  </a:lnTo>
                  <a:lnTo>
                    <a:pt x="1039977" y="62382"/>
                  </a:lnTo>
                  <a:lnTo>
                    <a:pt x="1039977" y="17475"/>
                  </a:lnTo>
                  <a:lnTo>
                    <a:pt x="1023924" y="17475"/>
                  </a:lnTo>
                  <a:lnTo>
                    <a:pt x="1023924" y="137972"/>
                  </a:lnTo>
                  <a:lnTo>
                    <a:pt x="1094028" y="137972"/>
                  </a:lnTo>
                  <a:lnTo>
                    <a:pt x="1094028" y="124155"/>
                  </a:lnTo>
                  <a:lnTo>
                    <a:pt x="1094028" y="75996"/>
                  </a:lnTo>
                  <a:lnTo>
                    <a:pt x="1094028" y="62382"/>
                  </a:lnTo>
                  <a:lnTo>
                    <a:pt x="1094028" y="17475"/>
                  </a:lnTo>
                  <a:close/>
                </a:path>
                <a:path w="7542530" h="184150">
                  <a:moveTo>
                    <a:pt x="1173480" y="203"/>
                  </a:moveTo>
                  <a:lnTo>
                    <a:pt x="1157224" y="203"/>
                  </a:lnTo>
                  <a:lnTo>
                    <a:pt x="1157224" y="72948"/>
                  </a:lnTo>
                  <a:lnTo>
                    <a:pt x="1132636" y="72948"/>
                  </a:lnTo>
                  <a:lnTo>
                    <a:pt x="1132636" y="4064"/>
                  </a:lnTo>
                  <a:lnTo>
                    <a:pt x="1116584" y="4064"/>
                  </a:lnTo>
                  <a:lnTo>
                    <a:pt x="1116584" y="174752"/>
                  </a:lnTo>
                  <a:lnTo>
                    <a:pt x="1132636" y="174752"/>
                  </a:lnTo>
                  <a:lnTo>
                    <a:pt x="1132636" y="86766"/>
                  </a:lnTo>
                  <a:lnTo>
                    <a:pt x="1157224" y="86766"/>
                  </a:lnTo>
                  <a:lnTo>
                    <a:pt x="1157224" y="183896"/>
                  </a:lnTo>
                  <a:lnTo>
                    <a:pt x="1173480" y="183896"/>
                  </a:lnTo>
                  <a:lnTo>
                    <a:pt x="1173480" y="86766"/>
                  </a:lnTo>
                  <a:lnTo>
                    <a:pt x="1173480" y="72948"/>
                  </a:lnTo>
                  <a:lnTo>
                    <a:pt x="1173480" y="203"/>
                  </a:lnTo>
                  <a:close/>
                </a:path>
                <a:path w="7542530" h="184150">
                  <a:moveTo>
                    <a:pt x="1350035" y="151790"/>
                  </a:moveTo>
                  <a:lnTo>
                    <a:pt x="1345742" y="138264"/>
                  </a:lnTo>
                  <a:lnTo>
                    <a:pt x="1339291" y="133096"/>
                  </a:lnTo>
                  <a:lnTo>
                    <a:pt x="1333322" y="128320"/>
                  </a:lnTo>
                  <a:lnTo>
                    <a:pt x="1332966" y="128219"/>
                  </a:lnTo>
                  <a:lnTo>
                    <a:pt x="1332966" y="151790"/>
                  </a:lnTo>
                  <a:lnTo>
                    <a:pt x="1329880" y="159778"/>
                  </a:lnTo>
                  <a:lnTo>
                    <a:pt x="1320901" y="165633"/>
                  </a:lnTo>
                  <a:lnTo>
                    <a:pt x="1306487" y="169252"/>
                  </a:lnTo>
                  <a:lnTo>
                    <a:pt x="1287043" y="170484"/>
                  </a:lnTo>
                  <a:lnTo>
                    <a:pt x="1267701" y="169252"/>
                  </a:lnTo>
                  <a:lnTo>
                    <a:pt x="1253261" y="165633"/>
                  </a:lnTo>
                  <a:lnTo>
                    <a:pt x="1244244" y="159778"/>
                  </a:lnTo>
                  <a:lnTo>
                    <a:pt x="1241120" y="151790"/>
                  </a:lnTo>
                  <a:lnTo>
                    <a:pt x="1244244" y="143814"/>
                  </a:lnTo>
                  <a:lnTo>
                    <a:pt x="1253261" y="137947"/>
                  </a:lnTo>
                  <a:lnTo>
                    <a:pt x="1267701" y="134340"/>
                  </a:lnTo>
                  <a:lnTo>
                    <a:pt x="1287043" y="133096"/>
                  </a:lnTo>
                  <a:lnTo>
                    <a:pt x="1306487" y="134340"/>
                  </a:lnTo>
                  <a:lnTo>
                    <a:pt x="1320901" y="137947"/>
                  </a:lnTo>
                  <a:lnTo>
                    <a:pt x="1329880" y="143814"/>
                  </a:lnTo>
                  <a:lnTo>
                    <a:pt x="1332966" y="151790"/>
                  </a:lnTo>
                  <a:lnTo>
                    <a:pt x="1332966" y="128219"/>
                  </a:lnTo>
                  <a:lnTo>
                    <a:pt x="1313522" y="122186"/>
                  </a:lnTo>
                  <a:lnTo>
                    <a:pt x="1287043" y="120091"/>
                  </a:lnTo>
                  <a:lnTo>
                    <a:pt x="1260576" y="122186"/>
                  </a:lnTo>
                  <a:lnTo>
                    <a:pt x="1240764" y="128320"/>
                  </a:lnTo>
                  <a:lnTo>
                    <a:pt x="1228356" y="138264"/>
                  </a:lnTo>
                  <a:lnTo>
                    <a:pt x="1224051" y="151790"/>
                  </a:lnTo>
                  <a:lnTo>
                    <a:pt x="1228356" y="165404"/>
                  </a:lnTo>
                  <a:lnTo>
                    <a:pt x="1240764" y="175336"/>
                  </a:lnTo>
                  <a:lnTo>
                    <a:pt x="1260576" y="181432"/>
                  </a:lnTo>
                  <a:lnTo>
                    <a:pt x="1287043" y="183489"/>
                  </a:lnTo>
                  <a:lnTo>
                    <a:pt x="1313522" y="181432"/>
                  </a:lnTo>
                  <a:lnTo>
                    <a:pt x="1333322" y="175336"/>
                  </a:lnTo>
                  <a:lnTo>
                    <a:pt x="1339392" y="170484"/>
                  </a:lnTo>
                  <a:lnTo>
                    <a:pt x="1345742" y="165404"/>
                  </a:lnTo>
                  <a:lnTo>
                    <a:pt x="1350035" y="151790"/>
                  </a:lnTo>
                  <a:close/>
                </a:path>
                <a:path w="7542530" h="184150">
                  <a:moveTo>
                    <a:pt x="1359992" y="60553"/>
                  </a:moveTo>
                  <a:lnTo>
                    <a:pt x="1336128" y="54419"/>
                  </a:lnTo>
                  <a:lnTo>
                    <a:pt x="1315516" y="43408"/>
                  </a:lnTo>
                  <a:lnTo>
                    <a:pt x="1301051" y="28638"/>
                  </a:lnTo>
                  <a:lnTo>
                    <a:pt x="1295577" y="11176"/>
                  </a:lnTo>
                  <a:lnTo>
                    <a:pt x="1295577" y="3048"/>
                  </a:lnTo>
                  <a:lnTo>
                    <a:pt x="1293139" y="3048"/>
                  </a:lnTo>
                  <a:lnTo>
                    <a:pt x="1281150" y="3048"/>
                  </a:lnTo>
                  <a:lnTo>
                    <a:pt x="1278509" y="3048"/>
                  </a:lnTo>
                  <a:lnTo>
                    <a:pt x="1278509" y="11176"/>
                  </a:lnTo>
                  <a:lnTo>
                    <a:pt x="1273073" y="28638"/>
                  </a:lnTo>
                  <a:lnTo>
                    <a:pt x="1258646" y="43408"/>
                  </a:lnTo>
                  <a:lnTo>
                    <a:pt x="1238046" y="54419"/>
                  </a:lnTo>
                  <a:lnTo>
                    <a:pt x="1214094" y="60553"/>
                  </a:lnTo>
                  <a:lnTo>
                    <a:pt x="1220597" y="73964"/>
                  </a:lnTo>
                  <a:lnTo>
                    <a:pt x="1247711" y="66243"/>
                  </a:lnTo>
                  <a:lnTo>
                    <a:pt x="1270889" y="52705"/>
                  </a:lnTo>
                  <a:lnTo>
                    <a:pt x="1287068" y="34112"/>
                  </a:lnTo>
                  <a:lnTo>
                    <a:pt x="1287170" y="33731"/>
                  </a:lnTo>
                  <a:lnTo>
                    <a:pt x="1287284" y="34112"/>
                  </a:lnTo>
                  <a:lnTo>
                    <a:pt x="1303477" y="52628"/>
                  </a:lnTo>
                  <a:lnTo>
                    <a:pt x="1326680" y="66154"/>
                  </a:lnTo>
                  <a:lnTo>
                    <a:pt x="1353693" y="73964"/>
                  </a:lnTo>
                  <a:lnTo>
                    <a:pt x="1359992" y="60553"/>
                  </a:lnTo>
                  <a:close/>
                </a:path>
                <a:path w="7542530" h="184150">
                  <a:moveTo>
                    <a:pt x="1370152" y="91440"/>
                  </a:moveTo>
                  <a:lnTo>
                    <a:pt x="1295374" y="91440"/>
                  </a:lnTo>
                  <a:lnTo>
                    <a:pt x="1295374" y="64414"/>
                  </a:lnTo>
                  <a:lnTo>
                    <a:pt x="1278712" y="64414"/>
                  </a:lnTo>
                  <a:lnTo>
                    <a:pt x="1278712" y="91440"/>
                  </a:lnTo>
                  <a:lnTo>
                    <a:pt x="1204137" y="91440"/>
                  </a:lnTo>
                  <a:lnTo>
                    <a:pt x="1204137" y="104851"/>
                  </a:lnTo>
                  <a:lnTo>
                    <a:pt x="1370152" y="104851"/>
                  </a:lnTo>
                  <a:lnTo>
                    <a:pt x="1370152" y="98755"/>
                  </a:lnTo>
                  <a:lnTo>
                    <a:pt x="1370152" y="91440"/>
                  </a:lnTo>
                  <a:close/>
                </a:path>
                <a:path w="7542530" h="184150">
                  <a:moveTo>
                    <a:pt x="1549971" y="94284"/>
                  </a:moveTo>
                  <a:lnTo>
                    <a:pt x="1525955" y="86842"/>
                  </a:lnTo>
                  <a:lnTo>
                    <a:pt x="1504403" y="73431"/>
                  </a:lnTo>
                  <a:lnTo>
                    <a:pt x="1488871" y="55575"/>
                  </a:lnTo>
                  <a:lnTo>
                    <a:pt x="1482915" y="34747"/>
                  </a:lnTo>
                  <a:lnTo>
                    <a:pt x="1482915" y="30683"/>
                  </a:lnTo>
                  <a:lnTo>
                    <a:pt x="1543672" y="30683"/>
                  </a:lnTo>
                  <a:lnTo>
                    <a:pt x="1543672" y="23368"/>
                  </a:lnTo>
                  <a:lnTo>
                    <a:pt x="1543672" y="16865"/>
                  </a:lnTo>
                  <a:lnTo>
                    <a:pt x="1404886" y="16865"/>
                  </a:lnTo>
                  <a:lnTo>
                    <a:pt x="1404886" y="30683"/>
                  </a:lnTo>
                  <a:lnTo>
                    <a:pt x="1465643" y="30683"/>
                  </a:lnTo>
                  <a:lnTo>
                    <a:pt x="1465643" y="34747"/>
                  </a:lnTo>
                  <a:lnTo>
                    <a:pt x="1459712" y="55664"/>
                  </a:lnTo>
                  <a:lnTo>
                    <a:pt x="1444307" y="73736"/>
                  </a:lnTo>
                  <a:lnTo>
                    <a:pt x="1422946" y="87363"/>
                  </a:lnTo>
                  <a:lnTo>
                    <a:pt x="1399197" y="94894"/>
                  </a:lnTo>
                  <a:lnTo>
                    <a:pt x="1406105" y="108305"/>
                  </a:lnTo>
                  <a:lnTo>
                    <a:pt x="1432890" y="98933"/>
                  </a:lnTo>
                  <a:lnTo>
                    <a:pt x="1456550" y="82804"/>
                  </a:lnTo>
                  <a:lnTo>
                    <a:pt x="1473428" y="61048"/>
                  </a:lnTo>
                  <a:lnTo>
                    <a:pt x="1474304" y="57467"/>
                  </a:lnTo>
                  <a:lnTo>
                    <a:pt x="1475168" y="60985"/>
                  </a:lnTo>
                  <a:lnTo>
                    <a:pt x="1492186" y="82575"/>
                  </a:lnTo>
                  <a:lnTo>
                    <a:pt x="1516100" y="98501"/>
                  </a:lnTo>
                  <a:lnTo>
                    <a:pt x="1543265" y="107696"/>
                  </a:lnTo>
                  <a:lnTo>
                    <a:pt x="1549971" y="94284"/>
                  </a:lnTo>
                  <a:close/>
                </a:path>
                <a:path w="7542530" h="184150">
                  <a:moveTo>
                    <a:pt x="1557693" y="146304"/>
                  </a:moveTo>
                  <a:lnTo>
                    <a:pt x="1482712" y="146304"/>
                  </a:lnTo>
                  <a:lnTo>
                    <a:pt x="1482712" y="101803"/>
                  </a:lnTo>
                  <a:lnTo>
                    <a:pt x="1466049" y="101803"/>
                  </a:lnTo>
                  <a:lnTo>
                    <a:pt x="1466049" y="146304"/>
                  </a:lnTo>
                  <a:lnTo>
                    <a:pt x="1391272" y="146304"/>
                  </a:lnTo>
                  <a:lnTo>
                    <a:pt x="1391272" y="160324"/>
                  </a:lnTo>
                  <a:lnTo>
                    <a:pt x="1557693" y="160324"/>
                  </a:lnTo>
                  <a:lnTo>
                    <a:pt x="1557693" y="150977"/>
                  </a:lnTo>
                  <a:lnTo>
                    <a:pt x="1557693" y="146304"/>
                  </a:lnTo>
                  <a:close/>
                </a:path>
                <a:path w="7542530" h="184150">
                  <a:moveTo>
                    <a:pt x="1694637" y="22555"/>
                  </a:moveTo>
                  <a:lnTo>
                    <a:pt x="1647291" y="22555"/>
                  </a:lnTo>
                  <a:lnTo>
                    <a:pt x="1647291" y="203"/>
                  </a:lnTo>
                  <a:lnTo>
                    <a:pt x="1630426" y="203"/>
                  </a:lnTo>
                  <a:lnTo>
                    <a:pt x="1630426" y="22555"/>
                  </a:lnTo>
                  <a:lnTo>
                    <a:pt x="1583080" y="22555"/>
                  </a:lnTo>
                  <a:lnTo>
                    <a:pt x="1583080" y="36169"/>
                  </a:lnTo>
                  <a:lnTo>
                    <a:pt x="1694637" y="36169"/>
                  </a:lnTo>
                  <a:lnTo>
                    <a:pt x="1694637" y="30073"/>
                  </a:lnTo>
                  <a:lnTo>
                    <a:pt x="1694637" y="22555"/>
                  </a:lnTo>
                  <a:close/>
                </a:path>
                <a:path w="7542530" h="184150">
                  <a:moveTo>
                    <a:pt x="1700530" y="141630"/>
                  </a:moveTo>
                  <a:lnTo>
                    <a:pt x="1700428" y="140614"/>
                  </a:lnTo>
                  <a:lnTo>
                    <a:pt x="1699310" y="129235"/>
                  </a:lnTo>
                  <a:lnTo>
                    <a:pt x="1668716" y="132245"/>
                  </a:lnTo>
                  <a:lnTo>
                    <a:pt x="1647494" y="133375"/>
                  </a:lnTo>
                  <a:lnTo>
                    <a:pt x="1647494" y="114604"/>
                  </a:lnTo>
                  <a:lnTo>
                    <a:pt x="1647494" y="113461"/>
                  </a:lnTo>
                  <a:lnTo>
                    <a:pt x="1656816" y="112217"/>
                  </a:lnTo>
                  <a:lnTo>
                    <a:pt x="1660677" y="110337"/>
                  </a:lnTo>
                  <a:lnTo>
                    <a:pt x="1670812" y="105410"/>
                  </a:lnTo>
                  <a:lnTo>
                    <a:pt x="1674025" y="101600"/>
                  </a:lnTo>
                  <a:lnTo>
                    <a:pt x="1679841" y="94716"/>
                  </a:lnTo>
                  <a:lnTo>
                    <a:pt x="1683054" y="80670"/>
                  </a:lnTo>
                  <a:lnTo>
                    <a:pt x="1679841" y="66713"/>
                  </a:lnTo>
                  <a:lnTo>
                    <a:pt x="1673961" y="59740"/>
                  </a:lnTo>
                  <a:lnTo>
                    <a:pt x="1670812" y="56007"/>
                  </a:lnTo>
                  <a:lnTo>
                    <a:pt x="1667002" y="54152"/>
                  </a:lnTo>
                  <a:lnTo>
                    <a:pt x="1667002" y="80670"/>
                  </a:lnTo>
                  <a:lnTo>
                    <a:pt x="1664931" y="89255"/>
                  </a:lnTo>
                  <a:lnTo>
                    <a:pt x="1659128" y="95859"/>
                  </a:lnTo>
                  <a:lnTo>
                    <a:pt x="1650199" y="100101"/>
                  </a:lnTo>
                  <a:lnTo>
                    <a:pt x="1638757" y="101600"/>
                  </a:lnTo>
                  <a:lnTo>
                    <a:pt x="1627428" y="100101"/>
                  </a:lnTo>
                  <a:lnTo>
                    <a:pt x="1618564" y="95859"/>
                  </a:lnTo>
                  <a:lnTo>
                    <a:pt x="1612785" y="89255"/>
                  </a:lnTo>
                  <a:lnTo>
                    <a:pt x="1610715" y="80670"/>
                  </a:lnTo>
                  <a:lnTo>
                    <a:pt x="1612785" y="72085"/>
                  </a:lnTo>
                  <a:lnTo>
                    <a:pt x="1618564" y="65481"/>
                  </a:lnTo>
                  <a:lnTo>
                    <a:pt x="1627428" y="61239"/>
                  </a:lnTo>
                  <a:lnTo>
                    <a:pt x="1638757" y="59740"/>
                  </a:lnTo>
                  <a:lnTo>
                    <a:pt x="1650199" y="61239"/>
                  </a:lnTo>
                  <a:lnTo>
                    <a:pt x="1659128" y="65481"/>
                  </a:lnTo>
                  <a:lnTo>
                    <a:pt x="1664931" y="72085"/>
                  </a:lnTo>
                  <a:lnTo>
                    <a:pt x="1667002" y="80670"/>
                  </a:lnTo>
                  <a:lnTo>
                    <a:pt x="1667002" y="54152"/>
                  </a:lnTo>
                  <a:lnTo>
                    <a:pt x="1656816" y="49161"/>
                  </a:lnTo>
                  <a:lnTo>
                    <a:pt x="1638757" y="46736"/>
                  </a:lnTo>
                  <a:lnTo>
                    <a:pt x="1620812" y="49161"/>
                  </a:lnTo>
                  <a:lnTo>
                    <a:pt x="1606880" y="56007"/>
                  </a:lnTo>
                  <a:lnTo>
                    <a:pt x="1597863" y="66713"/>
                  </a:lnTo>
                  <a:lnTo>
                    <a:pt x="1594662" y="80670"/>
                  </a:lnTo>
                  <a:lnTo>
                    <a:pt x="1597863" y="94716"/>
                  </a:lnTo>
                  <a:lnTo>
                    <a:pt x="1606880" y="105410"/>
                  </a:lnTo>
                  <a:lnTo>
                    <a:pt x="1620812" y="112217"/>
                  </a:lnTo>
                  <a:lnTo>
                    <a:pt x="1630426" y="113499"/>
                  </a:lnTo>
                  <a:lnTo>
                    <a:pt x="1630426" y="134086"/>
                  </a:lnTo>
                  <a:lnTo>
                    <a:pt x="1607070" y="134670"/>
                  </a:lnTo>
                  <a:lnTo>
                    <a:pt x="1579219" y="134924"/>
                  </a:lnTo>
                  <a:lnTo>
                    <a:pt x="1581454" y="148945"/>
                  </a:lnTo>
                  <a:lnTo>
                    <a:pt x="1608632" y="148780"/>
                  </a:lnTo>
                  <a:lnTo>
                    <a:pt x="1638401" y="147878"/>
                  </a:lnTo>
                  <a:lnTo>
                    <a:pt x="1669465" y="145694"/>
                  </a:lnTo>
                  <a:lnTo>
                    <a:pt x="1700530" y="141630"/>
                  </a:lnTo>
                  <a:close/>
                </a:path>
                <a:path w="7542530" h="184150">
                  <a:moveTo>
                    <a:pt x="1727758" y="203"/>
                  </a:moveTo>
                  <a:lnTo>
                    <a:pt x="1710893" y="203"/>
                  </a:lnTo>
                  <a:lnTo>
                    <a:pt x="1710893" y="183896"/>
                  </a:lnTo>
                  <a:lnTo>
                    <a:pt x="1727758" y="183896"/>
                  </a:lnTo>
                  <a:lnTo>
                    <a:pt x="1727758" y="203"/>
                  </a:lnTo>
                  <a:close/>
                </a:path>
                <a:path w="7542530" h="184150">
                  <a:moveTo>
                    <a:pt x="2189480" y="75996"/>
                  </a:moveTo>
                  <a:lnTo>
                    <a:pt x="2165959" y="69621"/>
                  </a:lnTo>
                  <a:lnTo>
                    <a:pt x="2145538" y="58318"/>
                  </a:lnTo>
                  <a:lnTo>
                    <a:pt x="2131123" y="43370"/>
                  </a:lnTo>
                  <a:lnTo>
                    <a:pt x="2125675" y="26009"/>
                  </a:lnTo>
                  <a:lnTo>
                    <a:pt x="2125675" y="25196"/>
                  </a:lnTo>
                  <a:lnTo>
                    <a:pt x="2183384" y="25196"/>
                  </a:lnTo>
                  <a:lnTo>
                    <a:pt x="2183384" y="18288"/>
                  </a:lnTo>
                  <a:lnTo>
                    <a:pt x="2183384" y="11582"/>
                  </a:lnTo>
                  <a:lnTo>
                    <a:pt x="2048865" y="11582"/>
                  </a:lnTo>
                  <a:lnTo>
                    <a:pt x="2048865" y="25196"/>
                  </a:lnTo>
                  <a:lnTo>
                    <a:pt x="2106980" y="25196"/>
                  </a:lnTo>
                  <a:lnTo>
                    <a:pt x="2106980" y="26009"/>
                  </a:lnTo>
                  <a:lnTo>
                    <a:pt x="2101545" y="43370"/>
                  </a:lnTo>
                  <a:lnTo>
                    <a:pt x="2087194" y="58318"/>
                  </a:lnTo>
                  <a:lnTo>
                    <a:pt x="2066772" y="69621"/>
                  </a:lnTo>
                  <a:lnTo>
                    <a:pt x="2043176" y="75996"/>
                  </a:lnTo>
                  <a:lnTo>
                    <a:pt x="2049678" y="89408"/>
                  </a:lnTo>
                  <a:lnTo>
                    <a:pt x="2076513" y="81483"/>
                  </a:lnTo>
                  <a:lnTo>
                    <a:pt x="2099513" y="67691"/>
                  </a:lnTo>
                  <a:lnTo>
                    <a:pt x="2115566" y="48920"/>
                  </a:lnTo>
                  <a:lnTo>
                    <a:pt x="2116417" y="45720"/>
                  </a:lnTo>
                  <a:lnTo>
                    <a:pt x="2117255" y="48920"/>
                  </a:lnTo>
                  <a:lnTo>
                    <a:pt x="2133269" y="67691"/>
                  </a:lnTo>
                  <a:lnTo>
                    <a:pt x="2156244" y="81483"/>
                  </a:lnTo>
                  <a:lnTo>
                    <a:pt x="2183180" y="89408"/>
                  </a:lnTo>
                  <a:lnTo>
                    <a:pt x="2189480" y="75996"/>
                  </a:lnTo>
                  <a:close/>
                </a:path>
                <a:path w="7542530" h="184150">
                  <a:moveTo>
                    <a:pt x="2199436" y="104851"/>
                  </a:moveTo>
                  <a:lnTo>
                    <a:pt x="2033422" y="104851"/>
                  </a:lnTo>
                  <a:lnTo>
                    <a:pt x="2033422" y="118668"/>
                  </a:lnTo>
                  <a:lnTo>
                    <a:pt x="2107590" y="118668"/>
                  </a:lnTo>
                  <a:lnTo>
                    <a:pt x="2107590" y="183896"/>
                  </a:lnTo>
                  <a:lnTo>
                    <a:pt x="2124252" y="183896"/>
                  </a:lnTo>
                  <a:lnTo>
                    <a:pt x="2124252" y="118668"/>
                  </a:lnTo>
                  <a:lnTo>
                    <a:pt x="2199436" y="118668"/>
                  </a:lnTo>
                  <a:lnTo>
                    <a:pt x="2199436" y="113792"/>
                  </a:lnTo>
                  <a:lnTo>
                    <a:pt x="2199436" y="104851"/>
                  </a:lnTo>
                  <a:close/>
                </a:path>
                <a:path w="7542530" h="184150">
                  <a:moveTo>
                    <a:pt x="2365019" y="8737"/>
                  </a:moveTo>
                  <a:lnTo>
                    <a:pt x="2348357" y="8737"/>
                  </a:lnTo>
                  <a:lnTo>
                    <a:pt x="2348357" y="22352"/>
                  </a:lnTo>
                  <a:lnTo>
                    <a:pt x="2348357" y="59740"/>
                  </a:lnTo>
                  <a:lnTo>
                    <a:pt x="2257933" y="59740"/>
                  </a:lnTo>
                  <a:lnTo>
                    <a:pt x="2257933" y="22352"/>
                  </a:lnTo>
                  <a:lnTo>
                    <a:pt x="2348357" y="22352"/>
                  </a:lnTo>
                  <a:lnTo>
                    <a:pt x="2348357" y="8737"/>
                  </a:lnTo>
                  <a:lnTo>
                    <a:pt x="2241473" y="8737"/>
                  </a:lnTo>
                  <a:lnTo>
                    <a:pt x="2241473" y="73355"/>
                  </a:lnTo>
                  <a:lnTo>
                    <a:pt x="2365019" y="73355"/>
                  </a:lnTo>
                  <a:lnTo>
                    <a:pt x="2365019" y="59740"/>
                  </a:lnTo>
                  <a:lnTo>
                    <a:pt x="2365019" y="22352"/>
                  </a:lnTo>
                  <a:lnTo>
                    <a:pt x="2365019" y="8737"/>
                  </a:lnTo>
                  <a:close/>
                </a:path>
                <a:path w="7542530" h="184150">
                  <a:moveTo>
                    <a:pt x="2368067" y="166014"/>
                  </a:moveTo>
                  <a:lnTo>
                    <a:pt x="2257933" y="166014"/>
                  </a:lnTo>
                  <a:lnTo>
                    <a:pt x="2257933" y="127203"/>
                  </a:lnTo>
                  <a:lnTo>
                    <a:pt x="2241270" y="127203"/>
                  </a:lnTo>
                  <a:lnTo>
                    <a:pt x="2241270" y="179832"/>
                  </a:lnTo>
                  <a:lnTo>
                    <a:pt x="2368067" y="179832"/>
                  </a:lnTo>
                  <a:lnTo>
                    <a:pt x="2368067" y="170891"/>
                  </a:lnTo>
                  <a:lnTo>
                    <a:pt x="2368067" y="166014"/>
                  </a:lnTo>
                  <a:close/>
                </a:path>
                <a:path w="7542530" h="184150">
                  <a:moveTo>
                    <a:pt x="2386558" y="94081"/>
                  </a:moveTo>
                  <a:lnTo>
                    <a:pt x="2220137" y="94081"/>
                  </a:lnTo>
                  <a:lnTo>
                    <a:pt x="2220137" y="107899"/>
                  </a:lnTo>
                  <a:lnTo>
                    <a:pt x="2296134" y="107899"/>
                  </a:lnTo>
                  <a:lnTo>
                    <a:pt x="2296134" y="144881"/>
                  </a:lnTo>
                  <a:lnTo>
                    <a:pt x="2313000" y="144881"/>
                  </a:lnTo>
                  <a:lnTo>
                    <a:pt x="2313000" y="107899"/>
                  </a:lnTo>
                  <a:lnTo>
                    <a:pt x="2386558" y="107899"/>
                  </a:lnTo>
                  <a:lnTo>
                    <a:pt x="2386558" y="102616"/>
                  </a:lnTo>
                  <a:lnTo>
                    <a:pt x="2386558" y="94081"/>
                  </a:lnTo>
                  <a:close/>
                </a:path>
                <a:path w="7542530" h="184150">
                  <a:moveTo>
                    <a:pt x="2552560" y="125780"/>
                  </a:moveTo>
                  <a:lnTo>
                    <a:pt x="2425560" y="125780"/>
                  </a:lnTo>
                  <a:lnTo>
                    <a:pt x="2425560" y="139598"/>
                  </a:lnTo>
                  <a:lnTo>
                    <a:pt x="2535694" y="139598"/>
                  </a:lnTo>
                  <a:lnTo>
                    <a:pt x="2535694" y="183896"/>
                  </a:lnTo>
                  <a:lnTo>
                    <a:pt x="2552560" y="183896"/>
                  </a:lnTo>
                  <a:lnTo>
                    <a:pt x="2552560" y="125780"/>
                  </a:lnTo>
                  <a:close/>
                </a:path>
                <a:path w="7542530" h="184150">
                  <a:moveTo>
                    <a:pt x="2573083" y="93268"/>
                  </a:moveTo>
                  <a:lnTo>
                    <a:pt x="2498509" y="93268"/>
                  </a:lnTo>
                  <a:lnTo>
                    <a:pt x="2498509" y="70307"/>
                  </a:lnTo>
                  <a:lnTo>
                    <a:pt x="2551950" y="70307"/>
                  </a:lnTo>
                  <a:lnTo>
                    <a:pt x="2551950" y="66649"/>
                  </a:lnTo>
                  <a:lnTo>
                    <a:pt x="2551950" y="56692"/>
                  </a:lnTo>
                  <a:lnTo>
                    <a:pt x="2551950" y="21336"/>
                  </a:lnTo>
                  <a:lnTo>
                    <a:pt x="2551950" y="7721"/>
                  </a:lnTo>
                  <a:lnTo>
                    <a:pt x="2535288" y="7721"/>
                  </a:lnTo>
                  <a:lnTo>
                    <a:pt x="2535288" y="21336"/>
                  </a:lnTo>
                  <a:lnTo>
                    <a:pt x="2535288" y="56692"/>
                  </a:lnTo>
                  <a:lnTo>
                    <a:pt x="2444864" y="56692"/>
                  </a:lnTo>
                  <a:lnTo>
                    <a:pt x="2444864" y="21336"/>
                  </a:lnTo>
                  <a:lnTo>
                    <a:pt x="2535288" y="21336"/>
                  </a:lnTo>
                  <a:lnTo>
                    <a:pt x="2535288" y="7721"/>
                  </a:lnTo>
                  <a:lnTo>
                    <a:pt x="2428405" y="7721"/>
                  </a:lnTo>
                  <a:lnTo>
                    <a:pt x="2428405" y="70307"/>
                  </a:lnTo>
                  <a:lnTo>
                    <a:pt x="2481846" y="70307"/>
                  </a:lnTo>
                  <a:lnTo>
                    <a:pt x="2481846" y="93268"/>
                  </a:lnTo>
                  <a:lnTo>
                    <a:pt x="2407069" y="93268"/>
                  </a:lnTo>
                  <a:lnTo>
                    <a:pt x="2407069" y="106883"/>
                  </a:lnTo>
                  <a:lnTo>
                    <a:pt x="2573083" y="106883"/>
                  </a:lnTo>
                  <a:lnTo>
                    <a:pt x="2573083" y="98348"/>
                  </a:lnTo>
                  <a:lnTo>
                    <a:pt x="2573083" y="93268"/>
                  </a:lnTo>
                  <a:close/>
                </a:path>
                <a:path w="7542530" h="184150">
                  <a:moveTo>
                    <a:pt x="2740304" y="129032"/>
                  </a:moveTo>
                  <a:lnTo>
                    <a:pt x="2612491" y="129032"/>
                  </a:lnTo>
                  <a:lnTo>
                    <a:pt x="2612491" y="142849"/>
                  </a:lnTo>
                  <a:lnTo>
                    <a:pt x="2723438" y="142849"/>
                  </a:lnTo>
                  <a:lnTo>
                    <a:pt x="2723438" y="182283"/>
                  </a:lnTo>
                  <a:lnTo>
                    <a:pt x="2740304" y="182283"/>
                  </a:lnTo>
                  <a:lnTo>
                    <a:pt x="2740304" y="129032"/>
                  </a:lnTo>
                  <a:close/>
                </a:path>
                <a:path w="7542530" h="184150">
                  <a:moveTo>
                    <a:pt x="2760624" y="101193"/>
                  </a:moveTo>
                  <a:lnTo>
                    <a:pt x="2685643" y="101193"/>
                  </a:lnTo>
                  <a:lnTo>
                    <a:pt x="2685643" y="81889"/>
                  </a:lnTo>
                  <a:lnTo>
                    <a:pt x="2743149" y="81889"/>
                  </a:lnTo>
                  <a:lnTo>
                    <a:pt x="2743149" y="75590"/>
                  </a:lnTo>
                  <a:lnTo>
                    <a:pt x="2743149" y="74168"/>
                  </a:lnTo>
                  <a:lnTo>
                    <a:pt x="2743149" y="68681"/>
                  </a:lnTo>
                  <a:lnTo>
                    <a:pt x="2632202" y="68681"/>
                  </a:lnTo>
                  <a:lnTo>
                    <a:pt x="2632202" y="49377"/>
                  </a:lnTo>
                  <a:lnTo>
                    <a:pt x="2739085" y="49377"/>
                  </a:lnTo>
                  <a:lnTo>
                    <a:pt x="2739085" y="4876"/>
                  </a:lnTo>
                  <a:lnTo>
                    <a:pt x="2615133" y="4876"/>
                  </a:lnTo>
                  <a:lnTo>
                    <a:pt x="2615133" y="18084"/>
                  </a:lnTo>
                  <a:lnTo>
                    <a:pt x="2722626" y="18084"/>
                  </a:lnTo>
                  <a:lnTo>
                    <a:pt x="2722626" y="36982"/>
                  </a:lnTo>
                  <a:lnTo>
                    <a:pt x="2615539" y="36982"/>
                  </a:lnTo>
                  <a:lnTo>
                    <a:pt x="2615539" y="81889"/>
                  </a:lnTo>
                  <a:lnTo>
                    <a:pt x="2668778" y="81889"/>
                  </a:lnTo>
                  <a:lnTo>
                    <a:pt x="2668778" y="101193"/>
                  </a:lnTo>
                  <a:lnTo>
                    <a:pt x="2594000" y="101193"/>
                  </a:lnTo>
                  <a:lnTo>
                    <a:pt x="2594000" y="115011"/>
                  </a:lnTo>
                  <a:lnTo>
                    <a:pt x="2760624" y="115011"/>
                  </a:lnTo>
                  <a:lnTo>
                    <a:pt x="2760624" y="108102"/>
                  </a:lnTo>
                  <a:lnTo>
                    <a:pt x="2760624" y="101193"/>
                  </a:lnTo>
                  <a:close/>
                </a:path>
                <a:path w="7542530" h="184150">
                  <a:moveTo>
                    <a:pt x="6089370" y="137210"/>
                  </a:moveTo>
                  <a:lnTo>
                    <a:pt x="6023584" y="137210"/>
                  </a:lnTo>
                  <a:lnTo>
                    <a:pt x="6023584" y="107162"/>
                  </a:lnTo>
                  <a:lnTo>
                    <a:pt x="6075146" y="107162"/>
                  </a:lnTo>
                  <a:lnTo>
                    <a:pt x="6075146" y="102717"/>
                  </a:lnTo>
                  <a:lnTo>
                    <a:pt x="6075146" y="101295"/>
                  </a:lnTo>
                  <a:lnTo>
                    <a:pt x="6075146" y="95072"/>
                  </a:lnTo>
                  <a:lnTo>
                    <a:pt x="5976467" y="95072"/>
                  </a:lnTo>
                  <a:lnTo>
                    <a:pt x="5976467" y="69113"/>
                  </a:lnTo>
                  <a:lnTo>
                    <a:pt x="6071413" y="69113"/>
                  </a:lnTo>
                  <a:lnTo>
                    <a:pt x="6071413" y="20396"/>
                  </a:lnTo>
                  <a:lnTo>
                    <a:pt x="5961354" y="20396"/>
                  </a:lnTo>
                  <a:lnTo>
                    <a:pt x="5961354" y="32308"/>
                  </a:lnTo>
                  <a:lnTo>
                    <a:pt x="6056833" y="32308"/>
                  </a:lnTo>
                  <a:lnTo>
                    <a:pt x="6056833" y="57200"/>
                  </a:lnTo>
                  <a:lnTo>
                    <a:pt x="5961888" y="57200"/>
                  </a:lnTo>
                  <a:lnTo>
                    <a:pt x="5961888" y="107162"/>
                  </a:lnTo>
                  <a:lnTo>
                    <a:pt x="6008827" y="107162"/>
                  </a:lnTo>
                  <a:lnTo>
                    <a:pt x="6008827" y="137210"/>
                  </a:lnTo>
                  <a:lnTo>
                    <a:pt x="5943752" y="137210"/>
                  </a:lnTo>
                  <a:lnTo>
                    <a:pt x="5943752" y="149479"/>
                  </a:lnTo>
                  <a:lnTo>
                    <a:pt x="6089370" y="149479"/>
                  </a:lnTo>
                  <a:lnTo>
                    <a:pt x="6089370" y="142367"/>
                  </a:lnTo>
                  <a:lnTo>
                    <a:pt x="6089370" y="137210"/>
                  </a:lnTo>
                  <a:close/>
                </a:path>
                <a:path w="7542530" h="184150">
                  <a:moveTo>
                    <a:pt x="6233007" y="25552"/>
                  </a:moveTo>
                  <a:lnTo>
                    <a:pt x="6226429" y="25552"/>
                  </a:lnTo>
                  <a:lnTo>
                    <a:pt x="6218606" y="25552"/>
                  </a:lnTo>
                  <a:lnTo>
                    <a:pt x="6122949" y="25552"/>
                  </a:lnTo>
                  <a:lnTo>
                    <a:pt x="6122949" y="37465"/>
                  </a:lnTo>
                  <a:lnTo>
                    <a:pt x="6218567" y="37465"/>
                  </a:lnTo>
                  <a:lnTo>
                    <a:pt x="6218504" y="57607"/>
                  </a:lnTo>
                  <a:lnTo>
                    <a:pt x="6217805" y="75095"/>
                  </a:lnTo>
                  <a:lnTo>
                    <a:pt x="6215913" y="95288"/>
                  </a:lnTo>
                  <a:lnTo>
                    <a:pt x="6212205" y="118364"/>
                  </a:lnTo>
                  <a:lnTo>
                    <a:pt x="6226962" y="119786"/>
                  </a:lnTo>
                  <a:lnTo>
                    <a:pt x="6230467" y="95846"/>
                  </a:lnTo>
                  <a:lnTo>
                    <a:pt x="6232258" y="75412"/>
                  </a:lnTo>
                  <a:lnTo>
                    <a:pt x="6232918" y="57607"/>
                  </a:lnTo>
                  <a:lnTo>
                    <a:pt x="6233007" y="37465"/>
                  </a:lnTo>
                  <a:lnTo>
                    <a:pt x="6233007" y="25552"/>
                  </a:lnTo>
                  <a:close/>
                </a:path>
                <a:path w="7542530" h="184150">
                  <a:moveTo>
                    <a:pt x="6252565" y="133477"/>
                  </a:moveTo>
                  <a:lnTo>
                    <a:pt x="6107303" y="133477"/>
                  </a:lnTo>
                  <a:lnTo>
                    <a:pt x="6107303" y="145757"/>
                  </a:lnTo>
                  <a:lnTo>
                    <a:pt x="6252565" y="145757"/>
                  </a:lnTo>
                  <a:lnTo>
                    <a:pt x="6252565" y="133477"/>
                  </a:lnTo>
                  <a:close/>
                </a:path>
                <a:path w="7542530" h="184150">
                  <a:moveTo>
                    <a:pt x="6353899" y="76758"/>
                  </a:moveTo>
                  <a:lnTo>
                    <a:pt x="6350927" y="53606"/>
                  </a:lnTo>
                  <a:lnTo>
                    <a:pt x="6342596" y="35953"/>
                  </a:lnTo>
                  <a:lnTo>
                    <a:pt x="6340475" y="34086"/>
                  </a:lnTo>
                  <a:lnTo>
                    <a:pt x="6339853" y="33540"/>
                  </a:lnTo>
                  <a:lnTo>
                    <a:pt x="6339853" y="76758"/>
                  </a:lnTo>
                  <a:lnTo>
                    <a:pt x="6337922" y="94538"/>
                  </a:lnTo>
                  <a:lnTo>
                    <a:pt x="6332499" y="108165"/>
                  </a:lnTo>
                  <a:lnTo>
                    <a:pt x="6324181" y="116890"/>
                  </a:lnTo>
                  <a:lnTo>
                    <a:pt x="6313538" y="119964"/>
                  </a:lnTo>
                  <a:lnTo>
                    <a:pt x="6302832" y="116890"/>
                  </a:lnTo>
                  <a:lnTo>
                    <a:pt x="6294513" y="108165"/>
                  </a:lnTo>
                  <a:lnTo>
                    <a:pt x="6289141" y="94538"/>
                  </a:lnTo>
                  <a:lnTo>
                    <a:pt x="6287224" y="76758"/>
                  </a:lnTo>
                  <a:lnTo>
                    <a:pt x="6289141" y="59143"/>
                  </a:lnTo>
                  <a:lnTo>
                    <a:pt x="6294513" y="45694"/>
                  </a:lnTo>
                  <a:lnTo>
                    <a:pt x="6302832" y="37109"/>
                  </a:lnTo>
                  <a:lnTo>
                    <a:pt x="6313538" y="34086"/>
                  </a:lnTo>
                  <a:lnTo>
                    <a:pt x="6324181" y="37109"/>
                  </a:lnTo>
                  <a:lnTo>
                    <a:pt x="6332499" y="45694"/>
                  </a:lnTo>
                  <a:lnTo>
                    <a:pt x="6337922" y="59143"/>
                  </a:lnTo>
                  <a:lnTo>
                    <a:pt x="6339853" y="76758"/>
                  </a:lnTo>
                  <a:lnTo>
                    <a:pt x="6339853" y="33540"/>
                  </a:lnTo>
                  <a:lnTo>
                    <a:pt x="6329820" y="24714"/>
                  </a:lnTo>
                  <a:lnTo>
                    <a:pt x="6313538" y="20751"/>
                  </a:lnTo>
                  <a:lnTo>
                    <a:pt x="6297257" y="24714"/>
                  </a:lnTo>
                  <a:lnTo>
                    <a:pt x="6284493" y="35953"/>
                  </a:lnTo>
                  <a:lnTo>
                    <a:pt x="6276162" y="53606"/>
                  </a:lnTo>
                  <a:lnTo>
                    <a:pt x="6273177" y="76758"/>
                  </a:lnTo>
                  <a:lnTo>
                    <a:pt x="6276162" y="100025"/>
                  </a:lnTo>
                  <a:lnTo>
                    <a:pt x="6284493" y="117729"/>
                  </a:lnTo>
                  <a:lnTo>
                    <a:pt x="6297257" y="128993"/>
                  </a:lnTo>
                  <a:lnTo>
                    <a:pt x="6313538" y="132943"/>
                  </a:lnTo>
                  <a:lnTo>
                    <a:pt x="6329820" y="128993"/>
                  </a:lnTo>
                  <a:lnTo>
                    <a:pt x="6340043" y="119964"/>
                  </a:lnTo>
                  <a:lnTo>
                    <a:pt x="6342596" y="117729"/>
                  </a:lnTo>
                  <a:lnTo>
                    <a:pt x="6350927" y="100025"/>
                  </a:lnTo>
                  <a:lnTo>
                    <a:pt x="6353899" y="76758"/>
                  </a:lnTo>
                  <a:close/>
                </a:path>
                <a:path w="7542530" h="184150">
                  <a:moveTo>
                    <a:pt x="6420752" y="72669"/>
                  </a:moveTo>
                  <a:lnTo>
                    <a:pt x="6394437" y="72669"/>
                  </a:lnTo>
                  <a:lnTo>
                    <a:pt x="6394437" y="8483"/>
                  </a:lnTo>
                  <a:lnTo>
                    <a:pt x="6379502" y="8483"/>
                  </a:lnTo>
                  <a:lnTo>
                    <a:pt x="6379502" y="169214"/>
                  </a:lnTo>
                  <a:lnTo>
                    <a:pt x="6394437" y="169214"/>
                  </a:lnTo>
                  <a:lnTo>
                    <a:pt x="6394437" y="85115"/>
                  </a:lnTo>
                  <a:lnTo>
                    <a:pt x="6420752" y="85115"/>
                  </a:lnTo>
                  <a:lnTo>
                    <a:pt x="6420752" y="72669"/>
                  </a:lnTo>
                  <a:close/>
                </a:path>
                <a:path w="7542530" h="184150">
                  <a:moveTo>
                    <a:pt x="6563512" y="40309"/>
                  </a:moveTo>
                  <a:lnTo>
                    <a:pt x="6559575" y="27825"/>
                  </a:lnTo>
                  <a:lnTo>
                    <a:pt x="6552717" y="22174"/>
                  </a:lnTo>
                  <a:lnTo>
                    <a:pt x="6548399" y="18630"/>
                  </a:lnTo>
                  <a:lnTo>
                    <a:pt x="6548399" y="40309"/>
                  </a:lnTo>
                  <a:lnTo>
                    <a:pt x="6545529" y="47955"/>
                  </a:lnTo>
                  <a:lnTo>
                    <a:pt x="6537287" y="53644"/>
                  </a:lnTo>
                  <a:lnTo>
                    <a:pt x="6524244" y="57213"/>
                  </a:lnTo>
                  <a:lnTo>
                    <a:pt x="6506972" y="58445"/>
                  </a:lnTo>
                  <a:lnTo>
                    <a:pt x="6489624" y="57213"/>
                  </a:lnTo>
                  <a:lnTo>
                    <a:pt x="6476593" y="53644"/>
                  </a:lnTo>
                  <a:lnTo>
                    <a:pt x="6468389" y="47955"/>
                  </a:lnTo>
                  <a:lnTo>
                    <a:pt x="6465544" y="40309"/>
                  </a:lnTo>
                  <a:lnTo>
                    <a:pt x="6468389" y="32600"/>
                  </a:lnTo>
                  <a:lnTo>
                    <a:pt x="6476593" y="26911"/>
                  </a:lnTo>
                  <a:lnTo>
                    <a:pt x="6489624" y="23393"/>
                  </a:lnTo>
                  <a:lnTo>
                    <a:pt x="6506972" y="22174"/>
                  </a:lnTo>
                  <a:lnTo>
                    <a:pt x="6524244" y="23393"/>
                  </a:lnTo>
                  <a:lnTo>
                    <a:pt x="6537287" y="26911"/>
                  </a:lnTo>
                  <a:lnTo>
                    <a:pt x="6545529" y="32600"/>
                  </a:lnTo>
                  <a:lnTo>
                    <a:pt x="6548399" y="40309"/>
                  </a:lnTo>
                  <a:lnTo>
                    <a:pt x="6548399" y="18630"/>
                  </a:lnTo>
                  <a:lnTo>
                    <a:pt x="6530505" y="12788"/>
                  </a:lnTo>
                  <a:lnTo>
                    <a:pt x="6506972" y="10795"/>
                  </a:lnTo>
                  <a:lnTo>
                    <a:pt x="6483363" y="12788"/>
                  </a:lnTo>
                  <a:lnTo>
                    <a:pt x="6465570" y="18554"/>
                  </a:lnTo>
                  <a:lnTo>
                    <a:pt x="6454343" y="27825"/>
                  </a:lnTo>
                  <a:lnTo>
                    <a:pt x="6450431" y="40309"/>
                  </a:lnTo>
                  <a:lnTo>
                    <a:pt x="6454343" y="52806"/>
                  </a:lnTo>
                  <a:lnTo>
                    <a:pt x="6465570" y="62077"/>
                  </a:lnTo>
                  <a:lnTo>
                    <a:pt x="6483363" y="67843"/>
                  </a:lnTo>
                  <a:lnTo>
                    <a:pt x="6506972" y="69824"/>
                  </a:lnTo>
                  <a:lnTo>
                    <a:pt x="6530505" y="67843"/>
                  </a:lnTo>
                  <a:lnTo>
                    <a:pt x="6548310" y="62077"/>
                  </a:lnTo>
                  <a:lnTo>
                    <a:pt x="6552717" y="58445"/>
                  </a:lnTo>
                  <a:lnTo>
                    <a:pt x="6559575" y="52806"/>
                  </a:lnTo>
                  <a:lnTo>
                    <a:pt x="6563512" y="40309"/>
                  </a:lnTo>
                  <a:close/>
                </a:path>
                <a:path w="7542530" h="184150">
                  <a:moveTo>
                    <a:pt x="6568491" y="157302"/>
                  </a:moveTo>
                  <a:lnTo>
                    <a:pt x="6547713" y="153390"/>
                  </a:lnTo>
                  <a:lnTo>
                    <a:pt x="6530441" y="146215"/>
                  </a:lnTo>
                  <a:lnTo>
                    <a:pt x="6518643" y="136283"/>
                  </a:lnTo>
                  <a:lnTo>
                    <a:pt x="6514262" y="124053"/>
                  </a:lnTo>
                  <a:lnTo>
                    <a:pt x="6514262" y="119075"/>
                  </a:lnTo>
                  <a:lnTo>
                    <a:pt x="6511772" y="119075"/>
                  </a:lnTo>
                  <a:lnTo>
                    <a:pt x="6501638" y="119075"/>
                  </a:lnTo>
                  <a:lnTo>
                    <a:pt x="6499149" y="119075"/>
                  </a:lnTo>
                  <a:lnTo>
                    <a:pt x="6499149" y="124053"/>
                  </a:lnTo>
                  <a:lnTo>
                    <a:pt x="6494754" y="136029"/>
                  </a:lnTo>
                  <a:lnTo>
                    <a:pt x="6482905" y="145948"/>
                  </a:lnTo>
                  <a:lnTo>
                    <a:pt x="6465621" y="153238"/>
                  </a:lnTo>
                  <a:lnTo>
                    <a:pt x="6444920" y="157302"/>
                  </a:lnTo>
                  <a:lnTo>
                    <a:pt x="6449720" y="168681"/>
                  </a:lnTo>
                  <a:lnTo>
                    <a:pt x="6473596" y="163512"/>
                  </a:lnTo>
                  <a:lnTo>
                    <a:pt x="6493345" y="154114"/>
                  </a:lnTo>
                  <a:lnTo>
                    <a:pt x="6506578" y="141058"/>
                  </a:lnTo>
                  <a:lnTo>
                    <a:pt x="6506565" y="140855"/>
                  </a:lnTo>
                  <a:lnTo>
                    <a:pt x="6506616" y="141020"/>
                  </a:lnTo>
                  <a:lnTo>
                    <a:pt x="6520129" y="154305"/>
                  </a:lnTo>
                  <a:lnTo>
                    <a:pt x="6539890" y="163588"/>
                  </a:lnTo>
                  <a:lnTo>
                    <a:pt x="6563690" y="168681"/>
                  </a:lnTo>
                  <a:lnTo>
                    <a:pt x="6568491" y="157302"/>
                  </a:lnTo>
                  <a:close/>
                </a:path>
                <a:path w="7542530" h="184150">
                  <a:moveTo>
                    <a:pt x="6580048" y="81915"/>
                  </a:moveTo>
                  <a:lnTo>
                    <a:pt x="6434252" y="81915"/>
                  </a:lnTo>
                  <a:lnTo>
                    <a:pt x="6434252" y="94005"/>
                  </a:lnTo>
                  <a:lnTo>
                    <a:pt x="6499504" y="94005"/>
                  </a:lnTo>
                  <a:lnTo>
                    <a:pt x="6499504" y="111607"/>
                  </a:lnTo>
                  <a:lnTo>
                    <a:pt x="6513906" y="111607"/>
                  </a:lnTo>
                  <a:lnTo>
                    <a:pt x="6513906" y="94005"/>
                  </a:lnTo>
                  <a:lnTo>
                    <a:pt x="6580048" y="94005"/>
                  </a:lnTo>
                  <a:lnTo>
                    <a:pt x="6580048" y="87071"/>
                  </a:lnTo>
                  <a:lnTo>
                    <a:pt x="6580048" y="81915"/>
                  </a:lnTo>
                  <a:close/>
                </a:path>
                <a:path w="7542530" h="184150">
                  <a:moveTo>
                    <a:pt x="6836562" y="24485"/>
                  </a:moveTo>
                  <a:lnTo>
                    <a:pt x="6822160" y="24485"/>
                  </a:lnTo>
                  <a:lnTo>
                    <a:pt x="6822160" y="36398"/>
                  </a:lnTo>
                  <a:lnTo>
                    <a:pt x="6822160" y="116586"/>
                  </a:lnTo>
                  <a:lnTo>
                    <a:pt x="6777177" y="116586"/>
                  </a:lnTo>
                  <a:lnTo>
                    <a:pt x="6777177" y="36398"/>
                  </a:lnTo>
                  <a:lnTo>
                    <a:pt x="6822160" y="36398"/>
                  </a:lnTo>
                  <a:lnTo>
                    <a:pt x="6822160" y="24485"/>
                  </a:lnTo>
                  <a:lnTo>
                    <a:pt x="6762775" y="24485"/>
                  </a:lnTo>
                  <a:lnTo>
                    <a:pt x="6762775" y="128498"/>
                  </a:lnTo>
                  <a:lnTo>
                    <a:pt x="6836562" y="128498"/>
                  </a:lnTo>
                  <a:lnTo>
                    <a:pt x="6836562" y="116586"/>
                  </a:lnTo>
                  <a:lnTo>
                    <a:pt x="6836562" y="36398"/>
                  </a:lnTo>
                  <a:lnTo>
                    <a:pt x="6836562" y="24485"/>
                  </a:lnTo>
                  <a:close/>
                </a:path>
                <a:path w="7542530" h="184150">
                  <a:moveTo>
                    <a:pt x="6906438" y="72669"/>
                  </a:moveTo>
                  <a:lnTo>
                    <a:pt x="6880123" y="72669"/>
                  </a:lnTo>
                  <a:lnTo>
                    <a:pt x="6880123" y="8483"/>
                  </a:lnTo>
                  <a:lnTo>
                    <a:pt x="6865188" y="8483"/>
                  </a:lnTo>
                  <a:lnTo>
                    <a:pt x="6865188" y="169214"/>
                  </a:lnTo>
                  <a:lnTo>
                    <a:pt x="6880123" y="169214"/>
                  </a:lnTo>
                  <a:lnTo>
                    <a:pt x="6880123" y="85115"/>
                  </a:lnTo>
                  <a:lnTo>
                    <a:pt x="6906438" y="85115"/>
                  </a:lnTo>
                  <a:lnTo>
                    <a:pt x="6906438" y="72669"/>
                  </a:lnTo>
                  <a:close/>
                </a:path>
                <a:path w="7542530" h="184150">
                  <a:moveTo>
                    <a:pt x="7007580" y="76758"/>
                  </a:moveTo>
                  <a:lnTo>
                    <a:pt x="7004545" y="53606"/>
                  </a:lnTo>
                  <a:lnTo>
                    <a:pt x="6996074" y="35953"/>
                  </a:lnTo>
                  <a:lnTo>
                    <a:pt x="6993928" y="34086"/>
                  </a:lnTo>
                  <a:lnTo>
                    <a:pt x="6993356" y="33591"/>
                  </a:lnTo>
                  <a:lnTo>
                    <a:pt x="6993356" y="76758"/>
                  </a:lnTo>
                  <a:lnTo>
                    <a:pt x="6991426" y="94538"/>
                  </a:lnTo>
                  <a:lnTo>
                    <a:pt x="6985965" y="108165"/>
                  </a:lnTo>
                  <a:lnTo>
                    <a:pt x="6977532" y="116890"/>
                  </a:lnTo>
                  <a:lnTo>
                    <a:pt x="6966686" y="119964"/>
                  </a:lnTo>
                  <a:lnTo>
                    <a:pt x="6955930" y="116890"/>
                  </a:lnTo>
                  <a:lnTo>
                    <a:pt x="6947484" y="108165"/>
                  </a:lnTo>
                  <a:lnTo>
                    <a:pt x="6941985" y="94538"/>
                  </a:lnTo>
                  <a:lnTo>
                    <a:pt x="6940016" y="76758"/>
                  </a:lnTo>
                  <a:lnTo>
                    <a:pt x="6941985" y="59143"/>
                  </a:lnTo>
                  <a:lnTo>
                    <a:pt x="6947484" y="45694"/>
                  </a:lnTo>
                  <a:lnTo>
                    <a:pt x="6955930" y="37109"/>
                  </a:lnTo>
                  <a:lnTo>
                    <a:pt x="6966686" y="34086"/>
                  </a:lnTo>
                  <a:lnTo>
                    <a:pt x="6977532" y="37109"/>
                  </a:lnTo>
                  <a:lnTo>
                    <a:pt x="6985965" y="45694"/>
                  </a:lnTo>
                  <a:lnTo>
                    <a:pt x="6991426" y="59143"/>
                  </a:lnTo>
                  <a:lnTo>
                    <a:pt x="6993356" y="76758"/>
                  </a:lnTo>
                  <a:lnTo>
                    <a:pt x="6993356" y="33591"/>
                  </a:lnTo>
                  <a:lnTo>
                    <a:pt x="6983133" y="24714"/>
                  </a:lnTo>
                  <a:lnTo>
                    <a:pt x="6966686" y="20751"/>
                  </a:lnTo>
                  <a:lnTo>
                    <a:pt x="6950354" y="24714"/>
                  </a:lnTo>
                  <a:lnTo>
                    <a:pt x="6937464" y="35953"/>
                  </a:lnTo>
                  <a:lnTo>
                    <a:pt x="6929006" y="53606"/>
                  </a:lnTo>
                  <a:lnTo>
                    <a:pt x="6925970" y="76758"/>
                  </a:lnTo>
                  <a:lnTo>
                    <a:pt x="6929006" y="100025"/>
                  </a:lnTo>
                  <a:lnTo>
                    <a:pt x="6937464" y="117729"/>
                  </a:lnTo>
                  <a:lnTo>
                    <a:pt x="6950354" y="128993"/>
                  </a:lnTo>
                  <a:lnTo>
                    <a:pt x="6966686" y="132943"/>
                  </a:lnTo>
                  <a:lnTo>
                    <a:pt x="6983133" y="128993"/>
                  </a:lnTo>
                  <a:lnTo>
                    <a:pt x="6993496" y="119964"/>
                  </a:lnTo>
                  <a:lnTo>
                    <a:pt x="6996074" y="117729"/>
                  </a:lnTo>
                  <a:lnTo>
                    <a:pt x="7004545" y="100025"/>
                  </a:lnTo>
                  <a:lnTo>
                    <a:pt x="7007580" y="76758"/>
                  </a:lnTo>
                  <a:close/>
                </a:path>
                <a:path w="7542530" h="184150">
                  <a:moveTo>
                    <a:pt x="7051497" y="8305"/>
                  </a:moveTo>
                  <a:lnTo>
                    <a:pt x="7036740" y="8305"/>
                  </a:lnTo>
                  <a:lnTo>
                    <a:pt x="7036740" y="169392"/>
                  </a:lnTo>
                  <a:lnTo>
                    <a:pt x="7051497" y="169392"/>
                  </a:lnTo>
                  <a:lnTo>
                    <a:pt x="7051497" y="8305"/>
                  </a:lnTo>
                  <a:close/>
                </a:path>
                <a:path w="7542530" h="184150">
                  <a:moveTo>
                    <a:pt x="7162965" y="124231"/>
                  </a:moveTo>
                  <a:lnTo>
                    <a:pt x="7162622" y="120675"/>
                  </a:lnTo>
                  <a:lnTo>
                    <a:pt x="7161898" y="113385"/>
                  </a:lnTo>
                  <a:lnTo>
                    <a:pt x="7145185" y="115049"/>
                  </a:lnTo>
                  <a:lnTo>
                    <a:pt x="7145185" y="40843"/>
                  </a:lnTo>
                  <a:lnTo>
                    <a:pt x="7158520" y="40843"/>
                  </a:lnTo>
                  <a:lnTo>
                    <a:pt x="7158520" y="36576"/>
                  </a:lnTo>
                  <a:lnTo>
                    <a:pt x="7158520" y="28752"/>
                  </a:lnTo>
                  <a:lnTo>
                    <a:pt x="7131672" y="28752"/>
                  </a:lnTo>
                  <a:lnTo>
                    <a:pt x="7131672" y="40843"/>
                  </a:lnTo>
                  <a:lnTo>
                    <a:pt x="7131672" y="115925"/>
                  </a:lnTo>
                  <a:lnTo>
                    <a:pt x="7120560" y="116547"/>
                  </a:lnTo>
                  <a:lnTo>
                    <a:pt x="7111759" y="116801"/>
                  </a:lnTo>
                  <a:lnTo>
                    <a:pt x="7111759" y="40843"/>
                  </a:lnTo>
                  <a:lnTo>
                    <a:pt x="7131672" y="40843"/>
                  </a:lnTo>
                  <a:lnTo>
                    <a:pt x="7131672" y="28752"/>
                  </a:lnTo>
                  <a:lnTo>
                    <a:pt x="7085089" y="28752"/>
                  </a:lnTo>
                  <a:lnTo>
                    <a:pt x="7085089" y="40843"/>
                  </a:lnTo>
                  <a:lnTo>
                    <a:pt x="7098246" y="40843"/>
                  </a:lnTo>
                  <a:lnTo>
                    <a:pt x="7098246" y="117157"/>
                  </a:lnTo>
                  <a:lnTo>
                    <a:pt x="7081888" y="117297"/>
                  </a:lnTo>
                  <a:lnTo>
                    <a:pt x="7083666" y="129743"/>
                  </a:lnTo>
                  <a:lnTo>
                    <a:pt x="7101230" y="129565"/>
                  </a:lnTo>
                  <a:lnTo>
                    <a:pt x="7121652" y="128790"/>
                  </a:lnTo>
                  <a:lnTo>
                    <a:pt x="7142899" y="127127"/>
                  </a:lnTo>
                  <a:lnTo>
                    <a:pt x="7162965" y="124231"/>
                  </a:lnTo>
                  <a:close/>
                </a:path>
                <a:path w="7542530" h="184150">
                  <a:moveTo>
                    <a:pt x="7189635" y="12395"/>
                  </a:moveTo>
                  <a:lnTo>
                    <a:pt x="7175589" y="12395"/>
                  </a:lnTo>
                  <a:lnTo>
                    <a:pt x="7175589" y="69646"/>
                  </a:lnTo>
                  <a:lnTo>
                    <a:pt x="7153719" y="69646"/>
                  </a:lnTo>
                  <a:lnTo>
                    <a:pt x="7153719" y="82626"/>
                  </a:lnTo>
                  <a:lnTo>
                    <a:pt x="7175589" y="82626"/>
                  </a:lnTo>
                  <a:lnTo>
                    <a:pt x="7175589" y="160858"/>
                  </a:lnTo>
                  <a:lnTo>
                    <a:pt x="7189635" y="160858"/>
                  </a:lnTo>
                  <a:lnTo>
                    <a:pt x="7189635" y="82626"/>
                  </a:lnTo>
                  <a:lnTo>
                    <a:pt x="7189635" y="69646"/>
                  </a:lnTo>
                  <a:lnTo>
                    <a:pt x="7189635" y="12395"/>
                  </a:lnTo>
                  <a:close/>
                </a:path>
                <a:path w="7542530" h="184150">
                  <a:moveTo>
                    <a:pt x="7220928" y="8483"/>
                  </a:moveTo>
                  <a:lnTo>
                    <a:pt x="7206704" y="8483"/>
                  </a:lnTo>
                  <a:lnTo>
                    <a:pt x="7206704" y="169214"/>
                  </a:lnTo>
                  <a:lnTo>
                    <a:pt x="7220928" y="169214"/>
                  </a:lnTo>
                  <a:lnTo>
                    <a:pt x="7220928" y="8483"/>
                  </a:lnTo>
                  <a:close/>
                </a:path>
                <a:path w="7542530" h="184150">
                  <a:moveTo>
                    <a:pt x="7334707" y="76758"/>
                  </a:moveTo>
                  <a:lnTo>
                    <a:pt x="7331672" y="53606"/>
                  </a:lnTo>
                  <a:lnTo>
                    <a:pt x="7323201" y="35953"/>
                  </a:lnTo>
                  <a:lnTo>
                    <a:pt x="7321055" y="34086"/>
                  </a:lnTo>
                  <a:lnTo>
                    <a:pt x="7320483" y="33591"/>
                  </a:lnTo>
                  <a:lnTo>
                    <a:pt x="7320483" y="76758"/>
                  </a:lnTo>
                  <a:lnTo>
                    <a:pt x="7318540" y="94538"/>
                  </a:lnTo>
                  <a:lnTo>
                    <a:pt x="7313079" y="108165"/>
                  </a:lnTo>
                  <a:lnTo>
                    <a:pt x="7304659" y="116890"/>
                  </a:lnTo>
                  <a:lnTo>
                    <a:pt x="7293813" y="119964"/>
                  </a:lnTo>
                  <a:lnTo>
                    <a:pt x="7283043" y="116890"/>
                  </a:lnTo>
                  <a:lnTo>
                    <a:pt x="7274611" y="108165"/>
                  </a:lnTo>
                  <a:lnTo>
                    <a:pt x="7269112" y="94538"/>
                  </a:lnTo>
                  <a:lnTo>
                    <a:pt x="7267143" y="76758"/>
                  </a:lnTo>
                  <a:lnTo>
                    <a:pt x="7269112" y="59143"/>
                  </a:lnTo>
                  <a:lnTo>
                    <a:pt x="7274611" y="45694"/>
                  </a:lnTo>
                  <a:lnTo>
                    <a:pt x="7283043" y="37109"/>
                  </a:lnTo>
                  <a:lnTo>
                    <a:pt x="7293813" y="34086"/>
                  </a:lnTo>
                  <a:lnTo>
                    <a:pt x="7304659" y="37109"/>
                  </a:lnTo>
                  <a:lnTo>
                    <a:pt x="7313079" y="45694"/>
                  </a:lnTo>
                  <a:lnTo>
                    <a:pt x="7318540" y="59143"/>
                  </a:lnTo>
                  <a:lnTo>
                    <a:pt x="7320483" y="76758"/>
                  </a:lnTo>
                  <a:lnTo>
                    <a:pt x="7320483" y="33591"/>
                  </a:lnTo>
                  <a:lnTo>
                    <a:pt x="7310260" y="24714"/>
                  </a:lnTo>
                  <a:lnTo>
                    <a:pt x="7293813" y="20751"/>
                  </a:lnTo>
                  <a:lnTo>
                    <a:pt x="7277481" y="24714"/>
                  </a:lnTo>
                  <a:lnTo>
                    <a:pt x="7264590" y="35953"/>
                  </a:lnTo>
                  <a:lnTo>
                    <a:pt x="7256132" y="53606"/>
                  </a:lnTo>
                  <a:lnTo>
                    <a:pt x="7253097" y="76758"/>
                  </a:lnTo>
                  <a:lnTo>
                    <a:pt x="7256132" y="100025"/>
                  </a:lnTo>
                  <a:lnTo>
                    <a:pt x="7264590" y="117729"/>
                  </a:lnTo>
                  <a:lnTo>
                    <a:pt x="7277481" y="128993"/>
                  </a:lnTo>
                  <a:lnTo>
                    <a:pt x="7293813" y="132943"/>
                  </a:lnTo>
                  <a:lnTo>
                    <a:pt x="7310260" y="128993"/>
                  </a:lnTo>
                  <a:lnTo>
                    <a:pt x="7320623" y="119964"/>
                  </a:lnTo>
                  <a:lnTo>
                    <a:pt x="7323201" y="117729"/>
                  </a:lnTo>
                  <a:lnTo>
                    <a:pt x="7331672" y="100025"/>
                  </a:lnTo>
                  <a:lnTo>
                    <a:pt x="7334707" y="76758"/>
                  </a:lnTo>
                  <a:close/>
                </a:path>
                <a:path w="7542530" h="184150">
                  <a:moveTo>
                    <a:pt x="7378624" y="8305"/>
                  </a:moveTo>
                  <a:lnTo>
                    <a:pt x="7363866" y="8305"/>
                  </a:lnTo>
                  <a:lnTo>
                    <a:pt x="7363866" y="169392"/>
                  </a:lnTo>
                  <a:lnTo>
                    <a:pt x="7378624" y="169392"/>
                  </a:lnTo>
                  <a:lnTo>
                    <a:pt x="7378624" y="8305"/>
                  </a:lnTo>
                  <a:close/>
                </a:path>
                <a:path w="7542530" h="184150">
                  <a:moveTo>
                    <a:pt x="7511072" y="122631"/>
                  </a:moveTo>
                  <a:lnTo>
                    <a:pt x="7494371" y="112014"/>
                  </a:lnTo>
                  <a:lnTo>
                    <a:pt x="7480694" y="96494"/>
                  </a:lnTo>
                  <a:lnTo>
                    <a:pt x="7471448" y="77787"/>
                  </a:lnTo>
                  <a:lnTo>
                    <a:pt x="7468044" y="57556"/>
                  </a:lnTo>
                  <a:lnTo>
                    <a:pt x="7468044" y="37287"/>
                  </a:lnTo>
                  <a:lnTo>
                    <a:pt x="7505738" y="37287"/>
                  </a:lnTo>
                  <a:lnTo>
                    <a:pt x="7505738" y="31419"/>
                  </a:lnTo>
                  <a:lnTo>
                    <a:pt x="7505738" y="24841"/>
                  </a:lnTo>
                  <a:lnTo>
                    <a:pt x="7415949" y="24841"/>
                  </a:lnTo>
                  <a:lnTo>
                    <a:pt x="7415949" y="37287"/>
                  </a:lnTo>
                  <a:lnTo>
                    <a:pt x="7453287" y="37287"/>
                  </a:lnTo>
                  <a:lnTo>
                    <a:pt x="7453287" y="57556"/>
                  </a:lnTo>
                  <a:lnTo>
                    <a:pt x="7449896" y="78498"/>
                  </a:lnTo>
                  <a:lnTo>
                    <a:pt x="7440689" y="98323"/>
                  </a:lnTo>
                  <a:lnTo>
                    <a:pt x="7427112" y="115023"/>
                  </a:lnTo>
                  <a:lnTo>
                    <a:pt x="7410615" y="126542"/>
                  </a:lnTo>
                  <a:lnTo>
                    <a:pt x="7419149" y="138277"/>
                  </a:lnTo>
                  <a:lnTo>
                    <a:pt x="7437145" y="125120"/>
                  </a:lnTo>
                  <a:lnTo>
                    <a:pt x="7451776" y="105918"/>
                  </a:lnTo>
                  <a:lnTo>
                    <a:pt x="7460882" y="84442"/>
                  </a:lnTo>
                  <a:lnTo>
                    <a:pt x="7469695" y="103962"/>
                  </a:lnTo>
                  <a:lnTo>
                    <a:pt x="7484491" y="121970"/>
                  </a:lnTo>
                  <a:lnTo>
                    <a:pt x="7502715" y="134366"/>
                  </a:lnTo>
                  <a:lnTo>
                    <a:pt x="7511072" y="122631"/>
                  </a:lnTo>
                  <a:close/>
                </a:path>
                <a:path w="7542530" h="184150">
                  <a:moveTo>
                    <a:pt x="7542187" y="8483"/>
                  </a:moveTo>
                  <a:lnTo>
                    <a:pt x="7527430" y="8483"/>
                  </a:lnTo>
                  <a:lnTo>
                    <a:pt x="7527430" y="169214"/>
                  </a:lnTo>
                  <a:lnTo>
                    <a:pt x="7542187" y="169214"/>
                  </a:lnTo>
                  <a:lnTo>
                    <a:pt x="7542187" y="8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257800" y="1866900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257800" y="1866900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200" y="88900"/>
                  </a:ln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236200" y="1854200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236200" y="1854200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100" y="50800"/>
                  </a:ln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397743" y="1978456"/>
              <a:ext cx="716915" cy="184150"/>
            </a:xfrm>
            <a:custGeom>
              <a:avLst/>
              <a:gdLst/>
              <a:ahLst/>
              <a:cxnLst/>
              <a:rect l="l" t="t" r="r" b="b"/>
              <a:pathLst>
                <a:path w="71691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71691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7"/>
                  </a:lnTo>
                  <a:lnTo>
                    <a:pt x="107086" y="86359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71691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691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691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691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691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691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691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59"/>
                  </a:lnTo>
                  <a:lnTo>
                    <a:pt x="333435" y="137159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6915" h="184150">
                  <a:moveTo>
                    <a:pt x="333435" y="137159"/>
                  </a:moveTo>
                  <a:lnTo>
                    <a:pt x="316976" y="137159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59"/>
                  </a:lnTo>
                  <a:close/>
                </a:path>
                <a:path w="716915" h="184150">
                  <a:moveTo>
                    <a:pt x="279180" y="97535"/>
                  </a:moveTo>
                  <a:lnTo>
                    <a:pt x="262518" y="97535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5"/>
                  </a:lnTo>
                  <a:close/>
                </a:path>
                <a:path w="71691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691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5"/>
                  </a:lnTo>
                  <a:lnTo>
                    <a:pt x="353755" y="97535"/>
                  </a:lnTo>
                  <a:lnTo>
                    <a:pt x="353755" y="88595"/>
                  </a:lnTo>
                  <a:close/>
                </a:path>
                <a:path w="716915" h="184150">
                  <a:moveTo>
                    <a:pt x="353755" y="97535"/>
                  </a:moveTo>
                  <a:lnTo>
                    <a:pt x="279180" y="97535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5"/>
                  </a:lnTo>
                  <a:close/>
                </a:path>
                <a:path w="71691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691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691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691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691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691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691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691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6915" h="184150">
                  <a:moveTo>
                    <a:pt x="462654" y="11785"/>
                  </a:moveTo>
                  <a:lnTo>
                    <a:pt x="451275" y="11785"/>
                  </a:lnTo>
                  <a:lnTo>
                    <a:pt x="451275" y="18897"/>
                  </a:lnTo>
                  <a:lnTo>
                    <a:pt x="446166" y="42999"/>
                  </a:lnTo>
                  <a:lnTo>
                    <a:pt x="431438" y="63728"/>
                  </a:lnTo>
                  <a:lnTo>
                    <a:pt x="407984" y="80533"/>
                  </a:lnTo>
                  <a:lnTo>
                    <a:pt x="376701" y="92862"/>
                  </a:lnTo>
                  <a:lnTo>
                    <a:pt x="383609" y="106070"/>
                  </a:lnTo>
                  <a:lnTo>
                    <a:pt x="419233" y="91595"/>
                  </a:lnTo>
                  <a:lnTo>
                    <a:pt x="446093" y="70739"/>
                  </a:lnTo>
                  <a:lnTo>
                    <a:pt x="463048" y="43976"/>
                  </a:lnTo>
                  <a:lnTo>
                    <a:pt x="466456" y="25399"/>
                  </a:lnTo>
                  <a:lnTo>
                    <a:pt x="462654" y="25399"/>
                  </a:lnTo>
                  <a:lnTo>
                    <a:pt x="462654" y="11785"/>
                  </a:lnTo>
                  <a:close/>
                </a:path>
                <a:path w="716915" h="184150">
                  <a:moveTo>
                    <a:pt x="451275" y="11785"/>
                  </a:moveTo>
                  <a:lnTo>
                    <a:pt x="386251" y="11785"/>
                  </a:lnTo>
                  <a:lnTo>
                    <a:pt x="386251" y="25399"/>
                  </a:lnTo>
                  <a:lnTo>
                    <a:pt x="449897" y="25399"/>
                  </a:lnTo>
                  <a:lnTo>
                    <a:pt x="451275" y="18897"/>
                  </a:lnTo>
                  <a:lnTo>
                    <a:pt x="451275" y="11785"/>
                  </a:lnTo>
                  <a:close/>
                </a:path>
                <a:path w="716915" h="184150">
                  <a:moveTo>
                    <a:pt x="468953" y="11785"/>
                  </a:moveTo>
                  <a:lnTo>
                    <a:pt x="462654" y="11785"/>
                  </a:lnTo>
                  <a:lnTo>
                    <a:pt x="462654" y="25399"/>
                  </a:lnTo>
                  <a:lnTo>
                    <a:pt x="466456" y="25399"/>
                  </a:lnTo>
                  <a:lnTo>
                    <a:pt x="468953" y="11785"/>
                  </a:lnTo>
                  <a:close/>
                </a:path>
                <a:path w="716915" h="184150">
                  <a:moveTo>
                    <a:pt x="525849" y="0"/>
                  </a:moveTo>
                  <a:lnTo>
                    <a:pt x="508984" y="0"/>
                  </a:lnTo>
                  <a:lnTo>
                    <a:pt x="508984" y="104851"/>
                  </a:lnTo>
                  <a:lnTo>
                    <a:pt x="525849" y="104851"/>
                  </a:lnTo>
                  <a:lnTo>
                    <a:pt x="525849" y="61163"/>
                  </a:lnTo>
                  <a:lnTo>
                    <a:pt x="512235" y="61163"/>
                  </a:lnTo>
                  <a:lnTo>
                    <a:pt x="512235" y="47142"/>
                  </a:lnTo>
                  <a:lnTo>
                    <a:pt x="525849" y="47142"/>
                  </a:lnTo>
                  <a:lnTo>
                    <a:pt x="525849" y="0"/>
                  </a:lnTo>
                  <a:close/>
                </a:path>
                <a:path w="716915" h="184150">
                  <a:moveTo>
                    <a:pt x="508984" y="47142"/>
                  </a:moveTo>
                  <a:lnTo>
                    <a:pt x="469157" y="47142"/>
                  </a:lnTo>
                  <a:lnTo>
                    <a:pt x="469157" y="61163"/>
                  </a:lnTo>
                  <a:lnTo>
                    <a:pt x="508984" y="61163"/>
                  </a:lnTo>
                  <a:lnTo>
                    <a:pt x="508984" y="47142"/>
                  </a:lnTo>
                  <a:close/>
                </a:path>
                <a:path w="716915" h="184150">
                  <a:moveTo>
                    <a:pt x="525849" y="47142"/>
                  </a:moveTo>
                  <a:lnTo>
                    <a:pt x="512235" y="47142"/>
                  </a:lnTo>
                  <a:lnTo>
                    <a:pt x="512235" y="61163"/>
                  </a:lnTo>
                  <a:lnTo>
                    <a:pt x="525849" y="61163"/>
                  </a:lnTo>
                  <a:lnTo>
                    <a:pt x="525849" y="47142"/>
                  </a:lnTo>
                  <a:close/>
                </a:path>
                <a:path w="716915" h="184150">
                  <a:moveTo>
                    <a:pt x="525849" y="112572"/>
                  </a:moveTo>
                  <a:lnTo>
                    <a:pt x="407384" y="112572"/>
                  </a:lnTo>
                  <a:lnTo>
                    <a:pt x="407384" y="181254"/>
                  </a:lnTo>
                  <a:lnTo>
                    <a:pt x="525849" y="181254"/>
                  </a:lnTo>
                  <a:lnTo>
                    <a:pt x="525849" y="167436"/>
                  </a:lnTo>
                  <a:lnTo>
                    <a:pt x="424046" y="167436"/>
                  </a:lnTo>
                  <a:lnTo>
                    <a:pt x="424046" y="126187"/>
                  </a:lnTo>
                  <a:lnTo>
                    <a:pt x="525849" y="126187"/>
                  </a:lnTo>
                  <a:lnTo>
                    <a:pt x="525849" y="112572"/>
                  </a:lnTo>
                  <a:close/>
                </a:path>
                <a:path w="716915" h="184150">
                  <a:moveTo>
                    <a:pt x="525849" y="126187"/>
                  </a:moveTo>
                  <a:lnTo>
                    <a:pt x="509390" y="126187"/>
                  </a:lnTo>
                  <a:lnTo>
                    <a:pt x="509390" y="167436"/>
                  </a:lnTo>
                  <a:lnTo>
                    <a:pt x="525849" y="167436"/>
                  </a:lnTo>
                  <a:lnTo>
                    <a:pt x="525849" y="126187"/>
                  </a:lnTo>
                  <a:close/>
                </a:path>
                <a:path w="716915" h="184150">
                  <a:moveTo>
                    <a:pt x="602846" y="10972"/>
                  </a:moveTo>
                  <a:lnTo>
                    <a:pt x="600205" y="10972"/>
                  </a:lnTo>
                  <a:lnTo>
                    <a:pt x="600205" y="35559"/>
                  </a:lnTo>
                  <a:lnTo>
                    <a:pt x="597576" y="51606"/>
                  </a:lnTo>
                  <a:lnTo>
                    <a:pt x="589994" y="67309"/>
                  </a:lnTo>
                  <a:lnTo>
                    <a:pt x="577916" y="81108"/>
                  </a:lnTo>
                  <a:lnTo>
                    <a:pt x="561800" y="91439"/>
                  </a:lnTo>
                  <a:lnTo>
                    <a:pt x="570944" y="104648"/>
                  </a:lnTo>
                  <a:lnTo>
                    <a:pt x="589013" y="92509"/>
                  </a:lnTo>
                  <a:lnTo>
                    <a:pt x="602414" y="75819"/>
                  </a:lnTo>
                  <a:lnTo>
                    <a:pt x="608370" y="61850"/>
                  </a:lnTo>
                  <a:lnTo>
                    <a:pt x="605612" y="55626"/>
                  </a:lnTo>
                  <a:lnTo>
                    <a:pt x="602846" y="35559"/>
                  </a:lnTo>
                  <a:lnTo>
                    <a:pt x="602846" y="10972"/>
                  </a:lnTo>
                  <a:close/>
                </a:path>
                <a:path w="716915" h="184150">
                  <a:moveTo>
                    <a:pt x="616257" y="10972"/>
                  </a:moveTo>
                  <a:lnTo>
                    <a:pt x="613616" y="10972"/>
                  </a:lnTo>
                  <a:lnTo>
                    <a:pt x="613616" y="35559"/>
                  </a:lnTo>
                  <a:lnTo>
                    <a:pt x="610749" y="56270"/>
                  </a:lnTo>
                  <a:lnTo>
                    <a:pt x="608370" y="61850"/>
                  </a:lnTo>
                  <a:lnTo>
                    <a:pt x="613692" y="73863"/>
                  </a:lnTo>
                  <a:lnTo>
                    <a:pt x="626764" y="89052"/>
                  </a:lnTo>
                  <a:lnTo>
                    <a:pt x="644502" y="99974"/>
                  </a:lnTo>
                  <a:lnTo>
                    <a:pt x="653443" y="86969"/>
                  </a:lnTo>
                  <a:lnTo>
                    <a:pt x="637689" y="77851"/>
                  </a:lnTo>
                  <a:lnTo>
                    <a:pt x="626011" y="65532"/>
                  </a:lnTo>
                  <a:lnTo>
                    <a:pt x="618753" y="51079"/>
                  </a:lnTo>
                  <a:lnTo>
                    <a:pt x="616257" y="35559"/>
                  </a:lnTo>
                  <a:lnTo>
                    <a:pt x="616257" y="10972"/>
                  </a:lnTo>
                  <a:close/>
                </a:path>
                <a:path w="716915" h="184150">
                  <a:moveTo>
                    <a:pt x="613616" y="10972"/>
                  </a:moveTo>
                  <a:lnTo>
                    <a:pt x="602846" y="10972"/>
                  </a:lnTo>
                  <a:lnTo>
                    <a:pt x="602846" y="35559"/>
                  </a:lnTo>
                  <a:lnTo>
                    <a:pt x="605612" y="55626"/>
                  </a:lnTo>
                  <a:lnTo>
                    <a:pt x="608370" y="61850"/>
                  </a:lnTo>
                  <a:lnTo>
                    <a:pt x="610749" y="56270"/>
                  </a:lnTo>
                  <a:lnTo>
                    <a:pt x="613616" y="35559"/>
                  </a:lnTo>
                  <a:lnTo>
                    <a:pt x="613616" y="10972"/>
                  </a:lnTo>
                  <a:close/>
                </a:path>
                <a:path w="716915" h="184150">
                  <a:moveTo>
                    <a:pt x="716435" y="203"/>
                  </a:moveTo>
                  <a:lnTo>
                    <a:pt x="700382" y="203"/>
                  </a:lnTo>
                  <a:lnTo>
                    <a:pt x="700382" y="111150"/>
                  </a:lnTo>
                  <a:lnTo>
                    <a:pt x="716435" y="111150"/>
                  </a:lnTo>
                  <a:lnTo>
                    <a:pt x="716435" y="61772"/>
                  </a:lnTo>
                  <a:lnTo>
                    <a:pt x="705462" y="61772"/>
                  </a:lnTo>
                  <a:lnTo>
                    <a:pt x="705462" y="47751"/>
                  </a:lnTo>
                  <a:lnTo>
                    <a:pt x="716435" y="47751"/>
                  </a:lnTo>
                  <a:lnTo>
                    <a:pt x="716435" y="203"/>
                  </a:lnTo>
                  <a:close/>
                </a:path>
                <a:path w="716915" h="184150">
                  <a:moveTo>
                    <a:pt x="677014" y="3251"/>
                  </a:moveTo>
                  <a:lnTo>
                    <a:pt x="660962" y="3251"/>
                  </a:lnTo>
                  <a:lnTo>
                    <a:pt x="660962" y="110134"/>
                  </a:lnTo>
                  <a:lnTo>
                    <a:pt x="677014" y="110134"/>
                  </a:lnTo>
                  <a:lnTo>
                    <a:pt x="677014" y="61772"/>
                  </a:lnTo>
                  <a:lnTo>
                    <a:pt x="670715" y="61772"/>
                  </a:lnTo>
                  <a:lnTo>
                    <a:pt x="670715" y="47751"/>
                  </a:lnTo>
                  <a:lnTo>
                    <a:pt x="677014" y="47751"/>
                  </a:lnTo>
                  <a:lnTo>
                    <a:pt x="677014" y="3251"/>
                  </a:lnTo>
                  <a:close/>
                </a:path>
                <a:path w="716915" h="184150">
                  <a:moveTo>
                    <a:pt x="677014" y="47751"/>
                  </a:moveTo>
                  <a:lnTo>
                    <a:pt x="670715" y="47751"/>
                  </a:lnTo>
                  <a:lnTo>
                    <a:pt x="670715" y="61772"/>
                  </a:lnTo>
                  <a:lnTo>
                    <a:pt x="677014" y="61772"/>
                  </a:lnTo>
                  <a:lnTo>
                    <a:pt x="677014" y="47751"/>
                  </a:lnTo>
                  <a:close/>
                </a:path>
                <a:path w="716915" h="184150">
                  <a:moveTo>
                    <a:pt x="700382" y="47751"/>
                  </a:moveTo>
                  <a:lnTo>
                    <a:pt x="677014" y="47751"/>
                  </a:lnTo>
                  <a:lnTo>
                    <a:pt x="677014" y="61772"/>
                  </a:lnTo>
                  <a:lnTo>
                    <a:pt x="700382" y="61772"/>
                  </a:lnTo>
                  <a:lnTo>
                    <a:pt x="700382" y="47751"/>
                  </a:lnTo>
                  <a:close/>
                </a:path>
                <a:path w="716915" h="184150">
                  <a:moveTo>
                    <a:pt x="716435" y="47751"/>
                  </a:moveTo>
                  <a:lnTo>
                    <a:pt x="705462" y="47751"/>
                  </a:lnTo>
                  <a:lnTo>
                    <a:pt x="705462" y="61772"/>
                  </a:lnTo>
                  <a:lnTo>
                    <a:pt x="716435" y="61772"/>
                  </a:lnTo>
                  <a:lnTo>
                    <a:pt x="716435" y="47751"/>
                  </a:lnTo>
                  <a:close/>
                </a:path>
                <a:path w="716915" h="184150">
                  <a:moveTo>
                    <a:pt x="716435" y="121107"/>
                  </a:moveTo>
                  <a:lnTo>
                    <a:pt x="593296" y="121107"/>
                  </a:lnTo>
                  <a:lnTo>
                    <a:pt x="593296" y="134924"/>
                  </a:lnTo>
                  <a:lnTo>
                    <a:pt x="699773" y="134924"/>
                  </a:lnTo>
                  <a:lnTo>
                    <a:pt x="699773" y="183692"/>
                  </a:lnTo>
                  <a:lnTo>
                    <a:pt x="716435" y="183692"/>
                  </a:lnTo>
                  <a:lnTo>
                    <a:pt x="716435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429000" y="1866900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400" y="88900"/>
                  </a:ln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100" y="342900"/>
                  </a:lnTo>
                  <a:lnTo>
                    <a:pt x="1689100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934" y="2016125"/>
              <a:ext cx="180531" cy="15746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515156" y="1978456"/>
              <a:ext cx="727710" cy="183515"/>
            </a:xfrm>
            <a:custGeom>
              <a:avLst/>
              <a:gdLst/>
              <a:ahLst/>
              <a:cxnLst/>
              <a:rect l="l" t="t" r="r" b="b"/>
              <a:pathLst>
                <a:path w="727710" h="183514">
                  <a:moveTo>
                    <a:pt x="74574" y="91236"/>
                  </a:moveTo>
                  <a:lnTo>
                    <a:pt x="0" y="91236"/>
                  </a:lnTo>
                  <a:lnTo>
                    <a:pt x="0" y="104647"/>
                  </a:lnTo>
                  <a:lnTo>
                    <a:pt x="166014" y="104647"/>
                  </a:lnTo>
                  <a:lnTo>
                    <a:pt x="166014" y="98551"/>
                  </a:lnTo>
                  <a:lnTo>
                    <a:pt x="74574" y="98551"/>
                  </a:lnTo>
                  <a:lnTo>
                    <a:pt x="74574" y="91236"/>
                  </a:lnTo>
                  <a:close/>
                </a:path>
                <a:path w="727710" h="183514">
                  <a:moveTo>
                    <a:pt x="91236" y="64211"/>
                  </a:moveTo>
                  <a:lnTo>
                    <a:pt x="74574" y="64211"/>
                  </a:lnTo>
                  <a:lnTo>
                    <a:pt x="74574" y="98551"/>
                  </a:lnTo>
                  <a:lnTo>
                    <a:pt x="91236" y="98551"/>
                  </a:lnTo>
                  <a:lnTo>
                    <a:pt x="91236" y="64211"/>
                  </a:lnTo>
                  <a:close/>
                </a:path>
                <a:path w="727710" h="183514">
                  <a:moveTo>
                    <a:pt x="166014" y="91236"/>
                  </a:moveTo>
                  <a:lnTo>
                    <a:pt x="91236" y="91236"/>
                  </a:lnTo>
                  <a:lnTo>
                    <a:pt x="91236" y="98551"/>
                  </a:lnTo>
                  <a:lnTo>
                    <a:pt x="166014" y="98551"/>
                  </a:lnTo>
                  <a:lnTo>
                    <a:pt x="166014" y="91236"/>
                  </a:lnTo>
                  <a:close/>
                </a:path>
                <a:path w="727710" h="183514">
                  <a:moveTo>
                    <a:pt x="77012" y="2844"/>
                  </a:moveTo>
                  <a:lnTo>
                    <a:pt x="74371" y="2844"/>
                  </a:lnTo>
                  <a:lnTo>
                    <a:pt x="74371" y="10972"/>
                  </a:lnTo>
                  <a:lnTo>
                    <a:pt x="68935" y="28432"/>
                  </a:lnTo>
                  <a:lnTo>
                    <a:pt x="54508" y="43205"/>
                  </a:lnTo>
                  <a:lnTo>
                    <a:pt x="33909" y="54206"/>
                  </a:lnTo>
                  <a:lnTo>
                    <a:pt x="9956" y="60350"/>
                  </a:lnTo>
                  <a:lnTo>
                    <a:pt x="16459" y="73761"/>
                  </a:lnTo>
                  <a:lnTo>
                    <a:pt x="43567" y="66036"/>
                  </a:lnTo>
                  <a:lnTo>
                    <a:pt x="66751" y="52501"/>
                  </a:lnTo>
                  <a:lnTo>
                    <a:pt x="82924" y="33899"/>
                  </a:lnTo>
                  <a:lnTo>
                    <a:pt x="83025" y="33520"/>
                  </a:lnTo>
                  <a:lnTo>
                    <a:pt x="77012" y="10972"/>
                  </a:lnTo>
                  <a:lnTo>
                    <a:pt x="77012" y="2844"/>
                  </a:lnTo>
                  <a:close/>
                </a:path>
                <a:path w="727710" h="183514">
                  <a:moveTo>
                    <a:pt x="91440" y="2844"/>
                  </a:moveTo>
                  <a:lnTo>
                    <a:pt x="89001" y="2844"/>
                  </a:lnTo>
                  <a:lnTo>
                    <a:pt x="89001" y="10972"/>
                  </a:lnTo>
                  <a:lnTo>
                    <a:pt x="83025" y="33520"/>
                  </a:lnTo>
                  <a:lnTo>
                    <a:pt x="83143" y="33899"/>
                  </a:lnTo>
                  <a:lnTo>
                    <a:pt x="99339" y="52425"/>
                  </a:lnTo>
                  <a:lnTo>
                    <a:pt x="122532" y="65951"/>
                  </a:lnTo>
                  <a:lnTo>
                    <a:pt x="149555" y="73761"/>
                  </a:lnTo>
                  <a:lnTo>
                    <a:pt x="155854" y="60350"/>
                  </a:lnTo>
                  <a:lnTo>
                    <a:pt x="131987" y="54206"/>
                  </a:lnTo>
                  <a:lnTo>
                    <a:pt x="111379" y="43205"/>
                  </a:lnTo>
                  <a:lnTo>
                    <a:pt x="96904" y="28432"/>
                  </a:lnTo>
                  <a:lnTo>
                    <a:pt x="91440" y="10972"/>
                  </a:lnTo>
                  <a:lnTo>
                    <a:pt x="91440" y="2844"/>
                  </a:lnTo>
                  <a:close/>
                </a:path>
                <a:path w="727710" h="183514">
                  <a:moveTo>
                    <a:pt x="89001" y="2844"/>
                  </a:moveTo>
                  <a:lnTo>
                    <a:pt x="77012" y="2844"/>
                  </a:lnTo>
                  <a:lnTo>
                    <a:pt x="77012" y="10972"/>
                  </a:lnTo>
                  <a:lnTo>
                    <a:pt x="83025" y="33520"/>
                  </a:lnTo>
                  <a:lnTo>
                    <a:pt x="89001" y="10972"/>
                  </a:lnTo>
                  <a:lnTo>
                    <a:pt x="89001" y="2844"/>
                  </a:lnTo>
                  <a:close/>
                </a:path>
                <a:path w="727710" h="183514">
                  <a:moveTo>
                    <a:pt x="82905" y="119887"/>
                  </a:moveTo>
                  <a:lnTo>
                    <a:pt x="56432" y="121983"/>
                  </a:lnTo>
                  <a:lnTo>
                    <a:pt x="36626" y="128117"/>
                  </a:lnTo>
                  <a:lnTo>
                    <a:pt x="24212" y="138061"/>
                  </a:lnTo>
                  <a:lnTo>
                    <a:pt x="19913" y="151587"/>
                  </a:lnTo>
                  <a:lnTo>
                    <a:pt x="24212" y="165198"/>
                  </a:lnTo>
                  <a:lnTo>
                    <a:pt x="36626" y="175133"/>
                  </a:lnTo>
                  <a:lnTo>
                    <a:pt x="56432" y="181219"/>
                  </a:lnTo>
                  <a:lnTo>
                    <a:pt x="82905" y="183286"/>
                  </a:lnTo>
                  <a:lnTo>
                    <a:pt x="109378" y="181219"/>
                  </a:lnTo>
                  <a:lnTo>
                    <a:pt x="129184" y="175133"/>
                  </a:lnTo>
                  <a:lnTo>
                    <a:pt x="135246" y="170281"/>
                  </a:lnTo>
                  <a:lnTo>
                    <a:pt x="82905" y="170281"/>
                  </a:lnTo>
                  <a:lnTo>
                    <a:pt x="63557" y="169046"/>
                  </a:lnTo>
                  <a:lnTo>
                    <a:pt x="49123" y="165430"/>
                  </a:lnTo>
                  <a:lnTo>
                    <a:pt x="40100" y="159565"/>
                  </a:lnTo>
                  <a:lnTo>
                    <a:pt x="36982" y="151587"/>
                  </a:lnTo>
                  <a:lnTo>
                    <a:pt x="40100" y="143608"/>
                  </a:lnTo>
                  <a:lnTo>
                    <a:pt x="49123" y="137744"/>
                  </a:lnTo>
                  <a:lnTo>
                    <a:pt x="63557" y="134127"/>
                  </a:lnTo>
                  <a:lnTo>
                    <a:pt x="82905" y="132892"/>
                  </a:lnTo>
                  <a:lnTo>
                    <a:pt x="135145" y="132892"/>
                  </a:lnTo>
                  <a:lnTo>
                    <a:pt x="129184" y="128117"/>
                  </a:lnTo>
                  <a:lnTo>
                    <a:pt x="109378" y="121983"/>
                  </a:lnTo>
                  <a:lnTo>
                    <a:pt x="82905" y="119887"/>
                  </a:lnTo>
                  <a:close/>
                </a:path>
                <a:path w="727710" h="183514">
                  <a:moveTo>
                    <a:pt x="135145" y="132892"/>
                  </a:moveTo>
                  <a:lnTo>
                    <a:pt x="82905" y="132892"/>
                  </a:lnTo>
                  <a:lnTo>
                    <a:pt x="102339" y="134127"/>
                  </a:lnTo>
                  <a:lnTo>
                    <a:pt x="116763" y="137744"/>
                  </a:lnTo>
                  <a:lnTo>
                    <a:pt x="125739" y="143608"/>
                  </a:lnTo>
                  <a:lnTo>
                    <a:pt x="128828" y="151587"/>
                  </a:lnTo>
                  <a:lnTo>
                    <a:pt x="125739" y="159565"/>
                  </a:lnTo>
                  <a:lnTo>
                    <a:pt x="116763" y="165430"/>
                  </a:lnTo>
                  <a:lnTo>
                    <a:pt x="102339" y="169046"/>
                  </a:lnTo>
                  <a:lnTo>
                    <a:pt x="82905" y="170281"/>
                  </a:lnTo>
                  <a:lnTo>
                    <a:pt x="135246" y="170281"/>
                  </a:lnTo>
                  <a:lnTo>
                    <a:pt x="141598" y="165198"/>
                  </a:lnTo>
                  <a:lnTo>
                    <a:pt x="145897" y="151587"/>
                  </a:lnTo>
                  <a:lnTo>
                    <a:pt x="141598" y="138061"/>
                  </a:lnTo>
                  <a:lnTo>
                    <a:pt x="135145" y="132892"/>
                  </a:lnTo>
                  <a:close/>
                </a:path>
                <a:path w="727710" h="183514">
                  <a:moveTo>
                    <a:pt x="235289" y="19710"/>
                  </a:moveTo>
                  <a:lnTo>
                    <a:pt x="232241" y="19710"/>
                  </a:lnTo>
                  <a:lnTo>
                    <a:pt x="232241" y="34543"/>
                  </a:lnTo>
                  <a:lnTo>
                    <a:pt x="228952" y="53565"/>
                  </a:lnTo>
                  <a:lnTo>
                    <a:pt x="219643" y="70586"/>
                  </a:lnTo>
                  <a:lnTo>
                    <a:pt x="205152" y="84521"/>
                  </a:lnTo>
                  <a:lnTo>
                    <a:pt x="186318" y="94284"/>
                  </a:lnTo>
                  <a:lnTo>
                    <a:pt x="194852" y="107695"/>
                  </a:lnTo>
                  <a:lnTo>
                    <a:pt x="215884" y="96294"/>
                  </a:lnTo>
                  <a:lnTo>
                    <a:pt x="232038" y="79578"/>
                  </a:lnTo>
                  <a:lnTo>
                    <a:pt x="241143" y="61175"/>
                  </a:lnTo>
                  <a:lnTo>
                    <a:pt x="238817" y="56686"/>
                  </a:lnTo>
                  <a:lnTo>
                    <a:pt x="235321" y="34543"/>
                  </a:lnTo>
                  <a:lnTo>
                    <a:pt x="235289" y="19710"/>
                  </a:lnTo>
                  <a:close/>
                </a:path>
                <a:path w="727710" h="183514">
                  <a:moveTo>
                    <a:pt x="249107" y="19710"/>
                  </a:moveTo>
                  <a:lnTo>
                    <a:pt x="246059" y="19710"/>
                  </a:lnTo>
                  <a:lnTo>
                    <a:pt x="246059" y="34543"/>
                  </a:lnTo>
                  <a:lnTo>
                    <a:pt x="242401" y="58632"/>
                  </a:lnTo>
                  <a:lnTo>
                    <a:pt x="241143" y="61175"/>
                  </a:lnTo>
                  <a:lnTo>
                    <a:pt x="248878" y="76098"/>
                  </a:lnTo>
                  <a:lnTo>
                    <a:pt x="264693" y="91547"/>
                  </a:lnTo>
                  <a:lnTo>
                    <a:pt x="285480" y="102006"/>
                  </a:lnTo>
                  <a:lnTo>
                    <a:pt x="293608" y="88798"/>
                  </a:lnTo>
                  <a:lnTo>
                    <a:pt x="275253" y="79889"/>
                  </a:lnTo>
                  <a:lnTo>
                    <a:pt x="261223" y="67208"/>
                  </a:lnTo>
                  <a:lnTo>
                    <a:pt x="252260" y="51708"/>
                  </a:lnTo>
                  <a:lnTo>
                    <a:pt x="249144" y="34543"/>
                  </a:lnTo>
                  <a:lnTo>
                    <a:pt x="249107" y="19710"/>
                  </a:lnTo>
                  <a:close/>
                </a:path>
                <a:path w="727710" h="183514">
                  <a:moveTo>
                    <a:pt x="246059" y="19710"/>
                  </a:moveTo>
                  <a:lnTo>
                    <a:pt x="235289" y="19710"/>
                  </a:lnTo>
                  <a:lnTo>
                    <a:pt x="235321" y="34543"/>
                  </a:lnTo>
                  <a:lnTo>
                    <a:pt x="238817" y="56686"/>
                  </a:lnTo>
                  <a:lnTo>
                    <a:pt x="241143" y="61175"/>
                  </a:lnTo>
                  <a:lnTo>
                    <a:pt x="242401" y="58632"/>
                  </a:lnTo>
                  <a:lnTo>
                    <a:pt x="246059" y="34543"/>
                  </a:lnTo>
                  <a:lnTo>
                    <a:pt x="246059" y="19710"/>
                  </a:lnTo>
                  <a:close/>
                </a:path>
                <a:path w="727710" h="183514">
                  <a:moveTo>
                    <a:pt x="289544" y="13614"/>
                  </a:moveTo>
                  <a:lnTo>
                    <a:pt x="191398" y="13614"/>
                  </a:lnTo>
                  <a:lnTo>
                    <a:pt x="191398" y="27431"/>
                  </a:lnTo>
                  <a:lnTo>
                    <a:pt x="232241" y="27431"/>
                  </a:lnTo>
                  <a:lnTo>
                    <a:pt x="232241" y="19710"/>
                  </a:lnTo>
                  <a:lnTo>
                    <a:pt x="289544" y="19710"/>
                  </a:lnTo>
                  <a:lnTo>
                    <a:pt x="289544" y="13614"/>
                  </a:lnTo>
                  <a:close/>
                </a:path>
                <a:path w="727710" h="183514">
                  <a:moveTo>
                    <a:pt x="289544" y="19710"/>
                  </a:moveTo>
                  <a:lnTo>
                    <a:pt x="249107" y="19710"/>
                  </a:lnTo>
                  <a:lnTo>
                    <a:pt x="249107" y="27431"/>
                  </a:lnTo>
                  <a:lnTo>
                    <a:pt x="289544" y="27431"/>
                  </a:lnTo>
                  <a:lnTo>
                    <a:pt x="289544" y="19710"/>
                  </a:lnTo>
                  <a:close/>
                </a:path>
                <a:path w="727710" h="183514">
                  <a:moveTo>
                    <a:pt x="329574" y="0"/>
                  </a:moveTo>
                  <a:lnTo>
                    <a:pt x="312708" y="0"/>
                  </a:lnTo>
                  <a:lnTo>
                    <a:pt x="312708" y="110743"/>
                  </a:lnTo>
                  <a:lnTo>
                    <a:pt x="329574" y="110743"/>
                  </a:lnTo>
                  <a:lnTo>
                    <a:pt x="329574" y="60756"/>
                  </a:lnTo>
                  <a:lnTo>
                    <a:pt x="324900" y="60756"/>
                  </a:lnTo>
                  <a:lnTo>
                    <a:pt x="324900" y="46532"/>
                  </a:lnTo>
                  <a:lnTo>
                    <a:pt x="329574" y="46532"/>
                  </a:lnTo>
                  <a:lnTo>
                    <a:pt x="329574" y="0"/>
                  </a:lnTo>
                  <a:close/>
                </a:path>
                <a:path w="727710" h="183514">
                  <a:moveTo>
                    <a:pt x="329574" y="46532"/>
                  </a:moveTo>
                  <a:lnTo>
                    <a:pt x="324900" y="46532"/>
                  </a:lnTo>
                  <a:lnTo>
                    <a:pt x="324900" y="60756"/>
                  </a:lnTo>
                  <a:lnTo>
                    <a:pt x="329574" y="60756"/>
                  </a:lnTo>
                  <a:lnTo>
                    <a:pt x="329574" y="46532"/>
                  </a:lnTo>
                  <a:close/>
                </a:path>
                <a:path w="727710" h="183514">
                  <a:moveTo>
                    <a:pt x="356803" y="46532"/>
                  </a:moveTo>
                  <a:lnTo>
                    <a:pt x="329574" y="46532"/>
                  </a:lnTo>
                  <a:lnTo>
                    <a:pt x="329574" y="60756"/>
                  </a:lnTo>
                  <a:lnTo>
                    <a:pt x="356803" y="60756"/>
                  </a:lnTo>
                  <a:lnTo>
                    <a:pt x="356803" y="46532"/>
                  </a:lnTo>
                  <a:close/>
                </a:path>
                <a:path w="727710" h="183514">
                  <a:moveTo>
                    <a:pt x="271052" y="115620"/>
                  </a:moveTo>
                  <a:lnTo>
                    <a:pt x="245849" y="117890"/>
                  </a:lnTo>
                  <a:lnTo>
                    <a:pt x="226856" y="124485"/>
                  </a:lnTo>
                  <a:lnTo>
                    <a:pt x="214874" y="135080"/>
                  </a:lnTo>
                  <a:lnTo>
                    <a:pt x="210702" y="149351"/>
                  </a:lnTo>
                  <a:lnTo>
                    <a:pt x="214874" y="163741"/>
                  </a:lnTo>
                  <a:lnTo>
                    <a:pt x="226856" y="174396"/>
                  </a:lnTo>
                  <a:lnTo>
                    <a:pt x="245849" y="181013"/>
                  </a:lnTo>
                  <a:lnTo>
                    <a:pt x="271052" y="183286"/>
                  </a:lnTo>
                  <a:lnTo>
                    <a:pt x="296256" y="181013"/>
                  </a:lnTo>
                  <a:lnTo>
                    <a:pt x="315248" y="174396"/>
                  </a:lnTo>
                  <a:lnTo>
                    <a:pt x="320104" y="170078"/>
                  </a:lnTo>
                  <a:lnTo>
                    <a:pt x="271052" y="170078"/>
                  </a:lnTo>
                  <a:lnTo>
                    <a:pt x="252707" y="168668"/>
                  </a:lnTo>
                  <a:lnTo>
                    <a:pt x="238896" y="164591"/>
                  </a:lnTo>
                  <a:lnTo>
                    <a:pt x="230190" y="158076"/>
                  </a:lnTo>
                  <a:lnTo>
                    <a:pt x="227161" y="149351"/>
                  </a:lnTo>
                  <a:lnTo>
                    <a:pt x="230190" y="140808"/>
                  </a:lnTo>
                  <a:lnTo>
                    <a:pt x="238896" y="134492"/>
                  </a:lnTo>
                  <a:lnTo>
                    <a:pt x="252707" y="130578"/>
                  </a:lnTo>
                  <a:lnTo>
                    <a:pt x="271052" y="129235"/>
                  </a:lnTo>
                  <a:lnTo>
                    <a:pt x="320620" y="129235"/>
                  </a:lnTo>
                  <a:lnTo>
                    <a:pt x="315248" y="124485"/>
                  </a:lnTo>
                  <a:lnTo>
                    <a:pt x="296256" y="117890"/>
                  </a:lnTo>
                  <a:lnTo>
                    <a:pt x="271052" y="115620"/>
                  </a:lnTo>
                  <a:close/>
                </a:path>
                <a:path w="727710" h="183514">
                  <a:moveTo>
                    <a:pt x="320620" y="129235"/>
                  </a:moveTo>
                  <a:lnTo>
                    <a:pt x="271052" y="129235"/>
                  </a:lnTo>
                  <a:lnTo>
                    <a:pt x="289398" y="130578"/>
                  </a:lnTo>
                  <a:lnTo>
                    <a:pt x="303209" y="134492"/>
                  </a:lnTo>
                  <a:lnTo>
                    <a:pt x="311915" y="140808"/>
                  </a:lnTo>
                  <a:lnTo>
                    <a:pt x="314944" y="149351"/>
                  </a:lnTo>
                  <a:lnTo>
                    <a:pt x="311915" y="158076"/>
                  </a:lnTo>
                  <a:lnTo>
                    <a:pt x="303209" y="164591"/>
                  </a:lnTo>
                  <a:lnTo>
                    <a:pt x="289398" y="168668"/>
                  </a:lnTo>
                  <a:lnTo>
                    <a:pt x="271052" y="170078"/>
                  </a:lnTo>
                  <a:lnTo>
                    <a:pt x="320104" y="170078"/>
                  </a:lnTo>
                  <a:lnTo>
                    <a:pt x="327231" y="163741"/>
                  </a:lnTo>
                  <a:lnTo>
                    <a:pt x="331403" y="149351"/>
                  </a:lnTo>
                  <a:lnTo>
                    <a:pt x="327231" y="135080"/>
                  </a:lnTo>
                  <a:lnTo>
                    <a:pt x="320620" y="129235"/>
                  </a:lnTo>
                  <a:close/>
                </a:path>
                <a:path w="727710" h="183514">
                  <a:moveTo>
                    <a:pt x="423843" y="122935"/>
                  </a:moveTo>
                  <a:lnTo>
                    <a:pt x="406977" y="122935"/>
                  </a:lnTo>
                  <a:lnTo>
                    <a:pt x="406977" y="179628"/>
                  </a:lnTo>
                  <a:lnTo>
                    <a:pt x="529507" y="179628"/>
                  </a:lnTo>
                  <a:lnTo>
                    <a:pt x="529507" y="172923"/>
                  </a:lnTo>
                  <a:lnTo>
                    <a:pt x="423843" y="172923"/>
                  </a:lnTo>
                  <a:lnTo>
                    <a:pt x="423843" y="122935"/>
                  </a:lnTo>
                  <a:close/>
                </a:path>
                <a:path w="727710" h="183514">
                  <a:moveTo>
                    <a:pt x="529507" y="165811"/>
                  </a:moveTo>
                  <a:lnTo>
                    <a:pt x="423843" y="165811"/>
                  </a:lnTo>
                  <a:lnTo>
                    <a:pt x="423843" y="172923"/>
                  </a:lnTo>
                  <a:lnTo>
                    <a:pt x="529507" y="172923"/>
                  </a:lnTo>
                  <a:lnTo>
                    <a:pt x="529507" y="165811"/>
                  </a:lnTo>
                  <a:close/>
                </a:path>
                <a:path w="727710" h="183514">
                  <a:moveTo>
                    <a:pt x="525037" y="203"/>
                  </a:moveTo>
                  <a:lnTo>
                    <a:pt x="508171" y="203"/>
                  </a:lnTo>
                  <a:lnTo>
                    <a:pt x="508171" y="136143"/>
                  </a:lnTo>
                  <a:lnTo>
                    <a:pt x="525037" y="136143"/>
                  </a:lnTo>
                  <a:lnTo>
                    <a:pt x="525037" y="65633"/>
                  </a:lnTo>
                  <a:lnTo>
                    <a:pt x="513454" y="65633"/>
                  </a:lnTo>
                  <a:lnTo>
                    <a:pt x="513454" y="51815"/>
                  </a:lnTo>
                  <a:lnTo>
                    <a:pt x="525037" y="51815"/>
                  </a:lnTo>
                  <a:lnTo>
                    <a:pt x="525037" y="203"/>
                  </a:lnTo>
                  <a:close/>
                </a:path>
                <a:path w="727710" h="183514">
                  <a:moveTo>
                    <a:pt x="399662" y="12191"/>
                  </a:moveTo>
                  <a:lnTo>
                    <a:pt x="383000" y="12191"/>
                  </a:lnTo>
                  <a:lnTo>
                    <a:pt x="383000" y="104851"/>
                  </a:lnTo>
                  <a:lnTo>
                    <a:pt x="465905" y="104851"/>
                  </a:lnTo>
                  <a:lnTo>
                    <a:pt x="465905" y="91033"/>
                  </a:lnTo>
                  <a:lnTo>
                    <a:pt x="399662" y="91033"/>
                  </a:lnTo>
                  <a:lnTo>
                    <a:pt x="399662" y="57911"/>
                  </a:lnTo>
                  <a:lnTo>
                    <a:pt x="460622" y="57911"/>
                  </a:lnTo>
                  <a:lnTo>
                    <a:pt x="460622" y="51815"/>
                  </a:lnTo>
                  <a:lnTo>
                    <a:pt x="465905" y="51815"/>
                  </a:lnTo>
                  <a:lnTo>
                    <a:pt x="465905" y="44703"/>
                  </a:lnTo>
                  <a:lnTo>
                    <a:pt x="399662" y="44703"/>
                  </a:lnTo>
                  <a:lnTo>
                    <a:pt x="399662" y="12191"/>
                  </a:lnTo>
                  <a:close/>
                </a:path>
                <a:path w="727710" h="183514">
                  <a:moveTo>
                    <a:pt x="460622" y="57911"/>
                  </a:moveTo>
                  <a:lnTo>
                    <a:pt x="449446" y="57911"/>
                  </a:lnTo>
                  <a:lnTo>
                    <a:pt x="449446" y="91033"/>
                  </a:lnTo>
                  <a:lnTo>
                    <a:pt x="465905" y="91033"/>
                  </a:lnTo>
                  <a:lnTo>
                    <a:pt x="465905" y="65633"/>
                  </a:lnTo>
                  <a:lnTo>
                    <a:pt x="460622" y="65633"/>
                  </a:lnTo>
                  <a:lnTo>
                    <a:pt x="460622" y="57911"/>
                  </a:lnTo>
                  <a:close/>
                </a:path>
                <a:path w="727710" h="183514">
                  <a:moveTo>
                    <a:pt x="465905" y="51815"/>
                  </a:moveTo>
                  <a:lnTo>
                    <a:pt x="460622" y="51815"/>
                  </a:lnTo>
                  <a:lnTo>
                    <a:pt x="460622" y="65633"/>
                  </a:lnTo>
                  <a:lnTo>
                    <a:pt x="465905" y="65633"/>
                  </a:lnTo>
                  <a:lnTo>
                    <a:pt x="465905" y="51815"/>
                  </a:lnTo>
                  <a:close/>
                </a:path>
                <a:path w="727710" h="183514">
                  <a:moveTo>
                    <a:pt x="508171" y="51815"/>
                  </a:moveTo>
                  <a:lnTo>
                    <a:pt x="465905" y="51815"/>
                  </a:lnTo>
                  <a:lnTo>
                    <a:pt x="465905" y="65633"/>
                  </a:lnTo>
                  <a:lnTo>
                    <a:pt x="508171" y="65633"/>
                  </a:lnTo>
                  <a:lnTo>
                    <a:pt x="508171" y="51815"/>
                  </a:lnTo>
                  <a:close/>
                </a:path>
                <a:path w="727710" h="183514">
                  <a:moveTo>
                    <a:pt x="525037" y="51815"/>
                  </a:moveTo>
                  <a:lnTo>
                    <a:pt x="513454" y="51815"/>
                  </a:lnTo>
                  <a:lnTo>
                    <a:pt x="513454" y="65633"/>
                  </a:lnTo>
                  <a:lnTo>
                    <a:pt x="525037" y="65633"/>
                  </a:lnTo>
                  <a:lnTo>
                    <a:pt x="525037" y="51815"/>
                  </a:lnTo>
                  <a:close/>
                </a:path>
                <a:path w="727710" h="183514">
                  <a:moveTo>
                    <a:pt x="465905" y="12191"/>
                  </a:moveTo>
                  <a:lnTo>
                    <a:pt x="449446" y="12191"/>
                  </a:lnTo>
                  <a:lnTo>
                    <a:pt x="449446" y="44703"/>
                  </a:lnTo>
                  <a:lnTo>
                    <a:pt x="465905" y="44703"/>
                  </a:lnTo>
                  <a:lnTo>
                    <a:pt x="465905" y="12191"/>
                  </a:lnTo>
                  <a:close/>
                </a:path>
                <a:path w="727710" h="183514">
                  <a:moveTo>
                    <a:pt x="635561" y="26822"/>
                  </a:moveTo>
                  <a:lnTo>
                    <a:pt x="569115" y="26822"/>
                  </a:lnTo>
                  <a:lnTo>
                    <a:pt x="569115" y="40639"/>
                  </a:lnTo>
                  <a:lnTo>
                    <a:pt x="718264" y="40639"/>
                  </a:lnTo>
                  <a:lnTo>
                    <a:pt x="718264" y="35356"/>
                  </a:lnTo>
                  <a:lnTo>
                    <a:pt x="635561" y="35356"/>
                  </a:lnTo>
                  <a:lnTo>
                    <a:pt x="635561" y="26822"/>
                  </a:lnTo>
                  <a:close/>
                </a:path>
                <a:path w="727710" h="183514">
                  <a:moveTo>
                    <a:pt x="652224" y="3047"/>
                  </a:moveTo>
                  <a:lnTo>
                    <a:pt x="635561" y="3047"/>
                  </a:lnTo>
                  <a:lnTo>
                    <a:pt x="635561" y="35356"/>
                  </a:lnTo>
                  <a:lnTo>
                    <a:pt x="652224" y="35356"/>
                  </a:lnTo>
                  <a:lnTo>
                    <a:pt x="652224" y="3047"/>
                  </a:lnTo>
                  <a:close/>
                </a:path>
                <a:path w="727710" h="183514">
                  <a:moveTo>
                    <a:pt x="718264" y="26822"/>
                  </a:moveTo>
                  <a:lnTo>
                    <a:pt x="652224" y="26822"/>
                  </a:lnTo>
                  <a:lnTo>
                    <a:pt x="652224" y="35356"/>
                  </a:lnTo>
                  <a:lnTo>
                    <a:pt x="718264" y="35356"/>
                  </a:lnTo>
                  <a:lnTo>
                    <a:pt x="718264" y="26822"/>
                  </a:lnTo>
                  <a:close/>
                </a:path>
                <a:path w="727710" h="183514">
                  <a:moveTo>
                    <a:pt x="635561" y="148335"/>
                  </a:moveTo>
                  <a:lnTo>
                    <a:pt x="560987" y="148335"/>
                  </a:lnTo>
                  <a:lnTo>
                    <a:pt x="560987" y="162356"/>
                  </a:lnTo>
                  <a:lnTo>
                    <a:pt x="727408" y="162356"/>
                  </a:lnTo>
                  <a:lnTo>
                    <a:pt x="727408" y="153822"/>
                  </a:lnTo>
                  <a:lnTo>
                    <a:pt x="635561" y="153822"/>
                  </a:lnTo>
                  <a:lnTo>
                    <a:pt x="635561" y="148335"/>
                  </a:lnTo>
                  <a:close/>
                </a:path>
                <a:path w="727710" h="183514">
                  <a:moveTo>
                    <a:pt x="635561" y="122172"/>
                  </a:moveTo>
                  <a:lnTo>
                    <a:pt x="635561" y="153822"/>
                  </a:lnTo>
                  <a:lnTo>
                    <a:pt x="652224" y="153822"/>
                  </a:lnTo>
                  <a:lnTo>
                    <a:pt x="652224" y="122935"/>
                  </a:lnTo>
                  <a:lnTo>
                    <a:pt x="643689" y="122935"/>
                  </a:lnTo>
                  <a:lnTo>
                    <a:pt x="635561" y="122172"/>
                  </a:lnTo>
                  <a:close/>
                </a:path>
                <a:path w="727710" h="183514">
                  <a:moveTo>
                    <a:pt x="727408" y="148335"/>
                  </a:moveTo>
                  <a:lnTo>
                    <a:pt x="652224" y="148335"/>
                  </a:lnTo>
                  <a:lnTo>
                    <a:pt x="652224" y="153822"/>
                  </a:lnTo>
                  <a:lnTo>
                    <a:pt x="727408" y="153822"/>
                  </a:lnTo>
                  <a:lnTo>
                    <a:pt x="727408" y="148335"/>
                  </a:lnTo>
                  <a:close/>
                </a:path>
                <a:path w="727710" h="183514">
                  <a:moveTo>
                    <a:pt x="652224" y="119278"/>
                  </a:moveTo>
                  <a:lnTo>
                    <a:pt x="635561" y="119278"/>
                  </a:lnTo>
                  <a:lnTo>
                    <a:pt x="635561" y="122172"/>
                  </a:lnTo>
                  <a:lnTo>
                    <a:pt x="643689" y="122935"/>
                  </a:lnTo>
                  <a:lnTo>
                    <a:pt x="652224" y="122137"/>
                  </a:lnTo>
                  <a:lnTo>
                    <a:pt x="652224" y="119278"/>
                  </a:lnTo>
                  <a:close/>
                </a:path>
                <a:path w="727710" h="183514">
                  <a:moveTo>
                    <a:pt x="652224" y="122137"/>
                  </a:moveTo>
                  <a:lnTo>
                    <a:pt x="643689" y="122935"/>
                  </a:lnTo>
                  <a:lnTo>
                    <a:pt x="652224" y="122935"/>
                  </a:lnTo>
                  <a:lnTo>
                    <a:pt x="652224" y="122137"/>
                  </a:lnTo>
                  <a:close/>
                </a:path>
                <a:path w="727710" h="183514">
                  <a:moveTo>
                    <a:pt x="643689" y="53035"/>
                  </a:moveTo>
                  <a:lnTo>
                    <a:pt x="618721" y="55381"/>
                  </a:lnTo>
                  <a:lnTo>
                    <a:pt x="599849" y="62204"/>
                  </a:lnTo>
                  <a:lnTo>
                    <a:pt x="587911" y="73180"/>
                  </a:lnTo>
                  <a:lnTo>
                    <a:pt x="583745" y="87985"/>
                  </a:lnTo>
                  <a:lnTo>
                    <a:pt x="587911" y="102790"/>
                  </a:lnTo>
                  <a:lnTo>
                    <a:pt x="599849" y="113766"/>
                  </a:lnTo>
                  <a:lnTo>
                    <a:pt x="618721" y="120589"/>
                  </a:lnTo>
                  <a:lnTo>
                    <a:pt x="635561" y="122172"/>
                  </a:lnTo>
                  <a:lnTo>
                    <a:pt x="635561" y="119278"/>
                  </a:lnTo>
                  <a:lnTo>
                    <a:pt x="672414" y="119278"/>
                  </a:lnTo>
                  <a:lnTo>
                    <a:pt x="687708" y="113766"/>
                  </a:lnTo>
                  <a:lnTo>
                    <a:pt x="692330" y="109524"/>
                  </a:lnTo>
                  <a:lnTo>
                    <a:pt x="643689" y="109524"/>
                  </a:lnTo>
                  <a:lnTo>
                    <a:pt x="625728" y="108073"/>
                  </a:lnTo>
                  <a:lnTo>
                    <a:pt x="612168" y="103860"/>
                  </a:lnTo>
                  <a:lnTo>
                    <a:pt x="603599" y="97094"/>
                  </a:lnTo>
                  <a:lnTo>
                    <a:pt x="600611" y="87985"/>
                  </a:lnTo>
                  <a:lnTo>
                    <a:pt x="603599" y="78844"/>
                  </a:lnTo>
                  <a:lnTo>
                    <a:pt x="612168" y="72008"/>
                  </a:lnTo>
                  <a:lnTo>
                    <a:pt x="625728" y="67725"/>
                  </a:lnTo>
                  <a:lnTo>
                    <a:pt x="643689" y="66243"/>
                  </a:lnTo>
                  <a:lnTo>
                    <a:pt x="692108" y="66243"/>
                  </a:lnTo>
                  <a:lnTo>
                    <a:pt x="687708" y="62204"/>
                  </a:lnTo>
                  <a:lnTo>
                    <a:pt x="668775" y="55381"/>
                  </a:lnTo>
                  <a:lnTo>
                    <a:pt x="643689" y="53035"/>
                  </a:lnTo>
                  <a:close/>
                </a:path>
                <a:path w="727710" h="183514">
                  <a:moveTo>
                    <a:pt x="672414" y="119278"/>
                  </a:moveTo>
                  <a:lnTo>
                    <a:pt x="652224" y="119278"/>
                  </a:lnTo>
                  <a:lnTo>
                    <a:pt x="652224" y="122137"/>
                  </a:lnTo>
                  <a:lnTo>
                    <a:pt x="668775" y="120589"/>
                  </a:lnTo>
                  <a:lnTo>
                    <a:pt x="672414" y="119278"/>
                  </a:lnTo>
                  <a:close/>
                </a:path>
                <a:path w="727710" h="183514">
                  <a:moveTo>
                    <a:pt x="692108" y="66243"/>
                  </a:moveTo>
                  <a:lnTo>
                    <a:pt x="643689" y="66243"/>
                  </a:lnTo>
                  <a:lnTo>
                    <a:pt x="661736" y="67725"/>
                  </a:lnTo>
                  <a:lnTo>
                    <a:pt x="675287" y="72008"/>
                  </a:lnTo>
                  <a:lnTo>
                    <a:pt x="683809" y="78844"/>
                  </a:lnTo>
                  <a:lnTo>
                    <a:pt x="686768" y="87985"/>
                  </a:lnTo>
                  <a:lnTo>
                    <a:pt x="683809" y="97094"/>
                  </a:lnTo>
                  <a:lnTo>
                    <a:pt x="675287" y="103860"/>
                  </a:lnTo>
                  <a:lnTo>
                    <a:pt x="661736" y="108073"/>
                  </a:lnTo>
                  <a:lnTo>
                    <a:pt x="643689" y="109524"/>
                  </a:lnTo>
                  <a:lnTo>
                    <a:pt x="692330" y="109524"/>
                  </a:lnTo>
                  <a:lnTo>
                    <a:pt x="699668" y="102790"/>
                  </a:lnTo>
                  <a:lnTo>
                    <a:pt x="703837" y="87985"/>
                  </a:lnTo>
                  <a:lnTo>
                    <a:pt x="699668" y="73180"/>
                  </a:lnTo>
                  <a:lnTo>
                    <a:pt x="692108" y="662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6300" y="1866900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12700" y="431800"/>
                  </a:moveTo>
                  <a:lnTo>
                    <a:pt x="12700" y="0"/>
                  </a:lnTo>
                  <a:lnTo>
                    <a:pt x="0" y="0"/>
                  </a:lnTo>
                  <a:lnTo>
                    <a:pt x="0" y="431800"/>
                  </a:lnTo>
                  <a:lnTo>
                    <a:pt x="12700" y="4318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3900" y="2095500"/>
              <a:ext cx="2019300" cy="13081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416300" y="3238500"/>
              <a:ext cx="1714500" cy="12700"/>
            </a:xfrm>
            <a:custGeom>
              <a:avLst/>
              <a:gdLst/>
              <a:ahLst/>
              <a:cxnLst/>
              <a:rect l="l" t="t" r="r" b="b"/>
              <a:pathLst>
                <a:path w="1714500" h="12700">
                  <a:moveTo>
                    <a:pt x="0" y="12700"/>
                  </a:moveTo>
                  <a:lnTo>
                    <a:pt x="1714500" y="1270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416300" y="2247899"/>
              <a:ext cx="1714500" cy="1003300"/>
            </a:xfrm>
            <a:custGeom>
              <a:avLst/>
              <a:gdLst/>
              <a:ahLst/>
              <a:cxnLst/>
              <a:rect l="l" t="t" r="r" b="b"/>
              <a:pathLst>
                <a:path w="1714500" h="1003300">
                  <a:moveTo>
                    <a:pt x="1714500" y="0"/>
                  </a:moveTo>
                  <a:lnTo>
                    <a:pt x="1701800" y="0"/>
                  </a:lnTo>
                  <a:lnTo>
                    <a:pt x="1701800" y="990600"/>
                  </a:lnTo>
                  <a:lnTo>
                    <a:pt x="12700" y="9906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03300"/>
                  </a:lnTo>
                  <a:lnTo>
                    <a:pt x="12700" y="1003300"/>
                  </a:lnTo>
                  <a:lnTo>
                    <a:pt x="1701800" y="1003300"/>
                  </a:lnTo>
                  <a:lnTo>
                    <a:pt x="1714500" y="10033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429000" y="2247900"/>
              <a:ext cx="1689100" cy="330200"/>
            </a:xfrm>
            <a:custGeom>
              <a:avLst/>
              <a:gdLst/>
              <a:ahLst/>
              <a:cxnLst/>
              <a:rect l="l" t="t" r="r" b="b"/>
              <a:pathLst>
                <a:path w="1689100" h="3302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429000" y="2578099"/>
              <a:ext cx="1689100" cy="660400"/>
            </a:xfrm>
            <a:custGeom>
              <a:avLst/>
              <a:gdLst/>
              <a:ahLst/>
              <a:cxnLst/>
              <a:rect l="l" t="t" r="r" b="b"/>
              <a:pathLst>
                <a:path w="1689100" h="6604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0" y="660400"/>
                  </a:lnTo>
                  <a:lnTo>
                    <a:pt x="1689100" y="6604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514344" y="2321356"/>
              <a:ext cx="728345" cy="793115"/>
            </a:xfrm>
            <a:custGeom>
              <a:avLst/>
              <a:gdLst/>
              <a:ahLst/>
              <a:cxnLst/>
              <a:rect l="l" t="t" r="r" b="b"/>
              <a:pathLst>
                <a:path w="728345" h="793114">
                  <a:moveTo>
                    <a:pt x="107086" y="695960"/>
                  </a:moveTo>
                  <a:lnTo>
                    <a:pt x="88950" y="686701"/>
                  </a:lnTo>
                  <a:lnTo>
                    <a:pt x="74828" y="673379"/>
                  </a:lnTo>
                  <a:lnTo>
                    <a:pt x="65646" y="657136"/>
                  </a:lnTo>
                  <a:lnTo>
                    <a:pt x="62382" y="639064"/>
                  </a:lnTo>
                  <a:lnTo>
                    <a:pt x="62382" y="619150"/>
                  </a:lnTo>
                  <a:lnTo>
                    <a:pt x="59537" y="619150"/>
                  </a:lnTo>
                  <a:lnTo>
                    <a:pt x="48564" y="619150"/>
                  </a:lnTo>
                  <a:lnTo>
                    <a:pt x="45516" y="619150"/>
                  </a:lnTo>
                  <a:lnTo>
                    <a:pt x="45516" y="637844"/>
                  </a:lnTo>
                  <a:lnTo>
                    <a:pt x="42291" y="658101"/>
                  </a:lnTo>
                  <a:lnTo>
                    <a:pt x="33121" y="676059"/>
                  </a:lnTo>
                  <a:lnTo>
                    <a:pt x="18770" y="690664"/>
                  </a:lnTo>
                  <a:lnTo>
                    <a:pt x="0" y="700849"/>
                  </a:lnTo>
                  <a:lnTo>
                    <a:pt x="8940" y="714451"/>
                  </a:lnTo>
                  <a:lnTo>
                    <a:pt x="29781" y="702398"/>
                  </a:lnTo>
                  <a:lnTo>
                    <a:pt x="45745" y="684911"/>
                  </a:lnTo>
                  <a:lnTo>
                    <a:pt x="54394" y="666356"/>
                  </a:lnTo>
                  <a:lnTo>
                    <a:pt x="62306" y="681964"/>
                  </a:lnTo>
                  <a:lnTo>
                    <a:pt x="77965" y="698080"/>
                  </a:lnTo>
                  <a:lnTo>
                    <a:pt x="98145" y="709168"/>
                  </a:lnTo>
                  <a:lnTo>
                    <a:pt x="107086" y="695960"/>
                  </a:lnTo>
                  <a:close/>
                </a:path>
                <a:path w="728345" h="793114">
                  <a:moveTo>
                    <a:pt x="145288" y="759561"/>
                  </a:moveTo>
                  <a:lnTo>
                    <a:pt x="141135" y="745413"/>
                  </a:lnTo>
                  <a:lnTo>
                    <a:pt x="134378" y="739444"/>
                  </a:lnTo>
                  <a:lnTo>
                    <a:pt x="129209" y="734872"/>
                  </a:lnTo>
                  <a:lnTo>
                    <a:pt x="128828" y="734745"/>
                  </a:lnTo>
                  <a:lnTo>
                    <a:pt x="128828" y="759561"/>
                  </a:lnTo>
                  <a:lnTo>
                    <a:pt x="125793" y="768108"/>
                  </a:lnTo>
                  <a:lnTo>
                    <a:pt x="117094" y="774433"/>
                  </a:lnTo>
                  <a:lnTo>
                    <a:pt x="103276" y="778344"/>
                  </a:lnTo>
                  <a:lnTo>
                    <a:pt x="84937" y="779678"/>
                  </a:lnTo>
                  <a:lnTo>
                    <a:pt x="66586" y="778344"/>
                  </a:lnTo>
                  <a:lnTo>
                    <a:pt x="52781" y="774433"/>
                  </a:lnTo>
                  <a:lnTo>
                    <a:pt x="44069" y="768108"/>
                  </a:lnTo>
                  <a:lnTo>
                    <a:pt x="41046" y="759561"/>
                  </a:lnTo>
                  <a:lnTo>
                    <a:pt x="44069" y="751027"/>
                  </a:lnTo>
                  <a:lnTo>
                    <a:pt x="52781" y="744702"/>
                  </a:lnTo>
                  <a:lnTo>
                    <a:pt x="66586" y="740791"/>
                  </a:lnTo>
                  <a:lnTo>
                    <a:pt x="84937" y="739444"/>
                  </a:lnTo>
                  <a:lnTo>
                    <a:pt x="103276" y="740791"/>
                  </a:lnTo>
                  <a:lnTo>
                    <a:pt x="117094" y="744702"/>
                  </a:lnTo>
                  <a:lnTo>
                    <a:pt x="125793" y="751027"/>
                  </a:lnTo>
                  <a:lnTo>
                    <a:pt x="128828" y="759561"/>
                  </a:lnTo>
                  <a:lnTo>
                    <a:pt x="128828" y="734745"/>
                  </a:lnTo>
                  <a:lnTo>
                    <a:pt x="110223" y="728306"/>
                  </a:lnTo>
                  <a:lnTo>
                    <a:pt x="84937" y="726033"/>
                  </a:lnTo>
                  <a:lnTo>
                    <a:pt x="59639" y="728306"/>
                  </a:lnTo>
                  <a:lnTo>
                    <a:pt x="40665" y="734872"/>
                  </a:lnTo>
                  <a:lnTo>
                    <a:pt x="28727" y="745413"/>
                  </a:lnTo>
                  <a:lnTo>
                    <a:pt x="24587" y="759561"/>
                  </a:lnTo>
                  <a:lnTo>
                    <a:pt x="28727" y="773684"/>
                  </a:lnTo>
                  <a:lnTo>
                    <a:pt x="40665" y="784148"/>
                  </a:lnTo>
                  <a:lnTo>
                    <a:pt x="59639" y="790651"/>
                  </a:lnTo>
                  <a:lnTo>
                    <a:pt x="84937" y="792886"/>
                  </a:lnTo>
                  <a:lnTo>
                    <a:pt x="110223" y="790651"/>
                  </a:lnTo>
                  <a:lnTo>
                    <a:pt x="129209" y="784148"/>
                  </a:lnTo>
                  <a:lnTo>
                    <a:pt x="134302" y="779678"/>
                  </a:lnTo>
                  <a:lnTo>
                    <a:pt x="141135" y="773684"/>
                  </a:lnTo>
                  <a:lnTo>
                    <a:pt x="145288" y="759561"/>
                  </a:lnTo>
                  <a:close/>
                </a:path>
                <a:path w="728345" h="793114">
                  <a:moveTo>
                    <a:pt x="146100" y="324815"/>
                  </a:moveTo>
                  <a:lnTo>
                    <a:pt x="129438" y="324815"/>
                  </a:lnTo>
                  <a:lnTo>
                    <a:pt x="129438" y="350012"/>
                  </a:lnTo>
                  <a:lnTo>
                    <a:pt x="129438" y="363626"/>
                  </a:lnTo>
                  <a:lnTo>
                    <a:pt x="129438" y="390652"/>
                  </a:lnTo>
                  <a:lnTo>
                    <a:pt x="38608" y="390652"/>
                  </a:lnTo>
                  <a:lnTo>
                    <a:pt x="38608" y="363626"/>
                  </a:lnTo>
                  <a:lnTo>
                    <a:pt x="129438" y="363626"/>
                  </a:lnTo>
                  <a:lnTo>
                    <a:pt x="129438" y="350012"/>
                  </a:lnTo>
                  <a:lnTo>
                    <a:pt x="38608" y="350012"/>
                  </a:lnTo>
                  <a:lnTo>
                    <a:pt x="38608" y="324815"/>
                  </a:lnTo>
                  <a:lnTo>
                    <a:pt x="21742" y="324815"/>
                  </a:lnTo>
                  <a:lnTo>
                    <a:pt x="21742" y="404266"/>
                  </a:lnTo>
                  <a:lnTo>
                    <a:pt x="146100" y="404266"/>
                  </a:lnTo>
                  <a:lnTo>
                    <a:pt x="146100" y="390652"/>
                  </a:lnTo>
                  <a:lnTo>
                    <a:pt x="146100" y="363626"/>
                  </a:lnTo>
                  <a:lnTo>
                    <a:pt x="146100" y="350012"/>
                  </a:lnTo>
                  <a:lnTo>
                    <a:pt x="146100" y="324815"/>
                  </a:lnTo>
                  <a:close/>
                </a:path>
                <a:path w="728345" h="793114">
                  <a:moveTo>
                    <a:pt x="146710" y="151599"/>
                  </a:moveTo>
                  <a:lnTo>
                    <a:pt x="142405" y="138074"/>
                  </a:lnTo>
                  <a:lnTo>
                    <a:pt x="135953" y="132892"/>
                  </a:lnTo>
                  <a:lnTo>
                    <a:pt x="129997" y="128130"/>
                  </a:lnTo>
                  <a:lnTo>
                    <a:pt x="129641" y="128028"/>
                  </a:lnTo>
                  <a:lnTo>
                    <a:pt x="129641" y="151599"/>
                  </a:lnTo>
                  <a:lnTo>
                    <a:pt x="126542" y="159575"/>
                  </a:lnTo>
                  <a:lnTo>
                    <a:pt x="117576" y="165442"/>
                  </a:lnTo>
                  <a:lnTo>
                    <a:pt x="103149" y="169049"/>
                  </a:lnTo>
                  <a:lnTo>
                    <a:pt x="83718" y="170294"/>
                  </a:lnTo>
                  <a:lnTo>
                    <a:pt x="64363" y="169049"/>
                  </a:lnTo>
                  <a:lnTo>
                    <a:pt x="49936" y="165442"/>
                  </a:lnTo>
                  <a:lnTo>
                    <a:pt x="40906" y="159575"/>
                  </a:lnTo>
                  <a:lnTo>
                    <a:pt x="37795" y="151599"/>
                  </a:lnTo>
                  <a:lnTo>
                    <a:pt x="40906" y="143611"/>
                  </a:lnTo>
                  <a:lnTo>
                    <a:pt x="49936" y="137756"/>
                  </a:lnTo>
                  <a:lnTo>
                    <a:pt x="64363" y="134137"/>
                  </a:lnTo>
                  <a:lnTo>
                    <a:pt x="83718" y="132892"/>
                  </a:lnTo>
                  <a:lnTo>
                    <a:pt x="103149" y="134137"/>
                  </a:lnTo>
                  <a:lnTo>
                    <a:pt x="117576" y="137756"/>
                  </a:lnTo>
                  <a:lnTo>
                    <a:pt x="126542" y="143611"/>
                  </a:lnTo>
                  <a:lnTo>
                    <a:pt x="129641" y="151599"/>
                  </a:lnTo>
                  <a:lnTo>
                    <a:pt x="129641" y="128028"/>
                  </a:lnTo>
                  <a:lnTo>
                    <a:pt x="110185" y="121996"/>
                  </a:lnTo>
                  <a:lnTo>
                    <a:pt x="83718" y="119888"/>
                  </a:lnTo>
                  <a:lnTo>
                    <a:pt x="57238" y="121996"/>
                  </a:lnTo>
                  <a:lnTo>
                    <a:pt x="37439" y="128130"/>
                  </a:lnTo>
                  <a:lnTo>
                    <a:pt x="25019" y="138074"/>
                  </a:lnTo>
                  <a:lnTo>
                    <a:pt x="20726" y="151599"/>
                  </a:lnTo>
                  <a:lnTo>
                    <a:pt x="25019" y="165201"/>
                  </a:lnTo>
                  <a:lnTo>
                    <a:pt x="37439" y="175145"/>
                  </a:lnTo>
                  <a:lnTo>
                    <a:pt x="57238" y="181229"/>
                  </a:lnTo>
                  <a:lnTo>
                    <a:pt x="83718" y="183286"/>
                  </a:lnTo>
                  <a:lnTo>
                    <a:pt x="110185" y="181229"/>
                  </a:lnTo>
                  <a:lnTo>
                    <a:pt x="129997" y="175145"/>
                  </a:lnTo>
                  <a:lnTo>
                    <a:pt x="136055" y="170294"/>
                  </a:lnTo>
                  <a:lnTo>
                    <a:pt x="142405" y="165201"/>
                  </a:lnTo>
                  <a:lnTo>
                    <a:pt x="146710" y="151599"/>
                  </a:lnTo>
                  <a:close/>
                </a:path>
                <a:path w="728345" h="793114">
                  <a:moveTo>
                    <a:pt x="156667" y="60350"/>
                  </a:moveTo>
                  <a:lnTo>
                    <a:pt x="132791" y="54216"/>
                  </a:lnTo>
                  <a:lnTo>
                    <a:pt x="112191" y="43205"/>
                  </a:lnTo>
                  <a:lnTo>
                    <a:pt x="97713" y="28435"/>
                  </a:lnTo>
                  <a:lnTo>
                    <a:pt x="92252" y="10972"/>
                  </a:lnTo>
                  <a:lnTo>
                    <a:pt x="92252" y="2844"/>
                  </a:lnTo>
                  <a:lnTo>
                    <a:pt x="89814" y="2844"/>
                  </a:lnTo>
                  <a:lnTo>
                    <a:pt x="77825" y="2844"/>
                  </a:lnTo>
                  <a:lnTo>
                    <a:pt x="75184" y="2844"/>
                  </a:lnTo>
                  <a:lnTo>
                    <a:pt x="75184" y="10972"/>
                  </a:lnTo>
                  <a:lnTo>
                    <a:pt x="69748" y="28435"/>
                  </a:lnTo>
                  <a:lnTo>
                    <a:pt x="55321" y="43205"/>
                  </a:lnTo>
                  <a:lnTo>
                    <a:pt x="34721" y="54216"/>
                  </a:lnTo>
                  <a:lnTo>
                    <a:pt x="10769" y="60350"/>
                  </a:lnTo>
                  <a:lnTo>
                    <a:pt x="17272" y="73761"/>
                  </a:lnTo>
                  <a:lnTo>
                    <a:pt x="44373" y="66040"/>
                  </a:lnTo>
                  <a:lnTo>
                    <a:pt x="67564" y="52501"/>
                  </a:lnTo>
                  <a:lnTo>
                    <a:pt x="83731" y="33909"/>
                  </a:lnTo>
                  <a:lnTo>
                    <a:pt x="83832" y="33528"/>
                  </a:lnTo>
                  <a:lnTo>
                    <a:pt x="83947" y="33909"/>
                  </a:lnTo>
                  <a:lnTo>
                    <a:pt x="100152" y="52425"/>
                  </a:lnTo>
                  <a:lnTo>
                    <a:pt x="123342" y="65951"/>
                  </a:lnTo>
                  <a:lnTo>
                    <a:pt x="150368" y="73761"/>
                  </a:lnTo>
                  <a:lnTo>
                    <a:pt x="156667" y="60350"/>
                  </a:lnTo>
                  <a:close/>
                </a:path>
                <a:path w="728345" h="793114">
                  <a:moveTo>
                    <a:pt x="166827" y="91249"/>
                  </a:moveTo>
                  <a:lnTo>
                    <a:pt x="92049" y="91249"/>
                  </a:lnTo>
                  <a:lnTo>
                    <a:pt x="92049" y="64211"/>
                  </a:lnTo>
                  <a:lnTo>
                    <a:pt x="75387" y="64211"/>
                  </a:lnTo>
                  <a:lnTo>
                    <a:pt x="75387" y="91249"/>
                  </a:lnTo>
                  <a:lnTo>
                    <a:pt x="812" y="91249"/>
                  </a:lnTo>
                  <a:lnTo>
                    <a:pt x="812" y="104648"/>
                  </a:lnTo>
                  <a:lnTo>
                    <a:pt x="166827" y="104648"/>
                  </a:lnTo>
                  <a:lnTo>
                    <a:pt x="166827" y="98552"/>
                  </a:lnTo>
                  <a:lnTo>
                    <a:pt x="166827" y="91249"/>
                  </a:lnTo>
                  <a:close/>
                </a:path>
                <a:path w="728345" h="793114">
                  <a:moveTo>
                    <a:pt x="167436" y="426212"/>
                  </a:moveTo>
                  <a:lnTo>
                    <a:pt x="812" y="426212"/>
                  </a:lnTo>
                  <a:lnTo>
                    <a:pt x="812" y="440029"/>
                  </a:lnTo>
                  <a:lnTo>
                    <a:pt x="75184" y="440029"/>
                  </a:lnTo>
                  <a:lnTo>
                    <a:pt x="75184" y="501192"/>
                  </a:lnTo>
                  <a:lnTo>
                    <a:pt x="91846" y="501192"/>
                  </a:lnTo>
                  <a:lnTo>
                    <a:pt x="91846" y="440029"/>
                  </a:lnTo>
                  <a:lnTo>
                    <a:pt x="167436" y="440029"/>
                  </a:lnTo>
                  <a:lnTo>
                    <a:pt x="167436" y="432714"/>
                  </a:lnTo>
                  <a:lnTo>
                    <a:pt x="167436" y="426212"/>
                  </a:lnTo>
                  <a:close/>
                </a:path>
                <a:path w="728345" h="793114">
                  <a:moveTo>
                    <a:pt x="170688" y="656945"/>
                  </a:moveTo>
                  <a:lnTo>
                    <a:pt x="143459" y="656945"/>
                  </a:lnTo>
                  <a:lnTo>
                    <a:pt x="143459" y="609600"/>
                  </a:lnTo>
                  <a:lnTo>
                    <a:pt x="126593" y="609600"/>
                  </a:lnTo>
                  <a:lnTo>
                    <a:pt x="126593" y="720953"/>
                  </a:lnTo>
                  <a:lnTo>
                    <a:pt x="143459" y="720953"/>
                  </a:lnTo>
                  <a:lnTo>
                    <a:pt x="143459" y="671169"/>
                  </a:lnTo>
                  <a:lnTo>
                    <a:pt x="170688" y="671169"/>
                  </a:lnTo>
                  <a:lnTo>
                    <a:pt x="170688" y="656945"/>
                  </a:lnTo>
                  <a:close/>
                </a:path>
                <a:path w="728345" h="793114">
                  <a:moveTo>
                    <a:pt x="294411" y="88798"/>
                  </a:moveTo>
                  <a:lnTo>
                    <a:pt x="262026" y="67208"/>
                  </a:lnTo>
                  <a:lnTo>
                    <a:pt x="249923" y="27432"/>
                  </a:lnTo>
                  <a:lnTo>
                    <a:pt x="290347" y="27432"/>
                  </a:lnTo>
                  <a:lnTo>
                    <a:pt x="290347" y="19710"/>
                  </a:lnTo>
                  <a:lnTo>
                    <a:pt x="290347" y="13614"/>
                  </a:lnTo>
                  <a:lnTo>
                    <a:pt x="192201" y="13614"/>
                  </a:lnTo>
                  <a:lnTo>
                    <a:pt x="192201" y="27432"/>
                  </a:lnTo>
                  <a:lnTo>
                    <a:pt x="233045" y="27432"/>
                  </a:lnTo>
                  <a:lnTo>
                    <a:pt x="233045" y="34544"/>
                  </a:lnTo>
                  <a:lnTo>
                    <a:pt x="229755" y="53568"/>
                  </a:lnTo>
                  <a:lnTo>
                    <a:pt x="220446" y="70586"/>
                  </a:lnTo>
                  <a:lnTo>
                    <a:pt x="205955" y="84531"/>
                  </a:lnTo>
                  <a:lnTo>
                    <a:pt x="187121" y="94284"/>
                  </a:lnTo>
                  <a:lnTo>
                    <a:pt x="195656" y="107696"/>
                  </a:lnTo>
                  <a:lnTo>
                    <a:pt x="216687" y="96304"/>
                  </a:lnTo>
                  <a:lnTo>
                    <a:pt x="232841" y="79578"/>
                  </a:lnTo>
                  <a:lnTo>
                    <a:pt x="241947" y="61175"/>
                  </a:lnTo>
                  <a:lnTo>
                    <a:pt x="249682" y="76098"/>
                  </a:lnTo>
                  <a:lnTo>
                    <a:pt x="265506" y="91554"/>
                  </a:lnTo>
                  <a:lnTo>
                    <a:pt x="286283" y="102006"/>
                  </a:lnTo>
                  <a:lnTo>
                    <a:pt x="294411" y="88798"/>
                  </a:lnTo>
                  <a:close/>
                </a:path>
                <a:path w="728345" h="793114">
                  <a:moveTo>
                    <a:pt x="332206" y="149352"/>
                  </a:moveTo>
                  <a:lnTo>
                    <a:pt x="328041" y="135089"/>
                  </a:lnTo>
                  <a:lnTo>
                    <a:pt x="321424" y="129235"/>
                  </a:lnTo>
                  <a:lnTo>
                    <a:pt x="316052" y="124498"/>
                  </a:lnTo>
                  <a:lnTo>
                    <a:pt x="315747" y="124396"/>
                  </a:lnTo>
                  <a:lnTo>
                    <a:pt x="315747" y="149352"/>
                  </a:lnTo>
                  <a:lnTo>
                    <a:pt x="312724" y="158076"/>
                  </a:lnTo>
                  <a:lnTo>
                    <a:pt x="304012" y="164592"/>
                  </a:lnTo>
                  <a:lnTo>
                    <a:pt x="290207" y="168668"/>
                  </a:lnTo>
                  <a:lnTo>
                    <a:pt x="271856" y="170078"/>
                  </a:lnTo>
                  <a:lnTo>
                    <a:pt x="253517" y="168668"/>
                  </a:lnTo>
                  <a:lnTo>
                    <a:pt x="239699" y="164592"/>
                  </a:lnTo>
                  <a:lnTo>
                    <a:pt x="231000" y="158076"/>
                  </a:lnTo>
                  <a:lnTo>
                    <a:pt x="227965" y="149352"/>
                  </a:lnTo>
                  <a:lnTo>
                    <a:pt x="231000" y="140817"/>
                  </a:lnTo>
                  <a:lnTo>
                    <a:pt x="239699" y="134493"/>
                  </a:lnTo>
                  <a:lnTo>
                    <a:pt x="253517" y="130581"/>
                  </a:lnTo>
                  <a:lnTo>
                    <a:pt x="271856" y="129235"/>
                  </a:lnTo>
                  <a:lnTo>
                    <a:pt x="290207" y="130581"/>
                  </a:lnTo>
                  <a:lnTo>
                    <a:pt x="304012" y="134493"/>
                  </a:lnTo>
                  <a:lnTo>
                    <a:pt x="312724" y="140817"/>
                  </a:lnTo>
                  <a:lnTo>
                    <a:pt x="315747" y="149352"/>
                  </a:lnTo>
                  <a:lnTo>
                    <a:pt x="315747" y="124396"/>
                  </a:lnTo>
                  <a:lnTo>
                    <a:pt x="297065" y="117894"/>
                  </a:lnTo>
                  <a:lnTo>
                    <a:pt x="271856" y="115633"/>
                  </a:lnTo>
                  <a:lnTo>
                    <a:pt x="246659" y="117894"/>
                  </a:lnTo>
                  <a:lnTo>
                    <a:pt x="227660" y="124498"/>
                  </a:lnTo>
                  <a:lnTo>
                    <a:pt x="215684" y="135089"/>
                  </a:lnTo>
                  <a:lnTo>
                    <a:pt x="211505" y="149352"/>
                  </a:lnTo>
                  <a:lnTo>
                    <a:pt x="215684" y="163741"/>
                  </a:lnTo>
                  <a:lnTo>
                    <a:pt x="227660" y="174396"/>
                  </a:lnTo>
                  <a:lnTo>
                    <a:pt x="246659" y="181013"/>
                  </a:lnTo>
                  <a:lnTo>
                    <a:pt x="271856" y="183286"/>
                  </a:lnTo>
                  <a:lnTo>
                    <a:pt x="297065" y="181013"/>
                  </a:lnTo>
                  <a:lnTo>
                    <a:pt x="316052" y="174396"/>
                  </a:lnTo>
                  <a:lnTo>
                    <a:pt x="320916" y="170078"/>
                  </a:lnTo>
                  <a:lnTo>
                    <a:pt x="328041" y="163741"/>
                  </a:lnTo>
                  <a:lnTo>
                    <a:pt x="332206" y="149352"/>
                  </a:lnTo>
                  <a:close/>
                </a:path>
                <a:path w="728345" h="793114">
                  <a:moveTo>
                    <a:pt x="338099" y="615289"/>
                  </a:moveTo>
                  <a:lnTo>
                    <a:pt x="293598" y="615289"/>
                  </a:lnTo>
                  <a:lnTo>
                    <a:pt x="293598" y="629107"/>
                  </a:lnTo>
                  <a:lnTo>
                    <a:pt x="293598" y="667512"/>
                  </a:lnTo>
                  <a:lnTo>
                    <a:pt x="247878" y="667512"/>
                  </a:lnTo>
                  <a:lnTo>
                    <a:pt x="247878" y="629107"/>
                  </a:lnTo>
                  <a:lnTo>
                    <a:pt x="293598" y="629107"/>
                  </a:lnTo>
                  <a:lnTo>
                    <a:pt x="293598" y="615289"/>
                  </a:lnTo>
                  <a:lnTo>
                    <a:pt x="203174" y="615289"/>
                  </a:lnTo>
                  <a:lnTo>
                    <a:pt x="203174" y="629107"/>
                  </a:lnTo>
                  <a:lnTo>
                    <a:pt x="231013" y="629107"/>
                  </a:lnTo>
                  <a:lnTo>
                    <a:pt x="231013" y="667512"/>
                  </a:lnTo>
                  <a:lnTo>
                    <a:pt x="203987" y="667512"/>
                  </a:lnTo>
                  <a:lnTo>
                    <a:pt x="203987" y="681329"/>
                  </a:lnTo>
                  <a:lnTo>
                    <a:pt x="337286" y="681329"/>
                  </a:lnTo>
                  <a:lnTo>
                    <a:pt x="337286" y="676452"/>
                  </a:lnTo>
                  <a:lnTo>
                    <a:pt x="337286" y="667512"/>
                  </a:lnTo>
                  <a:lnTo>
                    <a:pt x="310261" y="667512"/>
                  </a:lnTo>
                  <a:lnTo>
                    <a:pt x="310261" y="629107"/>
                  </a:lnTo>
                  <a:lnTo>
                    <a:pt x="338099" y="629107"/>
                  </a:lnTo>
                  <a:lnTo>
                    <a:pt x="338099" y="621385"/>
                  </a:lnTo>
                  <a:lnTo>
                    <a:pt x="338099" y="615289"/>
                  </a:lnTo>
                  <a:close/>
                </a:path>
                <a:path w="728345" h="793114">
                  <a:moveTo>
                    <a:pt x="338099" y="323189"/>
                  </a:moveTo>
                  <a:lnTo>
                    <a:pt x="293598" y="323189"/>
                  </a:lnTo>
                  <a:lnTo>
                    <a:pt x="293598" y="337007"/>
                  </a:lnTo>
                  <a:lnTo>
                    <a:pt x="293598" y="375412"/>
                  </a:lnTo>
                  <a:lnTo>
                    <a:pt x="247878" y="375412"/>
                  </a:lnTo>
                  <a:lnTo>
                    <a:pt x="247878" y="337007"/>
                  </a:lnTo>
                  <a:lnTo>
                    <a:pt x="293598" y="337007"/>
                  </a:lnTo>
                  <a:lnTo>
                    <a:pt x="293598" y="323189"/>
                  </a:lnTo>
                  <a:lnTo>
                    <a:pt x="203174" y="323189"/>
                  </a:lnTo>
                  <a:lnTo>
                    <a:pt x="203174" y="337007"/>
                  </a:lnTo>
                  <a:lnTo>
                    <a:pt x="231013" y="337007"/>
                  </a:lnTo>
                  <a:lnTo>
                    <a:pt x="231013" y="375412"/>
                  </a:lnTo>
                  <a:lnTo>
                    <a:pt x="203987" y="375412"/>
                  </a:lnTo>
                  <a:lnTo>
                    <a:pt x="203987" y="389229"/>
                  </a:lnTo>
                  <a:lnTo>
                    <a:pt x="337286" y="389229"/>
                  </a:lnTo>
                  <a:lnTo>
                    <a:pt x="337286" y="384352"/>
                  </a:lnTo>
                  <a:lnTo>
                    <a:pt x="337286" y="375412"/>
                  </a:lnTo>
                  <a:lnTo>
                    <a:pt x="310261" y="375412"/>
                  </a:lnTo>
                  <a:lnTo>
                    <a:pt x="310261" y="337007"/>
                  </a:lnTo>
                  <a:lnTo>
                    <a:pt x="338099" y="337007"/>
                  </a:lnTo>
                  <a:lnTo>
                    <a:pt x="338099" y="329285"/>
                  </a:lnTo>
                  <a:lnTo>
                    <a:pt x="338099" y="323189"/>
                  </a:lnTo>
                  <a:close/>
                </a:path>
                <a:path w="728345" h="793114">
                  <a:moveTo>
                    <a:pt x="353745" y="698195"/>
                  </a:moveTo>
                  <a:lnTo>
                    <a:pt x="187731" y="698195"/>
                  </a:lnTo>
                  <a:lnTo>
                    <a:pt x="187731" y="712012"/>
                  </a:lnTo>
                  <a:lnTo>
                    <a:pt x="262509" y="712012"/>
                  </a:lnTo>
                  <a:lnTo>
                    <a:pt x="262509" y="733348"/>
                  </a:lnTo>
                  <a:lnTo>
                    <a:pt x="208051" y="733348"/>
                  </a:lnTo>
                  <a:lnTo>
                    <a:pt x="208051" y="790854"/>
                  </a:lnTo>
                  <a:lnTo>
                    <a:pt x="333425" y="790854"/>
                  </a:lnTo>
                  <a:lnTo>
                    <a:pt x="333425" y="777240"/>
                  </a:lnTo>
                  <a:lnTo>
                    <a:pt x="333425" y="746760"/>
                  </a:lnTo>
                  <a:lnTo>
                    <a:pt x="333425" y="738835"/>
                  </a:lnTo>
                  <a:lnTo>
                    <a:pt x="333425" y="733348"/>
                  </a:lnTo>
                  <a:lnTo>
                    <a:pt x="316966" y="733348"/>
                  </a:lnTo>
                  <a:lnTo>
                    <a:pt x="316966" y="746760"/>
                  </a:lnTo>
                  <a:lnTo>
                    <a:pt x="316966" y="777240"/>
                  </a:lnTo>
                  <a:lnTo>
                    <a:pt x="224713" y="777240"/>
                  </a:lnTo>
                  <a:lnTo>
                    <a:pt x="224713" y="746760"/>
                  </a:lnTo>
                  <a:lnTo>
                    <a:pt x="316966" y="746760"/>
                  </a:lnTo>
                  <a:lnTo>
                    <a:pt x="316966" y="733348"/>
                  </a:lnTo>
                  <a:lnTo>
                    <a:pt x="279171" y="733348"/>
                  </a:lnTo>
                  <a:lnTo>
                    <a:pt x="279171" y="712012"/>
                  </a:lnTo>
                  <a:lnTo>
                    <a:pt x="353745" y="712012"/>
                  </a:lnTo>
                  <a:lnTo>
                    <a:pt x="353745" y="707136"/>
                  </a:lnTo>
                  <a:lnTo>
                    <a:pt x="353745" y="698195"/>
                  </a:lnTo>
                  <a:close/>
                </a:path>
                <a:path w="728345" h="793114">
                  <a:moveTo>
                    <a:pt x="353745" y="406095"/>
                  </a:moveTo>
                  <a:lnTo>
                    <a:pt x="187731" y="406095"/>
                  </a:lnTo>
                  <a:lnTo>
                    <a:pt x="187731" y="419912"/>
                  </a:lnTo>
                  <a:lnTo>
                    <a:pt x="262509" y="419912"/>
                  </a:lnTo>
                  <a:lnTo>
                    <a:pt x="262509" y="441248"/>
                  </a:lnTo>
                  <a:lnTo>
                    <a:pt x="208051" y="441248"/>
                  </a:lnTo>
                  <a:lnTo>
                    <a:pt x="208051" y="498754"/>
                  </a:lnTo>
                  <a:lnTo>
                    <a:pt x="333425" y="498754"/>
                  </a:lnTo>
                  <a:lnTo>
                    <a:pt x="333425" y="485140"/>
                  </a:lnTo>
                  <a:lnTo>
                    <a:pt x="333425" y="454660"/>
                  </a:lnTo>
                  <a:lnTo>
                    <a:pt x="333425" y="446735"/>
                  </a:lnTo>
                  <a:lnTo>
                    <a:pt x="333425" y="441248"/>
                  </a:lnTo>
                  <a:lnTo>
                    <a:pt x="316966" y="441248"/>
                  </a:lnTo>
                  <a:lnTo>
                    <a:pt x="316966" y="454660"/>
                  </a:lnTo>
                  <a:lnTo>
                    <a:pt x="316966" y="485140"/>
                  </a:lnTo>
                  <a:lnTo>
                    <a:pt x="224713" y="485140"/>
                  </a:lnTo>
                  <a:lnTo>
                    <a:pt x="224713" y="454660"/>
                  </a:lnTo>
                  <a:lnTo>
                    <a:pt x="316966" y="454660"/>
                  </a:lnTo>
                  <a:lnTo>
                    <a:pt x="316966" y="441248"/>
                  </a:lnTo>
                  <a:lnTo>
                    <a:pt x="279171" y="441248"/>
                  </a:lnTo>
                  <a:lnTo>
                    <a:pt x="279171" y="419912"/>
                  </a:lnTo>
                  <a:lnTo>
                    <a:pt x="353745" y="419912"/>
                  </a:lnTo>
                  <a:lnTo>
                    <a:pt x="353745" y="415036"/>
                  </a:lnTo>
                  <a:lnTo>
                    <a:pt x="353745" y="406095"/>
                  </a:lnTo>
                  <a:close/>
                </a:path>
                <a:path w="728345" h="793114">
                  <a:moveTo>
                    <a:pt x="357606" y="46532"/>
                  </a:moveTo>
                  <a:lnTo>
                    <a:pt x="330377" y="46532"/>
                  </a:lnTo>
                  <a:lnTo>
                    <a:pt x="330377" y="0"/>
                  </a:lnTo>
                  <a:lnTo>
                    <a:pt x="313512" y="0"/>
                  </a:lnTo>
                  <a:lnTo>
                    <a:pt x="313512" y="110744"/>
                  </a:lnTo>
                  <a:lnTo>
                    <a:pt x="330377" y="110744"/>
                  </a:lnTo>
                  <a:lnTo>
                    <a:pt x="330377" y="60756"/>
                  </a:lnTo>
                  <a:lnTo>
                    <a:pt x="357606" y="60756"/>
                  </a:lnTo>
                  <a:lnTo>
                    <a:pt x="357606" y="46532"/>
                  </a:lnTo>
                  <a:close/>
                </a:path>
                <a:path w="728345" h="793114">
                  <a:moveTo>
                    <a:pt x="525843" y="609803"/>
                  </a:moveTo>
                  <a:lnTo>
                    <a:pt x="508977" y="609803"/>
                  </a:lnTo>
                  <a:lnTo>
                    <a:pt x="508977" y="661416"/>
                  </a:lnTo>
                  <a:lnTo>
                    <a:pt x="466712" y="661416"/>
                  </a:lnTo>
                  <a:lnTo>
                    <a:pt x="466712" y="654304"/>
                  </a:lnTo>
                  <a:lnTo>
                    <a:pt x="466712" y="621792"/>
                  </a:lnTo>
                  <a:lnTo>
                    <a:pt x="450253" y="621792"/>
                  </a:lnTo>
                  <a:lnTo>
                    <a:pt x="450253" y="654304"/>
                  </a:lnTo>
                  <a:lnTo>
                    <a:pt x="450253" y="667512"/>
                  </a:lnTo>
                  <a:lnTo>
                    <a:pt x="450253" y="700633"/>
                  </a:lnTo>
                  <a:lnTo>
                    <a:pt x="400469" y="700633"/>
                  </a:lnTo>
                  <a:lnTo>
                    <a:pt x="400469" y="667512"/>
                  </a:lnTo>
                  <a:lnTo>
                    <a:pt x="450253" y="667512"/>
                  </a:lnTo>
                  <a:lnTo>
                    <a:pt x="450253" y="654304"/>
                  </a:lnTo>
                  <a:lnTo>
                    <a:pt x="400469" y="654304"/>
                  </a:lnTo>
                  <a:lnTo>
                    <a:pt x="400469" y="621792"/>
                  </a:lnTo>
                  <a:lnTo>
                    <a:pt x="383806" y="621792"/>
                  </a:lnTo>
                  <a:lnTo>
                    <a:pt x="383806" y="714451"/>
                  </a:lnTo>
                  <a:lnTo>
                    <a:pt x="466712" y="714451"/>
                  </a:lnTo>
                  <a:lnTo>
                    <a:pt x="466712" y="700633"/>
                  </a:lnTo>
                  <a:lnTo>
                    <a:pt x="466712" y="675233"/>
                  </a:lnTo>
                  <a:lnTo>
                    <a:pt x="508977" y="675233"/>
                  </a:lnTo>
                  <a:lnTo>
                    <a:pt x="508977" y="745744"/>
                  </a:lnTo>
                  <a:lnTo>
                    <a:pt x="525843" y="745744"/>
                  </a:lnTo>
                  <a:lnTo>
                    <a:pt x="525843" y="675233"/>
                  </a:lnTo>
                  <a:lnTo>
                    <a:pt x="525843" y="661416"/>
                  </a:lnTo>
                  <a:lnTo>
                    <a:pt x="525843" y="609803"/>
                  </a:lnTo>
                  <a:close/>
                </a:path>
                <a:path w="728345" h="793114">
                  <a:moveTo>
                    <a:pt x="525843" y="317703"/>
                  </a:moveTo>
                  <a:lnTo>
                    <a:pt x="508977" y="317703"/>
                  </a:lnTo>
                  <a:lnTo>
                    <a:pt x="508977" y="369316"/>
                  </a:lnTo>
                  <a:lnTo>
                    <a:pt x="466712" y="369316"/>
                  </a:lnTo>
                  <a:lnTo>
                    <a:pt x="466712" y="362204"/>
                  </a:lnTo>
                  <a:lnTo>
                    <a:pt x="466712" y="329692"/>
                  </a:lnTo>
                  <a:lnTo>
                    <a:pt x="450253" y="329692"/>
                  </a:lnTo>
                  <a:lnTo>
                    <a:pt x="450253" y="362204"/>
                  </a:lnTo>
                  <a:lnTo>
                    <a:pt x="450253" y="375412"/>
                  </a:lnTo>
                  <a:lnTo>
                    <a:pt x="450253" y="408533"/>
                  </a:lnTo>
                  <a:lnTo>
                    <a:pt x="400469" y="408533"/>
                  </a:lnTo>
                  <a:lnTo>
                    <a:pt x="400469" y="375412"/>
                  </a:lnTo>
                  <a:lnTo>
                    <a:pt x="450253" y="375412"/>
                  </a:lnTo>
                  <a:lnTo>
                    <a:pt x="450253" y="362204"/>
                  </a:lnTo>
                  <a:lnTo>
                    <a:pt x="400469" y="362204"/>
                  </a:lnTo>
                  <a:lnTo>
                    <a:pt x="400469" y="329692"/>
                  </a:lnTo>
                  <a:lnTo>
                    <a:pt x="383806" y="329692"/>
                  </a:lnTo>
                  <a:lnTo>
                    <a:pt x="383806" y="422351"/>
                  </a:lnTo>
                  <a:lnTo>
                    <a:pt x="466712" y="422351"/>
                  </a:lnTo>
                  <a:lnTo>
                    <a:pt x="466712" y="408533"/>
                  </a:lnTo>
                  <a:lnTo>
                    <a:pt x="466712" y="383133"/>
                  </a:lnTo>
                  <a:lnTo>
                    <a:pt x="508977" y="383133"/>
                  </a:lnTo>
                  <a:lnTo>
                    <a:pt x="508977" y="453644"/>
                  </a:lnTo>
                  <a:lnTo>
                    <a:pt x="525843" y="453644"/>
                  </a:lnTo>
                  <a:lnTo>
                    <a:pt x="525843" y="383133"/>
                  </a:lnTo>
                  <a:lnTo>
                    <a:pt x="525843" y="369316"/>
                  </a:lnTo>
                  <a:lnTo>
                    <a:pt x="525843" y="317703"/>
                  </a:lnTo>
                  <a:close/>
                </a:path>
                <a:path w="728345" h="793114">
                  <a:moveTo>
                    <a:pt x="525843" y="203"/>
                  </a:moveTo>
                  <a:lnTo>
                    <a:pt x="508977" y="203"/>
                  </a:lnTo>
                  <a:lnTo>
                    <a:pt x="508977" y="51816"/>
                  </a:lnTo>
                  <a:lnTo>
                    <a:pt x="466712" y="51816"/>
                  </a:lnTo>
                  <a:lnTo>
                    <a:pt x="466712" y="44704"/>
                  </a:lnTo>
                  <a:lnTo>
                    <a:pt x="466712" y="12192"/>
                  </a:lnTo>
                  <a:lnTo>
                    <a:pt x="450253" y="12192"/>
                  </a:lnTo>
                  <a:lnTo>
                    <a:pt x="450253" y="44704"/>
                  </a:lnTo>
                  <a:lnTo>
                    <a:pt x="450253" y="57912"/>
                  </a:lnTo>
                  <a:lnTo>
                    <a:pt x="450253" y="91033"/>
                  </a:lnTo>
                  <a:lnTo>
                    <a:pt x="400469" y="91033"/>
                  </a:lnTo>
                  <a:lnTo>
                    <a:pt x="400469" y="57912"/>
                  </a:lnTo>
                  <a:lnTo>
                    <a:pt x="450253" y="57912"/>
                  </a:lnTo>
                  <a:lnTo>
                    <a:pt x="450253" y="44704"/>
                  </a:lnTo>
                  <a:lnTo>
                    <a:pt x="400469" y="44704"/>
                  </a:lnTo>
                  <a:lnTo>
                    <a:pt x="400469" y="12192"/>
                  </a:lnTo>
                  <a:lnTo>
                    <a:pt x="383806" y="12192"/>
                  </a:lnTo>
                  <a:lnTo>
                    <a:pt x="383806" y="104851"/>
                  </a:lnTo>
                  <a:lnTo>
                    <a:pt x="466712" y="104851"/>
                  </a:lnTo>
                  <a:lnTo>
                    <a:pt x="466712" y="91033"/>
                  </a:lnTo>
                  <a:lnTo>
                    <a:pt x="466712" y="65633"/>
                  </a:lnTo>
                  <a:lnTo>
                    <a:pt x="508977" y="65633"/>
                  </a:lnTo>
                  <a:lnTo>
                    <a:pt x="508977" y="136144"/>
                  </a:lnTo>
                  <a:lnTo>
                    <a:pt x="525843" y="136144"/>
                  </a:lnTo>
                  <a:lnTo>
                    <a:pt x="525843" y="65633"/>
                  </a:lnTo>
                  <a:lnTo>
                    <a:pt x="525843" y="51816"/>
                  </a:lnTo>
                  <a:lnTo>
                    <a:pt x="525843" y="203"/>
                  </a:lnTo>
                  <a:close/>
                </a:path>
                <a:path w="728345" h="793114">
                  <a:moveTo>
                    <a:pt x="530313" y="775411"/>
                  </a:moveTo>
                  <a:lnTo>
                    <a:pt x="424649" y="775411"/>
                  </a:lnTo>
                  <a:lnTo>
                    <a:pt x="424649" y="732536"/>
                  </a:lnTo>
                  <a:lnTo>
                    <a:pt x="407784" y="732536"/>
                  </a:lnTo>
                  <a:lnTo>
                    <a:pt x="407784" y="789241"/>
                  </a:lnTo>
                  <a:lnTo>
                    <a:pt x="530313" y="789241"/>
                  </a:lnTo>
                  <a:lnTo>
                    <a:pt x="530313" y="782523"/>
                  </a:lnTo>
                  <a:lnTo>
                    <a:pt x="530313" y="775411"/>
                  </a:lnTo>
                  <a:close/>
                </a:path>
                <a:path w="728345" h="793114">
                  <a:moveTo>
                    <a:pt x="530313" y="483311"/>
                  </a:moveTo>
                  <a:lnTo>
                    <a:pt x="424649" y="483311"/>
                  </a:lnTo>
                  <a:lnTo>
                    <a:pt x="424649" y="440436"/>
                  </a:lnTo>
                  <a:lnTo>
                    <a:pt x="407784" y="440436"/>
                  </a:lnTo>
                  <a:lnTo>
                    <a:pt x="407784" y="497128"/>
                  </a:lnTo>
                  <a:lnTo>
                    <a:pt x="530313" y="497128"/>
                  </a:lnTo>
                  <a:lnTo>
                    <a:pt x="530313" y="490423"/>
                  </a:lnTo>
                  <a:lnTo>
                    <a:pt x="530313" y="483311"/>
                  </a:lnTo>
                  <a:close/>
                </a:path>
                <a:path w="728345" h="793114">
                  <a:moveTo>
                    <a:pt x="530313" y="165811"/>
                  </a:moveTo>
                  <a:lnTo>
                    <a:pt x="424649" y="165811"/>
                  </a:lnTo>
                  <a:lnTo>
                    <a:pt x="424649" y="122936"/>
                  </a:lnTo>
                  <a:lnTo>
                    <a:pt x="407784" y="122936"/>
                  </a:lnTo>
                  <a:lnTo>
                    <a:pt x="407784" y="179641"/>
                  </a:lnTo>
                  <a:lnTo>
                    <a:pt x="530313" y="179641"/>
                  </a:lnTo>
                  <a:lnTo>
                    <a:pt x="530313" y="172923"/>
                  </a:lnTo>
                  <a:lnTo>
                    <a:pt x="530313" y="165811"/>
                  </a:lnTo>
                  <a:close/>
                </a:path>
                <a:path w="728345" h="793114">
                  <a:moveTo>
                    <a:pt x="719074" y="636422"/>
                  </a:moveTo>
                  <a:lnTo>
                    <a:pt x="653034" y="636422"/>
                  </a:lnTo>
                  <a:lnTo>
                    <a:pt x="653034" y="612648"/>
                  </a:lnTo>
                  <a:lnTo>
                    <a:pt x="636371" y="612648"/>
                  </a:lnTo>
                  <a:lnTo>
                    <a:pt x="636371" y="636422"/>
                  </a:lnTo>
                  <a:lnTo>
                    <a:pt x="569925" y="636422"/>
                  </a:lnTo>
                  <a:lnTo>
                    <a:pt x="569925" y="650240"/>
                  </a:lnTo>
                  <a:lnTo>
                    <a:pt x="719074" y="650240"/>
                  </a:lnTo>
                  <a:lnTo>
                    <a:pt x="719074" y="644956"/>
                  </a:lnTo>
                  <a:lnTo>
                    <a:pt x="719074" y="636422"/>
                  </a:lnTo>
                  <a:close/>
                </a:path>
                <a:path w="728345" h="793114">
                  <a:moveTo>
                    <a:pt x="719074" y="344322"/>
                  </a:moveTo>
                  <a:lnTo>
                    <a:pt x="653034" y="344322"/>
                  </a:lnTo>
                  <a:lnTo>
                    <a:pt x="653034" y="320548"/>
                  </a:lnTo>
                  <a:lnTo>
                    <a:pt x="636371" y="320548"/>
                  </a:lnTo>
                  <a:lnTo>
                    <a:pt x="636371" y="344322"/>
                  </a:lnTo>
                  <a:lnTo>
                    <a:pt x="569925" y="344322"/>
                  </a:lnTo>
                  <a:lnTo>
                    <a:pt x="569925" y="358140"/>
                  </a:lnTo>
                  <a:lnTo>
                    <a:pt x="719074" y="358140"/>
                  </a:lnTo>
                  <a:lnTo>
                    <a:pt x="719074" y="352856"/>
                  </a:lnTo>
                  <a:lnTo>
                    <a:pt x="719074" y="344322"/>
                  </a:lnTo>
                  <a:close/>
                </a:path>
                <a:path w="728345" h="793114">
                  <a:moveTo>
                    <a:pt x="719074" y="26822"/>
                  </a:moveTo>
                  <a:lnTo>
                    <a:pt x="653034" y="26822"/>
                  </a:lnTo>
                  <a:lnTo>
                    <a:pt x="653034" y="3048"/>
                  </a:lnTo>
                  <a:lnTo>
                    <a:pt x="636371" y="3048"/>
                  </a:lnTo>
                  <a:lnTo>
                    <a:pt x="636371" y="26822"/>
                  </a:lnTo>
                  <a:lnTo>
                    <a:pt x="569925" y="26822"/>
                  </a:lnTo>
                  <a:lnTo>
                    <a:pt x="569925" y="40640"/>
                  </a:lnTo>
                  <a:lnTo>
                    <a:pt x="719074" y="40640"/>
                  </a:lnTo>
                  <a:lnTo>
                    <a:pt x="719074" y="35356"/>
                  </a:lnTo>
                  <a:lnTo>
                    <a:pt x="719074" y="26822"/>
                  </a:lnTo>
                  <a:close/>
                </a:path>
                <a:path w="728345" h="793114">
                  <a:moveTo>
                    <a:pt x="728218" y="757936"/>
                  </a:moveTo>
                  <a:lnTo>
                    <a:pt x="653034" y="757936"/>
                  </a:lnTo>
                  <a:lnTo>
                    <a:pt x="653034" y="732536"/>
                  </a:lnTo>
                  <a:lnTo>
                    <a:pt x="653034" y="731748"/>
                  </a:lnTo>
                  <a:lnTo>
                    <a:pt x="669582" y="730199"/>
                  </a:lnTo>
                  <a:lnTo>
                    <a:pt x="673214" y="728878"/>
                  </a:lnTo>
                  <a:lnTo>
                    <a:pt x="688517" y="723366"/>
                  </a:lnTo>
                  <a:lnTo>
                    <a:pt x="693140" y="719124"/>
                  </a:lnTo>
                  <a:lnTo>
                    <a:pt x="700481" y="712393"/>
                  </a:lnTo>
                  <a:lnTo>
                    <a:pt x="704646" y="697585"/>
                  </a:lnTo>
                  <a:lnTo>
                    <a:pt x="700481" y="682790"/>
                  </a:lnTo>
                  <a:lnTo>
                    <a:pt x="692912" y="675843"/>
                  </a:lnTo>
                  <a:lnTo>
                    <a:pt x="688517" y="671804"/>
                  </a:lnTo>
                  <a:lnTo>
                    <a:pt x="687578" y="671474"/>
                  </a:lnTo>
                  <a:lnTo>
                    <a:pt x="687578" y="697585"/>
                  </a:lnTo>
                  <a:lnTo>
                    <a:pt x="684618" y="706704"/>
                  </a:lnTo>
                  <a:lnTo>
                    <a:pt x="676097" y="713473"/>
                  </a:lnTo>
                  <a:lnTo>
                    <a:pt x="662546" y="717677"/>
                  </a:lnTo>
                  <a:lnTo>
                    <a:pt x="644499" y="719124"/>
                  </a:lnTo>
                  <a:lnTo>
                    <a:pt x="626529" y="717677"/>
                  </a:lnTo>
                  <a:lnTo>
                    <a:pt x="612978" y="713473"/>
                  </a:lnTo>
                  <a:lnTo>
                    <a:pt x="604405" y="706704"/>
                  </a:lnTo>
                  <a:lnTo>
                    <a:pt x="601421" y="697585"/>
                  </a:lnTo>
                  <a:lnTo>
                    <a:pt x="604405" y="688454"/>
                  </a:lnTo>
                  <a:lnTo>
                    <a:pt x="612978" y="681609"/>
                  </a:lnTo>
                  <a:lnTo>
                    <a:pt x="626529" y="677329"/>
                  </a:lnTo>
                  <a:lnTo>
                    <a:pt x="644499" y="675843"/>
                  </a:lnTo>
                  <a:lnTo>
                    <a:pt x="662546" y="677329"/>
                  </a:lnTo>
                  <a:lnTo>
                    <a:pt x="676097" y="681609"/>
                  </a:lnTo>
                  <a:lnTo>
                    <a:pt x="684618" y="688454"/>
                  </a:lnTo>
                  <a:lnTo>
                    <a:pt x="687578" y="697585"/>
                  </a:lnTo>
                  <a:lnTo>
                    <a:pt x="687578" y="671474"/>
                  </a:lnTo>
                  <a:lnTo>
                    <a:pt x="669582" y="664984"/>
                  </a:lnTo>
                  <a:lnTo>
                    <a:pt x="644499" y="662635"/>
                  </a:lnTo>
                  <a:lnTo>
                    <a:pt x="619531" y="664984"/>
                  </a:lnTo>
                  <a:lnTo>
                    <a:pt x="600659" y="671804"/>
                  </a:lnTo>
                  <a:lnTo>
                    <a:pt x="588721" y="682790"/>
                  </a:lnTo>
                  <a:lnTo>
                    <a:pt x="584555" y="697585"/>
                  </a:lnTo>
                  <a:lnTo>
                    <a:pt x="588721" y="712393"/>
                  </a:lnTo>
                  <a:lnTo>
                    <a:pt x="600659" y="723366"/>
                  </a:lnTo>
                  <a:lnTo>
                    <a:pt x="619531" y="730199"/>
                  </a:lnTo>
                  <a:lnTo>
                    <a:pt x="636371" y="731774"/>
                  </a:lnTo>
                  <a:lnTo>
                    <a:pt x="636371" y="757936"/>
                  </a:lnTo>
                  <a:lnTo>
                    <a:pt x="561797" y="757936"/>
                  </a:lnTo>
                  <a:lnTo>
                    <a:pt x="561797" y="771956"/>
                  </a:lnTo>
                  <a:lnTo>
                    <a:pt x="728218" y="771956"/>
                  </a:lnTo>
                  <a:lnTo>
                    <a:pt x="728218" y="763422"/>
                  </a:lnTo>
                  <a:lnTo>
                    <a:pt x="728218" y="757936"/>
                  </a:lnTo>
                  <a:close/>
                </a:path>
                <a:path w="728345" h="793114">
                  <a:moveTo>
                    <a:pt x="728218" y="465836"/>
                  </a:moveTo>
                  <a:lnTo>
                    <a:pt x="653034" y="465836"/>
                  </a:lnTo>
                  <a:lnTo>
                    <a:pt x="653034" y="440436"/>
                  </a:lnTo>
                  <a:lnTo>
                    <a:pt x="653034" y="439648"/>
                  </a:lnTo>
                  <a:lnTo>
                    <a:pt x="669582" y="438099"/>
                  </a:lnTo>
                  <a:lnTo>
                    <a:pt x="673214" y="436778"/>
                  </a:lnTo>
                  <a:lnTo>
                    <a:pt x="688517" y="431266"/>
                  </a:lnTo>
                  <a:lnTo>
                    <a:pt x="693140" y="427024"/>
                  </a:lnTo>
                  <a:lnTo>
                    <a:pt x="700481" y="420293"/>
                  </a:lnTo>
                  <a:lnTo>
                    <a:pt x="704646" y="405485"/>
                  </a:lnTo>
                  <a:lnTo>
                    <a:pt x="700481" y="390690"/>
                  </a:lnTo>
                  <a:lnTo>
                    <a:pt x="692912" y="383743"/>
                  </a:lnTo>
                  <a:lnTo>
                    <a:pt x="688517" y="379704"/>
                  </a:lnTo>
                  <a:lnTo>
                    <a:pt x="687578" y="379374"/>
                  </a:lnTo>
                  <a:lnTo>
                    <a:pt x="687578" y="405485"/>
                  </a:lnTo>
                  <a:lnTo>
                    <a:pt x="684618" y="414604"/>
                  </a:lnTo>
                  <a:lnTo>
                    <a:pt x="676097" y="421360"/>
                  </a:lnTo>
                  <a:lnTo>
                    <a:pt x="662546" y="425577"/>
                  </a:lnTo>
                  <a:lnTo>
                    <a:pt x="644499" y="427024"/>
                  </a:lnTo>
                  <a:lnTo>
                    <a:pt x="626529" y="425577"/>
                  </a:lnTo>
                  <a:lnTo>
                    <a:pt x="612978" y="421360"/>
                  </a:lnTo>
                  <a:lnTo>
                    <a:pt x="604405" y="414604"/>
                  </a:lnTo>
                  <a:lnTo>
                    <a:pt x="601421" y="405485"/>
                  </a:lnTo>
                  <a:lnTo>
                    <a:pt x="604405" y="396354"/>
                  </a:lnTo>
                  <a:lnTo>
                    <a:pt x="612978" y="389509"/>
                  </a:lnTo>
                  <a:lnTo>
                    <a:pt x="626529" y="385229"/>
                  </a:lnTo>
                  <a:lnTo>
                    <a:pt x="644499" y="383743"/>
                  </a:lnTo>
                  <a:lnTo>
                    <a:pt x="662546" y="385229"/>
                  </a:lnTo>
                  <a:lnTo>
                    <a:pt x="676097" y="389509"/>
                  </a:lnTo>
                  <a:lnTo>
                    <a:pt x="684618" y="396354"/>
                  </a:lnTo>
                  <a:lnTo>
                    <a:pt x="687578" y="405485"/>
                  </a:lnTo>
                  <a:lnTo>
                    <a:pt x="687578" y="379374"/>
                  </a:lnTo>
                  <a:lnTo>
                    <a:pt x="669582" y="372884"/>
                  </a:lnTo>
                  <a:lnTo>
                    <a:pt x="644499" y="370535"/>
                  </a:lnTo>
                  <a:lnTo>
                    <a:pt x="619531" y="372884"/>
                  </a:lnTo>
                  <a:lnTo>
                    <a:pt x="600659" y="379704"/>
                  </a:lnTo>
                  <a:lnTo>
                    <a:pt x="588721" y="390690"/>
                  </a:lnTo>
                  <a:lnTo>
                    <a:pt x="584555" y="405485"/>
                  </a:lnTo>
                  <a:lnTo>
                    <a:pt x="588721" y="420293"/>
                  </a:lnTo>
                  <a:lnTo>
                    <a:pt x="600659" y="431266"/>
                  </a:lnTo>
                  <a:lnTo>
                    <a:pt x="619531" y="438099"/>
                  </a:lnTo>
                  <a:lnTo>
                    <a:pt x="636371" y="439674"/>
                  </a:lnTo>
                  <a:lnTo>
                    <a:pt x="636371" y="465836"/>
                  </a:lnTo>
                  <a:lnTo>
                    <a:pt x="561797" y="465836"/>
                  </a:lnTo>
                  <a:lnTo>
                    <a:pt x="561797" y="479856"/>
                  </a:lnTo>
                  <a:lnTo>
                    <a:pt x="728218" y="479856"/>
                  </a:lnTo>
                  <a:lnTo>
                    <a:pt x="728218" y="471322"/>
                  </a:lnTo>
                  <a:lnTo>
                    <a:pt x="728218" y="465836"/>
                  </a:lnTo>
                  <a:close/>
                </a:path>
                <a:path w="728345" h="793114">
                  <a:moveTo>
                    <a:pt x="728218" y="148336"/>
                  </a:moveTo>
                  <a:lnTo>
                    <a:pt x="653034" y="148336"/>
                  </a:lnTo>
                  <a:lnTo>
                    <a:pt x="653034" y="122936"/>
                  </a:lnTo>
                  <a:lnTo>
                    <a:pt x="653034" y="122148"/>
                  </a:lnTo>
                  <a:lnTo>
                    <a:pt x="669582" y="120599"/>
                  </a:lnTo>
                  <a:lnTo>
                    <a:pt x="673214" y="119278"/>
                  </a:lnTo>
                  <a:lnTo>
                    <a:pt x="688517" y="113766"/>
                  </a:lnTo>
                  <a:lnTo>
                    <a:pt x="693140" y="109524"/>
                  </a:lnTo>
                  <a:lnTo>
                    <a:pt x="700481" y="102793"/>
                  </a:lnTo>
                  <a:lnTo>
                    <a:pt x="704646" y="87985"/>
                  </a:lnTo>
                  <a:lnTo>
                    <a:pt x="700481" y="73190"/>
                  </a:lnTo>
                  <a:lnTo>
                    <a:pt x="692912" y="66243"/>
                  </a:lnTo>
                  <a:lnTo>
                    <a:pt x="688517" y="62204"/>
                  </a:lnTo>
                  <a:lnTo>
                    <a:pt x="687578" y="61874"/>
                  </a:lnTo>
                  <a:lnTo>
                    <a:pt x="687578" y="87985"/>
                  </a:lnTo>
                  <a:lnTo>
                    <a:pt x="684618" y="97104"/>
                  </a:lnTo>
                  <a:lnTo>
                    <a:pt x="676097" y="103873"/>
                  </a:lnTo>
                  <a:lnTo>
                    <a:pt x="662546" y="108077"/>
                  </a:lnTo>
                  <a:lnTo>
                    <a:pt x="644499" y="109524"/>
                  </a:lnTo>
                  <a:lnTo>
                    <a:pt x="626529" y="108077"/>
                  </a:lnTo>
                  <a:lnTo>
                    <a:pt x="612978" y="103873"/>
                  </a:lnTo>
                  <a:lnTo>
                    <a:pt x="604405" y="97104"/>
                  </a:lnTo>
                  <a:lnTo>
                    <a:pt x="601421" y="87985"/>
                  </a:lnTo>
                  <a:lnTo>
                    <a:pt x="604405" y="78854"/>
                  </a:lnTo>
                  <a:lnTo>
                    <a:pt x="612978" y="72009"/>
                  </a:lnTo>
                  <a:lnTo>
                    <a:pt x="626529" y="67729"/>
                  </a:lnTo>
                  <a:lnTo>
                    <a:pt x="644499" y="66243"/>
                  </a:lnTo>
                  <a:lnTo>
                    <a:pt x="662546" y="67729"/>
                  </a:lnTo>
                  <a:lnTo>
                    <a:pt x="676097" y="72009"/>
                  </a:lnTo>
                  <a:lnTo>
                    <a:pt x="684618" y="78854"/>
                  </a:lnTo>
                  <a:lnTo>
                    <a:pt x="687578" y="87985"/>
                  </a:lnTo>
                  <a:lnTo>
                    <a:pt x="687578" y="61874"/>
                  </a:lnTo>
                  <a:lnTo>
                    <a:pt x="669582" y="55384"/>
                  </a:lnTo>
                  <a:lnTo>
                    <a:pt x="644499" y="53035"/>
                  </a:lnTo>
                  <a:lnTo>
                    <a:pt x="619531" y="55384"/>
                  </a:lnTo>
                  <a:lnTo>
                    <a:pt x="600659" y="62204"/>
                  </a:lnTo>
                  <a:lnTo>
                    <a:pt x="588721" y="73190"/>
                  </a:lnTo>
                  <a:lnTo>
                    <a:pt x="584555" y="87985"/>
                  </a:lnTo>
                  <a:lnTo>
                    <a:pt x="588721" y="102793"/>
                  </a:lnTo>
                  <a:lnTo>
                    <a:pt x="600659" y="113766"/>
                  </a:lnTo>
                  <a:lnTo>
                    <a:pt x="619531" y="120599"/>
                  </a:lnTo>
                  <a:lnTo>
                    <a:pt x="636371" y="122174"/>
                  </a:lnTo>
                  <a:lnTo>
                    <a:pt x="636371" y="148336"/>
                  </a:lnTo>
                  <a:lnTo>
                    <a:pt x="561797" y="148336"/>
                  </a:lnTo>
                  <a:lnTo>
                    <a:pt x="561797" y="162356"/>
                  </a:lnTo>
                  <a:lnTo>
                    <a:pt x="728218" y="162356"/>
                  </a:lnTo>
                  <a:lnTo>
                    <a:pt x="728218" y="153822"/>
                  </a:lnTo>
                  <a:lnTo>
                    <a:pt x="728218" y="148336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000" y="4305300"/>
              <a:ext cx="9042400" cy="26924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6900" y="7696200"/>
              <a:ext cx="9042400" cy="269240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2673337" y="4870449"/>
              <a:ext cx="8863965" cy="3898265"/>
            </a:xfrm>
            <a:custGeom>
              <a:avLst/>
              <a:gdLst/>
              <a:ahLst/>
              <a:cxnLst/>
              <a:rect l="l" t="t" r="r" b="b"/>
              <a:pathLst>
                <a:path w="8863965" h="3898265">
                  <a:moveTo>
                    <a:pt x="278638" y="3650488"/>
                  </a:moveTo>
                  <a:lnTo>
                    <a:pt x="54203" y="3412909"/>
                  </a:lnTo>
                  <a:lnTo>
                    <a:pt x="31750" y="3403600"/>
                  </a:lnTo>
                  <a:lnTo>
                    <a:pt x="19812" y="3405936"/>
                  </a:lnTo>
                  <a:lnTo>
                    <a:pt x="9309" y="3412909"/>
                  </a:lnTo>
                  <a:lnTo>
                    <a:pt x="2336" y="3423412"/>
                  </a:lnTo>
                  <a:lnTo>
                    <a:pt x="0" y="3435362"/>
                  </a:lnTo>
                  <a:lnTo>
                    <a:pt x="2336" y="3447300"/>
                  </a:lnTo>
                  <a:lnTo>
                    <a:pt x="9309" y="3457803"/>
                  </a:lnTo>
                  <a:lnTo>
                    <a:pt x="202260" y="3650780"/>
                  </a:lnTo>
                  <a:lnTo>
                    <a:pt x="9309" y="3843731"/>
                  </a:lnTo>
                  <a:lnTo>
                    <a:pt x="2336" y="3854234"/>
                  </a:lnTo>
                  <a:lnTo>
                    <a:pt x="0" y="3866184"/>
                  </a:lnTo>
                  <a:lnTo>
                    <a:pt x="2336" y="3878135"/>
                  </a:lnTo>
                  <a:lnTo>
                    <a:pt x="9309" y="3888638"/>
                  </a:lnTo>
                  <a:lnTo>
                    <a:pt x="19812" y="3895610"/>
                  </a:lnTo>
                  <a:lnTo>
                    <a:pt x="31750" y="3897934"/>
                  </a:lnTo>
                  <a:lnTo>
                    <a:pt x="43700" y="3895610"/>
                  </a:lnTo>
                  <a:lnTo>
                    <a:pt x="54203" y="3888638"/>
                  </a:lnTo>
                  <a:lnTo>
                    <a:pt x="269341" y="3673500"/>
                  </a:lnTo>
                  <a:lnTo>
                    <a:pt x="276313" y="3662997"/>
                  </a:lnTo>
                  <a:lnTo>
                    <a:pt x="278638" y="3651046"/>
                  </a:lnTo>
                  <a:lnTo>
                    <a:pt x="278574" y="3650780"/>
                  </a:lnTo>
                  <a:lnTo>
                    <a:pt x="278638" y="3650488"/>
                  </a:lnTo>
                  <a:close/>
                </a:path>
                <a:path w="8863965" h="3898265">
                  <a:moveTo>
                    <a:pt x="494538" y="3650488"/>
                  </a:moveTo>
                  <a:lnTo>
                    <a:pt x="270103" y="3412909"/>
                  </a:lnTo>
                  <a:lnTo>
                    <a:pt x="247650" y="3403600"/>
                  </a:lnTo>
                  <a:lnTo>
                    <a:pt x="235712" y="3405936"/>
                  </a:lnTo>
                  <a:lnTo>
                    <a:pt x="225209" y="3412909"/>
                  </a:lnTo>
                  <a:lnTo>
                    <a:pt x="218236" y="3423412"/>
                  </a:lnTo>
                  <a:lnTo>
                    <a:pt x="215900" y="3435362"/>
                  </a:lnTo>
                  <a:lnTo>
                    <a:pt x="218236" y="3447300"/>
                  </a:lnTo>
                  <a:lnTo>
                    <a:pt x="225209" y="3457803"/>
                  </a:lnTo>
                  <a:lnTo>
                    <a:pt x="418160" y="3650780"/>
                  </a:lnTo>
                  <a:lnTo>
                    <a:pt x="225209" y="3843731"/>
                  </a:lnTo>
                  <a:lnTo>
                    <a:pt x="218236" y="3854234"/>
                  </a:lnTo>
                  <a:lnTo>
                    <a:pt x="215900" y="3866184"/>
                  </a:lnTo>
                  <a:lnTo>
                    <a:pt x="218236" y="3878135"/>
                  </a:lnTo>
                  <a:lnTo>
                    <a:pt x="225209" y="3888638"/>
                  </a:lnTo>
                  <a:lnTo>
                    <a:pt x="235712" y="3895610"/>
                  </a:lnTo>
                  <a:lnTo>
                    <a:pt x="247650" y="3897934"/>
                  </a:lnTo>
                  <a:lnTo>
                    <a:pt x="259600" y="3895610"/>
                  </a:lnTo>
                  <a:lnTo>
                    <a:pt x="270103" y="3888638"/>
                  </a:lnTo>
                  <a:lnTo>
                    <a:pt x="485241" y="3673500"/>
                  </a:lnTo>
                  <a:lnTo>
                    <a:pt x="492213" y="3662997"/>
                  </a:lnTo>
                  <a:lnTo>
                    <a:pt x="494538" y="3651046"/>
                  </a:lnTo>
                  <a:lnTo>
                    <a:pt x="494474" y="3650780"/>
                  </a:lnTo>
                  <a:lnTo>
                    <a:pt x="494538" y="3650488"/>
                  </a:lnTo>
                  <a:close/>
                </a:path>
                <a:path w="8863965" h="3898265">
                  <a:moveTo>
                    <a:pt x="8647938" y="246888"/>
                  </a:moveTo>
                  <a:lnTo>
                    <a:pt x="8423504" y="9309"/>
                  </a:lnTo>
                  <a:lnTo>
                    <a:pt x="8401050" y="0"/>
                  </a:lnTo>
                  <a:lnTo>
                    <a:pt x="8389112" y="2336"/>
                  </a:lnTo>
                  <a:lnTo>
                    <a:pt x="8378609" y="9309"/>
                  </a:lnTo>
                  <a:lnTo>
                    <a:pt x="8371637" y="19812"/>
                  </a:lnTo>
                  <a:lnTo>
                    <a:pt x="8369300" y="31762"/>
                  </a:lnTo>
                  <a:lnTo>
                    <a:pt x="8371637" y="43700"/>
                  </a:lnTo>
                  <a:lnTo>
                    <a:pt x="8378609" y="54203"/>
                  </a:lnTo>
                  <a:lnTo>
                    <a:pt x="8571560" y="247180"/>
                  </a:lnTo>
                  <a:lnTo>
                    <a:pt x="8378609" y="440131"/>
                  </a:lnTo>
                  <a:lnTo>
                    <a:pt x="8371637" y="450634"/>
                  </a:lnTo>
                  <a:lnTo>
                    <a:pt x="8369300" y="462584"/>
                  </a:lnTo>
                  <a:lnTo>
                    <a:pt x="8371637" y="474522"/>
                  </a:lnTo>
                  <a:lnTo>
                    <a:pt x="8378609" y="485025"/>
                  </a:lnTo>
                  <a:lnTo>
                    <a:pt x="8389112" y="492010"/>
                  </a:lnTo>
                  <a:lnTo>
                    <a:pt x="8401050" y="494334"/>
                  </a:lnTo>
                  <a:lnTo>
                    <a:pt x="8413001" y="492010"/>
                  </a:lnTo>
                  <a:lnTo>
                    <a:pt x="8423504" y="485025"/>
                  </a:lnTo>
                  <a:lnTo>
                    <a:pt x="8638642" y="269900"/>
                  </a:lnTo>
                  <a:lnTo>
                    <a:pt x="8645614" y="259397"/>
                  </a:lnTo>
                  <a:lnTo>
                    <a:pt x="8647938" y="247446"/>
                  </a:lnTo>
                  <a:lnTo>
                    <a:pt x="8647874" y="247180"/>
                  </a:lnTo>
                  <a:lnTo>
                    <a:pt x="8647938" y="246888"/>
                  </a:lnTo>
                  <a:close/>
                </a:path>
                <a:path w="8863965" h="3898265">
                  <a:moveTo>
                    <a:pt x="8863838" y="246888"/>
                  </a:moveTo>
                  <a:lnTo>
                    <a:pt x="8639404" y="9309"/>
                  </a:lnTo>
                  <a:lnTo>
                    <a:pt x="8616950" y="0"/>
                  </a:lnTo>
                  <a:lnTo>
                    <a:pt x="8605012" y="2336"/>
                  </a:lnTo>
                  <a:lnTo>
                    <a:pt x="8594509" y="9309"/>
                  </a:lnTo>
                  <a:lnTo>
                    <a:pt x="8587537" y="19812"/>
                  </a:lnTo>
                  <a:lnTo>
                    <a:pt x="8585200" y="31762"/>
                  </a:lnTo>
                  <a:lnTo>
                    <a:pt x="8587537" y="43700"/>
                  </a:lnTo>
                  <a:lnTo>
                    <a:pt x="8594509" y="54203"/>
                  </a:lnTo>
                  <a:lnTo>
                    <a:pt x="8787460" y="247180"/>
                  </a:lnTo>
                  <a:lnTo>
                    <a:pt x="8594509" y="440131"/>
                  </a:lnTo>
                  <a:lnTo>
                    <a:pt x="8587537" y="450634"/>
                  </a:lnTo>
                  <a:lnTo>
                    <a:pt x="8585200" y="462584"/>
                  </a:lnTo>
                  <a:lnTo>
                    <a:pt x="8587537" y="474522"/>
                  </a:lnTo>
                  <a:lnTo>
                    <a:pt x="8594509" y="485025"/>
                  </a:lnTo>
                  <a:lnTo>
                    <a:pt x="8605012" y="492010"/>
                  </a:lnTo>
                  <a:lnTo>
                    <a:pt x="8616950" y="494334"/>
                  </a:lnTo>
                  <a:lnTo>
                    <a:pt x="8628901" y="492010"/>
                  </a:lnTo>
                  <a:lnTo>
                    <a:pt x="8639404" y="485025"/>
                  </a:lnTo>
                  <a:lnTo>
                    <a:pt x="8854542" y="269900"/>
                  </a:lnTo>
                  <a:lnTo>
                    <a:pt x="8861514" y="259397"/>
                  </a:lnTo>
                  <a:lnTo>
                    <a:pt x="8863838" y="247446"/>
                  </a:lnTo>
                  <a:lnTo>
                    <a:pt x="8863774" y="247180"/>
                  </a:lnTo>
                  <a:lnTo>
                    <a:pt x="8863838" y="246888"/>
                  </a:lnTo>
                  <a:close/>
                </a:path>
              </a:pathLst>
            </a:custGeom>
            <a:solidFill>
              <a:srgbClr val="CD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27906" y="945572"/>
              <a:ext cx="1017269" cy="236854"/>
            </a:xfrm>
            <a:custGeom>
              <a:avLst/>
              <a:gdLst/>
              <a:ahLst/>
              <a:cxnLst/>
              <a:rect l="l" t="t" r="r" b="b"/>
              <a:pathLst>
                <a:path w="1017269" h="236855">
                  <a:moveTo>
                    <a:pt x="133133" y="0"/>
                  </a:moveTo>
                  <a:lnTo>
                    <a:pt x="0" y="0"/>
                  </a:lnTo>
                  <a:lnTo>
                    <a:pt x="0" y="184727"/>
                  </a:lnTo>
                  <a:lnTo>
                    <a:pt x="132772" y="184727"/>
                  </a:lnTo>
                  <a:lnTo>
                    <a:pt x="132772" y="144318"/>
                  </a:lnTo>
                  <a:lnTo>
                    <a:pt x="50150" y="144318"/>
                  </a:lnTo>
                  <a:lnTo>
                    <a:pt x="50150" y="112568"/>
                  </a:lnTo>
                  <a:lnTo>
                    <a:pt x="126278" y="112568"/>
                  </a:lnTo>
                  <a:lnTo>
                    <a:pt x="126278" y="72159"/>
                  </a:lnTo>
                  <a:lnTo>
                    <a:pt x="50150" y="72159"/>
                  </a:lnTo>
                  <a:lnTo>
                    <a:pt x="50150" y="40409"/>
                  </a:lnTo>
                  <a:lnTo>
                    <a:pt x="133133" y="40409"/>
                  </a:lnTo>
                  <a:lnTo>
                    <a:pt x="133133" y="0"/>
                  </a:lnTo>
                  <a:close/>
                </a:path>
                <a:path w="1017269" h="236855">
                  <a:moveTo>
                    <a:pt x="202022" y="139988"/>
                  </a:moveTo>
                  <a:lnTo>
                    <a:pt x="152593" y="139988"/>
                  </a:lnTo>
                  <a:lnTo>
                    <a:pt x="154553" y="149790"/>
                  </a:lnTo>
                  <a:lnTo>
                    <a:pt x="182365" y="179946"/>
                  </a:lnTo>
                  <a:lnTo>
                    <a:pt x="222227" y="187252"/>
                  </a:lnTo>
                  <a:lnTo>
                    <a:pt x="231568" y="186886"/>
                  </a:lnTo>
                  <a:lnTo>
                    <a:pt x="269875" y="174219"/>
                  </a:lnTo>
                  <a:lnTo>
                    <a:pt x="286288" y="153698"/>
                  </a:lnTo>
                  <a:lnTo>
                    <a:pt x="216935" y="153698"/>
                  </a:lnTo>
                  <a:lnTo>
                    <a:pt x="212245" y="152526"/>
                  </a:lnTo>
                  <a:lnTo>
                    <a:pt x="208414" y="150113"/>
                  </a:lnTo>
                  <a:lnTo>
                    <a:pt x="204849" y="147775"/>
                  </a:lnTo>
                  <a:lnTo>
                    <a:pt x="202684" y="144378"/>
                  </a:lnTo>
                  <a:lnTo>
                    <a:pt x="202022" y="139988"/>
                  </a:lnTo>
                  <a:close/>
                </a:path>
                <a:path w="1017269" h="236855">
                  <a:moveTo>
                    <a:pt x="219701" y="44377"/>
                  </a:moveTo>
                  <a:lnTo>
                    <a:pt x="178757" y="52619"/>
                  </a:lnTo>
                  <a:lnTo>
                    <a:pt x="156023" y="86590"/>
                  </a:lnTo>
                  <a:lnTo>
                    <a:pt x="155924" y="90529"/>
                  </a:lnTo>
                  <a:lnTo>
                    <a:pt x="156461" y="97268"/>
                  </a:lnTo>
                  <a:lnTo>
                    <a:pt x="188121" y="127980"/>
                  </a:lnTo>
                  <a:lnTo>
                    <a:pt x="228000" y="135538"/>
                  </a:lnTo>
                  <a:lnTo>
                    <a:pt x="231968" y="136801"/>
                  </a:lnTo>
                  <a:lnTo>
                    <a:pt x="234494" y="138365"/>
                  </a:lnTo>
                  <a:lnTo>
                    <a:pt x="237080" y="139928"/>
                  </a:lnTo>
                  <a:lnTo>
                    <a:pt x="238403" y="142033"/>
                  </a:lnTo>
                  <a:lnTo>
                    <a:pt x="238403" y="147565"/>
                  </a:lnTo>
                  <a:lnTo>
                    <a:pt x="236869" y="149790"/>
                  </a:lnTo>
                  <a:lnTo>
                    <a:pt x="233863" y="151353"/>
                  </a:lnTo>
                  <a:lnTo>
                    <a:pt x="230916" y="152917"/>
                  </a:lnTo>
                  <a:lnTo>
                    <a:pt x="227158" y="153698"/>
                  </a:lnTo>
                  <a:lnTo>
                    <a:pt x="286288" y="153698"/>
                  </a:lnTo>
                  <a:lnTo>
                    <a:pt x="286719" y="152729"/>
                  </a:lnTo>
                  <a:lnTo>
                    <a:pt x="288388" y="146060"/>
                  </a:lnTo>
                  <a:lnTo>
                    <a:pt x="288885" y="139988"/>
                  </a:lnTo>
                  <a:lnTo>
                    <a:pt x="288923" y="138365"/>
                  </a:lnTo>
                  <a:lnTo>
                    <a:pt x="288281" y="131628"/>
                  </a:lnTo>
                  <a:lnTo>
                    <a:pt x="256722" y="103655"/>
                  </a:lnTo>
                  <a:lnTo>
                    <a:pt x="213327" y="95370"/>
                  </a:lnTo>
                  <a:lnTo>
                    <a:pt x="209749" y="94017"/>
                  </a:lnTo>
                  <a:lnTo>
                    <a:pt x="207885" y="92273"/>
                  </a:lnTo>
                  <a:lnTo>
                    <a:pt x="206081" y="90529"/>
                  </a:lnTo>
                  <a:lnTo>
                    <a:pt x="205209" y="88635"/>
                  </a:lnTo>
                  <a:lnTo>
                    <a:pt x="205209" y="83704"/>
                  </a:lnTo>
                  <a:lnTo>
                    <a:pt x="206713" y="81479"/>
                  </a:lnTo>
                  <a:lnTo>
                    <a:pt x="212846" y="78352"/>
                  </a:lnTo>
                  <a:lnTo>
                    <a:pt x="216514" y="77571"/>
                  </a:lnTo>
                  <a:lnTo>
                    <a:pt x="282612" y="77571"/>
                  </a:lnTo>
                  <a:lnTo>
                    <a:pt x="280338" y="71663"/>
                  </a:lnTo>
                  <a:lnTo>
                    <a:pt x="246558" y="47489"/>
                  </a:lnTo>
                  <a:lnTo>
                    <a:pt x="233925" y="45155"/>
                  </a:lnTo>
                  <a:lnTo>
                    <a:pt x="219701" y="44377"/>
                  </a:lnTo>
                  <a:close/>
                </a:path>
                <a:path w="1017269" h="236855">
                  <a:moveTo>
                    <a:pt x="282612" y="77571"/>
                  </a:moveTo>
                  <a:lnTo>
                    <a:pt x="224091" y="77571"/>
                  </a:lnTo>
                  <a:lnTo>
                    <a:pt x="227098" y="78142"/>
                  </a:lnTo>
                  <a:lnTo>
                    <a:pt x="229804" y="79284"/>
                  </a:lnTo>
                  <a:lnTo>
                    <a:pt x="239545" y="91281"/>
                  </a:lnTo>
                  <a:lnTo>
                    <a:pt x="285366" y="91281"/>
                  </a:lnTo>
                  <a:lnTo>
                    <a:pt x="283884" y="80874"/>
                  </a:lnTo>
                  <a:lnTo>
                    <a:pt x="282612" y="77571"/>
                  </a:lnTo>
                  <a:close/>
                </a:path>
                <a:path w="1017269" h="236855">
                  <a:moveTo>
                    <a:pt x="357841" y="46181"/>
                  </a:moveTo>
                  <a:lnTo>
                    <a:pt x="308051" y="46181"/>
                  </a:lnTo>
                  <a:lnTo>
                    <a:pt x="308150" y="136350"/>
                  </a:lnTo>
                  <a:lnTo>
                    <a:pt x="323746" y="175406"/>
                  </a:lnTo>
                  <a:lnTo>
                    <a:pt x="356398" y="186531"/>
                  </a:lnTo>
                  <a:lnTo>
                    <a:pt x="363890" y="186068"/>
                  </a:lnTo>
                  <a:lnTo>
                    <a:pt x="396294" y="164658"/>
                  </a:lnTo>
                  <a:lnTo>
                    <a:pt x="398972" y="158389"/>
                  </a:lnTo>
                  <a:lnTo>
                    <a:pt x="447679" y="158389"/>
                  </a:lnTo>
                  <a:lnTo>
                    <a:pt x="447679" y="146122"/>
                  </a:lnTo>
                  <a:lnTo>
                    <a:pt x="371431" y="146122"/>
                  </a:lnTo>
                  <a:lnTo>
                    <a:pt x="366560" y="144167"/>
                  </a:lnTo>
                  <a:lnTo>
                    <a:pt x="363072" y="140259"/>
                  </a:lnTo>
                  <a:lnTo>
                    <a:pt x="359645" y="136350"/>
                  </a:lnTo>
                  <a:lnTo>
                    <a:pt x="357901" y="130968"/>
                  </a:lnTo>
                  <a:lnTo>
                    <a:pt x="357841" y="46181"/>
                  </a:lnTo>
                  <a:close/>
                </a:path>
                <a:path w="1017269" h="236855">
                  <a:moveTo>
                    <a:pt x="447679" y="158389"/>
                  </a:moveTo>
                  <a:lnTo>
                    <a:pt x="400415" y="158389"/>
                  </a:lnTo>
                  <a:lnTo>
                    <a:pt x="400415" y="184727"/>
                  </a:lnTo>
                  <a:lnTo>
                    <a:pt x="447679" y="184727"/>
                  </a:lnTo>
                  <a:lnTo>
                    <a:pt x="447679" y="158389"/>
                  </a:lnTo>
                  <a:close/>
                </a:path>
                <a:path w="1017269" h="236855">
                  <a:moveTo>
                    <a:pt x="447679" y="46181"/>
                  </a:moveTo>
                  <a:lnTo>
                    <a:pt x="397889" y="46181"/>
                  </a:lnTo>
                  <a:lnTo>
                    <a:pt x="397949" y="128683"/>
                  </a:lnTo>
                  <a:lnTo>
                    <a:pt x="397138" y="132622"/>
                  </a:lnTo>
                  <a:lnTo>
                    <a:pt x="395454" y="135929"/>
                  </a:lnTo>
                  <a:lnTo>
                    <a:pt x="393830" y="139176"/>
                  </a:lnTo>
                  <a:lnTo>
                    <a:pt x="391485" y="141702"/>
                  </a:lnTo>
                  <a:lnTo>
                    <a:pt x="385412" y="145250"/>
                  </a:lnTo>
                  <a:lnTo>
                    <a:pt x="381834" y="146122"/>
                  </a:lnTo>
                  <a:lnTo>
                    <a:pt x="447679" y="146122"/>
                  </a:lnTo>
                  <a:lnTo>
                    <a:pt x="447679" y="46181"/>
                  </a:lnTo>
                  <a:close/>
                </a:path>
                <a:path w="1017269" h="236855">
                  <a:moveTo>
                    <a:pt x="522431" y="46181"/>
                  </a:moveTo>
                  <a:lnTo>
                    <a:pt x="473002" y="46181"/>
                  </a:lnTo>
                  <a:lnTo>
                    <a:pt x="473002" y="236681"/>
                  </a:lnTo>
                  <a:lnTo>
                    <a:pt x="522792" y="236681"/>
                  </a:lnTo>
                  <a:lnTo>
                    <a:pt x="522792" y="161997"/>
                  </a:lnTo>
                  <a:lnTo>
                    <a:pt x="605438" y="161997"/>
                  </a:lnTo>
                  <a:lnTo>
                    <a:pt x="609112" y="155232"/>
                  </a:lnTo>
                  <a:lnTo>
                    <a:pt x="611819" y="148286"/>
                  </a:lnTo>
                  <a:lnTo>
                    <a:pt x="539148" y="148286"/>
                  </a:lnTo>
                  <a:lnTo>
                    <a:pt x="535210" y="146964"/>
                  </a:lnTo>
                  <a:lnTo>
                    <a:pt x="521710" y="108599"/>
                  </a:lnTo>
                  <a:lnTo>
                    <a:pt x="522582" y="102736"/>
                  </a:lnTo>
                  <a:lnTo>
                    <a:pt x="539148" y="82622"/>
                  </a:lnTo>
                  <a:lnTo>
                    <a:pt x="611983" y="82622"/>
                  </a:lnTo>
                  <a:lnTo>
                    <a:pt x="608752" y="74684"/>
                  </a:lnTo>
                  <a:lnTo>
                    <a:pt x="606285" y="70355"/>
                  </a:lnTo>
                  <a:lnTo>
                    <a:pt x="522431" y="70355"/>
                  </a:lnTo>
                  <a:lnTo>
                    <a:pt x="522431" y="46181"/>
                  </a:lnTo>
                  <a:close/>
                </a:path>
                <a:path w="1017269" h="236855">
                  <a:moveTo>
                    <a:pt x="605438" y="161997"/>
                  </a:moveTo>
                  <a:lnTo>
                    <a:pt x="523514" y="161997"/>
                  </a:lnTo>
                  <a:lnTo>
                    <a:pt x="525438" y="166687"/>
                  </a:lnTo>
                  <a:lnTo>
                    <a:pt x="555625" y="186531"/>
                  </a:lnTo>
                  <a:lnTo>
                    <a:pt x="562119" y="186531"/>
                  </a:lnTo>
                  <a:lnTo>
                    <a:pt x="600453" y="169010"/>
                  </a:lnTo>
                  <a:lnTo>
                    <a:pt x="605438" y="161997"/>
                  </a:lnTo>
                  <a:close/>
                </a:path>
                <a:path w="1017269" h="236855">
                  <a:moveTo>
                    <a:pt x="611983" y="82622"/>
                  </a:moveTo>
                  <a:lnTo>
                    <a:pt x="548288" y="82622"/>
                  </a:lnTo>
                  <a:lnTo>
                    <a:pt x="552167" y="83945"/>
                  </a:lnTo>
                  <a:lnTo>
                    <a:pt x="555354" y="86590"/>
                  </a:lnTo>
                  <a:lnTo>
                    <a:pt x="558601" y="89176"/>
                  </a:lnTo>
                  <a:lnTo>
                    <a:pt x="561067" y="92934"/>
                  </a:lnTo>
                  <a:lnTo>
                    <a:pt x="562750" y="97865"/>
                  </a:lnTo>
                  <a:lnTo>
                    <a:pt x="564494" y="102736"/>
                  </a:lnTo>
                  <a:lnTo>
                    <a:pt x="565366" y="108599"/>
                  </a:lnTo>
                  <a:lnTo>
                    <a:pt x="565366" y="122309"/>
                  </a:lnTo>
                  <a:lnTo>
                    <a:pt x="564494" y="128202"/>
                  </a:lnTo>
                  <a:lnTo>
                    <a:pt x="562750" y="133133"/>
                  </a:lnTo>
                  <a:lnTo>
                    <a:pt x="561067" y="138004"/>
                  </a:lnTo>
                  <a:lnTo>
                    <a:pt x="558601" y="141762"/>
                  </a:lnTo>
                  <a:lnTo>
                    <a:pt x="552167" y="146994"/>
                  </a:lnTo>
                  <a:lnTo>
                    <a:pt x="548288" y="148286"/>
                  </a:lnTo>
                  <a:lnTo>
                    <a:pt x="611819" y="148286"/>
                  </a:lnTo>
                  <a:lnTo>
                    <a:pt x="612388" y="146826"/>
                  </a:lnTo>
                  <a:lnTo>
                    <a:pt x="614727" y="137395"/>
                  </a:lnTo>
                  <a:lnTo>
                    <a:pt x="616131" y="126937"/>
                  </a:lnTo>
                  <a:lnTo>
                    <a:pt x="616599" y="115454"/>
                  </a:lnTo>
                  <a:lnTo>
                    <a:pt x="616108" y="103503"/>
                  </a:lnTo>
                  <a:lnTo>
                    <a:pt x="614637" y="92724"/>
                  </a:lnTo>
                  <a:lnTo>
                    <a:pt x="612185" y="83118"/>
                  </a:lnTo>
                  <a:lnTo>
                    <a:pt x="611983" y="82622"/>
                  </a:lnTo>
                  <a:close/>
                </a:path>
                <a:path w="1017269" h="236855">
                  <a:moveTo>
                    <a:pt x="562480" y="44377"/>
                  </a:moveTo>
                  <a:lnTo>
                    <a:pt x="555625" y="44377"/>
                  </a:lnTo>
                  <a:lnTo>
                    <a:pt x="549611" y="45580"/>
                  </a:lnTo>
                  <a:lnTo>
                    <a:pt x="544440" y="47985"/>
                  </a:lnTo>
                  <a:lnTo>
                    <a:pt x="539268" y="50330"/>
                  </a:lnTo>
                  <a:lnTo>
                    <a:pt x="534939" y="53487"/>
                  </a:lnTo>
                  <a:lnTo>
                    <a:pt x="531451" y="57456"/>
                  </a:lnTo>
                  <a:lnTo>
                    <a:pt x="527963" y="61365"/>
                  </a:lnTo>
                  <a:lnTo>
                    <a:pt x="525318" y="65664"/>
                  </a:lnTo>
                  <a:lnTo>
                    <a:pt x="523514" y="70355"/>
                  </a:lnTo>
                  <a:lnTo>
                    <a:pt x="606285" y="70355"/>
                  </a:lnTo>
                  <a:lnTo>
                    <a:pt x="575852" y="46204"/>
                  </a:lnTo>
                  <a:lnTo>
                    <a:pt x="569250" y="44834"/>
                  </a:lnTo>
                  <a:lnTo>
                    <a:pt x="562480" y="44377"/>
                  </a:lnTo>
                  <a:close/>
                </a:path>
                <a:path w="1017269" h="236855">
                  <a:moveTo>
                    <a:pt x="686886" y="46181"/>
                  </a:moveTo>
                  <a:lnTo>
                    <a:pt x="637457" y="46181"/>
                  </a:lnTo>
                  <a:lnTo>
                    <a:pt x="637457" y="236681"/>
                  </a:lnTo>
                  <a:lnTo>
                    <a:pt x="687247" y="236681"/>
                  </a:lnTo>
                  <a:lnTo>
                    <a:pt x="687247" y="161997"/>
                  </a:lnTo>
                  <a:lnTo>
                    <a:pt x="769893" y="161997"/>
                  </a:lnTo>
                  <a:lnTo>
                    <a:pt x="773567" y="155232"/>
                  </a:lnTo>
                  <a:lnTo>
                    <a:pt x="776274" y="148286"/>
                  </a:lnTo>
                  <a:lnTo>
                    <a:pt x="703603" y="148286"/>
                  </a:lnTo>
                  <a:lnTo>
                    <a:pt x="699665" y="146964"/>
                  </a:lnTo>
                  <a:lnTo>
                    <a:pt x="686165" y="108599"/>
                  </a:lnTo>
                  <a:lnTo>
                    <a:pt x="687037" y="102736"/>
                  </a:lnTo>
                  <a:lnTo>
                    <a:pt x="703603" y="82622"/>
                  </a:lnTo>
                  <a:lnTo>
                    <a:pt x="776438" y="82622"/>
                  </a:lnTo>
                  <a:lnTo>
                    <a:pt x="773207" y="74684"/>
                  </a:lnTo>
                  <a:lnTo>
                    <a:pt x="770740" y="70355"/>
                  </a:lnTo>
                  <a:lnTo>
                    <a:pt x="686886" y="70355"/>
                  </a:lnTo>
                  <a:lnTo>
                    <a:pt x="686886" y="46181"/>
                  </a:lnTo>
                  <a:close/>
                </a:path>
                <a:path w="1017269" h="236855">
                  <a:moveTo>
                    <a:pt x="769893" y="161997"/>
                  </a:moveTo>
                  <a:lnTo>
                    <a:pt x="687969" y="161997"/>
                  </a:lnTo>
                  <a:lnTo>
                    <a:pt x="689893" y="166687"/>
                  </a:lnTo>
                  <a:lnTo>
                    <a:pt x="720080" y="186531"/>
                  </a:lnTo>
                  <a:lnTo>
                    <a:pt x="726574" y="186531"/>
                  </a:lnTo>
                  <a:lnTo>
                    <a:pt x="764908" y="169010"/>
                  </a:lnTo>
                  <a:lnTo>
                    <a:pt x="769893" y="161997"/>
                  </a:lnTo>
                  <a:close/>
                </a:path>
                <a:path w="1017269" h="236855">
                  <a:moveTo>
                    <a:pt x="776438" y="82622"/>
                  </a:moveTo>
                  <a:lnTo>
                    <a:pt x="712743" y="82622"/>
                  </a:lnTo>
                  <a:lnTo>
                    <a:pt x="716622" y="83945"/>
                  </a:lnTo>
                  <a:lnTo>
                    <a:pt x="719809" y="86590"/>
                  </a:lnTo>
                  <a:lnTo>
                    <a:pt x="723056" y="89176"/>
                  </a:lnTo>
                  <a:lnTo>
                    <a:pt x="725522" y="92934"/>
                  </a:lnTo>
                  <a:lnTo>
                    <a:pt x="727205" y="97865"/>
                  </a:lnTo>
                  <a:lnTo>
                    <a:pt x="728949" y="102736"/>
                  </a:lnTo>
                  <a:lnTo>
                    <a:pt x="729821" y="108599"/>
                  </a:lnTo>
                  <a:lnTo>
                    <a:pt x="729821" y="122309"/>
                  </a:lnTo>
                  <a:lnTo>
                    <a:pt x="728949" y="128202"/>
                  </a:lnTo>
                  <a:lnTo>
                    <a:pt x="727205" y="133133"/>
                  </a:lnTo>
                  <a:lnTo>
                    <a:pt x="725522" y="138004"/>
                  </a:lnTo>
                  <a:lnTo>
                    <a:pt x="723056" y="141762"/>
                  </a:lnTo>
                  <a:lnTo>
                    <a:pt x="716622" y="146994"/>
                  </a:lnTo>
                  <a:lnTo>
                    <a:pt x="712743" y="148286"/>
                  </a:lnTo>
                  <a:lnTo>
                    <a:pt x="776274" y="148286"/>
                  </a:lnTo>
                  <a:lnTo>
                    <a:pt x="776843" y="146826"/>
                  </a:lnTo>
                  <a:lnTo>
                    <a:pt x="779182" y="137395"/>
                  </a:lnTo>
                  <a:lnTo>
                    <a:pt x="780586" y="126937"/>
                  </a:lnTo>
                  <a:lnTo>
                    <a:pt x="781054" y="115454"/>
                  </a:lnTo>
                  <a:lnTo>
                    <a:pt x="780564" y="103503"/>
                  </a:lnTo>
                  <a:lnTo>
                    <a:pt x="779092" y="92724"/>
                  </a:lnTo>
                  <a:lnTo>
                    <a:pt x="776640" y="83118"/>
                  </a:lnTo>
                  <a:lnTo>
                    <a:pt x="776438" y="82622"/>
                  </a:lnTo>
                  <a:close/>
                </a:path>
                <a:path w="1017269" h="236855">
                  <a:moveTo>
                    <a:pt x="726935" y="44377"/>
                  </a:moveTo>
                  <a:lnTo>
                    <a:pt x="720080" y="44377"/>
                  </a:lnTo>
                  <a:lnTo>
                    <a:pt x="714066" y="45580"/>
                  </a:lnTo>
                  <a:lnTo>
                    <a:pt x="708895" y="47985"/>
                  </a:lnTo>
                  <a:lnTo>
                    <a:pt x="703724" y="50330"/>
                  </a:lnTo>
                  <a:lnTo>
                    <a:pt x="699394" y="53487"/>
                  </a:lnTo>
                  <a:lnTo>
                    <a:pt x="695906" y="57456"/>
                  </a:lnTo>
                  <a:lnTo>
                    <a:pt x="692419" y="61365"/>
                  </a:lnTo>
                  <a:lnTo>
                    <a:pt x="689773" y="65664"/>
                  </a:lnTo>
                  <a:lnTo>
                    <a:pt x="687969" y="70355"/>
                  </a:lnTo>
                  <a:lnTo>
                    <a:pt x="770740" y="70355"/>
                  </a:lnTo>
                  <a:lnTo>
                    <a:pt x="740307" y="46204"/>
                  </a:lnTo>
                  <a:lnTo>
                    <a:pt x="733705" y="44834"/>
                  </a:lnTo>
                  <a:lnTo>
                    <a:pt x="726935" y="44377"/>
                  </a:lnTo>
                  <a:close/>
                </a:path>
                <a:path w="1017269" h="236855">
                  <a:moveTo>
                    <a:pt x="851702" y="0"/>
                  </a:moveTo>
                  <a:lnTo>
                    <a:pt x="801912" y="0"/>
                  </a:lnTo>
                  <a:lnTo>
                    <a:pt x="801912" y="184727"/>
                  </a:lnTo>
                  <a:lnTo>
                    <a:pt x="851702" y="184727"/>
                  </a:lnTo>
                  <a:lnTo>
                    <a:pt x="851702" y="0"/>
                  </a:lnTo>
                  <a:close/>
                </a:path>
                <a:path w="1017269" h="236855">
                  <a:moveTo>
                    <a:pt x="888255" y="196453"/>
                  </a:moveTo>
                  <a:lnTo>
                    <a:pt x="877432" y="231811"/>
                  </a:lnTo>
                  <a:lnTo>
                    <a:pt x="881340" y="233314"/>
                  </a:lnTo>
                  <a:lnTo>
                    <a:pt x="885880" y="234486"/>
                  </a:lnTo>
                  <a:lnTo>
                    <a:pt x="891052" y="235328"/>
                  </a:lnTo>
                  <a:lnTo>
                    <a:pt x="896223" y="236230"/>
                  </a:lnTo>
                  <a:lnTo>
                    <a:pt x="901665" y="236681"/>
                  </a:lnTo>
                  <a:lnTo>
                    <a:pt x="907378" y="236681"/>
                  </a:lnTo>
                  <a:lnTo>
                    <a:pt x="950432" y="222971"/>
                  </a:lnTo>
                  <a:lnTo>
                    <a:pt x="955183" y="216838"/>
                  </a:lnTo>
                  <a:lnTo>
                    <a:pt x="959994" y="210764"/>
                  </a:lnTo>
                  <a:lnTo>
                    <a:pt x="963662" y="203909"/>
                  </a:lnTo>
                  <a:lnTo>
                    <a:pt x="965064" y="199670"/>
                  </a:lnTo>
                  <a:lnTo>
                    <a:pt x="902868" y="199670"/>
                  </a:lnTo>
                  <a:lnTo>
                    <a:pt x="896073" y="198828"/>
                  </a:lnTo>
                  <a:lnTo>
                    <a:pt x="892344" y="197896"/>
                  </a:lnTo>
                  <a:lnTo>
                    <a:pt x="888255" y="196453"/>
                  </a:lnTo>
                  <a:close/>
                </a:path>
                <a:path w="1017269" h="236855">
                  <a:moveTo>
                    <a:pt x="917841" y="46181"/>
                  </a:moveTo>
                  <a:lnTo>
                    <a:pt x="865886" y="46181"/>
                  </a:lnTo>
                  <a:lnTo>
                    <a:pt x="914593" y="190860"/>
                  </a:lnTo>
                  <a:lnTo>
                    <a:pt x="912429" y="195911"/>
                  </a:lnTo>
                  <a:lnTo>
                    <a:pt x="910655" y="197625"/>
                  </a:lnTo>
                  <a:lnTo>
                    <a:pt x="905784" y="199429"/>
                  </a:lnTo>
                  <a:lnTo>
                    <a:pt x="902868" y="199670"/>
                  </a:lnTo>
                  <a:lnTo>
                    <a:pt x="965064" y="199670"/>
                  </a:lnTo>
                  <a:lnTo>
                    <a:pt x="966309" y="195911"/>
                  </a:lnTo>
                  <a:lnTo>
                    <a:pt x="984400" y="142153"/>
                  </a:lnTo>
                  <a:lnTo>
                    <a:pt x="940210" y="142153"/>
                  </a:lnTo>
                  <a:lnTo>
                    <a:pt x="917841" y="46181"/>
                  </a:lnTo>
                  <a:close/>
                </a:path>
                <a:path w="1017269" h="236855">
                  <a:moveTo>
                    <a:pt x="1016699" y="46181"/>
                  </a:moveTo>
                  <a:lnTo>
                    <a:pt x="964383" y="46181"/>
                  </a:lnTo>
                  <a:lnTo>
                    <a:pt x="941653" y="142153"/>
                  </a:lnTo>
                  <a:lnTo>
                    <a:pt x="984400" y="142153"/>
                  </a:lnTo>
                  <a:lnTo>
                    <a:pt x="1016699" y="461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591300" y="609600"/>
              <a:ext cx="1066800" cy="850900"/>
            </a:xfrm>
            <a:custGeom>
              <a:avLst/>
              <a:gdLst/>
              <a:ahLst/>
              <a:cxnLst/>
              <a:rect l="l" t="t" r="r" b="b"/>
              <a:pathLst>
                <a:path w="1066800" h="850900">
                  <a:moveTo>
                    <a:pt x="10668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066800" y="850900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63B8FF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400" y="152400"/>
              <a:ext cx="1957982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508000"/>
            <a:ext cx="13423900" cy="13423900"/>
            <a:chOff x="508000" y="508000"/>
            <a:chExt cx="13423900" cy="13423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45400" y="609600"/>
              <a:ext cx="1066800" cy="850900"/>
            </a:xfrm>
            <a:custGeom>
              <a:avLst/>
              <a:gdLst/>
              <a:ahLst/>
              <a:cxnLst/>
              <a:rect l="l" t="t" r="r" b="b"/>
              <a:pathLst>
                <a:path w="1066800" h="850900">
                  <a:moveTo>
                    <a:pt x="10668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066800" y="850900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63B8FF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7899" y="945577"/>
              <a:ext cx="12251055" cy="236854"/>
            </a:xfrm>
            <a:custGeom>
              <a:avLst/>
              <a:gdLst/>
              <a:ahLst/>
              <a:cxnLst/>
              <a:rect l="l" t="t" r="r" b="b"/>
              <a:pathLst>
                <a:path w="12251055" h="236855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251055" h="236855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77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59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87"/>
                  </a:lnTo>
                  <a:lnTo>
                    <a:pt x="285369" y="91287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16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96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80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251055" h="236855">
                  <a:moveTo>
                    <a:pt x="447675" y="46177"/>
                  </a:moveTo>
                  <a:lnTo>
                    <a:pt x="397891" y="46177"/>
                  </a:lnTo>
                  <a:lnTo>
                    <a:pt x="397954" y="128689"/>
                  </a:lnTo>
                  <a:lnTo>
                    <a:pt x="397141" y="132626"/>
                  </a:lnTo>
                  <a:lnTo>
                    <a:pt x="395452" y="135928"/>
                  </a:lnTo>
                  <a:lnTo>
                    <a:pt x="393827" y="139179"/>
                  </a:lnTo>
                  <a:lnTo>
                    <a:pt x="391490" y="141706"/>
                  </a:lnTo>
                  <a:lnTo>
                    <a:pt x="385406" y="145249"/>
                  </a:lnTo>
                  <a:lnTo>
                    <a:pt x="381838" y="146126"/>
                  </a:lnTo>
                  <a:lnTo>
                    <a:pt x="371436" y="146126"/>
                  </a:lnTo>
                  <a:lnTo>
                    <a:pt x="357835" y="46177"/>
                  </a:lnTo>
                  <a:lnTo>
                    <a:pt x="308051" y="46177"/>
                  </a:lnTo>
                  <a:lnTo>
                    <a:pt x="308152" y="136347"/>
                  </a:lnTo>
                  <a:lnTo>
                    <a:pt x="323748" y="175412"/>
                  </a:lnTo>
                  <a:lnTo>
                    <a:pt x="356400" y="186537"/>
                  </a:lnTo>
                  <a:lnTo>
                    <a:pt x="363893" y="186067"/>
                  </a:lnTo>
                  <a:lnTo>
                    <a:pt x="396290" y="164655"/>
                  </a:lnTo>
                  <a:lnTo>
                    <a:pt x="398970" y="158394"/>
                  </a:lnTo>
                  <a:lnTo>
                    <a:pt x="400418" y="158394"/>
                  </a:lnTo>
                  <a:lnTo>
                    <a:pt x="400418" y="184721"/>
                  </a:lnTo>
                  <a:lnTo>
                    <a:pt x="447675" y="184721"/>
                  </a:lnTo>
                  <a:lnTo>
                    <a:pt x="447675" y="158394"/>
                  </a:lnTo>
                  <a:lnTo>
                    <a:pt x="447675" y="146126"/>
                  </a:lnTo>
                  <a:lnTo>
                    <a:pt x="447675" y="46177"/>
                  </a:lnTo>
                  <a:close/>
                </a:path>
                <a:path w="12251055" h="236855">
                  <a:moveTo>
                    <a:pt x="616597" y="115455"/>
                  </a:moveTo>
                  <a:lnTo>
                    <a:pt x="616115" y="103505"/>
                  </a:lnTo>
                  <a:lnTo>
                    <a:pt x="614641" y="92722"/>
                  </a:lnTo>
                  <a:lnTo>
                    <a:pt x="612190" y="83121"/>
                  </a:lnTo>
                  <a:lnTo>
                    <a:pt x="611987" y="82626"/>
                  </a:lnTo>
                  <a:lnTo>
                    <a:pt x="608749" y="74688"/>
                  </a:lnTo>
                  <a:lnTo>
                    <a:pt x="606285" y="70358"/>
                  </a:lnTo>
                  <a:lnTo>
                    <a:pt x="604583" y="67360"/>
                  </a:lnTo>
                  <a:lnTo>
                    <a:pt x="599821" y="61087"/>
                  </a:lnTo>
                  <a:lnTo>
                    <a:pt x="565365" y="44577"/>
                  </a:lnTo>
                  <a:lnTo>
                    <a:pt x="565365" y="108597"/>
                  </a:lnTo>
                  <a:lnTo>
                    <a:pt x="565365" y="122313"/>
                  </a:lnTo>
                  <a:lnTo>
                    <a:pt x="564489" y="128206"/>
                  </a:lnTo>
                  <a:lnTo>
                    <a:pt x="562749" y="133134"/>
                  </a:lnTo>
                  <a:lnTo>
                    <a:pt x="561073" y="138010"/>
                  </a:lnTo>
                  <a:lnTo>
                    <a:pt x="558596" y="141757"/>
                  </a:lnTo>
                  <a:lnTo>
                    <a:pt x="552170" y="146989"/>
                  </a:lnTo>
                  <a:lnTo>
                    <a:pt x="548284" y="148285"/>
                  </a:lnTo>
                  <a:lnTo>
                    <a:pt x="539153" y="148285"/>
                  </a:lnTo>
                  <a:lnTo>
                    <a:pt x="521716" y="108597"/>
                  </a:lnTo>
                  <a:lnTo>
                    <a:pt x="522579" y="102743"/>
                  </a:lnTo>
                  <a:lnTo>
                    <a:pt x="539153" y="82626"/>
                  </a:lnTo>
                  <a:lnTo>
                    <a:pt x="548284" y="82626"/>
                  </a:lnTo>
                  <a:lnTo>
                    <a:pt x="552170" y="83947"/>
                  </a:lnTo>
                  <a:lnTo>
                    <a:pt x="555358" y="86588"/>
                  </a:lnTo>
                  <a:lnTo>
                    <a:pt x="558596" y="89179"/>
                  </a:lnTo>
                  <a:lnTo>
                    <a:pt x="561073" y="92938"/>
                  </a:lnTo>
                  <a:lnTo>
                    <a:pt x="562749" y="97866"/>
                  </a:lnTo>
                  <a:lnTo>
                    <a:pt x="564489" y="102743"/>
                  </a:lnTo>
                  <a:lnTo>
                    <a:pt x="565365" y="108597"/>
                  </a:lnTo>
                  <a:lnTo>
                    <a:pt x="565365" y="44577"/>
                  </a:lnTo>
                  <a:lnTo>
                    <a:pt x="562483" y="44373"/>
                  </a:lnTo>
                  <a:lnTo>
                    <a:pt x="555625" y="44373"/>
                  </a:lnTo>
                  <a:lnTo>
                    <a:pt x="549617" y="45580"/>
                  </a:lnTo>
                  <a:lnTo>
                    <a:pt x="544436" y="47980"/>
                  </a:lnTo>
                  <a:lnTo>
                    <a:pt x="539267" y="50330"/>
                  </a:lnTo>
                  <a:lnTo>
                    <a:pt x="534936" y="53492"/>
                  </a:lnTo>
                  <a:lnTo>
                    <a:pt x="531456" y="57454"/>
                  </a:lnTo>
                  <a:lnTo>
                    <a:pt x="527964" y="61366"/>
                  </a:lnTo>
                  <a:lnTo>
                    <a:pt x="525322" y="65659"/>
                  </a:lnTo>
                  <a:lnTo>
                    <a:pt x="523519" y="70358"/>
                  </a:lnTo>
                  <a:lnTo>
                    <a:pt x="522427" y="70358"/>
                  </a:lnTo>
                  <a:lnTo>
                    <a:pt x="522427" y="46177"/>
                  </a:lnTo>
                  <a:lnTo>
                    <a:pt x="472998" y="46177"/>
                  </a:lnTo>
                  <a:lnTo>
                    <a:pt x="472998" y="236677"/>
                  </a:lnTo>
                  <a:lnTo>
                    <a:pt x="522795" y="236677"/>
                  </a:lnTo>
                  <a:lnTo>
                    <a:pt x="522795" y="162001"/>
                  </a:lnTo>
                  <a:lnTo>
                    <a:pt x="523519" y="162001"/>
                  </a:lnTo>
                  <a:lnTo>
                    <a:pt x="555625" y="186537"/>
                  </a:lnTo>
                  <a:lnTo>
                    <a:pt x="562114" y="186537"/>
                  </a:lnTo>
                  <a:lnTo>
                    <a:pt x="600456" y="169011"/>
                  </a:lnTo>
                  <a:lnTo>
                    <a:pt x="605434" y="162001"/>
                  </a:lnTo>
                  <a:lnTo>
                    <a:pt x="609117" y="155232"/>
                  </a:lnTo>
                  <a:lnTo>
                    <a:pt x="611822" y="148285"/>
                  </a:lnTo>
                  <a:lnTo>
                    <a:pt x="612394" y="146824"/>
                  </a:lnTo>
                  <a:lnTo>
                    <a:pt x="614730" y="137401"/>
                  </a:lnTo>
                  <a:lnTo>
                    <a:pt x="616127" y="126936"/>
                  </a:lnTo>
                  <a:lnTo>
                    <a:pt x="616597" y="115455"/>
                  </a:lnTo>
                  <a:close/>
                </a:path>
                <a:path w="12251055" h="236855">
                  <a:moveTo>
                    <a:pt x="781050" y="115455"/>
                  </a:moveTo>
                  <a:lnTo>
                    <a:pt x="780567" y="103505"/>
                  </a:lnTo>
                  <a:lnTo>
                    <a:pt x="779094" y="92722"/>
                  </a:lnTo>
                  <a:lnTo>
                    <a:pt x="776643" y="83121"/>
                  </a:lnTo>
                  <a:lnTo>
                    <a:pt x="776439" y="82626"/>
                  </a:lnTo>
                  <a:lnTo>
                    <a:pt x="773201" y="74688"/>
                  </a:lnTo>
                  <a:lnTo>
                    <a:pt x="770737" y="70358"/>
                  </a:lnTo>
                  <a:lnTo>
                    <a:pt x="769035" y="67360"/>
                  </a:lnTo>
                  <a:lnTo>
                    <a:pt x="764273" y="61087"/>
                  </a:lnTo>
                  <a:lnTo>
                    <a:pt x="729818" y="44577"/>
                  </a:lnTo>
                  <a:lnTo>
                    <a:pt x="729818" y="108597"/>
                  </a:lnTo>
                  <a:lnTo>
                    <a:pt x="729818" y="122313"/>
                  </a:lnTo>
                  <a:lnTo>
                    <a:pt x="728954" y="128206"/>
                  </a:lnTo>
                  <a:lnTo>
                    <a:pt x="727202" y="133134"/>
                  </a:lnTo>
                  <a:lnTo>
                    <a:pt x="725525" y="138010"/>
                  </a:lnTo>
                  <a:lnTo>
                    <a:pt x="723061" y="141757"/>
                  </a:lnTo>
                  <a:lnTo>
                    <a:pt x="716622" y="146989"/>
                  </a:lnTo>
                  <a:lnTo>
                    <a:pt x="712749" y="148285"/>
                  </a:lnTo>
                  <a:lnTo>
                    <a:pt x="703605" y="148285"/>
                  </a:lnTo>
                  <a:lnTo>
                    <a:pt x="686168" y="108597"/>
                  </a:lnTo>
                  <a:lnTo>
                    <a:pt x="687031" y="102743"/>
                  </a:lnTo>
                  <a:lnTo>
                    <a:pt x="703605" y="82626"/>
                  </a:lnTo>
                  <a:lnTo>
                    <a:pt x="712749" y="82626"/>
                  </a:lnTo>
                  <a:lnTo>
                    <a:pt x="716622" y="83947"/>
                  </a:lnTo>
                  <a:lnTo>
                    <a:pt x="719810" y="86588"/>
                  </a:lnTo>
                  <a:lnTo>
                    <a:pt x="723061" y="89179"/>
                  </a:lnTo>
                  <a:lnTo>
                    <a:pt x="725525" y="92938"/>
                  </a:lnTo>
                  <a:lnTo>
                    <a:pt x="727202" y="97866"/>
                  </a:lnTo>
                  <a:lnTo>
                    <a:pt x="728954" y="102743"/>
                  </a:lnTo>
                  <a:lnTo>
                    <a:pt x="729818" y="108597"/>
                  </a:lnTo>
                  <a:lnTo>
                    <a:pt x="729818" y="44577"/>
                  </a:lnTo>
                  <a:lnTo>
                    <a:pt x="726935" y="44373"/>
                  </a:lnTo>
                  <a:lnTo>
                    <a:pt x="720077" y="44373"/>
                  </a:lnTo>
                  <a:lnTo>
                    <a:pt x="714070" y="45580"/>
                  </a:lnTo>
                  <a:lnTo>
                    <a:pt x="708901" y="47980"/>
                  </a:lnTo>
                  <a:lnTo>
                    <a:pt x="703719" y="50330"/>
                  </a:lnTo>
                  <a:lnTo>
                    <a:pt x="699389" y="53492"/>
                  </a:lnTo>
                  <a:lnTo>
                    <a:pt x="695909" y="57454"/>
                  </a:lnTo>
                  <a:lnTo>
                    <a:pt x="692416" y="61366"/>
                  </a:lnTo>
                  <a:lnTo>
                    <a:pt x="689775" y="65659"/>
                  </a:lnTo>
                  <a:lnTo>
                    <a:pt x="687971" y="70358"/>
                  </a:lnTo>
                  <a:lnTo>
                    <a:pt x="686892" y="70358"/>
                  </a:lnTo>
                  <a:lnTo>
                    <a:pt x="686892" y="46177"/>
                  </a:lnTo>
                  <a:lnTo>
                    <a:pt x="637463" y="46177"/>
                  </a:lnTo>
                  <a:lnTo>
                    <a:pt x="637463" y="236677"/>
                  </a:lnTo>
                  <a:lnTo>
                    <a:pt x="687247" y="236677"/>
                  </a:lnTo>
                  <a:lnTo>
                    <a:pt x="687247" y="162001"/>
                  </a:lnTo>
                  <a:lnTo>
                    <a:pt x="687971" y="162001"/>
                  </a:lnTo>
                  <a:lnTo>
                    <a:pt x="720077" y="186537"/>
                  </a:lnTo>
                  <a:lnTo>
                    <a:pt x="726579" y="186537"/>
                  </a:lnTo>
                  <a:lnTo>
                    <a:pt x="764908" y="169011"/>
                  </a:lnTo>
                  <a:lnTo>
                    <a:pt x="776274" y="148285"/>
                  </a:lnTo>
                  <a:lnTo>
                    <a:pt x="776846" y="146824"/>
                  </a:lnTo>
                  <a:lnTo>
                    <a:pt x="779183" y="137401"/>
                  </a:lnTo>
                  <a:lnTo>
                    <a:pt x="780592" y="126936"/>
                  </a:lnTo>
                  <a:lnTo>
                    <a:pt x="781050" y="115455"/>
                  </a:lnTo>
                  <a:close/>
                </a:path>
                <a:path w="12251055" h="236855">
                  <a:moveTo>
                    <a:pt x="851700" y="0"/>
                  </a:moveTo>
                  <a:lnTo>
                    <a:pt x="801916" y="0"/>
                  </a:lnTo>
                  <a:lnTo>
                    <a:pt x="801916" y="184721"/>
                  </a:lnTo>
                  <a:lnTo>
                    <a:pt x="851700" y="184721"/>
                  </a:lnTo>
                  <a:lnTo>
                    <a:pt x="851700" y="0"/>
                  </a:lnTo>
                  <a:close/>
                </a:path>
                <a:path w="12251055" h="236855">
                  <a:moveTo>
                    <a:pt x="1016698" y="46177"/>
                  </a:moveTo>
                  <a:lnTo>
                    <a:pt x="964387" y="46177"/>
                  </a:lnTo>
                  <a:lnTo>
                    <a:pt x="941654" y="142151"/>
                  </a:lnTo>
                  <a:lnTo>
                    <a:pt x="940206" y="142151"/>
                  </a:lnTo>
                  <a:lnTo>
                    <a:pt x="917841" y="46177"/>
                  </a:lnTo>
                  <a:lnTo>
                    <a:pt x="865886" y="46177"/>
                  </a:lnTo>
                  <a:lnTo>
                    <a:pt x="914590" y="190855"/>
                  </a:lnTo>
                  <a:lnTo>
                    <a:pt x="912431" y="195910"/>
                  </a:lnTo>
                  <a:lnTo>
                    <a:pt x="910653" y="197624"/>
                  </a:lnTo>
                  <a:lnTo>
                    <a:pt x="905789" y="199428"/>
                  </a:lnTo>
                  <a:lnTo>
                    <a:pt x="902868" y="199669"/>
                  </a:lnTo>
                  <a:lnTo>
                    <a:pt x="896073" y="198831"/>
                  </a:lnTo>
                  <a:lnTo>
                    <a:pt x="892340" y="197891"/>
                  </a:lnTo>
                  <a:lnTo>
                    <a:pt x="888250" y="196456"/>
                  </a:lnTo>
                  <a:lnTo>
                    <a:pt x="877430" y="231813"/>
                  </a:lnTo>
                  <a:lnTo>
                    <a:pt x="881341" y="233311"/>
                  </a:lnTo>
                  <a:lnTo>
                    <a:pt x="885875" y="234492"/>
                  </a:lnTo>
                  <a:lnTo>
                    <a:pt x="891057" y="235331"/>
                  </a:lnTo>
                  <a:lnTo>
                    <a:pt x="896226" y="236232"/>
                  </a:lnTo>
                  <a:lnTo>
                    <a:pt x="901661" y="236677"/>
                  </a:lnTo>
                  <a:lnTo>
                    <a:pt x="907376" y="236677"/>
                  </a:lnTo>
                  <a:lnTo>
                    <a:pt x="950429" y="222973"/>
                  </a:lnTo>
                  <a:lnTo>
                    <a:pt x="955179" y="216839"/>
                  </a:lnTo>
                  <a:lnTo>
                    <a:pt x="959993" y="210769"/>
                  </a:lnTo>
                  <a:lnTo>
                    <a:pt x="963663" y="203911"/>
                  </a:lnTo>
                  <a:lnTo>
                    <a:pt x="965060" y="199669"/>
                  </a:lnTo>
                  <a:lnTo>
                    <a:pt x="966304" y="195910"/>
                  </a:lnTo>
                  <a:lnTo>
                    <a:pt x="984402" y="142151"/>
                  </a:lnTo>
                  <a:lnTo>
                    <a:pt x="1016698" y="46177"/>
                  </a:lnTo>
                  <a:close/>
                </a:path>
                <a:path w="12251055" h="236855">
                  <a:moveTo>
                    <a:pt x="4810950" y="18402"/>
                  </a:moveTo>
                  <a:lnTo>
                    <a:pt x="4800993" y="18402"/>
                  </a:lnTo>
                  <a:lnTo>
                    <a:pt x="4794288" y="18402"/>
                  </a:lnTo>
                  <a:lnTo>
                    <a:pt x="4719713" y="18402"/>
                  </a:lnTo>
                  <a:lnTo>
                    <a:pt x="4719713" y="32219"/>
                  </a:lnTo>
                  <a:lnTo>
                    <a:pt x="4794212" y="32219"/>
                  </a:lnTo>
                  <a:lnTo>
                    <a:pt x="4794186" y="38328"/>
                  </a:lnTo>
                  <a:lnTo>
                    <a:pt x="4793704" y="49822"/>
                  </a:lnTo>
                  <a:lnTo>
                    <a:pt x="4792307" y="64020"/>
                  </a:lnTo>
                  <a:lnTo>
                    <a:pt x="4789614" y="80784"/>
                  </a:lnTo>
                  <a:lnTo>
                    <a:pt x="4806073" y="82613"/>
                  </a:lnTo>
                  <a:lnTo>
                    <a:pt x="4808893" y="65595"/>
                  </a:lnTo>
                  <a:lnTo>
                    <a:pt x="4810341" y="50812"/>
                  </a:lnTo>
                  <a:lnTo>
                    <a:pt x="4810874" y="38328"/>
                  </a:lnTo>
                  <a:lnTo>
                    <a:pt x="4810912" y="32219"/>
                  </a:lnTo>
                  <a:lnTo>
                    <a:pt x="4810950" y="18402"/>
                  </a:lnTo>
                  <a:close/>
                </a:path>
                <a:path w="12251055" h="236855">
                  <a:moveTo>
                    <a:pt x="4824768" y="105778"/>
                  </a:moveTo>
                  <a:lnTo>
                    <a:pt x="4824717" y="105371"/>
                  </a:lnTo>
                  <a:lnTo>
                    <a:pt x="4823549" y="93586"/>
                  </a:lnTo>
                  <a:lnTo>
                    <a:pt x="4794491" y="96659"/>
                  </a:lnTo>
                  <a:lnTo>
                    <a:pt x="4764011" y="98450"/>
                  </a:lnTo>
                  <a:lnTo>
                    <a:pt x="4764011" y="59448"/>
                  </a:lnTo>
                  <a:lnTo>
                    <a:pt x="4747349" y="59448"/>
                  </a:lnTo>
                  <a:lnTo>
                    <a:pt x="4747349" y="98933"/>
                  </a:lnTo>
                  <a:lnTo>
                    <a:pt x="4735080" y="99275"/>
                  </a:lnTo>
                  <a:lnTo>
                    <a:pt x="4708537" y="99479"/>
                  </a:lnTo>
                  <a:lnTo>
                    <a:pt x="4710366" y="113296"/>
                  </a:lnTo>
                  <a:lnTo>
                    <a:pt x="4736490" y="113068"/>
                  </a:lnTo>
                  <a:lnTo>
                    <a:pt x="4765357" y="112052"/>
                  </a:lnTo>
                  <a:lnTo>
                    <a:pt x="4795317" y="109791"/>
                  </a:lnTo>
                  <a:lnTo>
                    <a:pt x="4824768" y="105778"/>
                  </a:lnTo>
                  <a:close/>
                </a:path>
                <a:path w="12251055" h="236855">
                  <a:moveTo>
                    <a:pt x="4858702" y="169989"/>
                  </a:moveTo>
                  <a:lnTo>
                    <a:pt x="4753445" y="169989"/>
                  </a:lnTo>
                  <a:lnTo>
                    <a:pt x="4753445" y="129755"/>
                  </a:lnTo>
                  <a:lnTo>
                    <a:pt x="4736782" y="129755"/>
                  </a:lnTo>
                  <a:lnTo>
                    <a:pt x="4736782" y="183807"/>
                  </a:lnTo>
                  <a:lnTo>
                    <a:pt x="4858702" y="183807"/>
                  </a:lnTo>
                  <a:lnTo>
                    <a:pt x="4858702" y="174256"/>
                  </a:lnTo>
                  <a:lnTo>
                    <a:pt x="4858702" y="169989"/>
                  </a:lnTo>
                  <a:close/>
                </a:path>
                <a:path w="12251055" h="236855">
                  <a:moveTo>
                    <a:pt x="4879022" y="63919"/>
                  </a:moveTo>
                  <a:lnTo>
                    <a:pt x="4852809" y="63919"/>
                  </a:lnTo>
                  <a:lnTo>
                    <a:pt x="4852809" y="4178"/>
                  </a:lnTo>
                  <a:lnTo>
                    <a:pt x="4835944" y="4178"/>
                  </a:lnTo>
                  <a:lnTo>
                    <a:pt x="4835944" y="142557"/>
                  </a:lnTo>
                  <a:lnTo>
                    <a:pt x="4852809" y="142557"/>
                  </a:lnTo>
                  <a:lnTo>
                    <a:pt x="4852809" y="77939"/>
                  </a:lnTo>
                  <a:lnTo>
                    <a:pt x="4879022" y="77939"/>
                  </a:lnTo>
                  <a:lnTo>
                    <a:pt x="4879022" y="63919"/>
                  </a:lnTo>
                  <a:close/>
                </a:path>
                <a:path w="12251055" h="236855">
                  <a:moveTo>
                    <a:pt x="5015141" y="137071"/>
                  </a:moveTo>
                  <a:lnTo>
                    <a:pt x="5014874" y="135039"/>
                  </a:lnTo>
                  <a:lnTo>
                    <a:pt x="5013312" y="123253"/>
                  </a:lnTo>
                  <a:lnTo>
                    <a:pt x="4989754" y="126504"/>
                  </a:lnTo>
                  <a:lnTo>
                    <a:pt x="4967313" y="128485"/>
                  </a:lnTo>
                  <a:lnTo>
                    <a:pt x="4945227" y="129489"/>
                  </a:lnTo>
                  <a:lnTo>
                    <a:pt x="4924310" y="129743"/>
                  </a:lnTo>
                  <a:lnTo>
                    <a:pt x="4924310" y="86880"/>
                  </a:lnTo>
                  <a:lnTo>
                    <a:pt x="4991976" y="86880"/>
                  </a:lnTo>
                  <a:lnTo>
                    <a:pt x="4991976" y="21247"/>
                  </a:lnTo>
                  <a:lnTo>
                    <a:pt x="4907038" y="21247"/>
                  </a:lnTo>
                  <a:lnTo>
                    <a:pt x="4907038" y="35064"/>
                  </a:lnTo>
                  <a:lnTo>
                    <a:pt x="4974907" y="35064"/>
                  </a:lnTo>
                  <a:lnTo>
                    <a:pt x="4974907" y="73063"/>
                  </a:lnTo>
                  <a:lnTo>
                    <a:pt x="4907445" y="73063"/>
                  </a:lnTo>
                  <a:lnTo>
                    <a:pt x="4907445" y="143776"/>
                  </a:lnTo>
                  <a:lnTo>
                    <a:pt x="4922685" y="143776"/>
                  </a:lnTo>
                  <a:lnTo>
                    <a:pt x="4945735" y="143510"/>
                  </a:lnTo>
                  <a:lnTo>
                    <a:pt x="4968227" y="142481"/>
                  </a:lnTo>
                  <a:lnTo>
                    <a:pt x="4991074" y="140436"/>
                  </a:lnTo>
                  <a:lnTo>
                    <a:pt x="5015141" y="137071"/>
                  </a:lnTo>
                  <a:close/>
                </a:path>
                <a:path w="12251055" h="236855">
                  <a:moveTo>
                    <a:pt x="5047450" y="3975"/>
                  </a:moveTo>
                  <a:lnTo>
                    <a:pt x="5030584" y="3975"/>
                  </a:lnTo>
                  <a:lnTo>
                    <a:pt x="5030584" y="188074"/>
                  </a:lnTo>
                  <a:lnTo>
                    <a:pt x="5047450" y="188074"/>
                  </a:lnTo>
                  <a:lnTo>
                    <a:pt x="5047450" y="3975"/>
                  </a:lnTo>
                  <a:close/>
                </a:path>
                <a:path w="12251055" h="236855">
                  <a:moveTo>
                    <a:pt x="5192928" y="134632"/>
                  </a:moveTo>
                  <a:lnTo>
                    <a:pt x="5174297" y="121793"/>
                  </a:lnTo>
                  <a:lnTo>
                    <a:pt x="5159273" y="103619"/>
                  </a:lnTo>
                  <a:lnTo>
                    <a:pt x="5149240" y="82372"/>
                  </a:lnTo>
                  <a:lnTo>
                    <a:pt x="5145583" y="60261"/>
                  </a:lnTo>
                  <a:lnTo>
                    <a:pt x="5145583" y="37096"/>
                  </a:lnTo>
                  <a:lnTo>
                    <a:pt x="5186223" y="37096"/>
                  </a:lnTo>
                  <a:lnTo>
                    <a:pt x="5186223" y="30391"/>
                  </a:lnTo>
                  <a:lnTo>
                    <a:pt x="5186223" y="22872"/>
                  </a:lnTo>
                  <a:lnTo>
                    <a:pt x="5087264" y="22872"/>
                  </a:lnTo>
                  <a:lnTo>
                    <a:pt x="5087264" y="37096"/>
                  </a:lnTo>
                  <a:lnTo>
                    <a:pt x="5129123" y="37096"/>
                  </a:lnTo>
                  <a:lnTo>
                    <a:pt x="5129123" y="60261"/>
                  </a:lnTo>
                  <a:lnTo>
                    <a:pt x="5125250" y="83896"/>
                  </a:lnTo>
                  <a:lnTo>
                    <a:pt x="5114772" y="106540"/>
                  </a:lnTo>
                  <a:lnTo>
                    <a:pt x="5099380" y="125755"/>
                  </a:lnTo>
                  <a:lnTo>
                    <a:pt x="5080762" y="139103"/>
                  </a:lnTo>
                  <a:lnTo>
                    <a:pt x="5090515" y="152514"/>
                  </a:lnTo>
                  <a:lnTo>
                    <a:pt x="5110734" y="137299"/>
                  </a:lnTo>
                  <a:lnTo>
                    <a:pt x="5127269" y="115227"/>
                  </a:lnTo>
                  <a:lnTo>
                    <a:pt x="5137582" y="90766"/>
                  </a:lnTo>
                  <a:lnTo>
                    <a:pt x="5146878" y="112382"/>
                  </a:lnTo>
                  <a:lnTo>
                    <a:pt x="5163121" y="133362"/>
                  </a:lnTo>
                  <a:lnTo>
                    <a:pt x="5183378" y="148043"/>
                  </a:lnTo>
                  <a:lnTo>
                    <a:pt x="5192928" y="134632"/>
                  </a:lnTo>
                  <a:close/>
                </a:path>
                <a:path w="12251055" h="236855">
                  <a:moveTo>
                    <a:pt x="5255107" y="78346"/>
                  </a:moveTo>
                  <a:lnTo>
                    <a:pt x="5225034" y="78346"/>
                  </a:lnTo>
                  <a:lnTo>
                    <a:pt x="5225034" y="4178"/>
                  </a:lnTo>
                  <a:lnTo>
                    <a:pt x="5207965" y="4178"/>
                  </a:lnTo>
                  <a:lnTo>
                    <a:pt x="5207965" y="187871"/>
                  </a:lnTo>
                  <a:lnTo>
                    <a:pt x="5225034" y="187871"/>
                  </a:lnTo>
                  <a:lnTo>
                    <a:pt x="5225034" y="92570"/>
                  </a:lnTo>
                  <a:lnTo>
                    <a:pt x="5255107" y="92570"/>
                  </a:lnTo>
                  <a:lnTo>
                    <a:pt x="5255107" y="78346"/>
                  </a:lnTo>
                  <a:close/>
                </a:path>
                <a:path w="12251055" h="236855">
                  <a:moveTo>
                    <a:pt x="5802566" y="21450"/>
                  </a:moveTo>
                  <a:lnTo>
                    <a:pt x="5786920" y="21450"/>
                  </a:lnTo>
                  <a:lnTo>
                    <a:pt x="5786920" y="66357"/>
                  </a:lnTo>
                  <a:lnTo>
                    <a:pt x="5786920" y="79971"/>
                  </a:lnTo>
                  <a:lnTo>
                    <a:pt x="5786920" y="128130"/>
                  </a:lnTo>
                  <a:lnTo>
                    <a:pt x="5748515" y="128130"/>
                  </a:lnTo>
                  <a:lnTo>
                    <a:pt x="5748515" y="79971"/>
                  </a:lnTo>
                  <a:lnTo>
                    <a:pt x="5786920" y="79971"/>
                  </a:lnTo>
                  <a:lnTo>
                    <a:pt x="5786920" y="66357"/>
                  </a:lnTo>
                  <a:lnTo>
                    <a:pt x="5748515" y="66357"/>
                  </a:lnTo>
                  <a:lnTo>
                    <a:pt x="5748515" y="21450"/>
                  </a:lnTo>
                  <a:lnTo>
                    <a:pt x="5732462" y="21450"/>
                  </a:lnTo>
                  <a:lnTo>
                    <a:pt x="5732462" y="141947"/>
                  </a:lnTo>
                  <a:lnTo>
                    <a:pt x="5802566" y="141947"/>
                  </a:lnTo>
                  <a:lnTo>
                    <a:pt x="5802566" y="128130"/>
                  </a:lnTo>
                  <a:lnTo>
                    <a:pt x="5802566" y="79971"/>
                  </a:lnTo>
                  <a:lnTo>
                    <a:pt x="5802566" y="66357"/>
                  </a:lnTo>
                  <a:lnTo>
                    <a:pt x="5802566" y="21450"/>
                  </a:lnTo>
                  <a:close/>
                </a:path>
                <a:path w="12251055" h="236855">
                  <a:moveTo>
                    <a:pt x="5882017" y="4178"/>
                  </a:moveTo>
                  <a:lnTo>
                    <a:pt x="5865761" y="4178"/>
                  </a:lnTo>
                  <a:lnTo>
                    <a:pt x="5865761" y="76923"/>
                  </a:lnTo>
                  <a:lnTo>
                    <a:pt x="5841174" y="76923"/>
                  </a:lnTo>
                  <a:lnTo>
                    <a:pt x="5841174" y="8039"/>
                  </a:lnTo>
                  <a:lnTo>
                    <a:pt x="5825121" y="8039"/>
                  </a:lnTo>
                  <a:lnTo>
                    <a:pt x="5825121" y="178727"/>
                  </a:lnTo>
                  <a:lnTo>
                    <a:pt x="5841174" y="178727"/>
                  </a:lnTo>
                  <a:lnTo>
                    <a:pt x="5841174" y="90741"/>
                  </a:lnTo>
                  <a:lnTo>
                    <a:pt x="5865761" y="90741"/>
                  </a:lnTo>
                  <a:lnTo>
                    <a:pt x="5865761" y="187871"/>
                  </a:lnTo>
                  <a:lnTo>
                    <a:pt x="5882017" y="187871"/>
                  </a:lnTo>
                  <a:lnTo>
                    <a:pt x="5882017" y="90741"/>
                  </a:lnTo>
                  <a:lnTo>
                    <a:pt x="5882017" y="76923"/>
                  </a:lnTo>
                  <a:lnTo>
                    <a:pt x="5882017" y="4178"/>
                  </a:lnTo>
                  <a:close/>
                </a:path>
                <a:path w="12251055" h="236855">
                  <a:moveTo>
                    <a:pt x="6058573" y="155765"/>
                  </a:moveTo>
                  <a:lnTo>
                    <a:pt x="6054280" y="142240"/>
                  </a:lnTo>
                  <a:lnTo>
                    <a:pt x="6047829" y="137071"/>
                  </a:lnTo>
                  <a:lnTo>
                    <a:pt x="6041860" y="132295"/>
                  </a:lnTo>
                  <a:lnTo>
                    <a:pt x="6041504" y="132194"/>
                  </a:lnTo>
                  <a:lnTo>
                    <a:pt x="6041504" y="155765"/>
                  </a:lnTo>
                  <a:lnTo>
                    <a:pt x="6038418" y="163753"/>
                  </a:lnTo>
                  <a:lnTo>
                    <a:pt x="6029439" y="169608"/>
                  </a:lnTo>
                  <a:lnTo>
                    <a:pt x="6015025" y="173228"/>
                  </a:lnTo>
                  <a:lnTo>
                    <a:pt x="5995581" y="174459"/>
                  </a:lnTo>
                  <a:lnTo>
                    <a:pt x="5976239" y="173228"/>
                  </a:lnTo>
                  <a:lnTo>
                    <a:pt x="5961799" y="169608"/>
                  </a:lnTo>
                  <a:lnTo>
                    <a:pt x="5952782" y="163753"/>
                  </a:lnTo>
                  <a:lnTo>
                    <a:pt x="5949658" y="155765"/>
                  </a:lnTo>
                  <a:lnTo>
                    <a:pt x="5952782" y="147789"/>
                  </a:lnTo>
                  <a:lnTo>
                    <a:pt x="5961799" y="141922"/>
                  </a:lnTo>
                  <a:lnTo>
                    <a:pt x="5976239" y="138315"/>
                  </a:lnTo>
                  <a:lnTo>
                    <a:pt x="5995581" y="137071"/>
                  </a:lnTo>
                  <a:lnTo>
                    <a:pt x="6015025" y="138315"/>
                  </a:lnTo>
                  <a:lnTo>
                    <a:pt x="6029439" y="141922"/>
                  </a:lnTo>
                  <a:lnTo>
                    <a:pt x="6038418" y="147789"/>
                  </a:lnTo>
                  <a:lnTo>
                    <a:pt x="6041504" y="155765"/>
                  </a:lnTo>
                  <a:lnTo>
                    <a:pt x="6041504" y="132194"/>
                  </a:lnTo>
                  <a:lnTo>
                    <a:pt x="6022060" y="126161"/>
                  </a:lnTo>
                  <a:lnTo>
                    <a:pt x="5995581" y="124066"/>
                  </a:lnTo>
                  <a:lnTo>
                    <a:pt x="5969114" y="126161"/>
                  </a:lnTo>
                  <a:lnTo>
                    <a:pt x="5949302" y="132295"/>
                  </a:lnTo>
                  <a:lnTo>
                    <a:pt x="5936894" y="142240"/>
                  </a:lnTo>
                  <a:lnTo>
                    <a:pt x="5932589" y="155765"/>
                  </a:lnTo>
                  <a:lnTo>
                    <a:pt x="5936894" y="169379"/>
                  </a:lnTo>
                  <a:lnTo>
                    <a:pt x="5949302" y="179311"/>
                  </a:lnTo>
                  <a:lnTo>
                    <a:pt x="5969114" y="185407"/>
                  </a:lnTo>
                  <a:lnTo>
                    <a:pt x="5995581" y="187464"/>
                  </a:lnTo>
                  <a:lnTo>
                    <a:pt x="6022060" y="185407"/>
                  </a:lnTo>
                  <a:lnTo>
                    <a:pt x="6041860" y="179311"/>
                  </a:lnTo>
                  <a:lnTo>
                    <a:pt x="6047930" y="174459"/>
                  </a:lnTo>
                  <a:lnTo>
                    <a:pt x="6054280" y="169379"/>
                  </a:lnTo>
                  <a:lnTo>
                    <a:pt x="6058573" y="155765"/>
                  </a:lnTo>
                  <a:close/>
                </a:path>
                <a:path w="12251055" h="236855">
                  <a:moveTo>
                    <a:pt x="6068530" y="64528"/>
                  </a:moveTo>
                  <a:lnTo>
                    <a:pt x="6044666" y="58394"/>
                  </a:lnTo>
                  <a:lnTo>
                    <a:pt x="6024054" y="47383"/>
                  </a:lnTo>
                  <a:lnTo>
                    <a:pt x="6009589" y="32613"/>
                  </a:lnTo>
                  <a:lnTo>
                    <a:pt x="6004115" y="15151"/>
                  </a:lnTo>
                  <a:lnTo>
                    <a:pt x="6004115" y="7023"/>
                  </a:lnTo>
                  <a:lnTo>
                    <a:pt x="6001677" y="7023"/>
                  </a:lnTo>
                  <a:lnTo>
                    <a:pt x="5989688" y="7023"/>
                  </a:lnTo>
                  <a:lnTo>
                    <a:pt x="5987046" y="7023"/>
                  </a:lnTo>
                  <a:lnTo>
                    <a:pt x="5987046" y="15151"/>
                  </a:lnTo>
                  <a:lnTo>
                    <a:pt x="5981611" y="32613"/>
                  </a:lnTo>
                  <a:lnTo>
                    <a:pt x="5967184" y="47383"/>
                  </a:lnTo>
                  <a:lnTo>
                    <a:pt x="5946584" y="58394"/>
                  </a:lnTo>
                  <a:lnTo>
                    <a:pt x="5922632" y="64528"/>
                  </a:lnTo>
                  <a:lnTo>
                    <a:pt x="5929134" y="77939"/>
                  </a:lnTo>
                  <a:lnTo>
                    <a:pt x="5956249" y="70218"/>
                  </a:lnTo>
                  <a:lnTo>
                    <a:pt x="5979426" y="56680"/>
                  </a:lnTo>
                  <a:lnTo>
                    <a:pt x="5995606" y="38087"/>
                  </a:lnTo>
                  <a:lnTo>
                    <a:pt x="5995708" y="37706"/>
                  </a:lnTo>
                  <a:lnTo>
                    <a:pt x="5995822" y="38087"/>
                  </a:lnTo>
                  <a:lnTo>
                    <a:pt x="6012015" y="56603"/>
                  </a:lnTo>
                  <a:lnTo>
                    <a:pt x="6035218" y="70129"/>
                  </a:lnTo>
                  <a:lnTo>
                    <a:pt x="6062230" y="77939"/>
                  </a:lnTo>
                  <a:lnTo>
                    <a:pt x="6068530" y="64528"/>
                  </a:lnTo>
                  <a:close/>
                </a:path>
                <a:path w="12251055" h="236855">
                  <a:moveTo>
                    <a:pt x="6078690" y="95415"/>
                  </a:moveTo>
                  <a:lnTo>
                    <a:pt x="6003912" y="95415"/>
                  </a:lnTo>
                  <a:lnTo>
                    <a:pt x="6003912" y="68389"/>
                  </a:lnTo>
                  <a:lnTo>
                    <a:pt x="5987250" y="68389"/>
                  </a:lnTo>
                  <a:lnTo>
                    <a:pt x="5987250" y="95415"/>
                  </a:lnTo>
                  <a:lnTo>
                    <a:pt x="5912675" y="95415"/>
                  </a:lnTo>
                  <a:lnTo>
                    <a:pt x="5912675" y="108826"/>
                  </a:lnTo>
                  <a:lnTo>
                    <a:pt x="6078690" y="108826"/>
                  </a:lnTo>
                  <a:lnTo>
                    <a:pt x="6078690" y="102730"/>
                  </a:lnTo>
                  <a:lnTo>
                    <a:pt x="6078690" y="95415"/>
                  </a:lnTo>
                  <a:close/>
                </a:path>
                <a:path w="12251055" h="236855">
                  <a:moveTo>
                    <a:pt x="6258509" y="98259"/>
                  </a:moveTo>
                  <a:lnTo>
                    <a:pt x="6234493" y="90817"/>
                  </a:lnTo>
                  <a:lnTo>
                    <a:pt x="6212941" y="77406"/>
                  </a:lnTo>
                  <a:lnTo>
                    <a:pt x="6197409" y="59550"/>
                  </a:lnTo>
                  <a:lnTo>
                    <a:pt x="6191453" y="38722"/>
                  </a:lnTo>
                  <a:lnTo>
                    <a:pt x="6191453" y="34658"/>
                  </a:lnTo>
                  <a:lnTo>
                    <a:pt x="6252210" y="34658"/>
                  </a:lnTo>
                  <a:lnTo>
                    <a:pt x="6252210" y="27343"/>
                  </a:lnTo>
                  <a:lnTo>
                    <a:pt x="6252210" y="20840"/>
                  </a:lnTo>
                  <a:lnTo>
                    <a:pt x="6113424" y="20840"/>
                  </a:lnTo>
                  <a:lnTo>
                    <a:pt x="6113424" y="34658"/>
                  </a:lnTo>
                  <a:lnTo>
                    <a:pt x="6174181" y="34658"/>
                  </a:lnTo>
                  <a:lnTo>
                    <a:pt x="6174181" y="38722"/>
                  </a:lnTo>
                  <a:lnTo>
                    <a:pt x="6168250" y="59639"/>
                  </a:lnTo>
                  <a:lnTo>
                    <a:pt x="6152845" y="77711"/>
                  </a:lnTo>
                  <a:lnTo>
                    <a:pt x="6131484" y="91338"/>
                  </a:lnTo>
                  <a:lnTo>
                    <a:pt x="6107735" y="98869"/>
                  </a:lnTo>
                  <a:lnTo>
                    <a:pt x="6114643" y="112280"/>
                  </a:lnTo>
                  <a:lnTo>
                    <a:pt x="6141428" y="102908"/>
                  </a:lnTo>
                  <a:lnTo>
                    <a:pt x="6165088" y="86779"/>
                  </a:lnTo>
                  <a:lnTo>
                    <a:pt x="6181966" y="65024"/>
                  </a:lnTo>
                  <a:lnTo>
                    <a:pt x="6182842" y="61442"/>
                  </a:lnTo>
                  <a:lnTo>
                    <a:pt x="6183706" y="64960"/>
                  </a:lnTo>
                  <a:lnTo>
                    <a:pt x="6200724" y="86550"/>
                  </a:lnTo>
                  <a:lnTo>
                    <a:pt x="6224638" y="102476"/>
                  </a:lnTo>
                  <a:lnTo>
                    <a:pt x="6251803" y="111671"/>
                  </a:lnTo>
                  <a:lnTo>
                    <a:pt x="6258509" y="98259"/>
                  </a:lnTo>
                  <a:close/>
                </a:path>
                <a:path w="12251055" h="236855">
                  <a:moveTo>
                    <a:pt x="6266231" y="150279"/>
                  </a:moveTo>
                  <a:lnTo>
                    <a:pt x="6191250" y="150279"/>
                  </a:lnTo>
                  <a:lnTo>
                    <a:pt x="6191250" y="105778"/>
                  </a:lnTo>
                  <a:lnTo>
                    <a:pt x="6174587" y="105778"/>
                  </a:lnTo>
                  <a:lnTo>
                    <a:pt x="6174587" y="150279"/>
                  </a:lnTo>
                  <a:lnTo>
                    <a:pt x="6099810" y="150279"/>
                  </a:lnTo>
                  <a:lnTo>
                    <a:pt x="6099810" y="164299"/>
                  </a:lnTo>
                  <a:lnTo>
                    <a:pt x="6266231" y="164299"/>
                  </a:lnTo>
                  <a:lnTo>
                    <a:pt x="6266231" y="154952"/>
                  </a:lnTo>
                  <a:lnTo>
                    <a:pt x="6266231" y="150279"/>
                  </a:lnTo>
                  <a:close/>
                </a:path>
                <a:path w="12251055" h="236855">
                  <a:moveTo>
                    <a:pt x="6403175" y="26530"/>
                  </a:moveTo>
                  <a:lnTo>
                    <a:pt x="6355829" y="26530"/>
                  </a:lnTo>
                  <a:lnTo>
                    <a:pt x="6355829" y="4178"/>
                  </a:lnTo>
                  <a:lnTo>
                    <a:pt x="6338964" y="4178"/>
                  </a:lnTo>
                  <a:lnTo>
                    <a:pt x="6338964" y="26530"/>
                  </a:lnTo>
                  <a:lnTo>
                    <a:pt x="6291618" y="26530"/>
                  </a:lnTo>
                  <a:lnTo>
                    <a:pt x="6291618" y="40144"/>
                  </a:lnTo>
                  <a:lnTo>
                    <a:pt x="6403175" y="40144"/>
                  </a:lnTo>
                  <a:lnTo>
                    <a:pt x="6403175" y="34048"/>
                  </a:lnTo>
                  <a:lnTo>
                    <a:pt x="6403175" y="26530"/>
                  </a:lnTo>
                  <a:close/>
                </a:path>
                <a:path w="12251055" h="236855">
                  <a:moveTo>
                    <a:pt x="6409068" y="145605"/>
                  </a:moveTo>
                  <a:lnTo>
                    <a:pt x="6408966" y="144589"/>
                  </a:lnTo>
                  <a:lnTo>
                    <a:pt x="6407848" y="133210"/>
                  </a:lnTo>
                  <a:lnTo>
                    <a:pt x="6377254" y="136220"/>
                  </a:lnTo>
                  <a:lnTo>
                    <a:pt x="6356032" y="137350"/>
                  </a:lnTo>
                  <a:lnTo>
                    <a:pt x="6356032" y="118579"/>
                  </a:lnTo>
                  <a:lnTo>
                    <a:pt x="6356032" y="117436"/>
                  </a:lnTo>
                  <a:lnTo>
                    <a:pt x="6365354" y="116192"/>
                  </a:lnTo>
                  <a:lnTo>
                    <a:pt x="6369215" y="114312"/>
                  </a:lnTo>
                  <a:lnTo>
                    <a:pt x="6379350" y="109385"/>
                  </a:lnTo>
                  <a:lnTo>
                    <a:pt x="6382563" y="105575"/>
                  </a:lnTo>
                  <a:lnTo>
                    <a:pt x="6388379" y="98691"/>
                  </a:lnTo>
                  <a:lnTo>
                    <a:pt x="6391592" y="84645"/>
                  </a:lnTo>
                  <a:lnTo>
                    <a:pt x="6388379" y="70688"/>
                  </a:lnTo>
                  <a:lnTo>
                    <a:pt x="6382499" y="63715"/>
                  </a:lnTo>
                  <a:lnTo>
                    <a:pt x="6379350" y="59982"/>
                  </a:lnTo>
                  <a:lnTo>
                    <a:pt x="6375540" y="58127"/>
                  </a:lnTo>
                  <a:lnTo>
                    <a:pt x="6375540" y="84645"/>
                  </a:lnTo>
                  <a:lnTo>
                    <a:pt x="6373469" y="93230"/>
                  </a:lnTo>
                  <a:lnTo>
                    <a:pt x="6367666" y="99834"/>
                  </a:lnTo>
                  <a:lnTo>
                    <a:pt x="6358737" y="104076"/>
                  </a:lnTo>
                  <a:lnTo>
                    <a:pt x="6347295" y="105575"/>
                  </a:lnTo>
                  <a:lnTo>
                    <a:pt x="6335966" y="104076"/>
                  </a:lnTo>
                  <a:lnTo>
                    <a:pt x="6327102" y="99834"/>
                  </a:lnTo>
                  <a:lnTo>
                    <a:pt x="6321323" y="93230"/>
                  </a:lnTo>
                  <a:lnTo>
                    <a:pt x="6319253" y="84645"/>
                  </a:lnTo>
                  <a:lnTo>
                    <a:pt x="6321323" y="76060"/>
                  </a:lnTo>
                  <a:lnTo>
                    <a:pt x="6327102" y="69456"/>
                  </a:lnTo>
                  <a:lnTo>
                    <a:pt x="6335966" y="65214"/>
                  </a:lnTo>
                  <a:lnTo>
                    <a:pt x="6347295" y="63715"/>
                  </a:lnTo>
                  <a:lnTo>
                    <a:pt x="6358737" y="65214"/>
                  </a:lnTo>
                  <a:lnTo>
                    <a:pt x="6367666" y="69456"/>
                  </a:lnTo>
                  <a:lnTo>
                    <a:pt x="6373469" y="76060"/>
                  </a:lnTo>
                  <a:lnTo>
                    <a:pt x="6375540" y="84645"/>
                  </a:lnTo>
                  <a:lnTo>
                    <a:pt x="6375540" y="58127"/>
                  </a:lnTo>
                  <a:lnTo>
                    <a:pt x="6365354" y="53136"/>
                  </a:lnTo>
                  <a:lnTo>
                    <a:pt x="6347295" y="50711"/>
                  </a:lnTo>
                  <a:lnTo>
                    <a:pt x="6329350" y="53136"/>
                  </a:lnTo>
                  <a:lnTo>
                    <a:pt x="6315418" y="59982"/>
                  </a:lnTo>
                  <a:lnTo>
                    <a:pt x="6306401" y="70688"/>
                  </a:lnTo>
                  <a:lnTo>
                    <a:pt x="6303200" y="84645"/>
                  </a:lnTo>
                  <a:lnTo>
                    <a:pt x="6306401" y="98691"/>
                  </a:lnTo>
                  <a:lnTo>
                    <a:pt x="6315418" y="109385"/>
                  </a:lnTo>
                  <a:lnTo>
                    <a:pt x="6329350" y="116192"/>
                  </a:lnTo>
                  <a:lnTo>
                    <a:pt x="6338964" y="117475"/>
                  </a:lnTo>
                  <a:lnTo>
                    <a:pt x="6338964" y="138061"/>
                  </a:lnTo>
                  <a:lnTo>
                    <a:pt x="6315608" y="138645"/>
                  </a:lnTo>
                  <a:lnTo>
                    <a:pt x="6287757" y="138899"/>
                  </a:lnTo>
                  <a:lnTo>
                    <a:pt x="6289992" y="152920"/>
                  </a:lnTo>
                  <a:lnTo>
                    <a:pt x="6317170" y="152755"/>
                  </a:lnTo>
                  <a:lnTo>
                    <a:pt x="6346939" y="151853"/>
                  </a:lnTo>
                  <a:lnTo>
                    <a:pt x="6378003" y="149669"/>
                  </a:lnTo>
                  <a:lnTo>
                    <a:pt x="6409068" y="145605"/>
                  </a:lnTo>
                  <a:close/>
                </a:path>
                <a:path w="12251055" h="236855">
                  <a:moveTo>
                    <a:pt x="6436296" y="4178"/>
                  </a:moveTo>
                  <a:lnTo>
                    <a:pt x="6419431" y="4178"/>
                  </a:lnTo>
                  <a:lnTo>
                    <a:pt x="6419431" y="187871"/>
                  </a:lnTo>
                  <a:lnTo>
                    <a:pt x="6436296" y="187871"/>
                  </a:lnTo>
                  <a:lnTo>
                    <a:pt x="6436296" y="4178"/>
                  </a:lnTo>
                  <a:close/>
                </a:path>
                <a:path w="12251055" h="236855">
                  <a:moveTo>
                    <a:pt x="6936118" y="79971"/>
                  </a:moveTo>
                  <a:lnTo>
                    <a:pt x="6912597" y="73596"/>
                  </a:lnTo>
                  <a:lnTo>
                    <a:pt x="6892176" y="62293"/>
                  </a:lnTo>
                  <a:lnTo>
                    <a:pt x="6877761" y="47345"/>
                  </a:lnTo>
                  <a:lnTo>
                    <a:pt x="6872313" y="29984"/>
                  </a:lnTo>
                  <a:lnTo>
                    <a:pt x="6872313" y="29171"/>
                  </a:lnTo>
                  <a:lnTo>
                    <a:pt x="6930022" y="29171"/>
                  </a:lnTo>
                  <a:lnTo>
                    <a:pt x="6930022" y="22263"/>
                  </a:lnTo>
                  <a:lnTo>
                    <a:pt x="6930022" y="15557"/>
                  </a:lnTo>
                  <a:lnTo>
                    <a:pt x="6795503" y="15557"/>
                  </a:lnTo>
                  <a:lnTo>
                    <a:pt x="6795503" y="29171"/>
                  </a:lnTo>
                  <a:lnTo>
                    <a:pt x="6853618" y="29171"/>
                  </a:lnTo>
                  <a:lnTo>
                    <a:pt x="6853618" y="29984"/>
                  </a:lnTo>
                  <a:lnTo>
                    <a:pt x="6848183" y="47345"/>
                  </a:lnTo>
                  <a:lnTo>
                    <a:pt x="6833832" y="62293"/>
                  </a:lnTo>
                  <a:lnTo>
                    <a:pt x="6813410" y="73596"/>
                  </a:lnTo>
                  <a:lnTo>
                    <a:pt x="6789814" y="79971"/>
                  </a:lnTo>
                  <a:lnTo>
                    <a:pt x="6796316" y="93383"/>
                  </a:lnTo>
                  <a:lnTo>
                    <a:pt x="6823151" y="85458"/>
                  </a:lnTo>
                  <a:lnTo>
                    <a:pt x="6846151" y="71666"/>
                  </a:lnTo>
                  <a:lnTo>
                    <a:pt x="6862204" y="52895"/>
                  </a:lnTo>
                  <a:lnTo>
                    <a:pt x="6863054" y="49695"/>
                  </a:lnTo>
                  <a:lnTo>
                    <a:pt x="6863893" y="52895"/>
                  </a:lnTo>
                  <a:lnTo>
                    <a:pt x="6879907" y="71666"/>
                  </a:lnTo>
                  <a:lnTo>
                    <a:pt x="6902882" y="85458"/>
                  </a:lnTo>
                  <a:lnTo>
                    <a:pt x="6929818" y="93383"/>
                  </a:lnTo>
                  <a:lnTo>
                    <a:pt x="6936118" y="79971"/>
                  </a:lnTo>
                  <a:close/>
                </a:path>
                <a:path w="12251055" h="236855">
                  <a:moveTo>
                    <a:pt x="6946074" y="108826"/>
                  </a:moveTo>
                  <a:lnTo>
                    <a:pt x="6780060" y="108826"/>
                  </a:lnTo>
                  <a:lnTo>
                    <a:pt x="6780060" y="122643"/>
                  </a:lnTo>
                  <a:lnTo>
                    <a:pt x="6854228" y="122643"/>
                  </a:lnTo>
                  <a:lnTo>
                    <a:pt x="6854228" y="187871"/>
                  </a:lnTo>
                  <a:lnTo>
                    <a:pt x="6870890" y="187871"/>
                  </a:lnTo>
                  <a:lnTo>
                    <a:pt x="6870890" y="122643"/>
                  </a:lnTo>
                  <a:lnTo>
                    <a:pt x="6946074" y="122643"/>
                  </a:lnTo>
                  <a:lnTo>
                    <a:pt x="6946074" y="117767"/>
                  </a:lnTo>
                  <a:lnTo>
                    <a:pt x="6946074" y="108826"/>
                  </a:lnTo>
                  <a:close/>
                </a:path>
                <a:path w="12251055" h="236855">
                  <a:moveTo>
                    <a:pt x="7111657" y="12712"/>
                  </a:moveTo>
                  <a:lnTo>
                    <a:pt x="7094995" y="12712"/>
                  </a:lnTo>
                  <a:lnTo>
                    <a:pt x="7094995" y="26327"/>
                  </a:lnTo>
                  <a:lnTo>
                    <a:pt x="7094995" y="63715"/>
                  </a:lnTo>
                  <a:lnTo>
                    <a:pt x="7004571" y="63715"/>
                  </a:lnTo>
                  <a:lnTo>
                    <a:pt x="7004571" y="26327"/>
                  </a:lnTo>
                  <a:lnTo>
                    <a:pt x="7094995" y="26327"/>
                  </a:lnTo>
                  <a:lnTo>
                    <a:pt x="7094995" y="12712"/>
                  </a:lnTo>
                  <a:lnTo>
                    <a:pt x="6988111" y="12712"/>
                  </a:lnTo>
                  <a:lnTo>
                    <a:pt x="6988111" y="77330"/>
                  </a:lnTo>
                  <a:lnTo>
                    <a:pt x="7111657" y="77330"/>
                  </a:lnTo>
                  <a:lnTo>
                    <a:pt x="7111657" y="63715"/>
                  </a:lnTo>
                  <a:lnTo>
                    <a:pt x="7111657" y="26327"/>
                  </a:lnTo>
                  <a:lnTo>
                    <a:pt x="7111657" y="12712"/>
                  </a:lnTo>
                  <a:close/>
                </a:path>
                <a:path w="12251055" h="236855">
                  <a:moveTo>
                    <a:pt x="7114705" y="169989"/>
                  </a:moveTo>
                  <a:lnTo>
                    <a:pt x="7004571" y="169989"/>
                  </a:lnTo>
                  <a:lnTo>
                    <a:pt x="7004571" y="131178"/>
                  </a:lnTo>
                  <a:lnTo>
                    <a:pt x="6987908" y="131178"/>
                  </a:lnTo>
                  <a:lnTo>
                    <a:pt x="6987908" y="183807"/>
                  </a:lnTo>
                  <a:lnTo>
                    <a:pt x="7114705" y="183807"/>
                  </a:lnTo>
                  <a:lnTo>
                    <a:pt x="7114705" y="174866"/>
                  </a:lnTo>
                  <a:lnTo>
                    <a:pt x="7114705" y="169989"/>
                  </a:lnTo>
                  <a:close/>
                </a:path>
                <a:path w="12251055" h="236855">
                  <a:moveTo>
                    <a:pt x="7133196" y="98056"/>
                  </a:moveTo>
                  <a:lnTo>
                    <a:pt x="6966775" y="98056"/>
                  </a:lnTo>
                  <a:lnTo>
                    <a:pt x="6966775" y="111874"/>
                  </a:lnTo>
                  <a:lnTo>
                    <a:pt x="7042772" y="111874"/>
                  </a:lnTo>
                  <a:lnTo>
                    <a:pt x="7042772" y="148856"/>
                  </a:lnTo>
                  <a:lnTo>
                    <a:pt x="7059638" y="148856"/>
                  </a:lnTo>
                  <a:lnTo>
                    <a:pt x="7059638" y="111874"/>
                  </a:lnTo>
                  <a:lnTo>
                    <a:pt x="7133196" y="111874"/>
                  </a:lnTo>
                  <a:lnTo>
                    <a:pt x="7133196" y="106591"/>
                  </a:lnTo>
                  <a:lnTo>
                    <a:pt x="7133196" y="98056"/>
                  </a:lnTo>
                  <a:close/>
                </a:path>
                <a:path w="12251055" h="236855">
                  <a:moveTo>
                    <a:pt x="7299198" y="129755"/>
                  </a:moveTo>
                  <a:lnTo>
                    <a:pt x="7172198" y="129755"/>
                  </a:lnTo>
                  <a:lnTo>
                    <a:pt x="7172198" y="143573"/>
                  </a:lnTo>
                  <a:lnTo>
                    <a:pt x="7282332" y="143573"/>
                  </a:lnTo>
                  <a:lnTo>
                    <a:pt x="7282332" y="187871"/>
                  </a:lnTo>
                  <a:lnTo>
                    <a:pt x="7299198" y="187871"/>
                  </a:lnTo>
                  <a:lnTo>
                    <a:pt x="7299198" y="129755"/>
                  </a:lnTo>
                  <a:close/>
                </a:path>
                <a:path w="12251055" h="236855">
                  <a:moveTo>
                    <a:pt x="7319721" y="97243"/>
                  </a:moveTo>
                  <a:lnTo>
                    <a:pt x="7245147" y="97243"/>
                  </a:lnTo>
                  <a:lnTo>
                    <a:pt x="7245147" y="74282"/>
                  </a:lnTo>
                  <a:lnTo>
                    <a:pt x="7298588" y="74282"/>
                  </a:lnTo>
                  <a:lnTo>
                    <a:pt x="7298588" y="70624"/>
                  </a:lnTo>
                  <a:lnTo>
                    <a:pt x="7298588" y="60667"/>
                  </a:lnTo>
                  <a:lnTo>
                    <a:pt x="7298588" y="25311"/>
                  </a:lnTo>
                  <a:lnTo>
                    <a:pt x="7298588" y="11696"/>
                  </a:lnTo>
                  <a:lnTo>
                    <a:pt x="7281926" y="11696"/>
                  </a:lnTo>
                  <a:lnTo>
                    <a:pt x="7281926" y="25311"/>
                  </a:lnTo>
                  <a:lnTo>
                    <a:pt x="7281926" y="60667"/>
                  </a:lnTo>
                  <a:lnTo>
                    <a:pt x="7191502" y="60667"/>
                  </a:lnTo>
                  <a:lnTo>
                    <a:pt x="7191502" y="25311"/>
                  </a:lnTo>
                  <a:lnTo>
                    <a:pt x="7281926" y="25311"/>
                  </a:lnTo>
                  <a:lnTo>
                    <a:pt x="7281926" y="11696"/>
                  </a:lnTo>
                  <a:lnTo>
                    <a:pt x="7175043" y="11696"/>
                  </a:lnTo>
                  <a:lnTo>
                    <a:pt x="7175043" y="74282"/>
                  </a:lnTo>
                  <a:lnTo>
                    <a:pt x="7228484" y="74282"/>
                  </a:lnTo>
                  <a:lnTo>
                    <a:pt x="7228484" y="97243"/>
                  </a:lnTo>
                  <a:lnTo>
                    <a:pt x="7153707" y="97243"/>
                  </a:lnTo>
                  <a:lnTo>
                    <a:pt x="7153707" y="110858"/>
                  </a:lnTo>
                  <a:lnTo>
                    <a:pt x="7319721" y="110858"/>
                  </a:lnTo>
                  <a:lnTo>
                    <a:pt x="7319721" y="102323"/>
                  </a:lnTo>
                  <a:lnTo>
                    <a:pt x="7319721" y="97243"/>
                  </a:lnTo>
                  <a:close/>
                </a:path>
                <a:path w="12251055" h="236855">
                  <a:moveTo>
                    <a:pt x="7486942" y="133007"/>
                  </a:moveTo>
                  <a:lnTo>
                    <a:pt x="7359129" y="133007"/>
                  </a:lnTo>
                  <a:lnTo>
                    <a:pt x="7359129" y="146824"/>
                  </a:lnTo>
                  <a:lnTo>
                    <a:pt x="7470076" y="146824"/>
                  </a:lnTo>
                  <a:lnTo>
                    <a:pt x="7470076" y="186245"/>
                  </a:lnTo>
                  <a:lnTo>
                    <a:pt x="7486942" y="186245"/>
                  </a:lnTo>
                  <a:lnTo>
                    <a:pt x="7486942" y="133007"/>
                  </a:lnTo>
                  <a:close/>
                </a:path>
                <a:path w="12251055" h="236855">
                  <a:moveTo>
                    <a:pt x="7507262" y="105168"/>
                  </a:moveTo>
                  <a:lnTo>
                    <a:pt x="7432281" y="105168"/>
                  </a:lnTo>
                  <a:lnTo>
                    <a:pt x="7432281" y="85864"/>
                  </a:lnTo>
                  <a:lnTo>
                    <a:pt x="7489787" y="85864"/>
                  </a:lnTo>
                  <a:lnTo>
                    <a:pt x="7489787" y="79565"/>
                  </a:lnTo>
                  <a:lnTo>
                    <a:pt x="7489787" y="78143"/>
                  </a:lnTo>
                  <a:lnTo>
                    <a:pt x="7489787" y="72656"/>
                  </a:lnTo>
                  <a:lnTo>
                    <a:pt x="7378840" y="72656"/>
                  </a:lnTo>
                  <a:lnTo>
                    <a:pt x="7378840" y="53352"/>
                  </a:lnTo>
                  <a:lnTo>
                    <a:pt x="7485723" y="53352"/>
                  </a:lnTo>
                  <a:lnTo>
                    <a:pt x="7485723" y="8851"/>
                  </a:lnTo>
                  <a:lnTo>
                    <a:pt x="7361771" y="8851"/>
                  </a:lnTo>
                  <a:lnTo>
                    <a:pt x="7361771" y="22059"/>
                  </a:lnTo>
                  <a:lnTo>
                    <a:pt x="7469264" y="22059"/>
                  </a:lnTo>
                  <a:lnTo>
                    <a:pt x="7469264" y="40957"/>
                  </a:lnTo>
                  <a:lnTo>
                    <a:pt x="7362177" y="40957"/>
                  </a:lnTo>
                  <a:lnTo>
                    <a:pt x="7362177" y="85864"/>
                  </a:lnTo>
                  <a:lnTo>
                    <a:pt x="7415416" y="85864"/>
                  </a:lnTo>
                  <a:lnTo>
                    <a:pt x="7415416" y="105168"/>
                  </a:lnTo>
                  <a:lnTo>
                    <a:pt x="7340638" y="105168"/>
                  </a:lnTo>
                  <a:lnTo>
                    <a:pt x="7340638" y="118986"/>
                  </a:lnTo>
                  <a:lnTo>
                    <a:pt x="7507262" y="118986"/>
                  </a:lnTo>
                  <a:lnTo>
                    <a:pt x="7507262" y="112077"/>
                  </a:lnTo>
                  <a:lnTo>
                    <a:pt x="7507262" y="105168"/>
                  </a:lnTo>
                  <a:close/>
                </a:path>
                <a:path w="12251055" h="236855">
                  <a:moveTo>
                    <a:pt x="10797908" y="141198"/>
                  </a:moveTo>
                  <a:lnTo>
                    <a:pt x="10732122" y="141198"/>
                  </a:lnTo>
                  <a:lnTo>
                    <a:pt x="10732122" y="111150"/>
                  </a:lnTo>
                  <a:lnTo>
                    <a:pt x="10783684" y="111150"/>
                  </a:lnTo>
                  <a:lnTo>
                    <a:pt x="10783684" y="106705"/>
                  </a:lnTo>
                  <a:lnTo>
                    <a:pt x="10783684" y="105283"/>
                  </a:lnTo>
                  <a:lnTo>
                    <a:pt x="10783684" y="99060"/>
                  </a:lnTo>
                  <a:lnTo>
                    <a:pt x="10685005" y="99060"/>
                  </a:lnTo>
                  <a:lnTo>
                    <a:pt x="10685005" y="73101"/>
                  </a:lnTo>
                  <a:lnTo>
                    <a:pt x="10779951" y="73101"/>
                  </a:lnTo>
                  <a:lnTo>
                    <a:pt x="10779951" y="24384"/>
                  </a:lnTo>
                  <a:lnTo>
                    <a:pt x="10669892" y="24384"/>
                  </a:lnTo>
                  <a:lnTo>
                    <a:pt x="10669892" y="36296"/>
                  </a:lnTo>
                  <a:lnTo>
                    <a:pt x="10765371" y="36296"/>
                  </a:lnTo>
                  <a:lnTo>
                    <a:pt x="10765371" y="61188"/>
                  </a:lnTo>
                  <a:lnTo>
                    <a:pt x="10670426" y="61188"/>
                  </a:lnTo>
                  <a:lnTo>
                    <a:pt x="10670426" y="111150"/>
                  </a:lnTo>
                  <a:lnTo>
                    <a:pt x="10717365" y="111150"/>
                  </a:lnTo>
                  <a:lnTo>
                    <a:pt x="10717365" y="141198"/>
                  </a:lnTo>
                  <a:lnTo>
                    <a:pt x="10652290" y="141198"/>
                  </a:lnTo>
                  <a:lnTo>
                    <a:pt x="10652290" y="153466"/>
                  </a:lnTo>
                  <a:lnTo>
                    <a:pt x="10797908" y="153466"/>
                  </a:lnTo>
                  <a:lnTo>
                    <a:pt x="10797908" y="146354"/>
                  </a:lnTo>
                  <a:lnTo>
                    <a:pt x="10797908" y="141198"/>
                  </a:lnTo>
                  <a:close/>
                </a:path>
                <a:path w="12251055" h="236855">
                  <a:moveTo>
                    <a:pt x="10941545" y="29540"/>
                  </a:moveTo>
                  <a:lnTo>
                    <a:pt x="10934967" y="29540"/>
                  </a:lnTo>
                  <a:lnTo>
                    <a:pt x="10927144" y="29540"/>
                  </a:lnTo>
                  <a:lnTo>
                    <a:pt x="10831487" y="29540"/>
                  </a:lnTo>
                  <a:lnTo>
                    <a:pt x="10831487" y="41452"/>
                  </a:lnTo>
                  <a:lnTo>
                    <a:pt x="10927105" y="41452"/>
                  </a:lnTo>
                  <a:lnTo>
                    <a:pt x="10927042" y="61582"/>
                  </a:lnTo>
                  <a:lnTo>
                    <a:pt x="10926343" y="79070"/>
                  </a:lnTo>
                  <a:lnTo>
                    <a:pt x="10924451" y="99263"/>
                  </a:lnTo>
                  <a:lnTo>
                    <a:pt x="10920743" y="122351"/>
                  </a:lnTo>
                  <a:lnTo>
                    <a:pt x="10935500" y="123774"/>
                  </a:lnTo>
                  <a:lnTo>
                    <a:pt x="10939005" y="99822"/>
                  </a:lnTo>
                  <a:lnTo>
                    <a:pt x="10940796" y="79387"/>
                  </a:lnTo>
                  <a:lnTo>
                    <a:pt x="10941456" y="61582"/>
                  </a:lnTo>
                  <a:lnTo>
                    <a:pt x="10941545" y="41452"/>
                  </a:lnTo>
                  <a:lnTo>
                    <a:pt x="10941545" y="29540"/>
                  </a:lnTo>
                  <a:close/>
                </a:path>
                <a:path w="12251055" h="236855">
                  <a:moveTo>
                    <a:pt x="10961103" y="137464"/>
                  </a:moveTo>
                  <a:lnTo>
                    <a:pt x="10815841" y="137464"/>
                  </a:lnTo>
                  <a:lnTo>
                    <a:pt x="10815841" y="149733"/>
                  </a:lnTo>
                  <a:lnTo>
                    <a:pt x="10961103" y="149733"/>
                  </a:lnTo>
                  <a:lnTo>
                    <a:pt x="10961103" y="137464"/>
                  </a:lnTo>
                  <a:close/>
                </a:path>
                <a:path w="12251055" h="236855">
                  <a:moveTo>
                    <a:pt x="11062437" y="80746"/>
                  </a:moveTo>
                  <a:lnTo>
                    <a:pt x="11059465" y="57581"/>
                  </a:lnTo>
                  <a:lnTo>
                    <a:pt x="11051134" y="39941"/>
                  </a:lnTo>
                  <a:lnTo>
                    <a:pt x="11049013" y="38074"/>
                  </a:lnTo>
                  <a:lnTo>
                    <a:pt x="11048390" y="37528"/>
                  </a:lnTo>
                  <a:lnTo>
                    <a:pt x="11048390" y="80746"/>
                  </a:lnTo>
                  <a:lnTo>
                    <a:pt x="11046460" y="98513"/>
                  </a:lnTo>
                  <a:lnTo>
                    <a:pt x="11041037" y="112141"/>
                  </a:lnTo>
                  <a:lnTo>
                    <a:pt x="11032719" y="120865"/>
                  </a:lnTo>
                  <a:lnTo>
                    <a:pt x="11022076" y="123952"/>
                  </a:lnTo>
                  <a:lnTo>
                    <a:pt x="11011370" y="120865"/>
                  </a:lnTo>
                  <a:lnTo>
                    <a:pt x="11003051" y="112141"/>
                  </a:lnTo>
                  <a:lnTo>
                    <a:pt x="10997679" y="98513"/>
                  </a:lnTo>
                  <a:lnTo>
                    <a:pt x="10995762" y="80746"/>
                  </a:lnTo>
                  <a:lnTo>
                    <a:pt x="10997679" y="63119"/>
                  </a:lnTo>
                  <a:lnTo>
                    <a:pt x="11003051" y="49669"/>
                  </a:lnTo>
                  <a:lnTo>
                    <a:pt x="11011370" y="41084"/>
                  </a:lnTo>
                  <a:lnTo>
                    <a:pt x="11022076" y="38074"/>
                  </a:lnTo>
                  <a:lnTo>
                    <a:pt x="11032719" y="41084"/>
                  </a:lnTo>
                  <a:lnTo>
                    <a:pt x="11041037" y="49669"/>
                  </a:lnTo>
                  <a:lnTo>
                    <a:pt x="11046460" y="63119"/>
                  </a:lnTo>
                  <a:lnTo>
                    <a:pt x="11048390" y="80746"/>
                  </a:lnTo>
                  <a:lnTo>
                    <a:pt x="11048390" y="37528"/>
                  </a:lnTo>
                  <a:lnTo>
                    <a:pt x="11038357" y="28689"/>
                  </a:lnTo>
                  <a:lnTo>
                    <a:pt x="11022076" y="24739"/>
                  </a:lnTo>
                  <a:lnTo>
                    <a:pt x="11005795" y="28689"/>
                  </a:lnTo>
                  <a:lnTo>
                    <a:pt x="10993031" y="39941"/>
                  </a:lnTo>
                  <a:lnTo>
                    <a:pt x="10984700" y="57581"/>
                  </a:lnTo>
                  <a:lnTo>
                    <a:pt x="10981715" y="80746"/>
                  </a:lnTo>
                  <a:lnTo>
                    <a:pt x="10984700" y="104000"/>
                  </a:lnTo>
                  <a:lnTo>
                    <a:pt x="10993031" y="121704"/>
                  </a:lnTo>
                  <a:lnTo>
                    <a:pt x="11005795" y="132969"/>
                  </a:lnTo>
                  <a:lnTo>
                    <a:pt x="11022076" y="136931"/>
                  </a:lnTo>
                  <a:lnTo>
                    <a:pt x="11038357" y="132969"/>
                  </a:lnTo>
                  <a:lnTo>
                    <a:pt x="11048581" y="123952"/>
                  </a:lnTo>
                  <a:lnTo>
                    <a:pt x="11051134" y="121704"/>
                  </a:lnTo>
                  <a:lnTo>
                    <a:pt x="11059465" y="104000"/>
                  </a:lnTo>
                  <a:lnTo>
                    <a:pt x="11062437" y="80746"/>
                  </a:lnTo>
                  <a:close/>
                </a:path>
                <a:path w="12251055" h="236855">
                  <a:moveTo>
                    <a:pt x="11129289" y="76657"/>
                  </a:moveTo>
                  <a:lnTo>
                    <a:pt x="11102975" y="76657"/>
                  </a:lnTo>
                  <a:lnTo>
                    <a:pt x="11102975" y="12471"/>
                  </a:lnTo>
                  <a:lnTo>
                    <a:pt x="11088040" y="12471"/>
                  </a:lnTo>
                  <a:lnTo>
                    <a:pt x="11088040" y="173202"/>
                  </a:lnTo>
                  <a:lnTo>
                    <a:pt x="11102975" y="173202"/>
                  </a:lnTo>
                  <a:lnTo>
                    <a:pt x="11102975" y="89103"/>
                  </a:lnTo>
                  <a:lnTo>
                    <a:pt x="11129289" y="89103"/>
                  </a:lnTo>
                  <a:lnTo>
                    <a:pt x="11129289" y="76657"/>
                  </a:lnTo>
                  <a:close/>
                </a:path>
                <a:path w="12251055" h="236855">
                  <a:moveTo>
                    <a:pt x="11272050" y="44297"/>
                  </a:moveTo>
                  <a:lnTo>
                    <a:pt x="11268113" y="31800"/>
                  </a:lnTo>
                  <a:lnTo>
                    <a:pt x="11261255" y="26162"/>
                  </a:lnTo>
                  <a:lnTo>
                    <a:pt x="11256937" y="22606"/>
                  </a:lnTo>
                  <a:lnTo>
                    <a:pt x="11256937" y="44297"/>
                  </a:lnTo>
                  <a:lnTo>
                    <a:pt x="11254067" y="51930"/>
                  </a:lnTo>
                  <a:lnTo>
                    <a:pt x="11245825" y="57632"/>
                  </a:lnTo>
                  <a:lnTo>
                    <a:pt x="11232782" y="61188"/>
                  </a:lnTo>
                  <a:lnTo>
                    <a:pt x="11215510" y="62433"/>
                  </a:lnTo>
                  <a:lnTo>
                    <a:pt x="11198162" y="61188"/>
                  </a:lnTo>
                  <a:lnTo>
                    <a:pt x="11185131" y="57632"/>
                  </a:lnTo>
                  <a:lnTo>
                    <a:pt x="11176927" y="51930"/>
                  </a:lnTo>
                  <a:lnTo>
                    <a:pt x="11174082" y="44297"/>
                  </a:lnTo>
                  <a:lnTo>
                    <a:pt x="11176927" y="36576"/>
                  </a:lnTo>
                  <a:lnTo>
                    <a:pt x="11215510" y="26162"/>
                  </a:lnTo>
                  <a:lnTo>
                    <a:pt x="11254067" y="36576"/>
                  </a:lnTo>
                  <a:lnTo>
                    <a:pt x="11256937" y="44297"/>
                  </a:lnTo>
                  <a:lnTo>
                    <a:pt x="11256937" y="22606"/>
                  </a:lnTo>
                  <a:lnTo>
                    <a:pt x="11239043" y="16764"/>
                  </a:lnTo>
                  <a:lnTo>
                    <a:pt x="11215510" y="14782"/>
                  </a:lnTo>
                  <a:lnTo>
                    <a:pt x="11191900" y="16764"/>
                  </a:lnTo>
                  <a:lnTo>
                    <a:pt x="11174108" y="22529"/>
                  </a:lnTo>
                  <a:lnTo>
                    <a:pt x="11162881" y="31800"/>
                  </a:lnTo>
                  <a:lnTo>
                    <a:pt x="11158969" y="44297"/>
                  </a:lnTo>
                  <a:lnTo>
                    <a:pt x="11162881" y="56781"/>
                  </a:lnTo>
                  <a:lnTo>
                    <a:pt x="11174108" y="66052"/>
                  </a:lnTo>
                  <a:lnTo>
                    <a:pt x="11191900" y="71818"/>
                  </a:lnTo>
                  <a:lnTo>
                    <a:pt x="11215510" y="73812"/>
                  </a:lnTo>
                  <a:lnTo>
                    <a:pt x="11239043" y="71818"/>
                  </a:lnTo>
                  <a:lnTo>
                    <a:pt x="11256848" y="66052"/>
                  </a:lnTo>
                  <a:lnTo>
                    <a:pt x="11261255" y="62433"/>
                  </a:lnTo>
                  <a:lnTo>
                    <a:pt x="11268113" y="56781"/>
                  </a:lnTo>
                  <a:lnTo>
                    <a:pt x="11272050" y="44297"/>
                  </a:lnTo>
                  <a:close/>
                </a:path>
                <a:path w="12251055" h="236855">
                  <a:moveTo>
                    <a:pt x="11277029" y="161290"/>
                  </a:moveTo>
                  <a:lnTo>
                    <a:pt x="11256251" y="157365"/>
                  </a:lnTo>
                  <a:lnTo>
                    <a:pt x="11238979" y="150190"/>
                  </a:lnTo>
                  <a:lnTo>
                    <a:pt x="11227181" y="140258"/>
                  </a:lnTo>
                  <a:lnTo>
                    <a:pt x="11222800" y="128041"/>
                  </a:lnTo>
                  <a:lnTo>
                    <a:pt x="11222800" y="123063"/>
                  </a:lnTo>
                  <a:lnTo>
                    <a:pt x="11220310" y="123063"/>
                  </a:lnTo>
                  <a:lnTo>
                    <a:pt x="11210176" y="123063"/>
                  </a:lnTo>
                  <a:lnTo>
                    <a:pt x="11207687" y="123063"/>
                  </a:lnTo>
                  <a:lnTo>
                    <a:pt x="11207687" y="128041"/>
                  </a:lnTo>
                  <a:lnTo>
                    <a:pt x="11203292" y="140004"/>
                  </a:lnTo>
                  <a:lnTo>
                    <a:pt x="11191443" y="149923"/>
                  </a:lnTo>
                  <a:lnTo>
                    <a:pt x="11174159" y="157213"/>
                  </a:lnTo>
                  <a:lnTo>
                    <a:pt x="11153458" y="161290"/>
                  </a:lnTo>
                  <a:lnTo>
                    <a:pt x="11158258" y="172669"/>
                  </a:lnTo>
                  <a:lnTo>
                    <a:pt x="11182134" y="167487"/>
                  </a:lnTo>
                  <a:lnTo>
                    <a:pt x="11201883" y="158089"/>
                  </a:lnTo>
                  <a:lnTo>
                    <a:pt x="11215116" y="145034"/>
                  </a:lnTo>
                  <a:lnTo>
                    <a:pt x="11215103" y="144830"/>
                  </a:lnTo>
                  <a:lnTo>
                    <a:pt x="11215154" y="144995"/>
                  </a:lnTo>
                  <a:lnTo>
                    <a:pt x="11228667" y="158280"/>
                  </a:lnTo>
                  <a:lnTo>
                    <a:pt x="11248428" y="167563"/>
                  </a:lnTo>
                  <a:lnTo>
                    <a:pt x="11272228" y="172669"/>
                  </a:lnTo>
                  <a:lnTo>
                    <a:pt x="11277029" y="161290"/>
                  </a:lnTo>
                  <a:close/>
                </a:path>
                <a:path w="12251055" h="236855">
                  <a:moveTo>
                    <a:pt x="11288586" y="85902"/>
                  </a:moveTo>
                  <a:lnTo>
                    <a:pt x="11142790" y="85902"/>
                  </a:lnTo>
                  <a:lnTo>
                    <a:pt x="11142790" y="97993"/>
                  </a:lnTo>
                  <a:lnTo>
                    <a:pt x="11208042" y="97993"/>
                  </a:lnTo>
                  <a:lnTo>
                    <a:pt x="11208042" y="115595"/>
                  </a:lnTo>
                  <a:lnTo>
                    <a:pt x="11222444" y="115595"/>
                  </a:lnTo>
                  <a:lnTo>
                    <a:pt x="11222444" y="97993"/>
                  </a:lnTo>
                  <a:lnTo>
                    <a:pt x="11288586" y="97993"/>
                  </a:lnTo>
                  <a:lnTo>
                    <a:pt x="11288586" y="91059"/>
                  </a:lnTo>
                  <a:lnTo>
                    <a:pt x="11288586" y="85902"/>
                  </a:lnTo>
                  <a:close/>
                </a:path>
                <a:path w="12251055" h="236855">
                  <a:moveTo>
                    <a:pt x="11545100" y="28460"/>
                  </a:moveTo>
                  <a:lnTo>
                    <a:pt x="11530698" y="28460"/>
                  </a:lnTo>
                  <a:lnTo>
                    <a:pt x="11530698" y="40373"/>
                  </a:lnTo>
                  <a:lnTo>
                    <a:pt x="11530698" y="120561"/>
                  </a:lnTo>
                  <a:lnTo>
                    <a:pt x="11485715" y="120561"/>
                  </a:lnTo>
                  <a:lnTo>
                    <a:pt x="11485715" y="40373"/>
                  </a:lnTo>
                  <a:lnTo>
                    <a:pt x="11530698" y="40373"/>
                  </a:lnTo>
                  <a:lnTo>
                    <a:pt x="11530698" y="28460"/>
                  </a:lnTo>
                  <a:lnTo>
                    <a:pt x="11471313" y="28460"/>
                  </a:lnTo>
                  <a:lnTo>
                    <a:pt x="11471313" y="132473"/>
                  </a:lnTo>
                  <a:lnTo>
                    <a:pt x="11545100" y="132473"/>
                  </a:lnTo>
                  <a:lnTo>
                    <a:pt x="11545100" y="120561"/>
                  </a:lnTo>
                  <a:lnTo>
                    <a:pt x="11545100" y="40373"/>
                  </a:lnTo>
                  <a:lnTo>
                    <a:pt x="11545100" y="28460"/>
                  </a:lnTo>
                  <a:close/>
                </a:path>
                <a:path w="12251055" h="236855">
                  <a:moveTo>
                    <a:pt x="11614976" y="76644"/>
                  </a:moveTo>
                  <a:lnTo>
                    <a:pt x="11588661" y="76644"/>
                  </a:lnTo>
                  <a:lnTo>
                    <a:pt x="11588661" y="12458"/>
                  </a:lnTo>
                  <a:lnTo>
                    <a:pt x="11573726" y="12458"/>
                  </a:lnTo>
                  <a:lnTo>
                    <a:pt x="11573726" y="173189"/>
                  </a:lnTo>
                  <a:lnTo>
                    <a:pt x="11588661" y="173189"/>
                  </a:lnTo>
                  <a:lnTo>
                    <a:pt x="11588661" y="89090"/>
                  </a:lnTo>
                  <a:lnTo>
                    <a:pt x="11614976" y="89090"/>
                  </a:lnTo>
                  <a:lnTo>
                    <a:pt x="11614976" y="76644"/>
                  </a:lnTo>
                  <a:close/>
                </a:path>
                <a:path w="12251055" h="236855">
                  <a:moveTo>
                    <a:pt x="11716118" y="80733"/>
                  </a:moveTo>
                  <a:lnTo>
                    <a:pt x="11713083" y="57581"/>
                  </a:lnTo>
                  <a:lnTo>
                    <a:pt x="11704612" y="39928"/>
                  </a:lnTo>
                  <a:lnTo>
                    <a:pt x="11702466" y="38061"/>
                  </a:lnTo>
                  <a:lnTo>
                    <a:pt x="11701894" y="37566"/>
                  </a:lnTo>
                  <a:lnTo>
                    <a:pt x="11701894" y="80733"/>
                  </a:lnTo>
                  <a:lnTo>
                    <a:pt x="11699964" y="98513"/>
                  </a:lnTo>
                  <a:lnTo>
                    <a:pt x="11694503" y="112141"/>
                  </a:lnTo>
                  <a:lnTo>
                    <a:pt x="11686070" y="120865"/>
                  </a:lnTo>
                  <a:lnTo>
                    <a:pt x="11675224" y="123939"/>
                  </a:lnTo>
                  <a:lnTo>
                    <a:pt x="11664467" y="120865"/>
                  </a:lnTo>
                  <a:lnTo>
                    <a:pt x="11656022" y="112141"/>
                  </a:lnTo>
                  <a:lnTo>
                    <a:pt x="11650523" y="98513"/>
                  </a:lnTo>
                  <a:lnTo>
                    <a:pt x="11648554" y="80733"/>
                  </a:lnTo>
                  <a:lnTo>
                    <a:pt x="11650523" y="63119"/>
                  </a:lnTo>
                  <a:lnTo>
                    <a:pt x="11656022" y="49669"/>
                  </a:lnTo>
                  <a:lnTo>
                    <a:pt x="11664467" y="41084"/>
                  </a:lnTo>
                  <a:lnTo>
                    <a:pt x="11675224" y="38061"/>
                  </a:lnTo>
                  <a:lnTo>
                    <a:pt x="11686070" y="41084"/>
                  </a:lnTo>
                  <a:lnTo>
                    <a:pt x="11694503" y="49669"/>
                  </a:lnTo>
                  <a:lnTo>
                    <a:pt x="11699964" y="63119"/>
                  </a:lnTo>
                  <a:lnTo>
                    <a:pt x="11701894" y="80733"/>
                  </a:lnTo>
                  <a:lnTo>
                    <a:pt x="11701894" y="37566"/>
                  </a:lnTo>
                  <a:lnTo>
                    <a:pt x="11691671" y="28689"/>
                  </a:lnTo>
                  <a:lnTo>
                    <a:pt x="11675224" y="24726"/>
                  </a:lnTo>
                  <a:lnTo>
                    <a:pt x="11658892" y="28689"/>
                  </a:lnTo>
                  <a:lnTo>
                    <a:pt x="11646002" y="39928"/>
                  </a:lnTo>
                  <a:lnTo>
                    <a:pt x="11637543" y="57581"/>
                  </a:lnTo>
                  <a:lnTo>
                    <a:pt x="11634508" y="80733"/>
                  </a:lnTo>
                  <a:lnTo>
                    <a:pt x="11637543" y="104000"/>
                  </a:lnTo>
                  <a:lnTo>
                    <a:pt x="11646002" y="121704"/>
                  </a:lnTo>
                  <a:lnTo>
                    <a:pt x="11658892" y="132969"/>
                  </a:lnTo>
                  <a:lnTo>
                    <a:pt x="11675224" y="136918"/>
                  </a:lnTo>
                  <a:lnTo>
                    <a:pt x="11691671" y="132969"/>
                  </a:lnTo>
                  <a:lnTo>
                    <a:pt x="11702034" y="123939"/>
                  </a:lnTo>
                  <a:lnTo>
                    <a:pt x="11704612" y="121704"/>
                  </a:lnTo>
                  <a:lnTo>
                    <a:pt x="11713083" y="104000"/>
                  </a:lnTo>
                  <a:lnTo>
                    <a:pt x="11716118" y="80733"/>
                  </a:lnTo>
                  <a:close/>
                </a:path>
                <a:path w="12251055" h="236855">
                  <a:moveTo>
                    <a:pt x="11760035" y="12280"/>
                  </a:moveTo>
                  <a:lnTo>
                    <a:pt x="11745278" y="12280"/>
                  </a:lnTo>
                  <a:lnTo>
                    <a:pt x="11745278" y="173367"/>
                  </a:lnTo>
                  <a:lnTo>
                    <a:pt x="11760035" y="173367"/>
                  </a:lnTo>
                  <a:lnTo>
                    <a:pt x="11760035" y="12280"/>
                  </a:lnTo>
                  <a:close/>
                </a:path>
                <a:path w="12251055" h="236855">
                  <a:moveTo>
                    <a:pt x="11871503" y="128206"/>
                  </a:moveTo>
                  <a:lnTo>
                    <a:pt x="11871160" y="124650"/>
                  </a:lnTo>
                  <a:lnTo>
                    <a:pt x="11870436" y="117360"/>
                  </a:lnTo>
                  <a:lnTo>
                    <a:pt x="11853723" y="119011"/>
                  </a:lnTo>
                  <a:lnTo>
                    <a:pt x="11853723" y="44818"/>
                  </a:lnTo>
                  <a:lnTo>
                    <a:pt x="11867058" y="44818"/>
                  </a:lnTo>
                  <a:lnTo>
                    <a:pt x="11867058" y="40551"/>
                  </a:lnTo>
                  <a:lnTo>
                    <a:pt x="11867058" y="32727"/>
                  </a:lnTo>
                  <a:lnTo>
                    <a:pt x="11840210" y="32727"/>
                  </a:lnTo>
                  <a:lnTo>
                    <a:pt x="11840210" y="44818"/>
                  </a:lnTo>
                  <a:lnTo>
                    <a:pt x="11840210" y="119900"/>
                  </a:lnTo>
                  <a:lnTo>
                    <a:pt x="11829098" y="120523"/>
                  </a:lnTo>
                  <a:lnTo>
                    <a:pt x="11820296" y="120777"/>
                  </a:lnTo>
                  <a:lnTo>
                    <a:pt x="11820296" y="44818"/>
                  </a:lnTo>
                  <a:lnTo>
                    <a:pt x="11840210" y="44818"/>
                  </a:lnTo>
                  <a:lnTo>
                    <a:pt x="11840210" y="32727"/>
                  </a:lnTo>
                  <a:lnTo>
                    <a:pt x="11793626" y="32727"/>
                  </a:lnTo>
                  <a:lnTo>
                    <a:pt x="11793626" y="44818"/>
                  </a:lnTo>
                  <a:lnTo>
                    <a:pt x="11806784" y="44818"/>
                  </a:lnTo>
                  <a:lnTo>
                    <a:pt x="11806784" y="121132"/>
                  </a:lnTo>
                  <a:lnTo>
                    <a:pt x="11790426" y="121272"/>
                  </a:lnTo>
                  <a:lnTo>
                    <a:pt x="11792204" y="133718"/>
                  </a:lnTo>
                  <a:lnTo>
                    <a:pt x="11809768" y="133540"/>
                  </a:lnTo>
                  <a:lnTo>
                    <a:pt x="11830190" y="132765"/>
                  </a:lnTo>
                  <a:lnTo>
                    <a:pt x="11851437" y="131102"/>
                  </a:lnTo>
                  <a:lnTo>
                    <a:pt x="11871503" y="128206"/>
                  </a:lnTo>
                  <a:close/>
                </a:path>
                <a:path w="12251055" h="236855">
                  <a:moveTo>
                    <a:pt x="11898173" y="16370"/>
                  </a:moveTo>
                  <a:lnTo>
                    <a:pt x="11884127" y="16370"/>
                  </a:lnTo>
                  <a:lnTo>
                    <a:pt x="11884127" y="73621"/>
                  </a:lnTo>
                  <a:lnTo>
                    <a:pt x="11862257" y="73621"/>
                  </a:lnTo>
                  <a:lnTo>
                    <a:pt x="11862257" y="86601"/>
                  </a:lnTo>
                  <a:lnTo>
                    <a:pt x="11884127" y="86601"/>
                  </a:lnTo>
                  <a:lnTo>
                    <a:pt x="11884127" y="164833"/>
                  </a:lnTo>
                  <a:lnTo>
                    <a:pt x="11898173" y="164833"/>
                  </a:lnTo>
                  <a:lnTo>
                    <a:pt x="11898173" y="86601"/>
                  </a:lnTo>
                  <a:lnTo>
                    <a:pt x="11898173" y="73621"/>
                  </a:lnTo>
                  <a:lnTo>
                    <a:pt x="11898173" y="16370"/>
                  </a:lnTo>
                  <a:close/>
                </a:path>
                <a:path w="12251055" h="236855">
                  <a:moveTo>
                    <a:pt x="11929466" y="12458"/>
                  </a:moveTo>
                  <a:lnTo>
                    <a:pt x="11915242" y="12458"/>
                  </a:lnTo>
                  <a:lnTo>
                    <a:pt x="11915242" y="173189"/>
                  </a:lnTo>
                  <a:lnTo>
                    <a:pt x="11929466" y="173189"/>
                  </a:lnTo>
                  <a:lnTo>
                    <a:pt x="11929466" y="12458"/>
                  </a:lnTo>
                  <a:close/>
                </a:path>
                <a:path w="12251055" h="236855">
                  <a:moveTo>
                    <a:pt x="12043245" y="80733"/>
                  </a:moveTo>
                  <a:lnTo>
                    <a:pt x="12040210" y="57581"/>
                  </a:lnTo>
                  <a:lnTo>
                    <a:pt x="12031739" y="39928"/>
                  </a:lnTo>
                  <a:lnTo>
                    <a:pt x="12029592" y="38061"/>
                  </a:lnTo>
                  <a:lnTo>
                    <a:pt x="12029021" y="37566"/>
                  </a:lnTo>
                  <a:lnTo>
                    <a:pt x="12029021" y="80733"/>
                  </a:lnTo>
                  <a:lnTo>
                    <a:pt x="12027078" y="98513"/>
                  </a:lnTo>
                  <a:lnTo>
                    <a:pt x="12021617" y="112141"/>
                  </a:lnTo>
                  <a:lnTo>
                    <a:pt x="12013197" y="120865"/>
                  </a:lnTo>
                  <a:lnTo>
                    <a:pt x="12002351" y="123939"/>
                  </a:lnTo>
                  <a:lnTo>
                    <a:pt x="11991581" y="120865"/>
                  </a:lnTo>
                  <a:lnTo>
                    <a:pt x="11983149" y="112141"/>
                  </a:lnTo>
                  <a:lnTo>
                    <a:pt x="11977649" y="98513"/>
                  </a:lnTo>
                  <a:lnTo>
                    <a:pt x="11975681" y="80733"/>
                  </a:lnTo>
                  <a:lnTo>
                    <a:pt x="11977649" y="63119"/>
                  </a:lnTo>
                  <a:lnTo>
                    <a:pt x="11983149" y="49669"/>
                  </a:lnTo>
                  <a:lnTo>
                    <a:pt x="11991581" y="41084"/>
                  </a:lnTo>
                  <a:lnTo>
                    <a:pt x="12002351" y="38061"/>
                  </a:lnTo>
                  <a:lnTo>
                    <a:pt x="12013197" y="41084"/>
                  </a:lnTo>
                  <a:lnTo>
                    <a:pt x="12021617" y="49669"/>
                  </a:lnTo>
                  <a:lnTo>
                    <a:pt x="12027078" y="63119"/>
                  </a:lnTo>
                  <a:lnTo>
                    <a:pt x="12029021" y="80733"/>
                  </a:lnTo>
                  <a:lnTo>
                    <a:pt x="12029021" y="37566"/>
                  </a:lnTo>
                  <a:lnTo>
                    <a:pt x="12018797" y="28689"/>
                  </a:lnTo>
                  <a:lnTo>
                    <a:pt x="12002351" y="24726"/>
                  </a:lnTo>
                  <a:lnTo>
                    <a:pt x="11986019" y="28689"/>
                  </a:lnTo>
                  <a:lnTo>
                    <a:pt x="11973128" y="39928"/>
                  </a:lnTo>
                  <a:lnTo>
                    <a:pt x="11964670" y="57581"/>
                  </a:lnTo>
                  <a:lnTo>
                    <a:pt x="11961635" y="80733"/>
                  </a:lnTo>
                  <a:lnTo>
                    <a:pt x="11964670" y="104000"/>
                  </a:lnTo>
                  <a:lnTo>
                    <a:pt x="11973128" y="121704"/>
                  </a:lnTo>
                  <a:lnTo>
                    <a:pt x="11986019" y="132969"/>
                  </a:lnTo>
                  <a:lnTo>
                    <a:pt x="12002351" y="136918"/>
                  </a:lnTo>
                  <a:lnTo>
                    <a:pt x="12018797" y="132969"/>
                  </a:lnTo>
                  <a:lnTo>
                    <a:pt x="12029161" y="123939"/>
                  </a:lnTo>
                  <a:lnTo>
                    <a:pt x="12031739" y="121704"/>
                  </a:lnTo>
                  <a:lnTo>
                    <a:pt x="12040210" y="104000"/>
                  </a:lnTo>
                  <a:lnTo>
                    <a:pt x="12043245" y="80733"/>
                  </a:lnTo>
                  <a:close/>
                </a:path>
                <a:path w="12251055" h="236855">
                  <a:moveTo>
                    <a:pt x="12087162" y="12280"/>
                  </a:moveTo>
                  <a:lnTo>
                    <a:pt x="12072404" y="12280"/>
                  </a:lnTo>
                  <a:lnTo>
                    <a:pt x="12072404" y="173367"/>
                  </a:lnTo>
                  <a:lnTo>
                    <a:pt x="12087162" y="173367"/>
                  </a:lnTo>
                  <a:lnTo>
                    <a:pt x="12087162" y="12280"/>
                  </a:lnTo>
                  <a:close/>
                </a:path>
                <a:path w="12251055" h="236855">
                  <a:moveTo>
                    <a:pt x="12219610" y="126606"/>
                  </a:moveTo>
                  <a:lnTo>
                    <a:pt x="12202909" y="115989"/>
                  </a:lnTo>
                  <a:lnTo>
                    <a:pt x="12189231" y="100469"/>
                  </a:lnTo>
                  <a:lnTo>
                    <a:pt x="12179986" y="81762"/>
                  </a:lnTo>
                  <a:lnTo>
                    <a:pt x="12176582" y="61531"/>
                  </a:lnTo>
                  <a:lnTo>
                    <a:pt x="12176582" y="41262"/>
                  </a:lnTo>
                  <a:lnTo>
                    <a:pt x="12214276" y="41262"/>
                  </a:lnTo>
                  <a:lnTo>
                    <a:pt x="12214276" y="35394"/>
                  </a:lnTo>
                  <a:lnTo>
                    <a:pt x="12214276" y="28816"/>
                  </a:lnTo>
                  <a:lnTo>
                    <a:pt x="12124487" y="28816"/>
                  </a:lnTo>
                  <a:lnTo>
                    <a:pt x="12124487" y="41262"/>
                  </a:lnTo>
                  <a:lnTo>
                    <a:pt x="12161825" y="41262"/>
                  </a:lnTo>
                  <a:lnTo>
                    <a:pt x="12161825" y="61531"/>
                  </a:lnTo>
                  <a:lnTo>
                    <a:pt x="12158434" y="82473"/>
                  </a:lnTo>
                  <a:lnTo>
                    <a:pt x="12149226" y="102298"/>
                  </a:lnTo>
                  <a:lnTo>
                    <a:pt x="12135650" y="118999"/>
                  </a:lnTo>
                  <a:lnTo>
                    <a:pt x="12119153" y="130517"/>
                  </a:lnTo>
                  <a:lnTo>
                    <a:pt x="12127687" y="142252"/>
                  </a:lnTo>
                  <a:lnTo>
                    <a:pt x="12145683" y="129095"/>
                  </a:lnTo>
                  <a:lnTo>
                    <a:pt x="12160314" y="109893"/>
                  </a:lnTo>
                  <a:lnTo>
                    <a:pt x="12169419" y="88417"/>
                  </a:lnTo>
                  <a:lnTo>
                    <a:pt x="12178233" y="107937"/>
                  </a:lnTo>
                  <a:lnTo>
                    <a:pt x="12193029" y="125945"/>
                  </a:lnTo>
                  <a:lnTo>
                    <a:pt x="12211253" y="138341"/>
                  </a:lnTo>
                  <a:lnTo>
                    <a:pt x="12219610" y="126606"/>
                  </a:lnTo>
                  <a:close/>
                </a:path>
                <a:path w="12251055" h="236855">
                  <a:moveTo>
                    <a:pt x="12250725" y="12458"/>
                  </a:moveTo>
                  <a:lnTo>
                    <a:pt x="12235967" y="12458"/>
                  </a:lnTo>
                  <a:lnTo>
                    <a:pt x="12235967" y="173189"/>
                  </a:lnTo>
                  <a:lnTo>
                    <a:pt x="12250725" y="173189"/>
                  </a:lnTo>
                  <a:lnTo>
                    <a:pt x="12250725" y="124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454400" y="1866900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454400" y="1866900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500" y="88900"/>
                  </a:ln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452100" y="1866900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452100" y="1866900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600" y="50800"/>
                  </a:ln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692688" y="2003856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400"/>
                  </a:lnTo>
                  <a:lnTo>
                    <a:pt x="85953" y="25400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400"/>
                  </a:lnTo>
                  <a:lnTo>
                    <a:pt x="73196" y="25400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400"/>
                  </a:lnTo>
                  <a:lnTo>
                    <a:pt x="89755" y="25400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60"/>
                  </a:lnTo>
                  <a:lnTo>
                    <a:pt x="220875" y="51606"/>
                  </a:lnTo>
                  <a:lnTo>
                    <a:pt x="213293" y="67310"/>
                  </a:lnTo>
                  <a:lnTo>
                    <a:pt x="201215" y="81108"/>
                  </a:lnTo>
                  <a:lnTo>
                    <a:pt x="185099" y="91440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60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60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60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60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60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2"/>
                  </a:lnTo>
                  <a:lnTo>
                    <a:pt x="339734" y="47752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2"/>
                  </a:lnTo>
                  <a:lnTo>
                    <a:pt x="300313" y="47752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2"/>
                  </a:moveTo>
                  <a:lnTo>
                    <a:pt x="294014" y="47752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2"/>
                  </a:lnTo>
                  <a:close/>
                </a:path>
                <a:path w="340359" h="184150">
                  <a:moveTo>
                    <a:pt x="323681" y="47752"/>
                  </a:moveTo>
                  <a:lnTo>
                    <a:pt x="300313" y="47752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2"/>
                  </a:lnTo>
                  <a:close/>
                </a:path>
                <a:path w="340359" h="184150">
                  <a:moveTo>
                    <a:pt x="339734" y="47752"/>
                  </a:moveTo>
                  <a:lnTo>
                    <a:pt x="328761" y="47752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2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54400" y="2755899"/>
              <a:ext cx="7874000" cy="6108700"/>
            </a:xfrm>
            <a:custGeom>
              <a:avLst/>
              <a:gdLst/>
              <a:ahLst/>
              <a:cxnLst/>
              <a:rect l="l" t="t" r="r" b="b"/>
              <a:pathLst>
                <a:path w="7874000" h="6108700">
                  <a:moveTo>
                    <a:pt x="7874000" y="6096000"/>
                  </a:moveTo>
                  <a:lnTo>
                    <a:pt x="0" y="6096000"/>
                  </a:lnTo>
                  <a:lnTo>
                    <a:pt x="0" y="6108700"/>
                  </a:lnTo>
                  <a:lnTo>
                    <a:pt x="7874000" y="6108700"/>
                  </a:lnTo>
                  <a:lnTo>
                    <a:pt x="7874000" y="6096000"/>
                  </a:lnTo>
                  <a:close/>
                </a:path>
                <a:path w="7874000" h="6108700">
                  <a:moveTo>
                    <a:pt x="7874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874000" y="12700"/>
                  </a:lnTo>
                  <a:lnTo>
                    <a:pt x="7874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9697" y="2910898"/>
              <a:ext cx="1022825" cy="15182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9697" y="9006897"/>
              <a:ext cx="1022825" cy="15182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9975850" y="5429249"/>
              <a:ext cx="1358900" cy="6108700"/>
            </a:xfrm>
            <a:custGeom>
              <a:avLst/>
              <a:gdLst/>
              <a:ahLst/>
              <a:cxnLst/>
              <a:rect l="l" t="t" r="r" b="b"/>
              <a:pathLst>
                <a:path w="1358900" h="6108700">
                  <a:moveTo>
                    <a:pt x="1358900" y="6098845"/>
                  </a:moveTo>
                  <a:lnTo>
                    <a:pt x="1356055" y="6096000"/>
                  </a:lnTo>
                  <a:lnTo>
                    <a:pt x="1352550" y="6096000"/>
                  </a:lnTo>
                  <a:lnTo>
                    <a:pt x="6350" y="6096000"/>
                  </a:lnTo>
                  <a:lnTo>
                    <a:pt x="2832" y="6096000"/>
                  </a:lnTo>
                  <a:lnTo>
                    <a:pt x="0" y="6098845"/>
                  </a:lnTo>
                  <a:lnTo>
                    <a:pt x="0" y="6105868"/>
                  </a:lnTo>
                  <a:lnTo>
                    <a:pt x="2832" y="6108700"/>
                  </a:lnTo>
                  <a:lnTo>
                    <a:pt x="6350" y="6108700"/>
                  </a:lnTo>
                  <a:lnTo>
                    <a:pt x="1352550" y="6108700"/>
                  </a:lnTo>
                  <a:lnTo>
                    <a:pt x="1356055" y="6108700"/>
                  </a:lnTo>
                  <a:lnTo>
                    <a:pt x="1358900" y="6105868"/>
                  </a:lnTo>
                  <a:lnTo>
                    <a:pt x="1358900" y="6098845"/>
                  </a:lnTo>
                  <a:close/>
                </a:path>
                <a:path w="1358900" h="6108700">
                  <a:moveTo>
                    <a:pt x="1358900" y="2844"/>
                  </a:moveTo>
                  <a:lnTo>
                    <a:pt x="1356055" y="0"/>
                  </a:lnTo>
                  <a:lnTo>
                    <a:pt x="1352550" y="0"/>
                  </a:lnTo>
                  <a:lnTo>
                    <a:pt x="6350" y="0"/>
                  </a:lnTo>
                  <a:lnTo>
                    <a:pt x="2832" y="0"/>
                  </a:lnTo>
                  <a:lnTo>
                    <a:pt x="0" y="2844"/>
                  </a:lnTo>
                  <a:lnTo>
                    <a:pt x="0" y="9867"/>
                  </a:lnTo>
                  <a:lnTo>
                    <a:pt x="2832" y="1270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6055" y="12700"/>
                  </a:lnTo>
                  <a:lnTo>
                    <a:pt x="1358900" y="9867"/>
                  </a:lnTo>
                  <a:lnTo>
                    <a:pt x="1358900" y="2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3934" y="10470572"/>
              <a:ext cx="73241" cy="18472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986899" y="93091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3618" y="149250"/>
                  </a:moveTo>
                  <a:lnTo>
                    <a:pt x="430098" y="142875"/>
                  </a:lnTo>
                  <a:lnTo>
                    <a:pt x="409676" y="131572"/>
                  </a:lnTo>
                  <a:lnTo>
                    <a:pt x="395262" y="116624"/>
                  </a:lnTo>
                  <a:lnTo>
                    <a:pt x="389813" y="99263"/>
                  </a:lnTo>
                  <a:lnTo>
                    <a:pt x="389813" y="98450"/>
                  </a:lnTo>
                  <a:lnTo>
                    <a:pt x="447522" y="98450"/>
                  </a:lnTo>
                  <a:lnTo>
                    <a:pt x="447522" y="91541"/>
                  </a:lnTo>
                  <a:lnTo>
                    <a:pt x="447522" y="84836"/>
                  </a:lnTo>
                  <a:lnTo>
                    <a:pt x="313004" y="84836"/>
                  </a:lnTo>
                  <a:lnTo>
                    <a:pt x="313004" y="98450"/>
                  </a:lnTo>
                  <a:lnTo>
                    <a:pt x="371119" y="98450"/>
                  </a:lnTo>
                  <a:lnTo>
                    <a:pt x="371119" y="99263"/>
                  </a:lnTo>
                  <a:lnTo>
                    <a:pt x="365683" y="116624"/>
                  </a:lnTo>
                  <a:lnTo>
                    <a:pt x="351332" y="131572"/>
                  </a:lnTo>
                  <a:lnTo>
                    <a:pt x="330911" y="142875"/>
                  </a:lnTo>
                  <a:lnTo>
                    <a:pt x="307314" y="149250"/>
                  </a:lnTo>
                  <a:lnTo>
                    <a:pt x="313817" y="162661"/>
                  </a:lnTo>
                  <a:lnTo>
                    <a:pt x="340652" y="154736"/>
                  </a:lnTo>
                  <a:lnTo>
                    <a:pt x="363651" y="140944"/>
                  </a:lnTo>
                  <a:lnTo>
                    <a:pt x="379704" y="122174"/>
                  </a:lnTo>
                  <a:lnTo>
                    <a:pt x="380555" y="118973"/>
                  </a:lnTo>
                  <a:lnTo>
                    <a:pt x="381393" y="122174"/>
                  </a:lnTo>
                  <a:lnTo>
                    <a:pt x="397408" y="140944"/>
                  </a:lnTo>
                  <a:lnTo>
                    <a:pt x="420382" y="154736"/>
                  </a:lnTo>
                  <a:lnTo>
                    <a:pt x="447319" y="162661"/>
                  </a:lnTo>
                  <a:lnTo>
                    <a:pt x="453618" y="149250"/>
                  </a:lnTo>
                  <a:close/>
                </a:path>
                <a:path w="1341754" h="342900">
                  <a:moveTo>
                    <a:pt x="463575" y="178104"/>
                  </a:moveTo>
                  <a:lnTo>
                    <a:pt x="297561" y="178104"/>
                  </a:lnTo>
                  <a:lnTo>
                    <a:pt x="297561" y="191922"/>
                  </a:lnTo>
                  <a:lnTo>
                    <a:pt x="371729" y="191922"/>
                  </a:lnTo>
                  <a:lnTo>
                    <a:pt x="371729" y="257149"/>
                  </a:lnTo>
                  <a:lnTo>
                    <a:pt x="388391" y="257149"/>
                  </a:lnTo>
                  <a:lnTo>
                    <a:pt x="388391" y="191922"/>
                  </a:lnTo>
                  <a:lnTo>
                    <a:pt x="463575" y="191922"/>
                  </a:lnTo>
                  <a:lnTo>
                    <a:pt x="463575" y="187045"/>
                  </a:lnTo>
                  <a:lnTo>
                    <a:pt x="463575" y="178104"/>
                  </a:lnTo>
                  <a:close/>
                </a:path>
                <a:path w="1341754" h="342900">
                  <a:moveTo>
                    <a:pt x="629158" y="81991"/>
                  </a:moveTo>
                  <a:lnTo>
                    <a:pt x="612495" y="81991"/>
                  </a:lnTo>
                  <a:lnTo>
                    <a:pt x="612495" y="95605"/>
                  </a:lnTo>
                  <a:lnTo>
                    <a:pt x="612495" y="132994"/>
                  </a:lnTo>
                  <a:lnTo>
                    <a:pt x="522071" y="132994"/>
                  </a:lnTo>
                  <a:lnTo>
                    <a:pt x="522071" y="95605"/>
                  </a:lnTo>
                  <a:lnTo>
                    <a:pt x="612495" y="95605"/>
                  </a:lnTo>
                  <a:lnTo>
                    <a:pt x="612495" y="81991"/>
                  </a:lnTo>
                  <a:lnTo>
                    <a:pt x="505612" y="81991"/>
                  </a:lnTo>
                  <a:lnTo>
                    <a:pt x="505612" y="146608"/>
                  </a:lnTo>
                  <a:lnTo>
                    <a:pt x="629158" y="146608"/>
                  </a:lnTo>
                  <a:lnTo>
                    <a:pt x="629158" y="132994"/>
                  </a:lnTo>
                  <a:lnTo>
                    <a:pt x="629158" y="95605"/>
                  </a:lnTo>
                  <a:lnTo>
                    <a:pt x="629158" y="81991"/>
                  </a:lnTo>
                  <a:close/>
                </a:path>
                <a:path w="1341754" h="342900">
                  <a:moveTo>
                    <a:pt x="632206" y="239268"/>
                  </a:moveTo>
                  <a:lnTo>
                    <a:pt x="522071" y="239268"/>
                  </a:lnTo>
                  <a:lnTo>
                    <a:pt x="522071" y="200456"/>
                  </a:lnTo>
                  <a:lnTo>
                    <a:pt x="505409" y="200456"/>
                  </a:lnTo>
                  <a:lnTo>
                    <a:pt x="505409" y="253085"/>
                  </a:lnTo>
                  <a:lnTo>
                    <a:pt x="632206" y="253085"/>
                  </a:lnTo>
                  <a:lnTo>
                    <a:pt x="632206" y="244144"/>
                  </a:lnTo>
                  <a:lnTo>
                    <a:pt x="632206" y="239268"/>
                  </a:lnTo>
                  <a:close/>
                </a:path>
                <a:path w="1341754" h="342900">
                  <a:moveTo>
                    <a:pt x="650697" y="167335"/>
                  </a:moveTo>
                  <a:lnTo>
                    <a:pt x="484276" y="167335"/>
                  </a:lnTo>
                  <a:lnTo>
                    <a:pt x="484276" y="181152"/>
                  </a:lnTo>
                  <a:lnTo>
                    <a:pt x="560273" y="181152"/>
                  </a:lnTo>
                  <a:lnTo>
                    <a:pt x="560273" y="218135"/>
                  </a:lnTo>
                  <a:lnTo>
                    <a:pt x="577138" y="218135"/>
                  </a:lnTo>
                  <a:lnTo>
                    <a:pt x="577138" y="181152"/>
                  </a:lnTo>
                  <a:lnTo>
                    <a:pt x="650697" y="181152"/>
                  </a:lnTo>
                  <a:lnTo>
                    <a:pt x="650697" y="175869"/>
                  </a:lnTo>
                  <a:lnTo>
                    <a:pt x="650697" y="167335"/>
                  </a:lnTo>
                  <a:close/>
                </a:path>
                <a:path w="1341754" h="342900">
                  <a:moveTo>
                    <a:pt x="749846" y="97028"/>
                  </a:moveTo>
                  <a:lnTo>
                    <a:pt x="739279" y="97028"/>
                  </a:lnTo>
                  <a:lnTo>
                    <a:pt x="733590" y="97028"/>
                  </a:lnTo>
                  <a:lnTo>
                    <a:pt x="678319" y="97028"/>
                  </a:lnTo>
                  <a:lnTo>
                    <a:pt x="678319" y="111048"/>
                  </a:lnTo>
                  <a:lnTo>
                    <a:pt x="732447" y="111048"/>
                  </a:lnTo>
                  <a:lnTo>
                    <a:pt x="730326" y="131051"/>
                  </a:lnTo>
                  <a:lnTo>
                    <a:pt x="719696" y="159258"/>
                  </a:lnTo>
                  <a:lnTo>
                    <a:pt x="700417" y="184353"/>
                  </a:lnTo>
                  <a:lnTo>
                    <a:pt x="671207" y="205740"/>
                  </a:lnTo>
                  <a:lnTo>
                    <a:pt x="681164" y="217728"/>
                  </a:lnTo>
                  <a:lnTo>
                    <a:pt x="714019" y="193103"/>
                  </a:lnTo>
                  <a:lnTo>
                    <a:pt x="735164" y="164084"/>
                  </a:lnTo>
                  <a:lnTo>
                    <a:pt x="746493" y="131724"/>
                  </a:lnTo>
                  <a:lnTo>
                    <a:pt x="748487" y="111048"/>
                  </a:lnTo>
                  <a:lnTo>
                    <a:pt x="749846" y="97028"/>
                  </a:lnTo>
                  <a:close/>
                </a:path>
                <a:path w="1341754" h="342900">
                  <a:moveTo>
                    <a:pt x="827062" y="73456"/>
                  </a:moveTo>
                  <a:lnTo>
                    <a:pt x="810806" y="73456"/>
                  </a:lnTo>
                  <a:lnTo>
                    <a:pt x="810806" y="147218"/>
                  </a:lnTo>
                  <a:lnTo>
                    <a:pt x="786015" y="147218"/>
                  </a:lnTo>
                  <a:lnTo>
                    <a:pt x="786015" y="78333"/>
                  </a:lnTo>
                  <a:lnTo>
                    <a:pt x="769962" y="78333"/>
                  </a:lnTo>
                  <a:lnTo>
                    <a:pt x="769962" y="248208"/>
                  </a:lnTo>
                  <a:lnTo>
                    <a:pt x="786015" y="248208"/>
                  </a:lnTo>
                  <a:lnTo>
                    <a:pt x="786015" y="161036"/>
                  </a:lnTo>
                  <a:lnTo>
                    <a:pt x="810806" y="161036"/>
                  </a:lnTo>
                  <a:lnTo>
                    <a:pt x="810806" y="257149"/>
                  </a:lnTo>
                  <a:lnTo>
                    <a:pt x="827062" y="257149"/>
                  </a:lnTo>
                  <a:lnTo>
                    <a:pt x="827062" y="161036"/>
                  </a:lnTo>
                  <a:lnTo>
                    <a:pt x="827062" y="147218"/>
                  </a:lnTo>
                  <a:lnTo>
                    <a:pt x="827062" y="73456"/>
                  </a:lnTo>
                  <a:close/>
                </a:path>
                <a:path w="1341754" h="342900">
                  <a:moveTo>
                    <a:pt x="1016025" y="143357"/>
                  </a:moveTo>
                  <a:lnTo>
                    <a:pt x="991768" y="136499"/>
                  </a:lnTo>
                  <a:lnTo>
                    <a:pt x="970686" y="124434"/>
                  </a:lnTo>
                  <a:lnTo>
                    <a:pt x="955814" y="108534"/>
                  </a:lnTo>
                  <a:lnTo>
                    <a:pt x="950188" y="90119"/>
                  </a:lnTo>
                  <a:lnTo>
                    <a:pt x="950188" y="79959"/>
                  </a:lnTo>
                  <a:lnTo>
                    <a:pt x="947343" y="79959"/>
                  </a:lnTo>
                  <a:lnTo>
                    <a:pt x="935558" y="79959"/>
                  </a:lnTo>
                  <a:lnTo>
                    <a:pt x="932510" y="79959"/>
                  </a:lnTo>
                  <a:lnTo>
                    <a:pt x="932510" y="90119"/>
                  </a:lnTo>
                  <a:lnTo>
                    <a:pt x="926934" y="108788"/>
                  </a:lnTo>
                  <a:lnTo>
                    <a:pt x="912164" y="124663"/>
                  </a:lnTo>
                  <a:lnTo>
                    <a:pt x="891108" y="136588"/>
                  </a:lnTo>
                  <a:lnTo>
                    <a:pt x="866673" y="143357"/>
                  </a:lnTo>
                  <a:lnTo>
                    <a:pt x="873379" y="156972"/>
                  </a:lnTo>
                  <a:lnTo>
                    <a:pt x="901052" y="148729"/>
                  </a:lnTo>
                  <a:lnTo>
                    <a:pt x="924687" y="134289"/>
                  </a:lnTo>
                  <a:lnTo>
                    <a:pt x="941158" y="114490"/>
                  </a:lnTo>
                  <a:lnTo>
                    <a:pt x="941476" y="113207"/>
                  </a:lnTo>
                  <a:lnTo>
                    <a:pt x="941768" y="114312"/>
                  </a:lnTo>
                  <a:lnTo>
                    <a:pt x="958265" y="134137"/>
                  </a:lnTo>
                  <a:lnTo>
                    <a:pt x="981849" y="148678"/>
                  </a:lnTo>
                  <a:lnTo>
                    <a:pt x="1009319" y="156972"/>
                  </a:lnTo>
                  <a:lnTo>
                    <a:pt x="1016025" y="143357"/>
                  </a:lnTo>
                  <a:close/>
                </a:path>
                <a:path w="1341754" h="342900">
                  <a:moveTo>
                    <a:pt x="1024356" y="176885"/>
                  </a:moveTo>
                  <a:lnTo>
                    <a:pt x="858342" y="176885"/>
                  </a:lnTo>
                  <a:lnTo>
                    <a:pt x="858342" y="190906"/>
                  </a:lnTo>
                  <a:lnTo>
                    <a:pt x="932510" y="190906"/>
                  </a:lnTo>
                  <a:lnTo>
                    <a:pt x="932510" y="257149"/>
                  </a:lnTo>
                  <a:lnTo>
                    <a:pt x="949172" y="257149"/>
                  </a:lnTo>
                  <a:lnTo>
                    <a:pt x="949172" y="190906"/>
                  </a:lnTo>
                  <a:lnTo>
                    <a:pt x="1024356" y="190906"/>
                  </a:lnTo>
                  <a:lnTo>
                    <a:pt x="1024356" y="187248"/>
                  </a:lnTo>
                  <a:lnTo>
                    <a:pt x="1024356" y="176885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454400" y="93091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716422" y="9555594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30"/>
                  </a:moveTo>
                  <a:lnTo>
                    <a:pt x="1067104" y="1033030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05"/>
                  </a:lnTo>
                  <a:lnTo>
                    <a:pt x="1135799" y="1048905"/>
                  </a:lnTo>
                  <a:lnTo>
                    <a:pt x="1135799" y="1033030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62"/>
                  </a:moveTo>
                  <a:lnTo>
                    <a:pt x="1171549" y="1173162"/>
                  </a:lnTo>
                  <a:lnTo>
                    <a:pt x="1171549" y="1206893"/>
                  </a:lnTo>
                  <a:lnTo>
                    <a:pt x="1128522" y="1206893"/>
                  </a:lnTo>
                  <a:lnTo>
                    <a:pt x="1129626" y="1200797"/>
                  </a:lnTo>
                  <a:lnTo>
                    <a:pt x="1132128" y="1186980"/>
                  </a:lnTo>
                  <a:lnTo>
                    <a:pt x="1125626" y="1186980"/>
                  </a:lnTo>
                  <a:lnTo>
                    <a:pt x="1114044" y="1186980"/>
                  </a:lnTo>
                  <a:lnTo>
                    <a:pt x="1049223" y="1186980"/>
                  </a:lnTo>
                  <a:lnTo>
                    <a:pt x="1049223" y="1200797"/>
                  </a:lnTo>
                  <a:lnTo>
                    <a:pt x="1112710" y="1200797"/>
                  </a:lnTo>
                  <a:lnTo>
                    <a:pt x="1109014" y="1218819"/>
                  </a:lnTo>
                  <a:lnTo>
                    <a:pt x="1094460" y="1239926"/>
                  </a:lnTo>
                  <a:lnTo>
                    <a:pt x="1071092" y="1257058"/>
                  </a:lnTo>
                  <a:lnTo>
                    <a:pt x="1039672" y="1269682"/>
                  </a:lnTo>
                  <a:lnTo>
                    <a:pt x="1046581" y="1283296"/>
                  </a:lnTo>
                  <a:lnTo>
                    <a:pt x="1082230" y="1268222"/>
                  </a:lnTo>
                  <a:lnTo>
                    <a:pt x="1109167" y="1246962"/>
                  </a:lnTo>
                  <a:lnTo>
                    <a:pt x="1125601" y="1220711"/>
                  </a:lnTo>
                  <a:lnTo>
                    <a:pt x="1171549" y="1220711"/>
                  </a:lnTo>
                  <a:lnTo>
                    <a:pt x="1171549" y="1245095"/>
                  </a:lnTo>
                  <a:lnTo>
                    <a:pt x="1123594" y="1245095"/>
                  </a:lnTo>
                  <a:lnTo>
                    <a:pt x="1123594" y="1258912"/>
                  </a:lnTo>
                  <a:lnTo>
                    <a:pt x="1171549" y="1258912"/>
                  </a:lnTo>
                  <a:lnTo>
                    <a:pt x="1171549" y="1283296"/>
                  </a:lnTo>
                  <a:lnTo>
                    <a:pt x="1188415" y="1283296"/>
                  </a:lnTo>
                  <a:lnTo>
                    <a:pt x="1188415" y="1258912"/>
                  </a:lnTo>
                  <a:lnTo>
                    <a:pt x="1188415" y="1245095"/>
                  </a:lnTo>
                  <a:lnTo>
                    <a:pt x="1188415" y="1220711"/>
                  </a:lnTo>
                  <a:lnTo>
                    <a:pt x="1188415" y="1206893"/>
                  </a:lnTo>
                  <a:lnTo>
                    <a:pt x="1188415" y="1173162"/>
                  </a:lnTo>
                  <a:close/>
                </a:path>
                <a:path w="2440940" h="1649095">
                  <a:moveTo>
                    <a:pt x="1189431" y="1320685"/>
                  </a:moveTo>
                  <a:lnTo>
                    <a:pt x="1185164" y="1305826"/>
                  </a:lnTo>
                  <a:lnTo>
                    <a:pt x="1177188" y="1298536"/>
                  </a:lnTo>
                  <a:lnTo>
                    <a:pt x="1172997" y="1294701"/>
                  </a:lnTo>
                  <a:lnTo>
                    <a:pt x="1172972" y="1320685"/>
                  </a:lnTo>
                  <a:lnTo>
                    <a:pt x="1169847" y="1329956"/>
                  </a:lnTo>
                  <a:lnTo>
                    <a:pt x="1160957" y="1336852"/>
                  </a:lnTo>
                  <a:lnTo>
                    <a:pt x="1146987" y="1341158"/>
                  </a:lnTo>
                  <a:lnTo>
                    <a:pt x="1128674" y="1342644"/>
                  </a:lnTo>
                  <a:lnTo>
                    <a:pt x="1110462" y="1341158"/>
                  </a:lnTo>
                  <a:lnTo>
                    <a:pt x="1096568" y="1336852"/>
                  </a:lnTo>
                  <a:lnTo>
                    <a:pt x="1087691" y="1329956"/>
                  </a:lnTo>
                  <a:lnTo>
                    <a:pt x="1084580" y="1320685"/>
                  </a:lnTo>
                  <a:lnTo>
                    <a:pt x="1087691" y="1311402"/>
                  </a:lnTo>
                  <a:lnTo>
                    <a:pt x="1096568" y="1304442"/>
                  </a:lnTo>
                  <a:lnTo>
                    <a:pt x="1110462" y="1300060"/>
                  </a:lnTo>
                  <a:lnTo>
                    <a:pt x="1128674" y="1298536"/>
                  </a:lnTo>
                  <a:lnTo>
                    <a:pt x="1146987" y="1300060"/>
                  </a:lnTo>
                  <a:lnTo>
                    <a:pt x="1160957" y="1304442"/>
                  </a:lnTo>
                  <a:lnTo>
                    <a:pt x="1169847" y="1311402"/>
                  </a:lnTo>
                  <a:lnTo>
                    <a:pt x="1172972" y="1320685"/>
                  </a:lnTo>
                  <a:lnTo>
                    <a:pt x="1172972" y="1294701"/>
                  </a:lnTo>
                  <a:lnTo>
                    <a:pt x="1153845" y="1287741"/>
                  </a:lnTo>
                  <a:lnTo>
                    <a:pt x="1128674" y="1285328"/>
                  </a:lnTo>
                  <a:lnTo>
                    <a:pt x="1103490" y="1287741"/>
                  </a:lnTo>
                  <a:lnTo>
                    <a:pt x="1084351" y="1294701"/>
                  </a:lnTo>
                  <a:lnTo>
                    <a:pt x="1072172" y="1305826"/>
                  </a:lnTo>
                  <a:lnTo>
                    <a:pt x="1067917" y="1320685"/>
                  </a:lnTo>
                  <a:lnTo>
                    <a:pt x="1072172" y="1335557"/>
                  </a:lnTo>
                  <a:lnTo>
                    <a:pt x="1084351" y="1346669"/>
                  </a:lnTo>
                  <a:lnTo>
                    <a:pt x="1103490" y="1353642"/>
                  </a:lnTo>
                  <a:lnTo>
                    <a:pt x="1128674" y="1356042"/>
                  </a:lnTo>
                  <a:lnTo>
                    <a:pt x="1153845" y="1353642"/>
                  </a:lnTo>
                  <a:lnTo>
                    <a:pt x="1172997" y="1346669"/>
                  </a:lnTo>
                  <a:lnTo>
                    <a:pt x="1177417" y="1342644"/>
                  </a:lnTo>
                  <a:lnTo>
                    <a:pt x="1185164" y="1335557"/>
                  </a:lnTo>
                  <a:lnTo>
                    <a:pt x="1189431" y="1320685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05"/>
                  </a:lnTo>
                  <a:lnTo>
                    <a:pt x="1217549" y="1048905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72"/>
                  </a:moveTo>
                  <a:lnTo>
                    <a:pt x="1311529" y="1192872"/>
                  </a:lnTo>
                  <a:lnTo>
                    <a:pt x="1304213" y="1192872"/>
                  </a:lnTo>
                  <a:lnTo>
                    <a:pt x="1234922" y="1192872"/>
                  </a:lnTo>
                  <a:lnTo>
                    <a:pt x="1234922" y="1206690"/>
                  </a:lnTo>
                  <a:lnTo>
                    <a:pt x="1302727" y="1206690"/>
                  </a:lnTo>
                  <a:lnTo>
                    <a:pt x="1299552" y="1230414"/>
                  </a:lnTo>
                  <a:lnTo>
                    <a:pt x="1285290" y="1261097"/>
                  </a:lnTo>
                  <a:lnTo>
                    <a:pt x="1261097" y="1287449"/>
                  </a:lnTo>
                  <a:lnTo>
                    <a:pt x="1226591" y="1309103"/>
                  </a:lnTo>
                  <a:lnTo>
                    <a:pt x="1235532" y="1322717"/>
                  </a:lnTo>
                  <a:lnTo>
                    <a:pt x="1274762" y="1297228"/>
                  </a:lnTo>
                  <a:lnTo>
                    <a:pt x="1301216" y="1266482"/>
                  </a:lnTo>
                  <a:lnTo>
                    <a:pt x="1316177" y="1231392"/>
                  </a:lnTo>
                  <a:lnTo>
                    <a:pt x="1319187" y="1206690"/>
                  </a:lnTo>
                  <a:lnTo>
                    <a:pt x="1320876" y="1192872"/>
                  </a:lnTo>
                  <a:close/>
                </a:path>
                <a:path w="2440940" h="1649095">
                  <a:moveTo>
                    <a:pt x="1353286" y="1033030"/>
                  </a:moveTo>
                  <a:lnTo>
                    <a:pt x="1284592" y="1033030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05"/>
                  </a:lnTo>
                  <a:lnTo>
                    <a:pt x="1353286" y="1048905"/>
                  </a:lnTo>
                  <a:lnTo>
                    <a:pt x="1353286" y="1033030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62"/>
                  </a:moveTo>
                  <a:lnTo>
                    <a:pt x="1358061" y="1173162"/>
                  </a:lnTo>
                  <a:lnTo>
                    <a:pt x="1358061" y="1356855"/>
                  </a:lnTo>
                  <a:lnTo>
                    <a:pt x="1374927" y="1356855"/>
                  </a:lnTo>
                  <a:lnTo>
                    <a:pt x="1374927" y="1173162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05"/>
                  </a:lnTo>
                  <a:lnTo>
                    <a:pt x="1435036" y="1048905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30"/>
                  </a:moveTo>
                  <a:lnTo>
                    <a:pt x="1502079" y="1033030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05"/>
                  </a:lnTo>
                  <a:lnTo>
                    <a:pt x="1570774" y="1048905"/>
                  </a:lnTo>
                  <a:lnTo>
                    <a:pt x="1570774" y="1033030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69"/>
                  </a:moveTo>
                  <a:lnTo>
                    <a:pt x="1502524" y="1319669"/>
                  </a:lnTo>
                  <a:lnTo>
                    <a:pt x="1502524" y="1272730"/>
                  </a:lnTo>
                  <a:lnTo>
                    <a:pt x="1558404" y="1272730"/>
                  </a:lnTo>
                  <a:lnTo>
                    <a:pt x="1558404" y="1264805"/>
                  </a:lnTo>
                  <a:lnTo>
                    <a:pt x="1558404" y="1258912"/>
                  </a:lnTo>
                  <a:lnTo>
                    <a:pt x="1449082" y="1258912"/>
                  </a:lnTo>
                  <a:lnTo>
                    <a:pt x="1449082" y="1201610"/>
                  </a:lnTo>
                  <a:lnTo>
                    <a:pt x="1556575" y="1201610"/>
                  </a:lnTo>
                  <a:lnTo>
                    <a:pt x="1556575" y="1187792"/>
                  </a:lnTo>
                  <a:lnTo>
                    <a:pt x="1432217" y="1187792"/>
                  </a:lnTo>
                  <a:lnTo>
                    <a:pt x="1432217" y="1272730"/>
                  </a:lnTo>
                  <a:lnTo>
                    <a:pt x="1485658" y="1272730"/>
                  </a:lnTo>
                  <a:lnTo>
                    <a:pt x="1485658" y="1319669"/>
                  </a:lnTo>
                  <a:lnTo>
                    <a:pt x="1411287" y="1319669"/>
                  </a:lnTo>
                  <a:lnTo>
                    <a:pt x="1411287" y="1333893"/>
                  </a:lnTo>
                  <a:lnTo>
                    <a:pt x="1577708" y="1333893"/>
                  </a:lnTo>
                  <a:lnTo>
                    <a:pt x="1577708" y="1325359"/>
                  </a:lnTo>
                  <a:lnTo>
                    <a:pt x="1577708" y="1319669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05"/>
                  </a:lnTo>
                  <a:lnTo>
                    <a:pt x="1652524" y="1048905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77"/>
                  </a:moveTo>
                  <a:lnTo>
                    <a:pt x="1750898" y="1213053"/>
                  </a:lnTo>
                  <a:lnTo>
                    <a:pt x="1742300" y="1200797"/>
                  </a:lnTo>
                  <a:lnTo>
                    <a:pt x="1740839" y="1198714"/>
                  </a:lnTo>
                  <a:lnTo>
                    <a:pt x="1738071" y="1197013"/>
                  </a:lnTo>
                  <a:lnTo>
                    <a:pt x="1738071" y="1231277"/>
                  </a:lnTo>
                  <a:lnTo>
                    <a:pt x="1735658" y="1243672"/>
                  </a:lnTo>
                  <a:lnTo>
                    <a:pt x="1729028" y="1253312"/>
                  </a:lnTo>
                  <a:lnTo>
                    <a:pt x="1719033" y="1259547"/>
                  </a:lnTo>
                  <a:lnTo>
                    <a:pt x="1706575" y="1261770"/>
                  </a:lnTo>
                  <a:lnTo>
                    <a:pt x="1694103" y="1259547"/>
                  </a:lnTo>
                  <a:lnTo>
                    <a:pt x="1684121" y="1253312"/>
                  </a:lnTo>
                  <a:lnTo>
                    <a:pt x="1677479" y="1243672"/>
                  </a:lnTo>
                  <a:lnTo>
                    <a:pt x="1675079" y="1231277"/>
                  </a:lnTo>
                  <a:lnTo>
                    <a:pt x="1677479" y="1218971"/>
                  </a:lnTo>
                  <a:lnTo>
                    <a:pt x="1684121" y="1209332"/>
                  </a:lnTo>
                  <a:lnTo>
                    <a:pt x="1694103" y="1203045"/>
                  </a:lnTo>
                  <a:lnTo>
                    <a:pt x="1706575" y="1200797"/>
                  </a:lnTo>
                  <a:lnTo>
                    <a:pt x="1719033" y="1203045"/>
                  </a:lnTo>
                  <a:lnTo>
                    <a:pt x="1729028" y="1209332"/>
                  </a:lnTo>
                  <a:lnTo>
                    <a:pt x="1735658" y="1218971"/>
                  </a:lnTo>
                  <a:lnTo>
                    <a:pt x="1738071" y="1231277"/>
                  </a:lnTo>
                  <a:lnTo>
                    <a:pt x="1738071" y="1197013"/>
                  </a:lnTo>
                  <a:lnTo>
                    <a:pt x="1725637" y="1189329"/>
                  </a:lnTo>
                  <a:lnTo>
                    <a:pt x="1706575" y="1185964"/>
                  </a:lnTo>
                  <a:lnTo>
                    <a:pt x="1687512" y="1189329"/>
                  </a:lnTo>
                  <a:lnTo>
                    <a:pt x="1672310" y="1198714"/>
                  </a:lnTo>
                  <a:lnTo>
                    <a:pt x="1662252" y="1213053"/>
                  </a:lnTo>
                  <a:lnTo>
                    <a:pt x="1658620" y="1231277"/>
                  </a:lnTo>
                  <a:lnTo>
                    <a:pt x="1662252" y="1249591"/>
                  </a:lnTo>
                  <a:lnTo>
                    <a:pt x="1672310" y="1263916"/>
                  </a:lnTo>
                  <a:lnTo>
                    <a:pt x="1687512" y="1273263"/>
                  </a:lnTo>
                  <a:lnTo>
                    <a:pt x="1706575" y="1276591"/>
                  </a:lnTo>
                  <a:lnTo>
                    <a:pt x="1725637" y="1273263"/>
                  </a:lnTo>
                  <a:lnTo>
                    <a:pt x="1740839" y="1263916"/>
                  </a:lnTo>
                  <a:lnTo>
                    <a:pt x="1742351" y="1261770"/>
                  </a:lnTo>
                  <a:lnTo>
                    <a:pt x="1750898" y="1249591"/>
                  </a:lnTo>
                  <a:lnTo>
                    <a:pt x="1754530" y="1231277"/>
                  </a:lnTo>
                  <a:close/>
                </a:path>
                <a:path w="2440940" h="1649095">
                  <a:moveTo>
                    <a:pt x="1788261" y="1033030"/>
                  </a:moveTo>
                  <a:lnTo>
                    <a:pt x="1719567" y="1033030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05"/>
                  </a:lnTo>
                  <a:lnTo>
                    <a:pt x="1788261" y="1048905"/>
                  </a:lnTo>
                  <a:lnTo>
                    <a:pt x="1788261" y="1033030"/>
                  </a:lnTo>
                  <a:close/>
                </a:path>
                <a:path w="2440940" h="1649095">
                  <a:moveTo>
                    <a:pt x="1806143" y="1338973"/>
                  </a:moveTo>
                  <a:lnTo>
                    <a:pt x="1700276" y="1338973"/>
                  </a:lnTo>
                  <a:lnTo>
                    <a:pt x="1700276" y="1294472"/>
                  </a:lnTo>
                  <a:lnTo>
                    <a:pt x="1683410" y="1294472"/>
                  </a:lnTo>
                  <a:lnTo>
                    <a:pt x="1683410" y="1352804"/>
                  </a:lnTo>
                  <a:lnTo>
                    <a:pt x="1806143" y="1352804"/>
                  </a:lnTo>
                  <a:lnTo>
                    <a:pt x="1806143" y="1344472"/>
                  </a:lnTo>
                  <a:lnTo>
                    <a:pt x="1806143" y="1338973"/>
                  </a:lnTo>
                  <a:close/>
                </a:path>
                <a:path w="2440940" h="1649095">
                  <a:moveTo>
                    <a:pt x="1825040" y="1228839"/>
                  </a:moveTo>
                  <a:lnTo>
                    <a:pt x="1797812" y="1228839"/>
                  </a:lnTo>
                  <a:lnTo>
                    <a:pt x="1797812" y="1172959"/>
                  </a:lnTo>
                  <a:lnTo>
                    <a:pt x="1780946" y="1172959"/>
                  </a:lnTo>
                  <a:lnTo>
                    <a:pt x="1780946" y="1308290"/>
                  </a:lnTo>
                  <a:lnTo>
                    <a:pt x="1797812" y="1308290"/>
                  </a:lnTo>
                  <a:lnTo>
                    <a:pt x="1797812" y="1242860"/>
                  </a:lnTo>
                  <a:lnTo>
                    <a:pt x="1825040" y="1242860"/>
                  </a:lnTo>
                  <a:lnTo>
                    <a:pt x="1825040" y="1228839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05"/>
                  </a:lnTo>
                  <a:lnTo>
                    <a:pt x="1870011" y="1048905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16"/>
                  </a:moveTo>
                  <a:lnTo>
                    <a:pt x="1937854" y="1209827"/>
                  </a:lnTo>
                  <a:lnTo>
                    <a:pt x="1929358" y="1198156"/>
                  </a:lnTo>
                  <a:lnTo>
                    <a:pt x="1927847" y="1196073"/>
                  </a:lnTo>
                  <a:lnTo>
                    <a:pt x="1924989" y="1194396"/>
                  </a:lnTo>
                  <a:lnTo>
                    <a:pt x="1924989" y="1227416"/>
                  </a:lnTo>
                  <a:lnTo>
                    <a:pt x="1922640" y="1239253"/>
                  </a:lnTo>
                  <a:lnTo>
                    <a:pt x="1916099" y="1248422"/>
                  </a:lnTo>
                  <a:lnTo>
                    <a:pt x="1906143" y="1254366"/>
                  </a:lnTo>
                  <a:lnTo>
                    <a:pt x="1893506" y="1256474"/>
                  </a:lnTo>
                  <a:lnTo>
                    <a:pt x="1880857" y="1254366"/>
                  </a:lnTo>
                  <a:lnTo>
                    <a:pt x="1870887" y="1248422"/>
                  </a:lnTo>
                  <a:lnTo>
                    <a:pt x="1864347" y="1239253"/>
                  </a:lnTo>
                  <a:lnTo>
                    <a:pt x="1861997" y="1227416"/>
                  </a:lnTo>
                  <a:lnTo>
                    <a:pt x="1864347" y="1215567"/>
                  </a:lnTo>
                  <a:lnTo>
                    <a:pt x="1870887" y="1206309"/>
                  </a:lnTo>
                  <a:lnTo>
                    <a:pt x="1880857" y="1200302"/>
                  </a:lnTo>
                  <a:lnTo>
                    <a:pt x="1893506" y="1198156"/>
                  </a:lnTo>
                  <a:lnTo>
                    <a:pt x="1906143" y="1200302"/>
                  </a:lnTo>
                  <a:lnTo>
                    <a:pt x="1916099" y="1206309"/>
                  </a:lnTo>
                  <a:lnTo>
                    <a:pt x="1922640" y="1215567"/>
                  </a:lnTo>
                  <a:lnTo>
                    <a:pt x="1924989" y="1227416"/>
                  </a:lnTo>
                  <a:lnTo>
                    <a:pt x="1924989" y="1194396"/>
                  </a:lnTo>
                  <a:lnTo>
                    <a:pt x="1912658" y="1187132"/>
                  </a:lnTo>
                  <a:lnTo>
                    <a:pt x="1893506" y="1183932"/>
                  </a:lnTo>
                  <a:lnTo>
                    <a:pt x="1874342" y="1187132"/>
                  </a:lnTo>
                  <a:lnTo>
                    <a:pt x="1859153" y="1196073"/>
                  </a:lnTo>
                  <a:lnTo>
                    <a:pt x="1849145" y="1209827"/>
                  </a:lnTo>
                  <a:lnTo>
                    <a:pt x="1845551" y="1227416"/>
                  </a:lnTo>
                  <a:lnTo>
                    <a:pt x="1849145" y="1244866"/>
                  </a:lnTo>
                  <a:lnTo>
                    <a:pt x="1859153" y="1258481"/>
                  </a:lnTo>
                  <a:lnTo>
                    <a:pt x="1874342" y="1267345"/>
                  </a:lnTo>
                  <a:lnTo>
                    <a:pt x="1893506" y="1270495"/>
                  </a:lnTo>
                  <a:lnTo>
                    <a:pt x="1912658" y="1267345"/>
                  </a:lnTo>
                  <a:lnTo>
                    <a:pt x="1927847" y="1258481"/>
                  </a:lnTo>
                  <a:lnTo>
                    <a:pt x="1929320" y="1256474"/>
                  </a:lnTo>
                  <a:lnTo>
                    <a:pt x="1937854" y="1244866"/>
                  </a:lnTo>
                  <a:lnTo>
                    <a:pt x="1941461" y="1227416"/>
                  </a:lnTo>
                  <a:close/>
                </a:path>
                <a:path w="2440940" h="1649095">
                  <a:moveTo>
                    <a:pt x="1986572" y="1322108"/>
                  </a:moveTo>
                  <a:lnTo>
                    <a:pt x="1982393" y="1307655"/>
                  </a:lnTo>
                  <a:lnTo>
                    <a:pt x="1975434" y="1301381"/>
                  </a:lnTo>
                  <a:lnTo>
                    <a:pt x="1970417" y="1296860"/>
                  </a:lnTo>
                  <a:lnTo>
                    <a:pt x="1970100" y="1296758"/>
                  </a:lnTo>
                  <a:lnTo>
                    <a:pt x="1970100" y="1322108"/>
                  </a:lnTo>
                  <a:lnTo>
                    <a:pt x="1967077" y="1330960"/>
                  </a:lnTo>
                  <a:lnTo>
                    <a:pt x="1958365" y="1337525"/>
                  </a:lnTo>
                  <a:lnTo>
                    <a:pt x="1944560" y="1341628"/>
                  </a:lnTo>
                  <a:lnTo>
                    <a:pt x="1926209" y="1343037"/>
                  </a:lnTo>
                  <a:lnTo>
                    <a:pt x="1907870" y="1341628"/>
                  </a:lnTo>
                  <a:lnTo>
                    <a:pt x="1894065" y="1337525"/>
                  </a:lnTo>
                  <a:lnTo>
                    <a:pt x="1885353" y="1330960"/>
                  </a:lnTo>
                  <a:lnTo>
                    <a:pt x="1882330" y="1322108"/>
                  </a:lnTo>
                  <a:lnTo>
                    <a:pt x="1885353" y="1313307"/>
                  </a:lnTo>
                  <a:lnTo>
                    <a:pt x="1894065" y="1306791"/>
                  </a:lnTo>
                  <a:lnTo>
                    <a:pt x="1907870" y="1302766"/>
                  </a:lnTo>
                  <a:lnTo>
                    <a:pt x="1926209" y="1301381"/>
                  </a:lnTo>
                  <a:lnTo>
                    <a:pt x="1944560" y="1302766"/>
                  </a:lnTo>
                  <a:lnTo>
                    <a:pt x="1958365" y="1306791"/>
                  </a:lnTo>
                  <a:lnTo>
                    <a:pt x="1967077" y="1313307"/>
                  </a:lnTo>
                  <a:lnTo>
                    <a:pt x="1970100" y="1322108"/>
                  </a:lnTo>
                  <a:lnTo>
                    <a:pt x="1970100" y="1296758"/>
                  </a:lnTo>
                  <a:lnTo>
                    <a:pt x="1951418" y="1290104"/>
                  </a:lnTo>
                  <a:lnTo>
                    <a:pt x="1926209" y="1287767"/>
                  </a:lnTo>
                  <a:lnTo>
                    <a:pt x="1901012" y="1290104"/>
                  </a:lnTo>
                  <a:lnTo>
                    <a:pt x="1882013" y="1296860"/>
                  </a:lnTo>
                  <a:lnTo>
                    <a:pt x="1870036" y="1307655"/>
                  </a:lnTo>
                  <a:lnTo>
                    <a:pt x="1865858" y="1322108"/>
                  </a:lnTo>
                  <a:lnTo>
                    <a:pt x="1870036" y="1336649"/>
                  </a:lnTo>
                  <a:lnTo>
                    <a:pt x="1882013" y="1347431"/>
                  </a:lnTo>
                  <a:lnTo>
                    <a:pt x="1901012" y="1354150"/>
                  </a:lnTo>
                  <a:lnTo>
                    <a:pt x="1926209" y="1356448"/>
                  </a:lnTo>
                  <a:lnTo>
                    <a:pt x="1951418" y="1354150"/>
                  </a:lnTo>
                  <a:lnTo>
                    <a:pt x="1970417" y="1347431"/>
                  </a:lnTo>
                  <a:lnTo>
                    <a:pt x="1975294" y="1343037"/>
                  </a:lnTo>
                  <a:lnTo>
                    <a:pt x="1982393" y="1336649"/>
                  </a:lnTo>
                  <a:lnTo>
                    <a:pt x="1986572" y="1322108"/>
                  </a:lnTo>
                  <a:close/>
                </a:path>
                <a:path w="2440940" h="1649095">
                  <a:moveTo>
                    <a:pt x="2005749" y="1033030"/>
                  </a:moveTo>
                  <a:lnTo>
                    <a:pt x="1937054" y="1033030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05"/>
                  </a:lnTo>
                  <a:lnTo>
                    <a:pt x="2005749" y="1048905"/>
                  </a:lnTo>
                  <a:lnTo>
                    <a:pt x="2005749" y="1033030"/>
                  </a:lnTo>
                  <a:close/>
                </a:path>
                <a:path w="2440940" h="1649095">
                  <a:moveTo>
                    <a:pt x="2011553" y="1200594"/>
                  </a:moveTo>
                  <a:lnTo>
                    <a:pt x="1984730" y="1200594"/>
                  </a:lnTo>
                  <a:lnTo>
                    <a:pt x="1984730" y="1173162"/>
                  </a:lnTo>
                  <a:lnTo>
                    <a:pt x="1967877" y="1173162"/>
                  </a:lnTo>
                  <a:lnTo>
                    <a:pt x="1967877" y="1281874"/>
                  </a:lnTo>
                  <a:lnTo>
                    <a:pt x="1984730" y="1281874"/>
                  </a:lnTo>
                  <a:lnTo>
                    <a:pt x="1984730" y="1253629"/>
                  </a:lnTo>
                  <a:lnTo>
                    <a:pt x="2011553" y="1253629"/>
                  </a:lnTo>
                  <a:lnTo>
                    <a:pt x="2011553" y="1239608"/>
                  </a:lnTo>
                  <a:lnTo>
                    <a:pt x="1984730" y="1239608"/>
                  </a:lnTo>
                  <a:lnTo>
                    <a:pt x="1984730" y="1214615"/>
                  </a:lnTo>
                  <a:lnTo>
                    <a:pt x="2011553" y="1214615"/>
                  </a:lnTo>
                  <a:lnTo>
                    <a:pt x="2011553" y="1200594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05"/>
                  </a:lnTo>
                  <a:lnTo>
                    <a:pt x="2087499" y="1048905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788"/>
                  </a:moveTo>
                  <a:lnTo>
                    <a:pt x="2124252" y="1288719"/>
                  </a:lnTo>
                  <a:lnTo>
                    <a:pt x="2108619" y="1269707"/>
                  </a:lnTo>
                  <a:lnTo>
                    <a:pt x="2098103" y="1246784"/>
                  </a:lnTo>
                  <a:lnTo>
                    <a:pt x="2094242" y="1221930"/>
                  </a:lnTo>
                  <a:lnTo>
                    <a:pt x="2094242" y="1189012"/>
                  </a:lnTo>
                  <a:lnTo>
                    <a:pt x="2091397" y="1189012"/>
                  </a:lnTo>
                  <a:lnTo>
                    <a:pt x="2080425" y="1189012"/>
                  </a:lnTo>
                  <a:lnTo>
                    <a:pt x="2077580" y="1189012"/>
                  </a:lnTo>
                  <a:lnTo>
                    <a:pt x="2077580" y="1221930"/>
                  </a:lnTo>
                  <a:lnTo>
                    <a:pt x="2073694" y="1247724"/>
                  </a:lnTo>
                  <a:lnTo>
                    <a:pt x="2063102" y="1271549"/>
                  </a:lnTo>
                  <a:lnTo>
                    <a:pt x="2047405" y="1291285"/>
                  </a:lnTo>
                  <a:lnTo>
                    <a:pt x="2028202" y="1304848"/>
                  </a:lnTo>
                  <a:lnTo>
                    <a:pt x="2038565" y="1318653"/>
                  </a:lnTo>
                  <a:lnTo>
                    <a:pt x="2059508" y="1303058"/>
                  </a:lnTo>
                  <a:lnTo>
                    <a:pt x="2076259" y="1280426"/>
                  </a:lnTo>
                  <a:lnTo>
                    <a:pt x="2086178" y="1255737"/>
                  </a:lnTo>
                  <a:lnTo>
                    <a:pt x="2095639" y="1278407"/>
                  </a:lnTo>
                  <a:lnTo>
                    <a:pt x="2112403" y="1300200"/>
                  </a:lnTo>
                  <a:lnTo>
                    <a:pt x="2133257" y="1315212"/>
                  </a:lnTo>
                  <a:lnTo>
                    <a:pt x="2143417" y="1301788"/>
                  </a:lnTo>
                  <a:close/>
                </a:path>
                <a:path w="2440940" h="1649095">
                  <a:moveTo>
                    <a:pt x="2179383" y="1172959"/>
                  </a:moveTo>
                  <a:lnTo>
                    <a:pt x="2162518" y="1172959"/>
                  </a:lnTo>
                  <a:lnTo>
                    <a:pt x="2162518" y="1357058"/>
                  </a:lnTo>
                  <a:lnTo>
                    <a:pt x="2179383" y="1357058"/>
                  </a:lnTo>
                  <a:lnTo>
                    <a:pt x="2179383" y="1172959"/>
                  </a:lnTo>
                  <a:close/>
                </a:path>
                <a:path w="2440940" h="1649095">
                  <a:moveTo>
                    <a:pt x="2223236" y="1033030"/>
                  </a:moveTo>
                  <a:lnTo>
                    <a:pt x="2154542" y="1033030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05"/>
                  </a:lnTo>
                  <a:lnTo>
                    <a:pt x="2223236" y="1048905"/>
                  </a:lnTo>
                  <a:lnTo>
                    <a:pt x="2223236" y="1033030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05"/>
                  </a:lnTo>
                  <a:lnTo>
                    <a:pt x="2304986" y="1048905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30"/>
                  </a:moveTo>
                  <a:lnTo>
                    <a:pt x="2372029" y="1033030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05"/>
                  </a:lnTo>
                  <a:lnTo>
                    <a:pt x="2440724" y="1048905"/>
                  </a:lnTo>
                  <a:lnTo>
                    <a:pt x="2440724" y="103303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3934" y="10470572"/>
              <a:ext cx="73241" cy="184727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9986899" y="93091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454400" y="93091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716422" y="9555594"/>
              <a:ext cx="2440940" cy="1064895"/>
            </a:xfrm>
            <a:custGeom>
              <a:avLst/>
              <a:gdLst/>
              <a:ahLst/>
              <a:cxnLst/>
              <a:rect l="l" t="t" r="r" b="b"/>
              <a:pathLst>
                <a:path w="2440940" h="10648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0648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0648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0648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0648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0648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0648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0648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0648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0648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0648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0648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0648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0648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0648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0648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0648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0648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0648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0648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0648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0648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0648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0648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0648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064895">
                  <a:moveTo>
                    <a:pt x="1135799" y="1033030"/>
                  </a:moveTo>
                  <a:lnTo>
                    <a:pt x="1067104" y="1033030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05"/>
                  </a:lnTo>
                  <a:lnTo>
                    <a:pt x="1135799" y="1048905"/>
                  </a:lnTo>
                  <a:lnTo>
                    <a:pt x="1135799" y="1033030"/>
                  </a:lnTo>
                  <a:close/>
                </a:path>
                <a:path w="2440940" h="10648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0648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05"/>
                  </a:lnTo>
                  <a:lnTo>
                    <a:pt x="1217549" y="1048905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0648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064895">
                  <a:moveTo>
                    <a:pt x="1353286" y="1033030"/>
                  </a:moveTo>
                  <a:lnTo>
                    <a:pt x="1284592" y="1033030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05"/>
                  </a:lnTo>
                  <a:lnTo>
                    <a:pt x="1353286" y="1048905"/>
                  </a:lnTo>
                  <a:lnTo>
                    <a:pt x="1353286" y="1033030"/>
                  </a:lnTo>
                  <a:close/>
                </a:path>
                <a:path w="2440940" h="10648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0648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05"/>
                  </a:lnTo>
                  <a:lnTo>
                    <a:pt x="1435036" y="1048905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0648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064895">
                  <a:moveTo>
                    <a:pt x="1570774" y="1033030"/>
                  </a:moveTo>
                  <a:lnTo>
                    <a:pt x="1502079" y="1033030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05"/>
                  </a:lnTo>
                  <a:lnTo>
                    <a:pt x="1570774" y="1048905"/>
                  </a:lnTo>
                  <a:lnTo>
                    <a:pt x="1570774" y="1033030"/>
                  </a:lnTo>
                  <a:close/>
                </a:path>
                <a:path w="2440940" h="10648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0648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05"/>
                  </a:lnTo>
                  <a:lnTo>
                    <a:pt x="1652524" y="1048905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0648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064895">
                  <a:moveTo>
                    <a:pt x="1788261" y="1033030"/>
                  </a:moveTo>
                  <a:lnTo>
                    <a:pt x="1719567" y="1033030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05"/>
                  </a:lnTo>
                  <a:lnTo>
                    <a:pt x="1788261" y="1048905"/>
                  </a:lnTo>
                  <a:lnTo>
                    <a:pt x="1788261" y="1033030"/>
                  </a:lnTo>
                  <a:close/>
                </a:path>
                <a:path w="2440940" h="10648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05"/>
                  </a:lnTo>
                  <a:lnTo>
                    <a:pt x="1870011" y="1048905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064895">
                  <a:moveTo>
                    <a:pt x="2005749" y="1033030"/>
                  </a:moveTo>
                  <a:lnTo>
                    <a:pt x="1937054" y="1033030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05"/>
                  </a:lnTo>
                  <a:lnTo>
                    <a:pt x="2005749" y="1048905"/>
                  </a:lnTo>
                  <a:lnTo>
                    <a:pt x="2005749" y="1033030"/>
                  </a:lnTo>
                  <a:close/>
                </a:path>
                <a:path w="2440940" h="10648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05"/>
                  </a:lnTo>
                  <a:lnTo>
                    <a:pt x="2087499" y="1048905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064895">
                  <a:moveTo>
                    <a:pt x="2223236" y="1033030"/>
                  </a:moveTo>
                  <a:lnTo>
                    <a:pt x="2154542" y="1033030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05"/>
                  </a:lnTo>
                  <a:lnTo>
                    <a:pt x="2223236" y="1048905"/>
                  </a:lnTo>
                  <a:lnTo>
                    <a:pt x="2223236" y="1033030"/>
                  </a:lnTo>
                  <a:close/>
                </a:path>
                <a:path w="2440940" h="10648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05"/>
                  </a:lnTo>
                  <a:lnTo>
                    <a:pt x="2304986" y="1048905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064895">
                  <a:moveTo>
                    <a:pt x="2440724" y="1033030"/>
                  </a:moveTo>
                  <a:lnTo>
                    <a:pt x="2372029" y="1033030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05"/>
                  </a:lnTo>
                  <a:lnTo>
                    <a:pt x="2440724" y="1048905"/>
                  </a:lnTo>
                  <a:lnTo>
                    <a:pt x="2440724" y="103303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4400" y="9525000"/>
              <a:ext cx="1778000" cy="175260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731180" y="10728553"/>
              <a:ext cx="2164715" cy="476250"/>
            </a:xfrm>
            <a:custGeom>
              <a:avLst/>
              <a:gdLst/>
              <a:ahLst/>
              <a:cxnLst/>
              <a:rect l="l" t="t" r="r" b="b"/>
              <a:pathLst>
                <a:path w="2164715" h="476250">
                  <a:moveTo>
                    <a:pt x="70104" y="309575"/>
                  </a:moveTo>
                  <a:lnTo>
                    <a:pt x="54457" y="309575"/>
                  </a:lnTo>
                  <a:lnTo>
                    <a:pt x="54457" y="354482"/>
                  </a:lnTo>
                  <a:lnTo>
                    <a:pt x="54457" y="368096"/>
                  </a:lnTo>
                  <a:lnTo>
                    <a:pt x="54457" y="416255"/>
                  </a:lnTo>
                  <a:lnTo>
                    <a:pt x="16052" y="416255"/>
                  </a:lnTo>
                  <a:lnTo>
                    <a:pt x="16052" y="368096"/>
                  </a:lnTo>
                  <a:lnTo>
                    <a:pt x="54457" y="368096"/>
                  </a:lnTo>
                  <a:lnTo>
                    <a:pt x="54457" y="354482"/>
                  </a:lnTo>
                  <a:lnTo>
                    <a:pt x="16052" y="354482"/>
                  </a:lnTo>
                  <a:lnTo>
                    <a:pt x="16052" y="309575"/>
                  </a:lnTo>
                  <a:lnTo>
                    <a:pt x="0" y="309575"/>
                  </a:lnTo>
                  <a:lnTo>
                    <a:pt x="0" y="430072"/>
                  </a:lnTo>
                  <a:lnTo>
                    <a:pt x="70104" y="430072"/>
                  </a:lnTo>
                  <a:lnTo>
                    <a:pt x="70104" y="416255"/>
                  </a:lnTo>
                  <a:lnTo>
                    <a:pt x="70104" y="368096"/>
                  </a:lnTo>
                  <a:lnTo>
                    <a:pt x="70104" y="354482"/>
                  </a:lnTo>
                  <a:lnTo>
                    <a:pt x="70104" y="309575"/>
                  </a:lnTo>
                  <a:close/>
                </a:path>
                <a:path w="2164715" h="476250">
                  <a:moveTo>
                    <a:pt x="70104" y="17475"/>
                  </a:moveTo>
                  <a:lnTo>
                    <a:pt x="54457" y="17475"/>
                  </a:lnTo>
                  <a:lnTo>
                    <a:pt x="54457" y="62382"/>
                  </a:lnTo>
                  <a:lnTo>
                    <a:pt x="54457" y="75996"/>
                  </a:lnTo>
                  <a:lnTo>
                    <a:pt x="54457" y="124155"/>
                  </a:lnTo>
                  <a:lnTo>
                    <a:pt x="16052" y="124155"/>
                  </a:lnTo>
                  <a:lnTo>
                    <a:pt x="16052" y="75996"/>
                  </a:lnTo>
                  <a:lnTo>
                    <a:pt x="54457" y="75996"/>
                  </a:lnTo>
                  <a:lnTo>
                    <a:pt x="54457" y="62382"/>
                  </a:lnTo>
                  <a:lnTo>
                    <a:pt x="16052" y="62382"/>
                  </a:lnTo>
                  <a:lnTo>
                    <a:pt x="16052" y="17475"/>
                  </a:lnTo>
                  <a:lnTo>
                    <a:pt x="0" y="17475"/>
                  </a:lnTo>
                  <a:lnTo>
                    <a:pt x="0" y="137972"/>
                  </a:lnTo>
                  <a:lnTo>
                    <a:pt x="70104" y="137972"/>
                  </a:lnTo>
                  <a:lnTo>
                    <a:pt x="70104" y="124155"/>
                  </a:lnTo>
                  <a:lnTo>
                    <a:pt x="70104" y="75996"/>
                  </a:lnTo>
                  <a:lnTo>
                    <a:pt x="70104" y="62382"/>
                  </a:lnTo>
                  <a:lnTo>
                    <a:pt x="70104" y="17475"/>
                  </a:lnTo>
                  <a:close/>
                </a:path>
                <a:path w="2164715" h="476250">
                  <a:moveTo>
                    <a:pt x="149555" y="292303"/>
                  </a:moveTo>
                  <a:lnTo>
                    <a:pt x="133299" y="292303"/>
                  </a:lnTo>
                  <a:lnTo>
                    <a:pt x="133299" y="365048"/>
                  </a:lnTo>
                  <a:lnTo>
                    <a:pt x="108712" y="365048"/>
                  </a:lnTo>
                  <a:lnTo>
                    <a:pt x="108712" y="296164"/>
                  </a:lnTo>
                  <a:lnTo>
                    <a:pt x="92659" y="296164"/>
                  </a:lnTo>
                  <a:lnTo>
                    <a:pt x="92659" y="466852"/>
                  </a:lnTo>
                  <a:lnTo>
                    <a:pt x="108712" y="466852"/>
                  </a:lnTo>
                  <a:lnTo>
                    <a:pt x="108712" y="378866"/>
                  </a:lnTo>
                  <a:lnTo>
                    <a:pt x="133299" y="378866"/>
                  </a:lnTo>
                  <a:lnTo>
                    <a:pt x="133299" y="475996"/>
                  </a:lnTo>
                  <a:lnTo>
                    <a:pt x="149555" y="475996"/>
                  </a:lnTo>
                  <a:lnTo>
                    <a:pt x="149555" y="378866"/>
                  </a:lnTo>
                  <a:lnTo>
                    <a:pt x="149555" y="365048"/>
                  </a:lnTo>
                  <a:lnTo>
                    <a:pt x="149555" y="292303"/>
                  </a:lnTo>
                  <a:close/>
                </a:path>
                <a:path w="2164715" h="476250">
                  <a:moveTo>
                    <a:pt x="149555" y="203"/>
                  </a:moveTo>
                  <a:lnTo>
                    <a:pt x="133299" y="203"/>
                  </a:lnTo>
                  <a:lnTo>
                    <a:pt x="133299" y="72948"/>
                  </a:lnTo>
                  <a:lnTo>
                    <a:pt x="108712" y="72948"/>
                  </a:lnTo>
                  <a:lnTo>
                    <a:pt x="108712" y="4064"/>
                  </a:lnTo>
                  <a:lnTo>
                    <a:pt x="92659" y="4064"/>
                  </a:lnTo>
                  <a:lnTo>
                    <a:pt x="92659" y="174752"/>
                  </a:lnTo>
                  <a:lnTo>
                    <a:pt x="108712" y="174752"/>
                  </a:lnTo>
                  <a:lnTo>
                    <a:pt x="108712" y="86766"/>
                  </a:lnTo>
                  <a:lnTo>
                    <a:pt x="133299" y="86766"/>
                  </a:lnTo>
                  <a:lnTo>
                    <a:pt x="133299" y="183896"/>
                  </a:lnTo>
                  <a:lnTo>
                    <a:pt x="149555" y="183896"/>
                  </a:lnTo>
                  <a:lnTo>
                    <a:pt x="149555" y="86766"/>
                  </a:lnTo>
                  <a:lnTo>
                    <a:pt x="149555" y="72948"/>
                  </a:lnTo>
                  <a:lnTo>
                    <a:pt x="149555" y="203"/>
                  </a:lnTo>
                  <a:close/>
                </a:path>
                <a:path w="2164715" h="476250">
                  <a:moveTo>
                    <a:pt x="326123" y="443890"/>
                  </a:moveTo>
                  <a:lnTo>
                    <a:pt x="321830" y="430364"/>
                  </a:lnTo>
                  <a:lnTo>
                    <a:pt x="315379" y="425196"/>
                  </a:lnTo>
                  <a:lnTo>
                    <a:pt x="309410" y="420420"/>
                  </a:lnTo>
                  <a:lnTo>
                    <a:pt x="309054" y="420319"/>
                  </a:lnTo>
                  <a:lnTo>
                    <a:pt x="309054" y="443890"/>
                  </a:lnTo>
                  <a:lnTo>
                    <a:pt x="305968" y="451878"/>
                  </a:lnTo>
                  <a:lnTo>
                    <a:pt x="296989" y="457733"/>
                  </a:lnTo>
                  <a:lnTo>
                    <a:pt x="282562" y="461352"/>
                  </a:lnTo>
                  <a:lnTo>
                    <a:pt x="263131" y="462584"/>
                  </a:lnTo>
                  <a:lnTo>
                    <a:pt x="243789" y="461352"/>
                  </a:lnTo>
                  <a:lnTo>
                    <a:pt x="229349" y="457733"/>
                  </a:lnTo>
                  <a:lnTo>
                    <a:pt x="220332" y="451878"/>
                  </a:lnTo>
                  <a:lnTo>
                    <a:pt x="217208" y="443890"/>
                  </a:lnTo>
                  <a:lnTo>
                    <a:pt x="220332" y="435914"/>
                  </a:lnTo>
                  <a:lnTo>
                    <a:pt x="229349" y="430047"/>
                  </a:lnTo>
                  <a:lnTo>
                    <a:pt x="243789" y="426440"/>
                  </a:lnTo>
                  <a:lnTo>
                    <a:pt x="263131" y="425196"/>
                  </a:lnTo>
                  <a:lnTo>
                    <a:pt x="282562" y="426440"/>
                  </a:lnTo>
                  <a:lnTo>
                    <a:pt x="296989" y="430047"/>
                  </a:lnTo>
                  <a:lnTo>
                    <a:pt x="305968" y="435914"/>
                  </a:lnTo>
                  <a:lnTo>
                    <a:pt x="309054" y="443890"/>
                  </a:lnTo>
                  <a:lnTo>
                    <a:pt x="309054" y="420319"/>
                  </a:lnTo>
                  <a:lnTo>
                    <a:pt x="289610" y="414286"/>
                  </a:lnTo>
                  <a:lnTo>
                    <a:pt x="263131" y="412191"/>
                  </a:lnTo>
                  <a:lnTo>
                    <a:pt x="236664" y="414286"/>
                  </a:lnTo>
                  <a:lnTo>
                    <a:pt x="216852" y="420420"/>
                  </a:lnTo>
                  <a:lnTo>
                    <a:pt x="204444" y="430364"/>
                  </a:lnTo>
                  <a:lnTo>
                    <a:pt x="200139" y="443890"/>
                  </a:lnTo>
                  <a:lnTo>
                    <a:pt x="204444" y="457504"/>
                  </a:lnTo>
                  <a:lnTo>
                    <a:pt x="216852" y="467436"/>
                  </a:lnTo>
                  <a:lnTo>
                    <a:pt x="236664" y="473532"/>
                  </a:lnTo>
                  <a:lnTo>
                    <a:pt x="263131" y="475589"/>
                  </a:lnTo>
                  <a:lnTo>
                    <a:pt x="289610" y="473532"/>
                  </a:lnTo>
                  <a:lnTo>
                    <a:pt x="309410" y="467436"/>
                  </a:lnTo>
                  <a:lnTo>
                    <a:pt x="315468" y="462584"/>
                  </a:lnTo>
                  <a:lnTo>
                    <a:pt x="321830" y="457504"/>
                  </a:lnTo>
                  <a:lnTo>
                    <a:pt x="326123" y="443890"/>
                  </a:lnTo>
                  <a:close/>
                </a:path>
                <a:path w="2164715" h="476250">
                  <a:moveTo>
                    <a:pt x="326123" y="151790"/>
                  </a:moveTo>
                  <a:lnTo>
                    <a:pt x="321830" y="138264"/>
                  </a:lnTo>
                  <a:lnTo>
                    <a:pt x="315379" y="133096"/>
                  </a:lnTo>
                  <a:lnTo>
                    <a:pt x="309410" y="128320"/>
                  </a:lnTo>
                  <a:lnTo>
                    <a:pt x="309054" y="128219"/>
                  </a:lnTo>
                  <a:lnTo>
                    <a:pt x="309054" y="151790"/>
                  </a:lnTo>
                  <a:lnTo>
                    <a:pt x="305968" y="159778"/>
                  </a:lnTo>
                  <a:lnTo>
                    <a:pt x="296989" y="165633"/>
                  </a:lnTo>
                  <a:lnTo>
                    <a:pt x="282562" y="169252"/>
                  </a:lnTo>
                  <a:lnTo>
                    <a:pt x="263131" y="170484"/>
                  </a:lnTo>
                  <a:lnTo>
                    <a:pt x="243789" y="169252"/>
                  </a:lnTo>
                  <a:lnTo>
                    <a:pt x="229349" y="165633"/>
                  </a:lnTo>
                  <a:lnTo>
                    <a:pt x="220332" y="159778"/>
                  </a:lnTo>
                  <a:lnTo>
                    <a:pt x="217208" y="151790"/>
                  </a:lnTo>
                  <a:lnTo>
                    <a:pt x="220332" y="143814"/>
                  </a:lnTo>
                  <a:lnTo>
                    <a:pt x="229349" y="137947"/>
                  </a:lnTo>
                  <a:lnTo>
                    <a:pt x="243789" y="134340"/>
                  </a:lnTo>
                  <a:lnTo>
                    <a:pt x="263131" y="133096"/>
                  </a:lnTo>
                  <a:lnTo>
                    <a:pt x="282562" y="134340"/>
                  </a:lnTo>
                  <a:lnTo>
                    <a:pt x="296989" y="137947"/>
                  </a:lnTo>
                  <a:lnTo>
                    <a:pt x="305968" y="143814"/>
                  </a:lnTo>
                  <a:lnTo>
                    <a:pt x="309054" y="151790"/>
                  </a:lnTo>
                  <a:lnTo>
                    <a:pt x="309054" y="128219"/>
                  </a:lnTo>
                  <a:lnTo>
                    <a:pt x="289610" y="122186"/>
                  </a:lnTo>
                  <a:lnTo>
                    <a:pt x="263131" y="120091"/>
                  </a:lnTo>
                  <a:lnTo>
                    <a:pt x="236664" y="122186"/>
                  </a:lnTo>
                  <a:lnTo>
                    <a:pt x="216852" y="128320"/>
                  </a:lnTo>
                  <a:lnTo>
                    <a:pt x="204444" y="138264"/>
                  </a:lnTo>
                  <a:lnTo>
                    <a:pt x="200139" y="151790"/>
                  </a:lnTo>
                  <a:lnTo>
                    <a:pt x="204444" y="165404"/>
                  </a:lnTo>
                  <a:lnTo>
                    <a:pt x="216852" y="175336"/>
                  </a:lnTo>
                  <a:lnTo>
                    <a:pt x="236664" y="181432"/>
                  </a:lnTo>
                  <a:lnTo>
                    <a:pt x="263131" y="183489"/>
                  </a:lnTo>
                  <a:lnTo>
                    <a:pt x="289610" y="181432"/>
                  </a:lnTo>
                  <a:lnTo>
                    <a:pt x="309410" y="175336"/>
                  </a:lnTo>
                  <a:lnTo>
                    <a:pt x="315468" y="170484"/>
                  </a:lnTo>
                  <a:lnTo>
                    <a:pt x="321830" y="165404"/>
                  </a:lnTo>
                  <a:lnTo>
                    <a:pt x="326123" y="151790"/>
                  </a:lnTo>
                  <a:close/>
                </a:path>
                <a:path w="2164715" h="476250">
                  <a:moveTo>
                    <a:pt x="336080" y="352653"/>
                  </a:moveTo>
                  <a:lnTo>
                    <a:pt x="312216" y="346519"/>
                  </a:lnTo>
                  <a:lnTo>
                    <a:pt x="291604" y="335508"/>
                  </a:lnTo>
                  <a:lnTo>
                    <a:pt x="277126" y="320738"/>
                  </a:lnTo>
                  <a:lnTo>
                    <a:pt x="271665" y="303276"/>
                  </a:lnTo>
                  <a:lnTo>
                    <a:pt x="271665" y="295148"/>
                  </a:lnTo>
                  <a:lnTo>
                    <a:pt x="269227" y="295148"/>
                  </a:lnTo>
                  <a:lnTo>
                    <a:pt x="257238" y="295148"/>
                  </a:lnTo>
                  <a:lnTo>
                    <a:pt x="254596" y="295148"/>
                  </a:lnTo>
                  <a:lnTo>
                    <a:pt x="254596" y="303276"/>
                  </a:lnTo>
                  <a:lnTo>
                    <a:pt x="249161" y="320738"/>
                  </a:lnTo>
                  <a:lnTo>
                    <a:pt x="234734" y="335508"/>
                  </a:lnTo>
                  <a:lnTo>
                    <a:pt x="214134" y="346519"/>
                  </a:lnTo>
                  <a:lnTo>
                    <a:pt x="190182" y="352653"/>
                  </a:lnTo>
                  <a:lnTo>
                    <a:pt x="196684" y="366064"/>
                  </a:lnTo>
                  <a:lnTo>
                    <a:pt x="223799" y="358343"/>
                  </a:lnTo>
                  <a:lnTo>
                    <a:pt x="246976" y="344805"/>
                  </a:lnTo>
                  <a:lnTo>
                    <a:pt x="263156" y="326212"/>
                  </a:lnTo>
                  <a:lnTo>
                    <a:pt x="263258" y="325831"/>
                  </a:lnTo>
                  <a:lnTo>
                    <a:pt x="263372" y="326212"/>
                  </a:lnTo>
                  <a:lnTo>
                    <a:pt x="279565" y="344728"/>
                  </a:lnTo>
                  <a:lnTo>
                    <a:pt x="302755" y="358254"/>
                  </a:lnTo>
                  <a:lnTo>
                    <a:pt x="329780" y="366064"/>
                  </a:lnTo>
                  <a:lnTo>
                    <a:pt x="336080" y="352653"/>
                  </a:lnTo>
                  <a:close/>
                </a:path>
                <a:path w="2164715" h="476250">
                  <a:moveTo>
                    <a:pt x="336080" y="60553"/>
                  </a:moveTo>
                  <a:lnTo>
                    <a:pt x="312216" y="54419"/>
                  </a:lnTo>
                  <a:lnTo>
                    <a:pt x="291604" y="43408"/>
                  </a:lnTo>
                  <a:lnTo>
                    <a:pt x="277126" y="28638"/>
                  </a:lnTo>
                  <a:lnTo>
                    <a:pt x="271665" y="11176"/>
                  </a:lnTo>
                  <a:lnTo>
                    <a:pt x="271665" y="3048"/>
                  </a:lnTo>
                  <a:lnTo>
                    <a:pt x="269227" y="3048"/>
                  </a:lnTo>
                  <a:lnTo>
                    <a:pt x="257238" y="3048"/>
                  </a:lnTo>
                  <a:lnTo>
                    <a:pt x="254596" y="3048"/>
                  </a:lnTo>
                  <a:lnTo>
                    <a:pt x="254596" y="11176"/>
                  </a:lnTo>
                  <a:lnTo>
                    <a:pt x="249161" y="28638"/>
                  </a:lnTo>
                  <a:lnTo>
                    <a:pt x="234734" y="43408"/>
                  </a:lnTo>
                  <a:lnTo>
                    <a:pt x="214134" y="54419"/>
                  </a:lnTo>
                  <a:lnTo>
                    <a:pt x="190182" y="60553"/>
                  </a:lnTo>
                  <a:lnTo>
                    <a:pt x="196684" y="73964"/>
                  </a:lnTo>
                  <a:lnTo>
                    <a:pt x="223799" y="66243"/>
                  </a:lnTo>
                  <a:lnTo>
                    <a:pt x="246976" y="52705"/>
                  </a:lnTo>
                  <a:lnTo>
                    <a:pt x="263156" y="34112"/>
                  </a:lnTo>
                  <a:lnTo>
                    <a:pt x="263258" y="33731"/>
                  </a:lnTo>
                  <a:lnTo>
                    <a:pt x="263372" y="34112"/>
                  </a:lnTo>
                  <a:lnTo>
                    <a:pt x="279565" y="52628"/>
                  </a:lnTo>
                  <a:lnTo>
                    <a:pt x="302755" y="66154"/>
                  </a:lnTo>
                  <a:lnTo>
                    <a:pt x="329780" y="73964"/>
                  </a:lnTo>
                  <a:lnTo>
                    <a:pt x="336080" y="60553"/>
                  </a:lnTo>
                  <a:close/>
                </a:path>
                <a:path w="2164715" h="476250">
                  <a:moveTo>
                    <a:pt x="346240" y="383540"/>
                  </a:moveTo>
                  <a:lnTo>
                    <a:pt x="271462" y="383540"/>
                  </a:lnTo>
                  <a:lnTo>
                    <a:pt x="271462" y="356514"/>
                  </a:lnTo>
                  <a:lnTo>
                    <a:pt x="254800" y="356514"/>
                  </a:lnTo>
                  <a:lnTo>
                    <a:pt x="254800" y="383540"/>
                  </a:lnTo>
                  <a:lnTo>
                    <a:pt x="180225" y="383540"/>
                  </a:lnTo>
                  <a:lnTo>
                    <a:pt x="180225" y="396951"/>
                  </a:lnTo>
                  <a:lnTo>
                    <a:pt x="346240" y="396951"/>
                  </a:lnTo>
                  <a:lnTo>
                    <a:pt x="346240" y="390855"/>
                  </a:lnTo>
                  <a:lnTo>
                    <a:pt x="346240" y="383540"/>
                  </a:lnTo>
                  <a:close/>
                </a:path>
                <a:path w="2164715" h="476250">
                  <a:moveTo>
                    <a:pt x="346240" y="91440"/>
                  </a:moveTo>
                  <a:lnTo>
                    <a:pt x="271462" y="91440"/>
                  </a:lnTo>
                  <a:lnTo>
                    <a:pt x="271462" y="64414"/>
                  </a:lnTo>
                  <a:lnTo>
                    <a:pt x="254800" y="64414"/>
                  </a:lnTo>
                  <a:lnTo>
                    <a:pt x="254800" y="91440"/>
                  </a:lnTo>
                  <a:lnTo>
                    <a:pt x="180225" y="91440"/>
                  </a:lnTo>
                  <a:lnTo>
                    <a:pt x="180225" y="104851"/>
                  </a:lnTo>
                  <a:lnTo>
                    <a:pt x="346240" y="104851"/>
                  </a:lnTo>
                  <a:lnTo>
                    <a:pt x="346240" y="98755"/>
                  </a:lnTo>
                  <a:lnTo>
                    <a:pt x="346240" y="91440"/>
                  </a:lnTo>
                  <a:close/>
                </a:path>
                <a:path w="2164715" h="476250">
                  <a:moveTo>
                    <a:pt x="473430" y="378663"/>
                  </a:moveTo>
                  <a:lnTo>
                    <a:pt x="455295" y="369404"/>
                  </a:lnTo>
                  <a:lnTo>
                    <a:pt x="441172" y="356082"/>
                  </a:lnTo>
                  <a:lnTo>
                    <a:pt x="431990" y="339839"/>
                  </a:lnTo>
                  <a:lnTo>
                    <a:pt x="428726" y="321767"/>
                  </a:lnTo>
                  <a:lnTo>
                    <a:pt x="428726" y="301853"/>
                  </a:lnTo>
                  <a:lnTo>
                    <a:pt x="425881" y="301853"/>
                  </a:lnTo>
                  <a:lnTo>
                    <a:pt x="414909" y="301853"/>
                  </a:lnTo>
                  <a:lnTo>
                    <a:pt x="411861" y="301853"/>
                  </a:lnTo>
                  <a:lnTo>
                    <a:pt x="411861" y="320548"/>
                  </a:lnTo>
                  <a:lnTo>
                    <a:pt x="408635" y="340791"/>
                  </a:lnTo>
                  <a:lnTo>
                    <a:pt x="399465" y="358749"/>
                  </a:lnTo>
                  <a:lnTo>
                    <a:pt x="385114" y="373354"/>
                  </a:lnTo>
                  <a:lnTo>
                    <a:pt x="366344" y="383540"/>
                  </a:lnTo>
                  <a:lnTo>
                    <a:pt x="375285" y="397154"/>
                  </a:lnTo>
                  <a:lnTo>
                    <a:pt x="396138" y="385102"/>
                  </a:lnTo>
                  <a:lnTo>
                    <a:pt x="412089" y="367614"/>
                  </a:lnTo>
                  <a:lnTo>
                    <a:pt x="420751" y="349059"/>
                  </a:lnTo>
                  <a:lnTo>
                    <a:pt x="428650" y="364667"/>
                  </a:lnTo>
                  <a:lnTo>
                    <a:pt x="444309" y="380784"/>
                  </a:lnTo>
                  <a:lnTo>
                    <a:pt x="464489" y="391871"/>
                  </a:lnTo>
                  <a:lnTo>
                    <a:pt x="473430" y="378663"/>
                  </a:lnTo>
                  <a:close/>
                </a:path>
                <a:path w="2164715" h="476250">
                  <a:moveTo>
                    <a:pt x="511632" y="442264"/>
                  </a:moveTo>
                  <a:lnTo>
                    <a:pt x="507492" y="428117"/>
                  </a:lnTo>
                  <a:lnTo>
                    <a:pt x="500735" y="422148"/>
                  </a:lnTo>
                  <a:lnTo>
                    <a:pt x="495554" y="417576"/>
                  </a:lnTo>
                  <a:lnTo>
                    <a:pt x="495173" y="417449"/>
                  </a:lnTo>
                  <a:lnTo>
                    <a:pt x="495173" y="442264"/>
                  </a:lnTo>
                  <a:lnTo>
                    <a:pt x="492137" y="450811"/>
                  </a:lnTo>
                  <a:lnTo>
                    <a:pt x="483438" y="457123"/>
                  </a:lnTo>
                  <a:lnTo>
                    <a:pt x="469620" y="461048"/>
                  </a:lnTo>
                  <a:lnTo>
                    <a:pt x="451281" y="462381"/>
                  </a:lnTo>
                  <a:lnTo>
                    <a:pt x="432930" y="461048"/>
                  </a:lnTo>
                  <a:lnTo>
                    <a:pt x="419125" y="457123"/>
                  </a:lnTo>
                  <a:lnTo>
                    <a:pt x="410413" y="450811"/>
                  </a:lnTo>
                  <a:lnTo>
                    <a:pt x="407390" y="442264"/>
                  </a:lnTo>
                  <a:lnTo>
                    <a:pt x="410413" y="433730"/>
                  </a:lnTo>
                  <a:lnTo>
                    <a:pt x="419125" y="427405"/>
                  </a:lnTo>
                  <a:lnTo>
                    <a:pt x="432930" y="423494"/>
                  </a:lnTo>
                  <a:lnTo>
                    <a:pt x="451281" y="422148"/>
                  </a:lnTo>
                  <a:lnTo>
                    <a:pt x="469620" y="423494"/>
                  </a:lnTo>
                  <a:lnTo>
                    <a:pt x="483438" y="427405"/>
                  </a:lnTo>
                  <a:lnTo>
                    <a:pt x="492137" y="433730"/>
                  </a:lnTo>
                  <a:lnTo>
                    <a:pt x="495173" y="442264"/>
                  </a:lnTo>
                  <a:lnTo>
                    <a:pt x="495173" y="417449"/>
                  </a:lnTo>
                  <a:lnTo>
                    <a:pt x="476567" y="411010"/>
                  </a:lnTo>
                  <a:lnTo>
                    <a:pt x="451281" y="408736"/>
                  </a:lnTo>
                  <a:lnTo>
                    <a:pt x="425996" y="411010"/>
                  </a:lnTo>
                  <a:lnTo>
                    <a:pt x="407009" y="417576"/>
                  </a:lnTo>
                  <a:lnTo>
                    <a:pt x="395071" y="428117"/>
                  </a:lnTo>
                  <a:lnTo>
                    <a:pt x="390931" y="442264"/>
                  </a:lnTo>
                  <a:lnTo>
                    <a:pt x="395071" y="456387"/>
                  </a:lnTo>
                  <a:lnTo>
                    <a:pt x="407009" y="466852"/>
                  </a:lnTo>
                  <a:lnTo>
                    <a:pt x="425996" y="473354"/>
                  </a:lnTo>
                  <a:lnTo>
                    <a:pt x="451281" y="475589"/>
                  </a:lnTo>
                  <a:lnTo>
                    <a:pt x="476567" y="473354"/>
                  </a:lnTo>
                  <a:lnTo>
                    <a:pt x="495554" y="466852"/>
                  </a:lnTo>
                  <a:lnTo>
                    <a:pt x="500646" y="462381"/>
                  </a:lnTo>
                  <a:lnTo>
                    <a:pt x="507492" y="456387"/>
                  </a:lnTo>
                  <a:lnTo>
                    <a:pt x="511632" y="442264"/>
                  </a:lnTo>
                  <a:close/>
                </a:path>
                <a:path w="2164715" h="476250">
                  <a:moveTo>
                    <a:pt x="523417" y="75996"/>
                  </a:moveTo>
                  <a:lnTo>
                    <a:pt x="499897" y="69621"/>
                  </a:lnTo>
                  <a:lnTo>
                    <a:pt x="479475" y="58318"/>
                  </a:lnTo>
                  <a:lnTo>
                    <a:pt x="465061" y="43370"/>
                  </a:lnTo>
                  <a:lnTo>
                    <a:pt x="459613" y="26009"/>
                  </a:lnTo>
                  <a:lnTo>
                    <a:pt x="459613" y="25196"/>
                  </a:lnTo>
                  <a:lnTo>
                    <a:pt x="517321" y="25196"/>
                  </a:lnTo>
                  <a:lnTo>
                    <a:pt x="517321" y="18288"/>
                  </a:lnTo>
                  <a:lnTo>
                    <a:pt x="517321" y="11582"/>
                  </a:lnTo>
                  <a:lnTo>
                    <a:pt x="382803" y="11582"/>
                  </a:lnTo>
                  <a:lnTo>
                    <a:pt x="382803" y="25196"/>
                  </a:lnTo>
                  <a:lnTo>
                    <a:pt x="440918" y="25196"/>
                  </a:lnTo>
                  <a:lnTo>
                    <a:pt x="440918" y="26009"/>
                  </a:lnTo>
                  <a:lnTo>
                    <a:pt x="435495" y="43370"/>
                  </a:lnTo>
                  <a:lnTo>
                    <a:pt x="421132" y="58318"/>
                  </a:lnTo>
                  <a:lnTo>
                    <a:pt x="400710" y="69621"/>
                  </a:lnTo>
                  <a:lnTo>
                    <a:pt x="377113" y="75996"/>
                  </a:lnTo>
                  <a:lnTo>
                    <a:pt x="383616" y="89408"/>
                  </a:lnTo>
                  <a:lnTo>
                    <a:pt x="410451" y="81483"/>
                  </a:lnTo>
                  <a:lnTo>
                    <a:pt x="433451" y="67691"/>
                  </a:lnTo>
                  <a:lnTo>
                    <a:pt x="449503" y="48920"/>
                  </a:lnTo>
                  <a:lnTo>
                    <a:pt x="450354" y="45720"/>
                  </a:lnTo>
                  <a:lnTo>
                    <a:pt x="451192" y="48920"/>
                  </a:lnTo>
                  <a:lnTo>
                    <a:pt x="467207" y="67691"/>
                  </a:lnTo>
                  <a:lnTo>
                    <a:pt x="490194" y="81483"/>
                  </a:lnTo>
                  <a:lnTo>
                    <a:pt x="517118" y="89408"/>
                  </a:lnTo>
                  <a:lnTo>
                    <a:pt x="523417" y="75996"/>
                  </a:lnTo>
                  <a:close/>
                </a:path>
                <a:path w="2164715" h="476250">
                  <a:moveTo>
                    <a:pt x="533374" y="104851"/>
                  </a:moveTo>
                  <a:lnTo>
                    <a:pt x="367360" y="104851"/>
                  </a:lnTo>
                  <a:lnTo>
                    <a:pt x="367360" y="118668"/>
                  </a:lnTo>
                  <a:lnTo>
                    <a:pt x="441528" y="118668"/>
                  </a:lnTo>
                  <a:lnTo>
                    <a:pt x="441528" y="183896"/>
                  </a:lnTo>
                  <a:lnTo>
                    <a:pt x="458190" y="183896"/>
                  </a:lnTo>
                  <a:lnTo>
                    <a:pt x="458190" y="118668"/>
                  </a:lnTo>
                  <a:lnTo>
                    <a:pt x="533374" y="118668"/>
                  </a:lnTo>
                  <a:lnTo>
                    <a:pt x="533374" y="113792"/>
                  </a:lnTo>
                  <a:lnTo>
                    <a:pt x="533374" y="104851"/>
                  </a:lnTo>
                  <a:close/>
                </a:path>
                <a:path w="2164715" h="476250">
                  <a:moveTo>
                    <a:pt x="537032" y="339648"/>
                  </a:moveTo>
                  <a:lnTo>
                    <a:pt x="509803" y="339648"/>
                  </a:lnTo>
                  <a:lnTo>
                    <a:pt x="509803" y="292303"/>
                  </a:lnTo>
                  <a:lnTo>
                    <a:pt x="492937" y="292303"/>
                  </a:lnTo>
                  <a:lnTo>
                    <a:pt x="492937" y="403656"/>
                  </a:lnTo>
                  <a:lnTo>
                    <a:pt x="509803" y="403656"/>
                  </a:lnTo>
                  <a:lnTo>
                    <a:pt x="509803" y="353872"/>
                  </a:lnTo>
                  <a:lnTo>
                    <a:pt x="537032" y="353872"/>
                  </a:lnTo>
                  <a:lnTo>
                    <a:pt x="537032" y="339648"/>
                  </a:lnTo>
                  <a:close/>
                </a:path>
                <a:path w="2164715" h="476250">
                  <a:moveTo>
                    <a:pt x="642073" y="425805"/>
                  </a:moveTo>
                  <a:lnTo>
                    <a:pt x="641540" y="421741"/>
                  </a:lnTo>
                  <a:lnTo>
                    <a:pt x="640245" y="411784"/>
                  </a:lnTo>
                  <a:lnTo>
                    <a:pt x="625221" y="414235"/>
                  </a:lnTo>
                  <a:lnTo>
                    <a:pt x="610019" y="415645"/>
                  </a:lnTo>
                  <a:lnTo>
                    <a:pt x="593204" y="416306"/>
                  </a:lnTo>
                  <a:lnTo>
                    <a:pt x="577456" y="416433"/>
                  </a:lnTo>
                  <a:lnTo>
                    <a:pt x="577456" y="375412"/>
                  </a:lnTo>
                  <a:lnTo>
                    <a:pt x="630897" y="375412"/>
                  </a:lnTo>
                  <a:lnTo>
                    <a:pt x="630897" y="361797"/>
                  </a:lnTo>
                  <a:lnTo>
                    <a:pt x="577456" y="361797"/>
                  </a:lnTo>
                  <a:lnTo>
                    <a:pt x="577456" y="327050"/>
                  </a:lnTo>
                  <a:lnTo>
                    <a:pt x="633742" y="327050"/>
                  </a:lnTo>
                  <a:lnTo>
                    <a:pt x="633742" y="313232"/>
                  </a:lnTo>
                  <a:lnTo>
                    <a:pt x="561403" y="313232"/>
                  </a:lnTo>
                  <a:lnTo>
                    <a:pt x="561403" y="430682"/>
                  </a:lnTo>
                  <a:lnTo>
                    <a:pt x="573392" y="430682"/>
                  </a:lnTo>
                  <a:lnTo>
                    <a:pt x="593547" y="430530"/>
                  </a:lnTo>
                  <a:lnTo>
                    <a:pt x="610781" y="429844"/>
                  </a:lnTo>
                  <a:lnTo>
                    <a:pt x="626478" y="428371"/>
                  </a:lnTo>
                  <a:lnTo>
                    <a:pt x="642073" y="425805"/>
                  </a:lnTo>
                  <a:close/>
                </a:path>
                <a:path w="2164715" h="476250">
                  <a:moveTo>
                    <a:pt x="710349" y="292303"/>
                  </a:moveTo>
                  <a:lnTo>
                    <a:pt x="694093" y="292303"/>
                  </a:lnTo>
                  <a:lnTo>
                    <a:pt x="694093" y="365861"/>
                  </a:lnTo>
                  <a:lnTo>
                    <a:pt x="669709" y="365861"/>
                  </a:lnTo>
                  <a:lnTo>
                    <a:pt x="669709" y="296164"/>
                  </a:lnTo>
                  <a:lnTo>
                    <a:pt x="653656" y="296164"/>
                  </a:lnTo>
                  <a:lnTo>
                    <a:pt x="653656" y="466852"/>
                  </a:lnTo>
                  <a:lnTo>
                    <a:pt x="669709" y="466852"/>
                  </a:lnTo>
                  <a:lnTo>
                    <a:pt x="669709" y="379882"/>
                  </a:lnTo>
                  <a:lnTo>
                    <a:pt x="694093" y="379882"/>
                  </a:lnTo>
                  <a:lnTo>
                    <a:pt x="694093" y="475996"/>
                  </a:lnTo>
                  <a:lnTo>
                    <a:pt x="710349" y="475996"/>
                  </a:lnTo>
                  <a:lnTo>
                    <a:pt x="710349" y="379882"/>
                  </a:lnTo>
                  <a:lnTo>
                    <a:pt x="710349" y="365861"/>
                  </a:lnTo>
                  <a:lnTo>
                    <a:pt x="710349" y="292303"/>
                  </a:lnTo>
                  <a:close/>
                </a:path>
                <a:path w="2164715" h="476250">
                  <a:moveTo>
                    <a:pt x="712787" y="89814"/>
                  </a:moveTo>
                  <a:lnTo>
                    <a:pt x="688644" y="81749"/>
                  </a:lnTo>
                  <a:lnTo>
                    <a:pt x="667042" y="67437"/>
                  </a:lnTo>
                  <a:lnTo>
                    <a:pt x="651484" y="48526"/>
                  </a:lnTo>
                  <a:lnTo>
                    <a:pt x="645528" y="26619"/>
                  </a:lnTo>
                  <a:lnTo>
                    <a:pt x="645528" y="12395"/>
                  </a:lnTo>
                  <a:lnTo>
                    <a:pt x="642480" y="12395"/>
                  </a:lnTo>
                  <a:lnTo>
                    <a:pt x="630897" y="12395"/>
                  </a:lnTo>
                  <a:lnTo>
                    <a:pt x="627849" y="12395"/>
                  </a:lnTo>
                  <a:lnTo>
                    <a:pt x="627849" y="26619"/>
                  </a:lnTo>
                  <a:lnTo>
                    <a:pt x="621906" y="48437"/>
                  </a:lnTo>
                  <a:lnTo>
                    <a:pt x="606437" y="67360"/>
                  </a:lnTo>
                  <a:lnTo>
                    <a:pt x="584898" y="81711"/>
                  </a:lnTo>
                  <a:lnTo>
                    <a:pt x="560793" y="89814"/>
                  </a:lnTo>
                  <a:lnTo>
                    <a:pt x="567905" y="103835"/>
                  </a:lnTo>
                  <a:lnTo>
                    <a:pt x="595160" y="94030"/>
                  </a:lnTo>
                  <a:lnTo>
                    <a:pt x="619061" y="77038"/>
                  </a:lnTo>
                  <a:lnTo>
                    <a:pt x="636028" y="54152"/>
                  </a:lnTo>
                  <a:lnTo>
                    <a:pt x="636689" y="51333"/>
                  </a:lnTo>
                  <a:lnTo>
                    <a:pt x="637349" y="54152"/>
                  </a:lnTo>
                  <a:lnTo>
                    <a:pt x="654316" y="77038"/>
                  </a:lnTo>
                  <a:lnTo>
                    <a:pt x="678218" y="94030"/>
                  </a:lnTo>
                  <a:lnTo>
                    <a:pt x="705472" y="103835"/>
                  </a:lnTo>
                  <a:lnTo>
                    <a:pt x="712787" y="89814"/>
                  </a:lnTo>
                  <a:close/>
                </a:path>
                <a:path w="2164715" h="476250">
                  <a:moveTo>
                    <a:pt x="720712" y="146100"/>
                  </a:moveTo>
                  <a:lnTo>
                    <a:pt x="644918" y="146100"/>
                  </a:lnTo>
                  <a:lnTo>
                    <a:pt x="644918" y="101600"/>
                  </a:lnTo>
                  <a:lnTo>
                    <a:pt x="628256" y="101600"/>
                  </a:lnTo>
                  <a:lnTo>
                    <a:pt x="628256" y="146100"/>
                  </a:lnTo>
                  <a:lnTo>
                    <a:pt x="554291" y="146100"/>
                  </a:lnTo>
                  <a:lnTo>
                    <a:pt x="554291" y="160121"/>
                  </a:lnTo>
                  <a:lnTo>
                    <a:pt x="720712" y="160121"/>
                  </a:lnTo>
                  <a:lnTo>
                    <a:pt x="720712" y="150774"/>
                  </a:lnTo>
                  <a:lnTo>
                    <a:pt x="720712" y="146100"/>
                  </a:lnTo>
                  <a:close/>
                </a:path>
                <a:path w="2164715" h="476250">
                  <a:moveTo>
                    <a:pt x="1099286" y="309575"/>
                  </a:moveTo>
                  <a:lnTo>
                    <a:pt x="1083640" y="309575"/>
                  </a:lnTo>
                  <a:lnTo>
                    <a:pt x="1083640" y="354482"/>
                  </a:lnTo>
                  <a:lnTo>
                    <a:pt x="1083640" y="368096"/>
                  </a:lnTo>
                  <a:lnTo>
                    <a:pt x="1083640" y="416255"/>
                  </a:lnTo>
                  <a:lnTo>
                    <a:pt x="1045235" y="416255"/>
                  </a:lnTo>
                  <a:lnTo>
                    <a:pt x="1045235" y="368096"/>
                  </a:lnTo>
                  <a:lnTo>
                    <a:pt x="1083640" y="368096"/>
                  </a:lnTo>
                  <a:lnTo>
                    <a:pt x="1083640" y="354482"/>
                  </a:lnTo>
                  <a:lnTo>
                    <a:pt x="1045235" y="354482"/>
                  </a:lnTo>
                  <a:lnTo>
                    <a:pt x="1045235" y="309575"/>
                  </a:lnTo>
                  <a:lnTo>
                    <a:pt x="1029182" y="309575"/>
                  </a:lnTo>
                  <a:lnTo>
                    <a:pt x="1029182" y="430072"/>
                  </a:lnTo>
                  <a:lnTo>
                    <a:pt x="1099286" y="430072"/>
                  </a:lnTo>
                  <a:lnTo>
                    <a:pt x="1099286" y="416255"/>
                  </a:lnTo>
                  <a:lnTo>
                    <a:pt x="1099286" y="368096"/>
                  </a:lnTo>
                  <a:lnTo>
                    <a:pt x="1099286" y="354482"/>
                  </a:lnTo>
                  <a:lnTo>
                    <a:pt x="1099286" y="309575"/>
                  </a:lnTo>
                  <a:close/>
                </a:path>
                <a:path w="2164715" h="476250">
                  <a:moveTo>
                    <a:pt x="1173657" y="203"/>
                  </a:moveTo>
                  <a:lnTo>
                    <a:pt x="1156792" y="203"/>
                  </a:lnTo>
                  <a:lnTo>
                    <a:pt x="1156792" y="33934"/>
                  </a:lnTo>
                  <a:lnTo>
                    <a:pt x="1113764" y="33934"/>
                  </a:lnTo>
                  <a:lnTo>
                    <a:pt x="1114869" y="27838"/>
                  </a:lnTo>
                  <a:lnTo>
                    <a:pt x="1117371" y="14020"/>
                  </a:lnTo>
                  <a:lnTo>
                    <a:pt x="1110869" y="14020"/>
                  </a:lnTo>
                  <a:lnTo>
                    <a:pt x="1099286" y="14020"/>
                  </a:lnTo>
                  <a:lnTo>
                    <a:pt x="1034465" y="14020"/>
                  </a:lnTo>
                  <a:lnTo>
                    <a:pt x="1034465" y="27838"/>
                  </a:lnTo>
                  <a:lnTo>
                    <a:pt x="1097953" y="27838"/>
                  </a:lnTo>
                  <a:lnTo>
                    <a:pt x="1094257" y="45859"/>
                  </a:lnTo>
                  <a:lnTo>
                    <a:pt x="1079703" y="66967"/>
                  </a:lnTo>
                  <a:lnTo>
                    <a:pt x="1056335" y="84099"/>
                  </a:lnTo>
                  <a:lnTo>
                    <a:pt x="1024915" y="96723"/>
                  </a:lnTo>
                  <a:lnTo>
                    <a:pt x="1031824" y="110337"/>
                  </a:lnTo>
                  <a:lnTo>
                    <a:pt x="1067473" y="95262"/>
                  </a:lnTo>
                  <a:lnTo>
                    <a:pt x="1094409" y="74002"/>
                  </a:lnTo>
                  <a:lnTo>
                    <a:pt x="1110843" y="47752"/>
                  </a:lnTo>
                  <a:lnTo>
                    <a:pt x="1156792" y="47752"/>
                  </a:lnTo>
                  <a:lnTo>
                    <a:pt x="1156792" y="72136"/>
                  </a:lnTo>
                  <a:lnTo>
                    <a:pt x="1108837" y="72136"/>
                  </a:lnTo>
                  <a:lnTo>
                    <a:pt x="1108837" y="85953"/>
                  </a:lnTo>
                  <a:lnTo>
                    <a:pt x="1156792" y="85953"/>
                  </a:lnTo>
                  <a:lnTo>
                    <a:pt x="1156792" y="110337"/>
                  </a:lnTo>
                  <a:lnTo>
                    <a:pt x="1173657" y="110337"/>
                  </a:lnTo>
                  <a:lnTo>
                    <a:pt x="1173657" y="85953"/>
                  </a:lnTo>
                  <a:lnTo>
                    <a:pt x="1173657" y="72136"/>
                  </a:lnTo>
                  <a:lnTo>
                    <a:pt x="1173657" y="47752"/>
                  </a:lnTo>
                  <a:lnTo>
                    <a:pt x="1173657" y="33934"/>
                  </a:lnTo>
                  <a:lnTo>
                    <a:pt x="1173657" y="203"/>
                  </a:lnTo>
                  <a:close/>
                </a:path>
                <a:path w="2164715" h="476250">
                  <a:moveTo>
                    <a:pt x="1174673" y="147726"/>
                  </a:moveTo>
                  <a:lnTo>
                    <a:pt x="1170406" y="132867"/>
                  </a:lnTo>
                  <a:lnTo>
                    <a:pt x="1162431" y="125577"/>
                  </a:lnTo>
                  <a:lnTo>
                    <a:pt x="1158240" y="121742"/>
                  </a:lnTo>
                  <a:lnTo>
                    <a:pt x="1158214" y="147726"/>
                  </a:lnTo>
                  <a:lnTo>
                    <a:pt x="1155090" y="156997"/>
                  </a:lnTo>
                  <a:lnTo>
                    <a:pt x="1146200" y="163893"/>
                  </a:lnTo>
                  <a:lnTo>
                    <a:pt x="1132230" y="168198"/>
                  </a:lnTo>
                  <a:lnTo>
                    <a:pt x="1113917" y="169684"/>
                  </a:lnTo>
                  <a:lnTo>
                    <a:pt x="1095705" y="168198"/>
                  </a:lnTo>
                  <a:lnTo>
                    <a:pt x="1081811" y="163893"/>
                  </a:lnTo>
                  <a:lnTo>
                    <a:pt x="1072934" y="156997"/>
                  </a:lnTo>
                  <a:lnTo>
                    <a:pt x="1069822" y="147726"/>
                  </a:lnTo>
                  <a:lnTo>
                    <a:pt x="1072934" y="138442"/>
                  </a:lnTo>
                  <a:lnTo>
                    <a:pt x="1081811" y="131483"/>
                  </a:lnTo>
                  <a:lnTo>
                    <a:pt x="1095705" y="127101"/>
                  </a:lnTo>
                  <a:lnTo>
                    <a:pt x="1113917" y="125577"/>
                  </a:lnTo>
                  <a:lnTo>
                    <a:pt x="1132230" y="127101"/>
                  </a:lnTo>
                  <a:lnTo>
                    <a:pt x="1146200" y="131483"/>
                  </a:lnTo>
                  <a:lnTo>
                    <a:pt x="1155090" y="138442"/>
                  </a:lnTo>
                  <a:lnTo>
                    <a:pt x="1158214" y="147726"/>
                  </a:lnTo>
                  <a:lnTo>
                    <a:pt x="1158214" y="121742"/>
                  </a:lnTo>
                  <a:lnTo>
                    <a:pt x="1139088" y="114782"/>
                  </a:lnTo>
                  <a:lnTo>
                    <a:pt x="1113917" y="112369"/>
                  </a:lnTo>
                  <a:lnTo>
                    <a:pt x="1088732" y="114782"/>
                  </a:lnTo>
                  <a:lnTo>
                    <a:pt x="1069594" y="121742"/>
                  </a:lnTo>
                  <a:lnTo>
                    <a:pt x="1057414" y="132867"/>
                  </a:lnTo>
                  <a:lnTo>
                    <a:pt x="1053160" y="147726"/>
                  </a:lnTo>
                  <a:lnTo>
                    <a:pt x="1057414" y="162598"/>
                  </a:lnTo>
                  <a:lnTo>
                    <a:pt x="1069594" y="173710"/>
                  </a:lnTo>
                  <a:lnTo>
                    <a:pt x="1088732" y="180682"/>
                  </a:lnTo>
                  <a:lnTo>
                    <a:pt x="1113917" y="183083"/>
                  </a:lnTo>
                  <a:lnTo>
                    <a:pt x="1139088" y="180682"/>
                  </a:lnTo>
                  <a:lnTo>
                    <a:pt x="1158240" y="173710"/>
                  </a:lnTo>
                  <a:lnTo>
                    <a:pt x="1162659" y="169684"/>
                  </a:lnTo>
                  <a:lnTo>
                    <a:pt x="1170406" y="162598"/>
                  </a:lnTo>
                  <a:lnTo>
                    <a:pt x="1174673" y="147726"/>
                  </a:lnTo>
                  <a:close/>
                </a:path>
                <a:path w="2164715" h="476250">
                  <a:moveTo>
                    <a:pt x="1178737" y="292303"/>
                  </a:moveTo>
                  <a:lnTo>
                    <a:pt x="1162481" y="292303"/>
                  </a:lnTo>
                  <a:lnTo>
                    <a:pt x="1162481" y="365048"/>
                  </a:lnTo>
                  <a:lnTo>
                    <a:pt x="1137894" y="365048"/>
                  </a:lnTo>
                  <a:lnTo>
                    <a:pt x="1137894" y="296164"/>
                  </a:lnTo>
                  <a:lnTo>
                    <a:pt x="1121841" y="296164"/>
                  </a:lnTo>
                  <a:lnTo>
                    <a:pt x="1121841" y="466852"/>
                  </a:lnTo>
                  <a:lnTo>
                    <a:pt x="1137894" y="466852"/>
                  </a:lnTo>
                  <a:lnTo>
                    <a:pt x="1137894" y="378866"/>
                  </a:lnTo>
                  <a:lnTo>
                    <a:pt x="1162481" y="378866"/>
                  </a:lnTo>
                  <a:lnTo>
                    <a:pt x="1162481" y="475996"/>
                  </a:lnTo>
                  <a:lnTo>
                    <a:pt x="1178737" y="475996"/>
                  </a:lnTo>
                  <a:lnTo>
                    <a:pt x="1178737" y="378866"/>
                  </a:lnTo>
                  <a:lnTo>
                    <a:pt x="1178737" y="365048"/>
                  </a:lnTo>
                  <a:lnTo>
                    <a:pt x="1178737" y="292303"/>
                  </a:lnTo>
                  <a:close/>
                </a:path>
                <a:path w="2164715" h="476250">
                  <a:moveTo>
                    <a:pt x="1306118" y="19913"/>
                  </a:moveTo>
                  <a:lnTo>
                    <a:pt x="1296771" y="19913"/>
                  </a:lnTo>
                  <a:lnTo>
                    <a:pt x="1289456" y="19913"/>
                  </a:lnTo>
                  <a:lnTo>
                    <a:pt x="1220165" y="19913"/>
                  </a:lnTo>
                  <a:lnTo>
                    <a:pt x="1220165" y="33731"/>
                  </a:lnTo>
                  <a:lnTo>
                    <a:pt x="1287970" y="33731"/>
                  </a:lnTo>
                  <a:lnTo>
                    <a:pt x="1284795" y="57454"/>
                  </a:lnTo>
                  <a:lnTo>
                    <a:pt x="1270533" y="88138"/>
                  </a:lnTo>
                  <a:lnTo>
                    <a:pt x="1246339" y="114490"/>
                  </a:lnTo>
                  <a:lnTo>
                    <a:pt x="1211834" y="136144"/>
                  </a:lnTo>
                  <a:lnTo>
                    <a:pt x="1220774" y="149758"/>
                  </a:lnTo>
                  <a:lnTo>
                    <a:pt x="1260005" y="124269"/>
                  </a:lnTo>
                  <a:lnTo>
                    <a:pt x="1286459" y="93522"/>
                  </a:lnTo>
                  <a:lnTo>
                    <a:pt x="1301419" y="58432"/>
                  </a:lnTo>
                  <a:lnTo>
                    <a:pt x="1304429" y="33731"/>
                  </a:lnTo>
                  <a:lnTo>
                    <a:pt x="1306118" y="19913"/>
                  </a:lnTo>
                  <a:close/>
                </a:path>
                <a:path w="2164715" h="476250">
                  <a:moveTo>
                    <a:pt x="1355293" y="443890"/>
                  </a:moveTo>
                  <a:lnTo>
                    <a:pt x="1351000" y="430364"/>
                  </a:lnTo>
                  <a:lnTo>
                    <a:pt x="1344549" y="425196"/>
                  </a:lnTo>
                  <a:lnTo>
                    <a:pt x="1338580" y="420420"/>
                  </a:lnTo>
                  <a:lnTo>
                    <a:pt x="1338224" y="420319"/>
                  </a:lnTo>
                  <a:lnTo>
                    <a:pt x="1338224" y="443890"/>
                  </a:lnTo>
                  <a:lnTo>
                    <a:pt x="1335138" y="451878"/>
                  </a:lnTo>
                  <a:lnTo>
                    <a:pt x="1326159" y="457733"/>
                  </a:lnTo>
                  <a:lnTo>
                    <a:pt x="1311744" y="461352"/>
                  </a:lnTo>
                  <a:lnTo>
                    <a:pt x="1292301" y="462584"/>
                  </a:lnTo>
                  <a:lnTo>
                    <a:pt x="1272959" y="461352"/>
                  </a:lnTo>
                  <a:lnTo>
                    <a:pt x="1258519" y="457733"/>
                  </a:lnTo>
                  <a:lnTo>
                    <a:pt x="1249502" y="451878"/>
                  </a:lnTo>
                  <a:lnTo>
                    <a:pt x="1246378" y="443890"/>
                  </a:lnTo>
                  <a:lnTo>
                    <a:pt x="1249502" y="435914"/>
                  </a:lnTo>
                  <a:lnTo>
                    <a:pt x="1258519" y="430047"/>
                  </a:lnTo>
                  <a:lnTo>
                    <a:pt x="1272959" y="426440"/>
                  </a:lnTo>
                  <a:lnTo>
                    <a:pt x="1292301" y="425196"/>
                  </a:lnTo>
                  <a:lnTo>
                    <a:pt x="1311744" y="426440"/>
                  </a:lnTo>
                  <a:lnTo>
                    <a:pt x="1326159" y="430047"/>
                  </a:lnTo>
                  <a:lnTo>
                    <a:pt x="1335138" y="435914"/>
                  </a:lnTo>
                  <a:lnTo>
                    <a:pt x="1338224" y="443890"/>
                  </a:lnTo>
                  <a:lnTo>
                    <a:pt x="1338224" y="420319"/>
                  </a:lnTo>
                  <a:lnTo>
                    <a:pt x="1318780" y="414286"/>
                  </a:lnTo>
                  <a:lnTo>
                    <a:pt x="1292301" y="412191"/>
                  </a:lnTo>
                  <a:lnTo>
                    <a:pt x="1265834" y="414286"/>
                  </a:lnTo>
                  <a:lnTo>
                    <a:pt x="1246022" y="420420"/>
                  </a:lnTo>
                  <a:lnTo>
                    <a:pt x="1233614" y="430364"/>
                  </a:lnTo>
                  <a:lnTo>
                    <a:pt x="1229309" y="443890"/>
                  </a:lnTo>
                  <a:lnTo>
                    <a:pt x="1233614" y="457504"/>
                  </a:lnTo>
                  <a:lnTo>
                    <a:pt x="1246022" y="467436"/>
                  </a:lnTo>
                  <a:lnTo>
                    <a:pt x="1265834" y="473532"/>
                  </a:lnTo>
                  <a:lnTo>
                    <a:pt x="1292301" y="475589"/>
                  </a:lnTo>
                  <a:lnTo>
                    <a:pt x="1318780" y="473532"/>
                  </a:lnTo>
                  <a:lnTo>
                    <a:pt x="1338580" y="467436"/>
                  </a:lnTo>
                  <a:lnTo>
                    <a:pt x="1344650" y="462584"/>
                  </a:lnTo>
                  <a:lnTo>
                    <a:pt x="1351000" y="457504"/>
                  </a:lnTo>
                  <a:lnTo>
                    <a:pt x="1355293" y="443890"/>
                  </a:lnTo>
                  <a:close/>
                </a:path>
                <a:path w="2164715" h="476250">
                  <a:moveTo>
                    <a:pt x="1360170" y="203"/>
                  </a:moveTo>
                  <a:lnTo>
                    <a:pt x="1343304" y="203"/>
                  </a:lnTo>
                  <a:lnTo>
                    <a:pt x="1343304" y="183896"/>
                  </a:lnTo>
                  <a:lnTo>
                    <a:pt x="1360170" y="183896"/>
                  </a:lnTo>
                  <a:lnTo>
                    <a:pt x="1360170" y="203"/>
                  </a:lnTo>
                  <a:close/>
                </a:path>
                <a:path w="2164715" h="476250">
                  <a:moveTo>
                    <a:pt x="1365250" y="352653"/>
                  </a:moveTo>
                  <a:lnTo>
                    <a:pt x="1341386" y="346519"/>
                  </a:lnTo>
                  <a:lnTo>
                    <a:pt x="1320774" y="335508"/>
                  </a:lnTo>
                  <a:lnTo>
                    <a:pt x="1306309" y="320738"/>
                  </a:lnTo>
                  <a:lnTo>
                    <a:pt x="1300835" y="303276"/>
                  </a:lnTo>
                  <a:lnTo>
                    <a:pt x="1300835" y="295148"/>
                  </a:lnTo>
                  <a:lnTo>
                    <a:pt x="1298397" y="295148"/>
                  </a:lnTo>
                  <a:lnTo>
                    <a:pt x="1286408" y="295148"/>
                  </a:lnTo>
                  <a:lnTo>
                    <a:pt x="1283766" y="295148"/>
                  </a:lnTo>
                  <a:lnTo>
                    <a:pt x="1283766" y="303276"/>
                  </a:lnTo>
                  <a:lnTo>
                    <a:pt x="1278331" y="320738"/>
                  </a:lnTo>
                  <a:lnTo>
                    <a:pt x="1263904" y="335508"/>
                  </a:lnTo>
                  <a:lnTo>
                    <a:pt x="1243304" y="346519"/>
                  </a:lnTo>
                  <a:lnTo>
                    <a:pt x="1219352" y="352653"/>
                  </a:lnTo>
                  <a:lnTo>
                    <a:pt x="1225854" y="366064"/>
                  </a:lnTo>
                  <a:lnTo>
                    <a:pt x="1252969" y="358343"/>
                  </a:lnTo>
                  <a:lnTo>
                    <a:pt x="1276146" y="344805"/>
                  </a:lnTo>
                  <a:lnTo>
                    <a:pt x="1292326" y="326212"/>
                  </a:lnTo>
                  <a:lnTo>
                    <a:pt x="1292428" y="325831"/>
                  </a:lnTo>
                  <a:lnTo>
                    <a:pt x="1292542" y="326212"/>
                  </a:lnTo>
                  <a:lnTo>
                    <a:pt x="1308735" y="344728"/>
                  </a:lnTo>
                  <a:lnTo>
                    <a:pt x="1331937" y="358254"/>
                  </a:lnTo>
                  <a:lnTo>
                    <a:pt x="1358950" y="366064"/>
                  </a:lnTo>
                  <a:lnTo>
                    <a:pt x="1365250" y="352653"/>
                  </a:lnTo>
                  <a:close/>
                </a:path>
                <a:path w="2164715" h="476250">
                  <a:moveTo>
                    <a:pt x="1375410" y="383540"/>
                  </a:moveTo>
                  <a:lnTo>
                    <a:pt x="1300632" y="383540"/>
                  </a:lnTo>
                  <a:lnTo>
                    <a:pt x="1300632" y="356514"/>
                  </a:lnTo>
                  <a:lnTo>
                    <a:pt x="1283970" y="356514"/>
                  </a:lnTo>
                  <a:lnTo>
                    <a:pt x="1283970" y="383540"/>
                  </a:lnTo>
                  <a:lnTo>
                    <a:pt x="1209395" y="383540"/>
                  </a:lnTo>
                  <a:lnTo>
                    <a:pt x="1209395" y="396951"/>
                  </a:lnTo>
                  <a:lnTo>
                    <a:pt x="1375410" y="396951"/>
                  </a:lnTo>
                  <a:lnTo>
                    <a:pt x="1375410" y="390855"/>
                  </a:lnTo>
                  <a:lnTo>
                    <a:pt x="1375410" y="383540"/>
                  </a:lnTo>
                  <a:close/>
                </a:path>
                <a:path w="2164715" h="476250">
                  <a:moveTo>
                    <a:pt x="1553197" y="353669"/>
                  </a:moveTo>
                  <a:lnTo>
                    <a:pt x="1529499" y="348780"/>
                  </a:lnTo>
                  <a:lnTo>
                    <a:pt x="1509458" y="339801"/>
                  </a:lnTo>
                  <a:lnTo>
                    <a:pt x="1495590" y="327558"/>
                  </a:lnTo>
                  <a:lnTo>
                    <a:pt x="1490903" y="314248"/>
                  </a:lnTo>
                  <a:lnTo>
                    <a:pt x="1547507" y="314248"/>
                  </a:lnTo>
                  <a:lnTo>
                    <a:pt x="1547507" y="307340"/>
                  </a:lnTo>
                  <a:lnTo>
                    <a:pt x="1547507" y="300634"/>
                  </a:lnTo>
                  <a:lnTo>
                    <a:pt x="1411566" y="300634"/>
                  </a:lnTo>
                  <a:lnTo>
                    <a:pt x="1411566" y="314248"/>
                  </a:lnTo>
                  <a:lnTo>
                    <a:pt x="1467954" y="314248"/>
                  </a:lnTo>
                  <a:lnTo>
                    <a:pt x="1463281" y="327558"/>
                  </a:lnTo>
                  <a:lnTo>
                    <a:pt x="1449412" y="339801"/>
                  </a:lnTo>
                  <a:lnTo>
                    <a:pt x="1429372" y="348780"/>
                  </a:lnTo>
                  <a:lnTo>
                    <a:pt x="1405674" y="353669"/>
                  </a:lnTo>
                  <a:lnTo>
                    <a:pt x="1411770" y="367080"/>
                  </a:lnTo>
                  <a:lnTo>
                    <a:pt x="1439011" y="360807"/>
                  </a:lnTo>
                  <a:lnTo>
                    <a:pt x="1461884" y="349326"/>
                  </a:lnTo>
                  <a:lnTo>
                    <a:pt x="1477632" y="333171"/>
                  </a:lnTo>
                  <a:lnTo>
                    <a:pt x="1479524" y="326605"/>
                  </a:lnTo>
                  <a:lnTo>
                    <a:pt x="1481404" y="333171"/>
                  </a:lnTo>
                  <a:lnTo>
                    <a:pt x="1497088" y="349326"/>
                  </a:lnTo>
                  <a:lnTo>
                    <a:pt x="1519897" y="360807"/>
                  </a:lnTo>
                  <a:lnTo>
                    <a:pt x="1547101" y="367080"/>
                  </a:lnTo>
                  <a:lnTo>
                    <a:pt x="1553197" y="353669"/>
                  </a:lnTo>
                  <a:close/>
                </a:path>
                <a:path w="2164715" h="476250">
                  <a:moveTo>
                    <a:pt x="1562341" y="378256"/>
                  </a:moveTo>
                  <a:lnTo>
                    <a:pt x="1396326" y="378256"/>
                  </a:lnTo>
                  <a:lnTo>
                    <a:pt x="1396326" y="391871"/>
                  </a:lnTo>
                  <a:lnTo>
                    <a:pt x="1470901" y="391871"/>
                  </a:lnTo>
                  <a:lnTo>
                    <a:pt x="1470901" y="411848"/>
                  </a:lnTo>
                  <a:lnTo>
                    <a:pt x="1452753" y="413308"/>
                  </a:lnTo>
                  <a:lnTo>
                    <a:pt x="1432953" y="419557"/>
                  </a:lnTo>
                  <a:lnTo>
                    <a:pt x="1420533" y="429691"/>
                  </a:lnTo>
                  <a:lnTo>
                    <a:pt x="1416240" y="443484"/>
                  </a:lnTo>
                  <a:lnTo>
                    <a:pt x="1420533" y="457161"/>
                  </a:lnTo>
                  <a:lnTo>
                    <a:pt x="1432953" y="467233"/>
                  </a:lnTo>
                  <a:lnTo>
                    <a:pt x="1452753" y="473468"/>
                  </a:lnTo>
                  <a:lnTo>
                    <a:pt x="1479232" y="475589"/>
                  </a:lnTo>
                  <a:lnTo>
                    <a:pt x="1505699" y="473468"/>
                  </a:lnTo>
                  <a:lnTo>
                    <a:pt x="1525511" y="467233"/>
                  </a:lnTo>
                  <a:lnTo>
                    <a:pt x="1531239" y="462584"/>
                  </a:lnTo>
                  <a:lnTo>
                    <a:pt x="1537919" y="457161"/>
                  </a:lnTo>
                  <a:lnTo>
                    <a:pt x="1542224" y="443484"/>
                  </a:lnTo>
                  <a:lnTo>
                    <a:pt x="1537919" y="429691"/>
                  </a:lnTo>
                  <a:lnTo>
                    <a:pt x="1531175" y="424180"/>
                  </a:lnTo>
                  <a:lnTo>
                    <a:pt x="1525511" y="419557"/>
                  </a:lnTo>
                  <a:lnTo>
                    <a:pt x="1525155" y="419455"/>
                  </a:lnTo>
                  <a:lnTo>
                    <a:pt x="1525155" y="443484"/>
                  </a:lnTo>
                  <a:lnTo>
                    <a:pt x="1522044" y="451612"/>
                  </a:lnTo>
                  <a:lnTo>
                    <a:pt x="1513014" y="457606"/>
                  </a:lnTo>
                  <a:lnTo>
                    <a:pt x="1498587" y="461314"/>
                  </a:lnTo>
                  <a:lnTo>
                    <a:pt x="1479232" y="462584"/>
                  </a:lnTo>
                  <a:lnTo>
                    <a:pt x="1459966" y="461314"/>
                  </a:lnTo>
                  <a:lnTo>
                    <a:pt x="1445526" y="457606"/>
                  </a:lnTo>
                  <a:lnTo>
                    <a:pt x="1436458" y="451612"/>
                  </a:lnTo>
                  <a:lnTo>
                    <a:pt x="1433309" y="443484"/>
                  </a:lnTo>
                  <a:lnTo>
                    <a:pt x="1436458" y="435241"/>
                  </a:lnTo>
                  <a:lnTo>
                    <a:pt x="1445526" y="429183"/>
                  </a:lnTo>
                  <a:lnTo>
                    <a:pt x="1459966" y="425462"/>
                  </a:lnTo>
                  <a:lnTo>
                    <a:pt x="1479232" y="424180"/>
                  </a:lnTo>
                  <a:lnTo>
                    <a:pt x="1498587" y="425462"/>
                  </a:lnTo>
                  <a:lnTo>
                    <a:pt x="1513014" y="429183"/>
                  </a:lnTo>
                  <a:lnTo>
                    <a:pt x="1522044" y="435241"/>
                  </a:lnTo>
                  <a:lnTo>
                    <a:pt x="1525155" y="443484"/>
                  </a:lnTo>
                  <a:lnTo>
                    <a:pt x="1525155" y="419455"/>
                  </a:lnTo>
                  <a:lnTo>
                    <a:pt x="1515046" y="416255"/>
                  </a:lnTo>
                  <a:lnTo>
                    <a:pt x="1505699" y="413308"/>
                  </a:lnTo>
                  <a:lnTo>
                    <a:pt x="1487766" y="411873"/>
                  </a:lnTo>
                  <a:lnTo>
                    <a:pt x="1487766" y="411175"/>
                  </a:lnTo>
                  <a:lnTo>
                    <a:pt x="1487766" y="391871"/>
                  </a:lnTo>
                  <a:lnTo>
                    <a:pt x="1562341" y="391871"/>
                  </a:lnTo>
                  <a:lnTo>
                    <a:pt x="1562341" y="384149"/>
                  </a:lnTo>
                  <a:lnTo>
                    <a:pt x="1562341" y="378256"/>
                  </a:lnTo>
                  <a:close/>
                </a:path>
                <a:path w="2164715" h="476250">
                  <a:moveTo>
                    <a:pt x="1562950" y="146710"/>
                  </a:moveTo>
                  <a:lnTo>
                    <a:pt x="1487766" y="146710"/>
                  </a:lnTo>
                  <a:lnTo>
                    <a:pt x="1487766" y="99771"/>
                  </a:lnTo>
                  <a:lnTo>
                    <a:pt x="1543646" y="99771"/>
                  </a:lnTo>
                  <a:lnTo>
                    <a:pt x="1543646" y="91846"/>
                  </a:lnTo>
                  <a:lnTo>
                    <a:pt x="1543646" y="85953"/>
                  </a:lnTo>
                  <a:lnTo>
                    <a:pt x="1434325" y="85953"/>
                  </a:lnTo>
                  <a:lnTo>
                    <a:pt x="1434325" y="28651"/>
                  </a:lnTo>
                  <a:lnTo>
                    <a:pt x="1541818" y="28651"/>
                  </a:lnTo>
                  <a:lnTo>
                    <a:pt x="1541818" y="14833"/>
                  </a:lnTo>
                  <a:lnTo>
                    <a:pt x="1417459" y="14833"/>
                  </a:lnTo>
                  <a:lnTo>
                    <a:pt x="1417459" y="99771"/>
                  </a:lnTo>
                  <a:lnTo>
                    <a:pt x="1470901" y="99771"/>
                  </a:lnTo>
                  <a:lnTo>
                    <a:pt x="1470901" y="146710"/>
                  </a:lnTo>
                  <a:lnTo>
                    <a:pt x="1396530" y="146710"/>
                  </a:lnTo>
                  <a:lnTo>
                    <a:pt x="1396530" y="160934"/>
                  </a:lnTo>
                  <a:lnTo>
                    <a:pt x="1562950" y="160934"/>
                  </a:lnTo>
                  <a:lnTo>
                    <a:pt x="1562950" y="152400"/>
                  </a:lnTo>
                  <a:lnTo>
                    <a:pt x="1562950" y="146710"/>
                  </a:lnTo>
                  <a:close/>
                </a:path>
                <a:path w="2164715" h="476250">
                  <a:moveTo>
                    <a:pt x="1739773" y="58318"/>
                  </a:moveTo>
                  <a:lnTo>
                    <a:pt x="1736140" y="40093"/>
                  </a:lnTo>
                  <a:lnTo>
                    <a:pt x="1727542" y="27838"/>
                  </a:lnTo>
                  <a:lnTo>
                    <a:pt x="1726082" y="25755"/>
                  </a:lnTo>
                  <a:lnTo>
                    <a:pt x="1723313" y="24053"/>
                  </a:lnTo>
                  <a:lnTo>
                    <a:pt x="1723313" y="58318"/>
                  </a:lnTo>
                  <a:lnTo>
                    <a:pt x="1720900" y="70713"/>
                  </a:lnTo>
                  <a:lnTo>
                    <a:pt x="1714271" y="80352"/>
                  </a:lnTo>
                  <a:lnTo>
                    <a:pt x="1704276" y="86588"/>
                  </a:lnTo>
                  <a:lnTo>
                    <a:pt x="1691817" y="88811"/>
                  </a:lnTo>
                  <a:lnTo>
                    <a:pt x="1679346" y="86588"/>
                  </a:lnTo>
                  <a:lnTo>
                    <a:pt x="1669364" y="80352"/>
                  </a:lnTo>
                  <a:lnTo>
                    <a:pt x="1662722" y="70713"/>
                  </a:lnTo>
                  <a:lnTo>
                    <a:pt x="1660321" y="58318"/>
                  </a:lnTo>
                  <a:lnTo>
                    <a:pt x="1662722" y="46012"/>
                  </a:lnTo>
                  <a:lnTo>
                    <a:pt x="1669364" y="36372"/>
                  </a:lnTo>
                  <a:lnTo>
                    <a:pt x="1679346" y="30086"/>
                  </a:lnTo>
                  <a:lnTo>
                    <a:pt x="1691817" y="27838"/>
                  </a:lnTo>
                  <a:lnTo>
                    <a:pt x="1704276" y="30086"/>
                  </a:lnTo>
                  <a:lnTo>
                    <a:pt x="1714271" y="36372"/>
                  </a:lnTo>
                  <a:lnTo>
                    <a:pt x="1720900" y="46012"/>
                  </a:lnTo>
                  <a:lnTo>
                    <a:pt x="1723313" y="58318"/>
                  </a:lnTo>
                  <a:lnTo>
                    <a:pt x="1723313" y="24053"/>
                  </a:lnTo>
                  <a:lnTo>
                    <a:pt x="1710880" y="16370"/>
                  </a:lnTo>
                  <a:lnTo>
                    <a:pt x="1691817" y="13004"/>
                  </a:lnTo>
                  <a:lnTo>
                    <a:pt x="1672755" y="16370"/>
                  </a:lnTo>
                  <a:lnTo>
                    <a:pt x="1657553" y="25755"/>
                  </a:lnTo>
                  <a:lnTo>
                    <a:pt x="1647494" y="40093"/>
                  </a:lnTo>
                  <a:lnTo>
                    <a:pt x="1643862" y="58318"/>
                  </a:lnTo>
                  <a:lnTo>
                    <a:pt x="1647494" y="76631"/>
                  </a:lnTo>
                  <a:lnTo>
                    <a:pt x="1657553" y="90957"/>
                  </a:lnTo>
                  <a:lnTo>
                    <a:pt x="1672755" y="100304"/>
                  </a:lnTo>
                  <a:lnTo>
                    <a:pt x="1691817" y="103632"/>
                  </a:lnTo>
                  <a:lnTo>
                    <a:pt x="1710880" y="100304"/>
                  </a:lnTo>
                  <a:lnTo>
                    <a:pt x="1726082" y="90957"/>
                  </a:lnTo>
                  <a:lnTo>
                    <a:pt x="1727593" y="88811"/>
                  </a:lnTo>
                  <a:lnTo>
                    <a:pt x="1736140" y="76631"/>
                  </a:lnTo>
                  <a:lnTo>
                    <a:pt x="1739773" y="58318"/>
                  </a:lnTo>
                  <a:close/>
                </a:path>
                <a:path w="2164715" h="476250">
                  <a:moveTo>
                    <a:pt x="1791385" y="166014"/>
                  </a:moveTo>
                  <a:lnTo>
                    <a:pt x="1685518" y="166014"/>
                  </a:lnTo>
                  <a:lnTo>
                    <a:pt x="1685518" y="121513"/>
                  </a:lnTo>
                  <a:lnTo>
                    <a:pt x="1668653" y="121513"/>
                  </a:lnTo>
                  <a:lnTo>
                    <a:pt x="1668653" y="179844"/>
                  </a:lnTo>
                  <a:lnTo>
                    <a:pt x="1791385" y="179844"/>
                  </a:lnTo>
                  <a:lnTo>
                    <a:pt x="1791385" y="171513"/>
                  </a:lnTo>
                  <a:lnTo>
                    <a:pt x="1791385" y="166014"/>
                  </a:lnTo>
                  <a:close/>
                </a:path>
                <a:path w="2164715" h="476250">
                  <a:moveTo>
                    <a:pt x="1810283" y="55880"/>
                  </a:moveTo>
                  <a:lnTo>
                    <a:pt x="1783054" y="55880"/>
                  </a:lnTo>
                  <a:lnTo>
                    <a:pt x="1783054" y="0"/>
                  </a:lnTo>
                  <a:lnTo>
                    <a:pt x="1766189" y="0"/>
                  </a:lnTo>
                  <a:lnTo>
                    <a:pt x="1766189" y="135331"/>
                  </a:lnTo>
                  <a:lnTo>
                    <a:pt x="1783054" y="135331"/>
                  </a:lnTo>
                  <a:lnTo>
                    <a:pt x="1783054" y="69900"/>
                  </a:lnTo>
                  <a:lnTo>
                    <a:pt x="1810283" y="69900"/>
                  </a:lnTo>
                  <a:lnTo>
                    <a:pt x="1810283" y="55880"/>
                  </a:lnTo>
                  <a:close/>
                </a:path>
                <a:path w="2164715" h="476250">
                  <a:moveTo>
                    <a:pt x="1926704" y="54457"/>
                  </a:moveTo>
                  <a:lnTo>
                    <a:pt x="1923097" y="36868"/>
                  </a:lnTo>
                  <a:lnTo>
                    <a:pt x="1914601" y="25196"/>
                  </a:lnTo>
                  <a:lnTo>
                    <a:pt x="1913089" y="23114"/>
                  </a:lnTo>
                  <a:lnTo>
                    <a:pt x="1910232" y="21437"/>
                  </a:lnTo>
                  <a:lnTo>
                    <a:pt x="1910232" y="54457"/>
                  </a:lnTo>
                  <a:lnTo>
                    <a:pt x="1907882" y="66294"/>
                  </a:lnTo>
                  <a:lnTo>
                    <a:pt x="1901342" y="75463"/>
                  </a:lnTo>
                  <a:lnTo>
                    <a:pt x="1891385" y="81407"/>
                  </a:lnTo>
                  <a:lnTo>
                    <a:pt x="1878749" y="83515"/>
                  </a:lnTo>
                  <a:lnTo>
                    <a:pt x="1866099" y="81407"/>
                  </a:lnTo>
                  <a:lnTo>
                    <a:pt x="1856130" y="75463"/>
                  </a:lnTo>
                  <a:lnTo>
                    <a:pt x="1849589" y="66294"/>
                  </a:lnTo>
                  <a:lnTo>
                    <a:pt x="1847240" y="54457"/>
                  </a:lnTo>
                  <a:lnTo>
                    <a:pt x="1849589" y="42608"/>
                  </a:lnTo>
                  <a:lnTo>
                    <a:pt x="1856130" y="33350"/>
                  </a:lnTo>
                  <a:lnTo>
                    <a:pt x="1866099" y="27343"/>
                  </a:lnTo>
                  <a:lnTo>
                    <a:pt x="1878749" y="25196"/>
                  </a:lnTo>
                  <a:lnTo>
                    <a:pt x="1891385" y="27343"/>
                  </a:lnTo>
                  <a:lnTo>
                    <a:pt x="1901342" y="33350"/>
                  </a:lnTo>
                  <a:lnTo>
                    <a:pt x="1907882" y="42608"/>
                  </a:lnTo>
                  <a:lnTo>
                    <a:pt x="1910232" y="54457"/>
                  </a:lnTo>
                  <a:lnTo>
                    <a:pt x="1910232" y="21437"/>
                  </a:lnTo>
                  <a:lnTo>
                    <a:pt x="1897900" y="14173"/>
                  </a:lnTo>
                  <a:lnTo>
                    <a:pt x="1878749" y="10972"/>
                  </a:lnTo>
                  <a:lnTo>
                    <a:pt x="1859584" y="14173"/>
                  </a:lnTo>
                  <a:lnTo>
                    <a:pt x="1844395" y="23114"/>
                  </a:lnTo>
                  <a:lnTo>
                    <a:pt x="1834388" y="36868"/>
                  </a:lnTo>
                  <a:lnTo>
                    <a:pt x="1830793" y="54457"/>
                  </a:lnTo>
                  <a:lnTo>
                    <a:pt x="1834388" y="71907"/>
                  </a:lnTo>
                  <a:lnTo>
                    <a:pt x="1844395" y="85521"/>
                  </a:lnTo>
                  <a:lnTo>
                    <a:pt x="1859584" y="94386"/>
                  </a:lnTo>
                  <a:lnTo>
                    <a:pt x="1878749" y="97536"/>
                  </a:lnTo>
                  <a:lnTo>
                    <a:pt x="1897900" y="94386"/>
                  </a:lnTo>
                  <a:lnTo>
                    <a:pt x="1913089" y="85521"/>
                  </a:lnTo>
                  <a:lnTo>
                    <a:pt x="1914563" y="83515"/>
                  </a:lnTo>
                  <a:lnTo>
                    <a:pt x="1923097" y="71907"/>
                  </a:lnTo>
                  <a:lnTo>
                    <a:pt x="1926704" y="54457"/>
                  </a:lnTo>
                  <a:close/>
                </a:path>
                <a:path w="2164715" h="476250">
                  <a:moveTo>
                    <a:pt x="1971814" y="149148"/>
                  </a:moveTo>
                  <a:lnTo>
                    <a:pt x="1967636" y="134696"/>
                  </a:lnTo>
                  <a:lnTo>
                    <a:pt x="1960676" y="128422"/>
                  </a:lnTo>
                  <a:lnTo>
                    <a:pt x="1955660" y="123901"/>
                  </a:lnTo>
                  <a:lnTo>
                    <a:pt x="1955342" y="123799"/>
                  </a:lnTo>
                  <a:lnTo>
                    <a:pt x="1955342" y="149148"/>
                  </a:lnTo>
                  <a:lnTo>
                    <a:pt x="1952320" y="158000"/>
                  </a:lnTo>
                  <a:lnTo>
                    <a:pt x="1943608" y="164566"/>
                  </a:lnTo>
                  <a:lnTo>
                    <a:pt x="1929803" y="168668"/>
                  </a:lnTo>
                  <a:lnTo>
                    <a:pt x="1911451" y="170078"/>
                  </a:lnTo>
                  <a:lnTo>
                    <a:pt x="1893112" y="168668"/>
                  </a:lnTo>
                  <a:lnTo>
                    <a:pt x="1879307" y="164566"/>
                  </a:lnTo>
                  <a:lnTo>
                    <a:pt x="1870595" y="158000"/>
                  </a:lnTo>
                  <a:lnTo>
                    <a:pt x="1867573" y="149148"/>
                  </a:lnTo>
                  <a:lnTo>
                    <a:pt x="1870595" y="140347"/>
                  </a:lnTo>
                  <a:lnTo>
                    <a:pt x="1879307" y="133832"/>
                  </a:lnTo>
                  <a:lnTo>
                    <a:pt x="1893112" y="129806"/>
                  </a:lnTo>
                  <a:lnTo>
                    <a:pt x="1911451" y="128422"/>
                  </a:lnTo>
                  <a:lnTo>
                    <a:pt x="1929803" y="129806"/>
                  </a:lnTo>
                  <a:lnTo>
                    <a:pt x="1943608" y="133832"/>
                  </a:lnTo>
                  <a:lnTo>
                    <a:pt x="1952320" y="140347"/>
                  </a:lnTo>
                  <a:lnTo>
                    <a:pt x="1955342" y="149148"/>
                  </a:lnTo>
                  <a:lnTo>
                    <a:pt x="1955342" y="123799"/>
                  </a:lnTo>
                  <a:lnTo>
                    <a:pt x="1936661" y="117144"/>
                  </a:lnTo>
                  <a:lnTo>
                    <a:pt x="1911451" y="114808"/>
                  </a:lnTo>
                  <a:lnTo>
                    <a:pt x="1886254" y="117144"/>
                  </a:lnTo>
                  <a:lnTo>
                    <a:pt x="1867255" y="123901"/>
                  </a:lnTo>
                  <a:lnTo>
                    <a:pt x="1855279" y="134696"/>
                  </a:lnTo>
                  <a:lnTo>
                    <a:pt x="1851101" y="149148"/>
                  </a:lnTo>
                  <a:lnTo>
                    <a:pt x="1855279" y="163690"/>
                  </a:lnTo>
                  <a:lnTo>
                    <a:pt x="1867255" y="174472"/>
                  </a:lnTo>
                  <a:lnTo>
                    <a:pt x="1886254" y="181190"/>
                  </a:lnTo>
                  <a:lnTo>
                    <a:pt x="1911451" y="183489"/>
                  </a:lnTo>
                  <a:lnTo>
                    <a:pt x="1936661" y="181190"/>
                  </a:lnTo>
                  <a:lnTo>
                    <a:pt x="1955660" y="174472"/>
                  </a:lnTo>
                  <a:lnTo>
                    <a:pt x="1960537" y="170078"/>
                  </a:lnTo>
                  <a:lnTo>
                    <a:pt x="1967636" y="163690"/>
                  </a:lnTo>
                  <a:lnTo>
                    <a:pt x="1971814" y="149148"/>
                  </a:lnTo>
                  <a:close/>
                </a:path>
                <a:path w="2164715" h="476250">
                  <a:moveTo>
                    <a:pt x="1996795" y="27635"/>
                  </a:moveTo>
                  <a:lnTo>
                    <a:pt x="1969973" y="27635"/>
                  </a:lnTo>
                  <a:lnTo>
                    <a:pt x="1969973" y="203"/>
                  </a:lnTo>
                  <a:lnTo>
                    <a:pt x="1953120" y="203"/>
                  </a:lnTo>
                  <a:lnTo>
                    <a:pt x="1953120" y="108915"/>
                  </a:lnTo>
                  <a:lnTo>
                    <a:pt x="1969973" y="108915"/>
                  </a:lnTo>
                  <a:lnTo>
                    <a:pt x="1969973" y="80670"/>
                  </a:lnTo>
                  <a:lnTo>
                    <a:pt x="1996795" y="80670"/>
                  </a:lnTo>
                  <a:lnTo>
                    <a:pt x="1996795" y="66649"/>
                  </a:lnTo>
                  <a:lnTo>
                    <a:pt x="1969973" y="66649"/>
                  </a:lnTo>
                  <a:lnTo>
                    <a:pt x="1969973" y="41656"/>
                  </a:lnTo>
                  <a:lnTo>
                    <a:pt x="1996795" y="41656"/>
                  </a:lnTo>
                  <a:lnTo>
                    <a:pt x="1996795" y="27635"/>
                  </a:lnTo>
                  <a:close/>
                </a:path>
                <a:path w="2164715" h="476250">
                  <a:moveTo>
                    <a:pt x="2128659" y="128828"/>
                  </a:moveTo>
                  <a:lnTo>
                    <a:pt x="2109495" y="115760"/>
                  </a:lnTo>
                  <a:lnTo>
                    <a:pt x="2093861" y="96748"/>
                  </a:lnTo>
                  <a:lnTo>
                    <a:pt x="2083346" y="73825"/>
                  </a:lnTo>
                  <a:lnTo>
                    <a:pt x="2079485" y="48971"/>
                  </a:lnTo>
                  <a:lnTo>
                    <a:pt x="2079485" y="16052"/>
                  </a:lnTo>
                  <a:lnTo>
                    <a:pt x="2076640" y="16052"/>
                  </a:lnTo>
                  <a:lnTo>
                    <a:pt x="2065667" y="16052"/>
                  </a:lnTo>
                  <a:lnTo>
                    <a:pt x="2062822" y="16052"/>
                  </a:lnTo>
                  <a:lnTo>
                    <a:pt x="2062822" y="48971"/>
                  </a:lnTo>
                  <a:lnTo>
                    <a:pt x="2058936" y="74764"/>
                  </a:lnTo>
                  <a:lnTo>
                    <a:pt x="2048344" y="98590"/>
                  </a:lnTo>
                  <a:lnTo>
                    <a:pt x="2032647" y="118325"/>
                  </a:lnTo>
                  <a:lnTo>
                    <a:pt x="2013445" y="131889"/>
                  </a:lnTo>
                  <a:lnTo>
                    <a:pt x="2023808" y="145694"/>
                  </a:lnTo>
                  <a:lnTo>
                    <a:pt x="2044750" y="130098"/>
                  </a:lnTo>
                  <a:lnTo>
                    <a:pt x="2061502" y="107467"/>
                  </a:lnTo>
                  <a:lnTo>
                    <a:pt x="2071420" y="82778"/>
                  </a:lnTo>
                  <a:lnTo>
                    <a:pt x="2080882" y="105448"/>
                  </a:lnTo>
                  <a:lnTo>
                    <a:pt x="2097646" y="127241"/>
                  </a:lnTo>
                  <a:lnTo>
                    <a:pt x="2118499" y="142252"/>
                  </a:lnTo>
                  <a:lnTo>
                    <a:pt x="2128659" y="128828"/>
                  </a:lnTo>
                  <a:close/>
                </a:path>
                <a:path w="2164715" h="476250">
                  <a:moveTo>
                    <a:pt x="2164626" y="0"/>
                  </a:moveTo>
                  <a:lnTo>
                    <a:pt x="2147760" y="0"/>
                  </a:lnTo>
                  <a:lnTo>
                    <a:pt x="2147760" y="184099"/>
                  </a:lnTo>
                  <a:lnTo>
                    <a:pt x="2164626" y="184099"/>
                  </a:lnTo>
                  <a:lnTo>
                    <a:pt x="2164626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3934" y="10470572"/>
              <a:ext cx="73241" cy="18472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1285" y="9851013"/>
              <a:ext cx="706444" cy="203922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9986899" y="93091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3618" y="149250"/>
                  </a:moveTo>
                  <a:lnTo>
                    <a:pt x="430098" y="142875"/>
                  </a:lnTo>
                  <a:lnTo>
                    <a:pt x="409676" y="131572"/>
                  </a:lnTo>
                  <a:lnTo>
                    <a:pt x="395262" y="116624"/>
                  </a:lnTo>
                  <a:lnTo>
                    <a:pt x="389813" y="99263"/>
                  </a:lnTo>
                  <a:lnTo>
                    <a:pt x="389813" y="98450"/>
                  </a:lnTo>
                  <a:lnTo>
                    <a:pt x="447522" y="98450"/>
                  </a:lnTo>
                  <a:lnTo>
                    <a:pt x="447522" y="91541"/>
                  </a:lnTo>
                  <a:lnTo>
                    <a:pt x="447522" y="84836"/>
                  </a:lnTo>
                  <a:lnTo>
                    <a:pt x="313004" y="84836"/>
                  </a:lnTo>
                  <a:lnTo>
                    <a:pt x="313004" y="98450"/>
                  </a:lnTo>
                  <a:lnTo>
                    <a:pt x="371119" y="98450"/>
                  </a:lnTo>
                  <a:lnTo>
                    <a:pt x="371119" y="99263"/>
                  </a:lnTo>
                  <a:lnTo>
                    <a:pt x="365683" y="116624"/>
                  </a:lnTo>
                  <a:lnTo>
                    <a:pt x="351332" y="131572"/>
                  </a:lnTo>
                  <a:lnTo>
                    <a:pt x="330911" y="142875"/>
                  </a:lnTo>
                  <a:lnTo>
                    <a:pt x="307314" y="149250"/>
                  </a:lnTo>
                  <a:lnTo>
                    <a:pt x="313817" y="162661"/>
                  </a:lnTo>
                  <a:lnTo>
                    <a:pt x="340652" y="154736"/>
                  </a:lnTo>
                  <a:lnTo>
                    <a:pt x="363651" y="140944"/>
                  </a:lnTo>
                  <a:lnTo>
                    <a:pt x="379704" y="122174"/>
                  </a:lnTo>
                  <a:lnTo>
                    <a:pt x="380555" y="118973"/>
                  </a:lnTo>
                  <a:lnTo>
                    <a:pt x="381393" y="122174"/>
                  </a:lnTo>
                  <a:lnTo>
                    <a:pt x="397408" y="140944"/>
                  </a:lnTo>
                  <a:lnTo>
                    <a:pt x="420382" y="154736"/>
                  </a:lnTo>
                  <a:lnTo>
                    <a:pt x="447319" y="162661"/>
                  </a:lnTo>
                  <a:lnTo>
                    <a:pt x="453618" y="149250"/>
                  </a:lnTo>
                  <a:close/>
                </a:path>
                <a:path w="1341754" h="342900">
                  <a:moveTo>
                    <a:pt x="463575" y="178104"/>
                  </a:moveTo>
                  <a:lnTo>
                    <a:pt x="297561" y="178104"/>
                  </a:lnTo>
                  <a:lnTo>
                    <a:pt x="297561" y="191922"/>
                  </a:lnTo>
                  <a:lnTo>
                    <a:pt x="371729" y="191922"/>
                  </a:lnTo>
                  <a:lnTo>
                    <a:pt x="371729" y="257149"/>
                  </a:lnTo>
                  <a:lnTo>
                    <a:pt x="388391" y="257149"/>
                  </a:lnTo>
                  <a:lnTo>
                    <a:pt x="388391" y="191922"/>
                  </a:lnTo>
                  <a:lnTo>
                    <a:pt x="463575" y="191922"/>
                  </a:lnTo>
                  <a:lnTo>
                    <a:pt x="463575" y="187045"/>
                  </a:lnTo>
                  <a:lnTo>
                    <a:pt x="463575" y="178104"/>
                  </a:lnTo>
                  <a:close/>
                </a:path>
                <a:path w="1341754" h="342900">
                  <a:moveTo>
                    <a:pt x="629158" y="81991"/>
                  </a:moveTo>
                  <a:lnTo>
                    <a:pt x="612495" y="81991"/>
                  </a:lnTo>
                  <a:lnTo>
                    <a:pt x="612495" y="95605"/>
                  </a:lnTo>
                  <a:lnTo>
                    <a:pt x="612495" y="132994"/>
                  </a:lnTo>
                  <a:lnTo>
                    <a:pt x="522071" y="132994"/>
                  </a:lnTo>
                  <a:lnTo>
                    <a:pt x="522071" y="95605"/>
                  </a:lnTo>
                  <a:lnTo>
                    <a:pt x="612495" y="95605"/>
                  </a:lnTo>
                  <a:lnTo>
                    <a:pt x="612495" y="81991"/>
                  </a:lnTo>
                  <a:lnTo>
                    <a:pt x="505612" y="81991"/>
                  </a:lnTo>
                  <a:lnTo>
                    <a:pt x="505612" y="146608"/>
                  </a:lnTo>
                  <a:lnTo>
                    <a:pt x="629158" y="146608"/>
                  </a:lnTo>
                  <a:lnTo>
                    <a:pt x="629158" y="132994"/>
                  </a:lnTo>
                  <a:lnTo>
                    <a:pt x="629158" y="95605"/>
                  </a:lnTo>
                  <a:lnTo>
                    <a:pt x="629158" y="81991"/>
                  </a:lnTo>
                  <a:close/>
                </a:path>
                <a:path w="1341754" h="342900">
                  <a:moveTo>
                    <a:pt x="632206" y="239268"/>
                  </a:moveTo>
                  <a:lnTo>
                    <a:pt x="522071" y="239268"/>
                  </a:lnTo>
                  <a:lnTo>
                    <a:pt x="522071" y="200456"/>
                  </a:lnTo>
                  <a:lnTo>
                    <a:pt x="505409" y="200456"/>
                  </a:lnTo>
                  <a:lnTo>
                    <a:pt x="505409" y="253085"/>
                  </a:lnTo>
                  <a:lnTo>
                    <a:pt x="632206" y="253085"/>
                  </a:lnTo>
                  <a:lnTo>
                    <a:pt x="632206" y="244144"/>
                  </a:lnTo>
                  <a:lnTo>
                    <a:pt x="632206" y="239268"/>
                  </a:lnTo>
                  <a:close/>
                </a:path>
                <a:path w="1341754" h="342900">
                  <a:moveTo>
                    <a:pt x="650697" y="167335"/>
                  </a:moveTo>
                  <a:lnTo>
                    <a:pt x="484276" y="167335"/>
                  </a:lnTo>
                  <a:lnTo>
                    <a:pt x="484276" y="181152"/>
                  </a:lnTo>
                  <a:lnTo>
                    <a:pt x="560273" y="181152"/>
                  </a:lnTo>
                  <a:lnTo>
                    <a:pt x="560273" y="218135"/>
                  </a:lnTo>
                  <a:lnTo>
                    <a:pt x="577138" y="218135"/>
                  </a:lnTo>
                  <a:lnTo>
                    <a:pt x="577138" y="181152"/>
                  </a:lnTo>
                  <a:lnTo>
                    <a:pt x="650697" y="181152"/>
                  </a:lnTo>
                  <a:lnTo>
                    <a:pt x="650697" y="175869"/>
                  </a:lnTo>
                  <a:lnTo>
                    <a:pt x="650697" y="167335"/>
                  </a:lnTo>
                  <a:close/>
                </a:path>
                <a:path w="1341754" h="342900">
                  <a:moveTo>
                    <a:pt x="749846" y="97028"/>
                  </a:moveTo>
                  <a:lnTo>
                    <a:pt x="739279" y="97028"/>
                  </a:lnTo>
                  <a:lnTo>
                    <a:pt x="733590" y="97028"/>
                  </a:lnTo>
                  <a:lnTo>
                    <a:pt x="678319" y="97028"/>
                  </a:lnTo>
                  <a:lnTo>
                    <a:pt x="678319" y="111048"/>
                  </a:lnTo>
                  <a:lnTo>
                    <a:pt x="732447" y="111048"/>
                  </a:lnTo>
                  <a:lnTo>
                    <a:pt x="730326" y="131051"/>
                  </a:lnTo>
                  <a:lnTo>
                    <a:pt x="719696" y="159258"/>
                  </a:lnTo>
                  <a:lnTo>
                    <a:pt x="700417" y="184353"/>
                  </a:lnTo>
                  <a:lnTo>
                    <a:pt x="671207" y="205740"/>
                  </a:lnTo>
                  <a:lnTo>
                    <a:pt x="681164" y="217728"/>
                  </a:lnTo>
                  <a:lnTo>
                    <a:pt x="714019" y="193103"/>
                  </a:lnTo>
                  <a:lnTo>
                    <a:pt x="735164" y="164084"/>
                  </a:lnTo>
                  <a:lnTo>
                    <a:pt x="746493" y="131724"/>
                  </a:lnTo>
                  <a:lnTo>
                    <a:pt x="748487" y="111048"/>
                  </a:lnTo>
                  <a:lnTo>
                    <a:pt x="749846" y="97028"/>
                  </a:lnTo>
                  <a:close/>
                </a:path>
                <a:path w="1341754" h="342900">
                  <a:moveTo>
                    <a:pt x="827062" y="73456"/>
                  </a:moveTo>
                  <a:lnTo>
                    <a:pt x="810806" y="73456"/>
                  </a:lnTo>
                  <a:lnTo>
                    <a:pt x="810806" y="147218"/>
                  </a:lnTo>
                  <a:lnTo>
                    <a:pt x="786015" y="147218"/>
                  </a:lnTo>
                  <a:lnTo>
                    <a:pt x="786015" y="78333"/>
                  </a:lnTo>
                  <a:lnTo>
                    <a:pt x="769962" y="78333"/>
                  </a:lnTo>
                  <a:lnTo>
                    <a:pt x="769962" y="248208"/>
                  </a:lnTo>
                  <a:lnTo>
                    <a:pt x="786015" y="248208"/>
                  </a:lnTo>
                  <a:lnTo>
                    <a:pt x="786015" y="161036"/>
                  </a:lnTo>
                  <a:lnTo>
                    <a:pt x="810806" y="161036"/>
                  </a:lnTo>
                  <a:lnTo>
                    <a:pt x="810806" y="257149"/>
                  </a:lnTo>
                  <a:lnTo>
                    <a:pt x="827062" y="257149"/>
                  </a:lnTo>
                  <a:lnTo>
                    <a:pt x="827062" y="161036"/>
                  </a:lnTo>
                  <a:lnTo>
                    <a:pt x="827062" y="147218"/>
                  </a:lnTo>
                  <a:lnTo>
                    <a:pt x="827062" y="73456"/>
                  </a:lnTo>
                  <a:close/>
                </a:path>
                <a:path w="1341754" h="342900">
                  <a:moveTo>
                    <a:pt x="1016025" y="143357"/>
                  </a:moveTo>
                  <a:lnTo>
                    <a:pt x="991768" y="136499"/>
                  </a:lnTo>
                  <a:lnTo>
                    <a:pt x="970686" y="124434"/>
                  </a:lnTo>
                  <a:lnTo>
                    <a:pt x="955814" y="108534"/>
                  </a:lnTo>
                  <a:lnTo>
                    <a:pt x="950188" y="90119"/>
                  </a:lnTo>
                  <a:lnTo>
                    <a:pt x="950188" y="79959"/>
                  </a:lnTo>
                  <a:lnTo>
                    <a:pt x="947343" y="79959"/>
                  </a:lnTo>
                  <a:lnTo>
                    <a:pt x="935558" y="79959"/>
                  </a:lnTo>
                  <a:lnTo>
                    <a:pt x="932510" y="79959"/>
                  </a:lnTo>
                  <a:lnTo>
                    <a:pt x="932510" y="90119"/>
                  </a:lnTo>
                  <a:lnTo>
                    <a:pt x="926934" y="108788"/>
                  </a:lnTo>
                  <a:lnTo>
                    <a:pt x="912164" y="124663"/>
                  </a:lnTo>
                  <a:lnTo>
                    <a:pt x="891108" y="136588"/>
                  </a:lnTo>
                  <a:lnTo>
                    <a:pt x="866673" y="143357"/>
                  </a:lnTo>
                  <a:lnTo>
                    <a:pt x="873379" y="156972"/>
                  </a:lnTo>
                  <a:lnTo>
                    <a:pt x="901052" y="148729"/>
                  </a:lnTo>
                  <a:lnTo>
                    <a:pt x="924687" y="134289"/>
                  </a:lnTo>
                  <a:lnTo>
                    <a:pt x="941158" y="114490"/>
                  </a:lnTo>
                  <a:lnTo>
                    <a:pt x="941476" y="113207"/>
                  </a:lnTo>
                  <a:lnTo>
                    <a:pt x="941768" y="114312"/>
                  </a:lnTo>
                  <a:lnTo>
                    <a:pt x="958265" y="134137"/>
                  </a:lnTo>
                  <a:lnTo>
                    <a:pt x="981849" y="148678"/>
                  </a:lnTo>
                  <a:lnTo>
                    <a:pt x="1009319" y="156972"/>
                  </a:lnTo>
                  <a:lnTo>
                    <a:pt x="1016025" y="143357"/>
                  </a:lnTo>
                  <a:close/>
                </a:path>
                <a:path w="1341754" h="342900">
                  <a:moveTo>
                    <a:pt x="1024356" y="176885"/>
                  </a:moveTo>
                  <a:lnTo>
                    <a:pt x="858342" y="176885"/>
                  </a:lnTo>
                  <a:lnTo>
                    <a:pt x="858342" y="190906"/>
                  </a:lnTo>
                  <a:lnTo>
                    <a:pt x="932510" y="190906"/>
                  </a:lnTo>
                  <a:lnTo>
                    <a:pt x="932510" y="257149"/>
                  </a:lnTo>
                  <a:lnTo>
                    <a:pt x="949172" y="257149"/>
                  </a:lnTo>
                  <a:lnTo>
                    <a:pt x="949172" y="190906"/>
                  </a:lnTo>
                  <a:lnTo>
                    <a:pt x="1024356" y="190906"/>
                  </a:lnTo>
                  <a:lnTo>
                    <a:pt x="1024356" y="187248"/>
                  </a:lnTo>
                  <a:lnTo>
                    <a:pt x="1024356" y="176885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454400" y="93091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716422" y="9555594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30"/>
                  </a:moveTo>
                  <a:lnTo>
                    <a:pt x="1067104" y="1033030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05"/>
                  </a:lnTo>
                  <a:lnTo>
                    <a:pt x="1135799" y="1048905"/>
                  </a:lnTo>
                  <a:lnTo>
                    <a:pt x="1135799" y="1033030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62"/>
                  </a:moveTo>
                  <a:lnTo>
                    <a:pt x="1171549" y="1173162"/>
                  </a:lnTo>
                  <a:lnTo>
                    <a:pt x="1171549" y="1206893"/>
                  </a:lnTo>
                  <a:lnTo>
                    <a:pt x="1128522" y="1206893"/>
                  </a:lnTo>
                  <a:lnTo>
                    <a:pt x="1129626" y="1200797"/>
                  </a:lnTo>
                  <a:lnTo>
                    <a:pt x="1132128" y="1186980"/>
                  </a:lnTo>
                  <a:lnTo>
                    <a:pt x="1125626" y="1186980"/>
                  </a:lnTo>
                  <a:lnTo>
                    <a:pt x="1114044" y="1186980"/>
                  </a:lnTo>
                  <a:lnTo>
                    <a:pt x="1049223" y="1186980"/>
                  </a:lnTo>
                  <a:lnTo>
                    <a:pt x="1049223" y="1200797"/>
                  </a:lnTo>
                  <a:lnTo>
                    <a:pt x="1112710" y="1200797"/>
                  </a:lnTo>
                  <a:lnTo>
                    <a:pt x="1109014" y="1218819"/>
                  </a:lnTo>
                  <a:lnTo>
                    <a:pt x="1094460" y="1239926"/>
                  </a:lnTo>
                  <a:lnTo>
                    <a:pt x="1071092" y="1257058"/>
                  </a:lnTo>
                  <a:lnTo>
                    <a:pt x="1039672" y="1269682"/>
                  </a:lnTo>
                  <a:lnTo>
                    <a:pt x="1046581" y="1283296"/>
                  </a:lnTo>
                  <a:lnTo>
                    <a:pt x="1082230" y="1268222"/>
                  </a:lnTo>
                  <a:lnTo>
                    <a:pt x="1109167" y="1246962"/>
                  </a:lnTo>
                  <a:lnTo>
                    <a:pt x="1125601" y="1220711"/>
                  </a:lnTo>
                  <a:lnTo>
                    <a:pt x="1171549" y="1220711"/>
                  </a:lnTo>
                  <a:lnTo>
                    <a:pt x="1171549" y="1245095"/>
                  </a:lnTo>
                  <a:lnTo>
                    <a:pt x="1123594" y="1245095"/>
                  </a:lnTo>
                  <a:lnTo>
                    <a:pt x="1123594" y="1258912"/>
                  </a:lnTo>
                  <a:lnTo>
                    <a:pt x="1171549" y="1258912"/>
                  </a:lnTo>
                  <a:lnTo>
                    <a:pt x="1171549" y="1283296"/>
                  </a:lnTo>
                  <a:lnTo>
                    <a:pt x="1188415" y="1283296"/>
                  </a:lnTo>
                  <a:lnTo>
                    <a:pt x="1188415" y="1258912"/>
                  </a:lnTo>
                  <a:lnTo>
                    <a:pt x="1188415" y="1245095"/>
                  </a:lnTo>
                  <a:lnTo>
                    <a:pt x="1188415" y="1220711"/>
                  </a:lnTo>
                  <a:lnTo>
                    <a:pt x="1188415" y="1206893"/>
                  </a:lnTo>
                  <a:lnTo>
                    <a:pt x="1188415" y="1173162"/>
                  </a:lnTo>
                  <a:close/>
                </a:path>
                <a:path w="2440940" h="1649095">
                  <a:moveTo>
                    <a:pt x="1189431" y="1320685"/>
                  </a:moveTo>
                  <a:lnTo>
                    <a:pt x="1185164" y="1305826"/>
                  </a:lnTo>
                  <a:lnTo>
                    <a:pt x="1177188" y="1298536"/>
                  </a:lnTo>
                  <a:lnTo>
                    <a:pt x="1172997" y="1294701"/>
                  </a:lnTo>
                  <a:lnTo>
                    <a:pt x="1172972" y="1320685"/>
                  </a:lnTo>
                  <a:lnTo>
                    <a:pt x="1169847" y="1329956"/>
                  </a:lnTo>
                  <a:lnTo>
                    <a:pt x="1160957" y="1336852"/>
                  </a:lnTo>
                  <a:lnTo>
                    <a:pt x="1146987" y="1341158"/>
                  </a:lnTo>
                  <a:lnTo>
                    <a:pt x="1128674" y="1342644"/>
                  </a:lnTo>
                  <a:lnTo>
                    <a:pt x="1110462" y="1341158"/>
                  </a:lnTo>
                  <a:lnTo>
                    <a:pt x="1096568" y="1336852"/>
                  </a:lnTo>
                  <a:lnTo>
                    <a:pt x="1087691" y="1329956"/>
                  </a:lnTo>
                  <a:lnTo>
                    <a:pt x="1084580" y="1320685"/>
                  </a:lnTo>
                  <a:lnTo>
                    <a:pt x="1087691" y="1311402"/>
                  </a:lnTo>
                  <a:lnTo>
                    <a:pt x="1096568" y="1304442"/>
                  </a:lnTo>
                  <a:lnTo>
                    <a:pt x="1110462" y="1300060"/>
                  </a:lnTo>
                  <a:lnTo>
                    <a:pt x="1128674" y="1298536"/>
                  </a:lnTo>
                  <a:lnTo>
                    <a:pt x="1146987" y="1300060"/>
                  </a:lnTo>
                  <a:lnTo>
                    <a:pt x="1160957" y="1304442"/>
                  </a:lnTo>
                  <a:lnTo>
                    <a:pt x="1169847" y="1311402"/>
                  </a:lnTo>
                  <a:lnTo>
                    <a:pt x="1172972" y="1320685"/>
                  </a:lnTo>
                  <a:lnTo>
                    <a:pt x="1172972" y="1294701"/>
                  </a:lnTo>
                  <a:lnTo>
                    <a:pt x="1153845" y="1287741"/>
                  </a:lnTo>
                  <a:lnTo>
                    <a:pt x="1128674" y="1285328"/>
                  </a:lnTo>
                  <a:lnTo>
                    <a:pt x="1103490" y="1287741"/>
                  </a:lnTo>
                  <a:lnTo>
                    <a:pt x="1084351" y="1294701"/>
                  </a:lnTo>
                  <a:lnTo>
                    <a:pt x="1072172" y="1305826"/>
                  </a:lnTo>
                  <a:lnTo>
                    <a:pt x="1067917" y="1320685"/>
                  </a:lnTo>
                  <a:lnTo>
                    <a:pt x="1072172" y="1335557"/>
                  </a:lnTo>
                  <a:lnTo>
                    <a:pt x="1084351" y="1346669"/>
                  </a:lnTo>
                  <a:lnTo>
                    <a:pt x="1103490" y="1353642"/>
                  </a:lnTo>
                  <a:lnTo>
                    <a:pt x="1128674" y="1356042"/>
                  </a:lnTo>
                  <a:lnTo>
                    <a:pt x="1153845" y="1353642"/>
                  </a:lnTo>
                  <a:lnTo>
                    <a:pt x="1172997" y="1346669"/>
                  </a:lnTo>
                  <a:lnTo>
                    <a:pt x="1177417" y="1342644"/>
                  </a:lnTo>
                  <a:lnTo>
                    <a:pt x="1185164" y="1335557"/>
                  </a:lnTo>
                  <a:lnTo>
                    <a:pt x="1189431" y="1320685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05"/>
                  </a:lnTo>
                  <a:lnTo>
                    <a:pt x="1217549" y="1048905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72"/>
                  </a:moveTo>
                  <a:lnTo>
                    <a:pt x="1311529" y="1192872"/>
                  </a:lnTo>
                  <a:lnTo>
                    <a:pt x="1304213" y="1192872"/>
                  </a:lnTo>
                  <a:lnTo>
                    <a:pt x="1234922" y="1192872"/>
                  </a:lnTo>
                  <a:lnTo>
                    <a:pt x="1234922" y="1206690"/>
                  </a:lnTo>
                  <a:lnTo>
                    <a:pt x="1302727" y="1206690"/>
                  </a:lnTo>
                  <a:lnTo>
                    <a:pt x="1299552" y="1230414"/>
                  </a:lnTo>
                  <a:lnTo>
                    <a:pt x="1285290" y="1261097"/>
                  </a:lnTo>
                  <a:lnTo>
                    <a:pt x="1261097" y="1287449"/>
                  </a:lnTo>
                  <a:lnTo>
                    <a:pt x="1226591" y="1309103"/>
                  </a:lnTo>
                  <a:lnTo>
                    <a:pt x="1235532" y="1322717"/>
                  </a:lnTo>
                  <a:lnTo>
                    <a:pt x="1274762" y="1297228"/>
                  </a:lnTo>
                  <a:lnTo>
                    <a:pt x="1301216" y="1266482"/>
                  </a:lnTo>
                  <a:lnTo>
                    <a:pt x="1316177" y="1231392"/>
                  </a:lnTo>
                  <a:lnTo>
                    <a:pt x="1319187" y="1206690"/>
                  </a:lnTo>
                  <a:lnTo>
                    <a:pt x="1320876" y="1192872"/>
                  </a:lnTo>
                  <a:close/>
                </a:path>
                <a:path w="2440940" h="1649095">
                  <a:moveTo>
                    <a:pt x="1353286" y="1033030"/>
                  </a:moveTo>
                  <a:lnTo>
                    <a:pt x="1284592" y="1033030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05"/>
                  </a:lnTo>
                  <a:lnTo>
                    <a:pt x="1353286" y="1048905"/>
                  </a:lnTo>
                  <a:lnTo>
                    <a:pt x="1353286" y="1033030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62"/>
                  </a:moveTo>
                  <a:lnTo>
                    <a:pt x="1358061" y="1173162"/>
                  </a:lnTo>
                  <a:lnTo>
                    <a:pt x="1358061" y="1356855"/>
                  </a:lnTo>
                  <a:lnTo>
                    <a:pt x="1374927" y="1356855"/>
                  </a:lnTo>
                  <a:lnTo>
                    <a:pt x="1374927" y="1173162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05"/>
                  </a:lnTo>
                  <a:lnTo>
                    <a:pt x="1435036" y="1048905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30"/>
                  </a:moveTo>
                  <a:lnTo>
                    <a:pt x="1502079" y="1033030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05"/>
                  </a:lnTo>
                  <a:lnTo>
                    <a:pt x="1570774" y="1048905"/>
                  </a:lnTo>
                  <a:lnTo>
                    <a:pt x="1570774" y="1033030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69"/>
                  </a:moveTo>
                  <a:lnTo>
                    <a:pt x="1502524" y="1319669"/>
                  </a:lnTo>
                  <a:lnTo>
                    <a:pt x="1502524" y="1272730"/>
                  </a:lnTo>
                  <a:lnTo>
                    <a:pt x="1558404" y="1272730"/>
                  </a:lnTo>
                  <a:lnTo>
                    <a:pt x="1558404" y="1264805"/>
                  </a:lnTo>
                  <a:lnTo>
                    <a:pt x="1558404" y="1258912"/>
                  </a:lnTo>
                  <a:lnTo>
                    <a:pt x="1449082" y="1258912"/>
                  </a:lnTo>
                  <a:lnTo>
                    <a:pt x="1449082" y="1201610"/>
                  </a:lnTo>
                  <a:lnTo>
                    <a:pt x="1556575" y="1201610"/>
                  </a:lnTo>
                  <a:lnTo>
                    <a:pt x="1556575" y="1187792"/>
                  </a:lnTo>
                  <a:lnTo>
                    <a:pt x="1432217" y="1187792"/>
                  </a:lnTo>
                  <a:lnTo>
                    <a:pt x="1432217" y="1272730"/>
                  </a:lnTo>
                  <a:lnTo>
                    <a:pt x="1485658" y="1272730"/>
                  </a:lnTo>
                  <a:lnTo>
                    <a:pt x="1485658" y="1319669"/>
                  </a:lnTo>
                  <a:lnTo>
                    <a:pt x="1411287" y="1319669"/>
                  </a:lnTo>
                  <a:lnTo>
                    <a:pt x="1411287" y="1333893"/>
                  </a:lnTo>
                  <a:lnTo>
                    <a:pt x="1577708" y="1333893"/>
                  </a:lnTo>
                  <a:lnTo>
                    <a:pt x="1577708" y="1325359"/>
                  </a:lnTo>
                  <a:lnTo>
                    <a:pt x="1577708" y="1319669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05"/>
                  </a:lnTo>
                  <a:lnTo>
                    <a:pt x="1652524" y="1048905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77"/>
                  </a:moveTo>
                  <a:lnTo>
                    <a:pt x="1750898" y="1213053"/>
                  </a:lnTo>
                  <a:lnTo>
                    <a:pt x="1742300" y="1200797"/>
                  </a:lnTo>
                  <a:lnTo>
                    <a:pt x="1740839" y="1198714"/>
                  </a:lnTo>
                  <a:lnTo>
                    <a:pt x="1738071" y="1197013"/>
                  </a:lnTo>
                  <a:lnTo>
                    <a:pt x="1738071" y="1231277"/>
                  </a:lnTo>
                  <a:lnTo>
                    <a:pt x="1735658" y="1243672"/>
                  </a:lnTo>
                  <a:lnTo>
                    <a:pt x="1729028" y="1253312"/>
                  </a:lnTo>
                  <a:lnTo>
                    <a:pt x="1719033" y="1259547"/>
                  </a:lnTo>
                  <a:lnTo>
                    <a:pt x="1706575" y="1261770"/>
                  </a:lnTo>
                  <a:lnTo>
                    <a:pt x="1694103" y="1259547"/>
                  </a:lnTo>
                  <a:lnTo>
                    <a:pt x="1684121" y="1253312"/>
                  </a:lnTo>
                  <a:lnTo>
                    <a:pt x="1677479" y="1243672"/>
                  </a:lnTo>
                  <a:lnTo>
                    <a:pt x="1675079" y="1231277"/>
                  </a:lnTo>
                  <a:lnTo>
                    <a:pt x="1677479" y="1218971"/>
                  </a:lnTo>
                  <a:lnTo>
                    <a:pt x="1684121" y="1209332"/>
                  </a:lnTo>
                  <a:lnTo>
                    <a:pt x="1694103" y="1203045"/>
                  </a:lnTo>
                  <a:lnTo>
                    <a:pt x="1706575" y="1200797"/>
                  </a:lnTo>
                  <a:lnTo>
                    <a:pt x="1719033" y="1203045"/>
                  </a:lnTo>
                  <a:lnTo>
                    <a:pt x="1729028" y="1209332"/>
                  </a:lnTo>
                  <a:lnTo>
                    <a:pt x="1735658" y="1218971"/>
                  </a:lnTo>
                  <a:lnTo>
                    <a:pt x="1738071" y="1231277"/>
                  </a:lnTo>
                  <a:lnTo>
                    <a:pt x="1738071" y="1197013"/>
                  </a:lnTo>
                  <a:lnTo>
                    <a:pt x="1725637" y="1189329"/>
                  </a:lnTo>
                  <a:lnTo>
                    <a:pt x="1706575" y="1185964"/>
                  </a:lnTo>
                  <a:lnTo>
                    <a:pt x="1687512" y="1189329"/>
                  </a:lnTo>
                  <a:lnTo>
                    <a:pt x="1672310" y="1198714"/>
                  </a:lnTo>
                  <a:lnTo>
                    <a:pt x="1662252" y="1213053"/>
                  </a:lnTo>
                  <a:lnTo>
                    <a:pt x="1658620" y="1231277"/>
                  </a:lnTo>
                  <a:lnTo>
                    <a:pt x="1662252" y="1249591"/>
                  </a:lnTo>
                  <a:lnTo>
                    <a:pt x="1672310" y="1263916"/>
                  </a:lnTo>
                  <a:lnTo>
                    <a:pt x="1687512" y="1273263"/>
                  </a:lnTo>
                  <a:lnTo>
                    <a:pt x="1706575" y="1276591"/>
                  </a:lnTo>
                  <a:lnTo>
                    <a:pt x="1725637" y="1273263"/>
                  </a:lnTo>
                  <a:lnTo>
                    <a:pt x="1740839" y="1263916"/>
                  </a:lnTo>
                  <a:lnTo>
                    <a:pt x="1742351" y="1261770"/>
                  </a:lnTo>
                  <a:lnTo>
                    <a:pt x="1750898" y="1249591"/>
                  </a:lnTo>
                  <a:lnTo>
                    <a:pt x="1754530" y="1231277"/>
                  </a:lnTo>
                  <a:close/>
                </a:path>
                <a:path w="2440940" h="1649095">
                  <a:moveTo>
                    <a:pt x="1788261" y="1033030"/>
                  </a:moveTo>
                  <a:lnTo>
                    <a:pt x="1719567" y="1033030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05"/>
                  </a:lnTo>
                  <a:lnTo>
                    <a:pt x="1788261" y="1048905"/>
                  </a:lnTo>
                  <a:lnTo>
                    <a:pt x="1788261" y="1033030"/>
                  </a:lnTo>
                  <a:close/>
                </a:path>
                <a:path w="2440940" h="1649095">
                  <a:moveTo>
                    <a:pt x="1806143" y="1338973"/>
                  </a:moveTo>
                  <a:lnTo>
                    <a:pt x="1700276" y="1338973"/>
                  </a:lnTo>
                  <a:lnTo>
                    <a:pt x="1700276" y="1294472"/>
                  </a:lnTo>
                  <a:lnTo>
                    <a:pt x="1683410" y="1294472"/>
                  </a:lnTo>
                  <a:lnTo>
                    <a:pt x="1683410" y="1352804"/>
                  </a:lnTo>
                  <a:lnTo>
                    <a:pt x="1806143" y="1352804"/>
                  </a:lnTo>
                  <a:lnTo>
                    <a:pt x="1806143" y="1344472"/>
                  </a:lnTo>
                  <a:lnTo>
                    <a:pt x="1806143" y="1338973"/>
                  </a:lnTo>
                  <a:close/>
                </a:path>
                <a:path w="2440940" h="1649095">
                  <a:moveTo>
                    <a:pt x="1825040" y="1228839"/>
                  </a:moveTo>
                  <a:lnTo>
                    <a:pt x="1797812" y="1228839"/>
                  </a:lnTo>
                  <a:lnTo>
                    <a:pt x="1797812" y="1172959"/>
                  </a:lnTo>
                  <a:lnTo>
                    <a:pt x="1780946" y="1172959"/>
                  </a:lnTo>
                  <a:lnTo>
                    <a:pt x="1780946" y="1308290"/>
                  </a:lnTo>
                  <a:lnTo>
                    <a:pt x="1797812" y="1308290"/>
                  </a:lnTo>
                  <a:lnTo>
                    <a:pt x="1797812" y="1242860"/>
                  </a:lnTo>
                  <a:lnTo>
                    <a:pt x="1825040" y="1242860"/>
                  </a:lnTo>
                  <a:lnTo>
                    <a:pt x="1825040" y="1228839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05"/>
                  </a:lnTo>
                  <a:lnTo>
                    <a:pt x="1870011" y="1048905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16"/>
                  </a:moveTo>
                  <a:lnTo>
                    <a:pt x="1937854" y="1209827"/>
                  </a:lnTo>
                  <a:lnTo>
                    <a:pt x="1929358" y="1198156"/>
                  </a:lnTo>
                  <a:lnTo>
                    <a:pt x="1927847" y="1196073"/>
                  </a:lnTo>
                  <a:lnTo>
                    <a:pt x="1924989" y="1194396"/>
                  </a:lnTo>
                  <a:lnTo>
                    <a:pt x="1924989" y="1227416"/>
                  </a:lnTo>
                  <a:lnTo>
                    <a:pt x="1922640" y="1239253"/>
                  </a:lnTo>
                  <a:lnTo>
                    <a:pt x="1916099" y="1248422"/>
                  </a:lnTo>
                  <a:lnTo>
                    <a:pt x="1906143" y="1254366"/>
                  </a:lnTo>
                  <a:lnTo>
                    <a:pt x="1893506" y="1256474"/>
                  </a:lnTo>
                  <a:lnTo>
                    <a:pt x="1880857" y="1254366"/>
                  </a:lnTo>
                  <a:lnTo>
                    <a:pt x="1870887" y="1248422"/>
                  </a:lnTo>
                  <a:lnTo>
                    <a:pt x="1864347" y="1239253"/>
                  </a:lnTo>
                  <a:lnTo>
                    <a:pt x="1861997" y="1227416"/>
                  </a:lnTo>
                  <a:lnTo>
                    <a:pt x="1864347" y="1215567"/>
                  </a:lnTo>
                  <a:lnTo>
                    <a:pt x="1870887" y="1206309"/>
                  </a:lnTo>
                  <a:lnTo>
                    <a:pt x="1880857" y="1200302"/>
                  </a:lnTo>
                  <a:lnTo>
                    <a:pt x="1893506" y="1198156"/>
                  </a:lnTo>
                  <a:lnTo>
                    <a:pt x="1906143" y="1200302"/>
                  </a:lnTo>
                  <a:lnTo>
                    <a:pt x="1916099" y="1206309"/>
                  </a:lnTo>
                  <a:lnTo>
                    <a:pt x="1922640" y="1215567"/>
                  </a:lnTo>
                  <a:lnTo>
                    <a:pt x="1924989" y="1227416"/>
                  </a:lnTo>
                  <a:lnTo>
                    <a:pt x="1924989" y="1194396"/>
                  </a:lnTo>
                  <a:lnTo>
                    <a:pt x="1912658" y="1187132"/>
                  </a:lnTo>
                  <a:lnTo>
                    <a:pt x="1893506" y="1183932"/>
                  </a:lnTo>
                  <a:lnTo>
                    <a:pt x="1874342" y="1187132"/>
                  </a:lnTo>
                  <a:lnTo>
                    <a:pt x="1859153" y="1196073"/>
                  </a:lnTo>
                  <a:lnTo>
                    <a:pt x="1849145" y="1209827"/>
                  </a:lnTo>
                  <a:lnTo>
                    <a:pt x="1845551" y="1227416"/>
                  </a:lnTo>
                  <a:lnTo>
                    <a:pt x="1849145" y="1244866"/>
                  </a:lnTo>
                  <a:lnTo>
                    <a:pt x="1859153" y="1258481"/>
                  </a:lnTo>
                  <a:lnTo>
                    <a:pt x="1874342" y="1267345"/>
                  </a:lnTo>
                  <a:lnTo>
                    <a:pt x="1893506" y="1270495"/>
                  </a:lnTo>
                  <a:lnTo>
                    <a:pt x="1912658" y="1267345"/>
                  </a:lnTo>
                  <a:lnTo>
                    <a:pt x="1927847" y="1258481"/>
                  </a:lnTo>
                  <a:lnTo>
                    <a:pt x="1929320" y="1256474"/>
                  </a:lnTo>
                  <a:lnTo>
                    <a:pt x="1937854" y="1244866"/>
                  </a:lnTo>
                  <a:lnTo>
                    <a:pt x="1941461" y="1227416"/>
                  </a:lnTo>
                  <a:close/>
                </a:path>
                <a:path w="2440940" h="1649095">
                  <a:moveTo>
                    <a:pt x="1986572" y="1322108"/>
                  </a:moveTo>
                  <a:lnTo>
                    <a:pt x="1982393" y="1307655"/>
                  </a:lnTo>
                  <a:lnTo>
                    <a:pt x="1975434" y="1301381"/>
                  </a:lnTo>
                  <a:lnTo>
                    <a:pt x="1970417" y="1296860"/>
                  </a:lnTo>
                  <a:lnTo>
                    <a:pt x="1970100" y="1296758"/>
                  </a:lnTo>
                  <a:lnTo>
                    <a:pt x="1970100" y="1322108"/>
                  </a:lnTo>
                  <a:lnTo>
                    <a:pt x="1967077" y="1330960"/>
                  </a:lnTo>
                  <a:lnTo>
                    <a:pt x="1958365" y="1337525"/>
                  </a:lnTo>
                  <a:lnTo>
                    <a:pt x="1944560" y="1341628"/>
                  </a:lnTo>
                  <a:lnTo>
                    <a:pt x="1926209" y="1343037"/>
                  </a:lnTo>
                  <a:lnTo>
                    <a:pt x="1907870" y="1341628"/>
                  </a:lnTo>
                  <a:lnTo>
                    <a:pt x="1894065" y="1337525"/>
                  </a:lnTo>
                  <a:lnTo>
                    <a:pt x="1885353" y="1330960"/>
                  </a:lnTo>
                  <a:lnTo>
                    <a:pt x="1882330" y="1322108"/>
                  </a:lnTo>
                  <a:lnTo>
                    <a:pt x="1885353" y="1313307"/>
                  </a:lnTo>
                  <a:lnTo>
                    <a:pt x="1894065" y="1306791"/>
                  </a:lnTo>
                  <a:lnTo>
                    <a:pt x="1907870" y="1302766"/>
                  </a:lnTo>
                  <a:lnTo>
                    <a:pt x="1926209" y="1301381"/>
                  </a:lnTo>
                  <a:lnTo>
                    <a:pt x="1944560" y="1302766"/>
                  </a:lnTo>
                  <a:lnTo>
                    <a:pt x="1958365" y="1306791"/>
                  </a:lnTo>
                  <a:lnTo>
                    <a:pt x="1967077" y="1313307"/>
                  </a:lnTo>
                  <a:lnTo>
                    <a:pt x="1970100" y="1322108"/>
                  </a:lnTo>
                  <a:lnTo>
                    <a:pt x="1970100" y="1296758"/>
                  </a:lnTo>
                  <a:lnTo>
                    <a:pt x="1951418" y="1290104"/>
                  </a:lnTo>
                  <a:lnTo>
                    <a:pt x="1926209" y="1287767"/>
                  </a:lnTo>
                  <a:lnTo>
                    <a:pt x="1901012" y="1290104"/>
                  </a:lnTo>
                  <a:lnTo>
                    <a:pt x="1882013" y="1296860"/>
                  </a:lnTo>
                  <a:lnTo>
                    <a:pt x="1870036" y="1307655"/>
                  </a:lnTo>
                  <a:lnTo>
                    <a:pt x="1865858" y="1322108"/>
                  </a:lnTo>
                  <a:lnTo>
                    <a:pt x="1870036" y="1336649"/>
                  </a:lnTo>
                  <a:lnTo>
                    <a:pt x="1882013" y="1347431"/>
                  </a:lnTo>
                  <a:lnTo>
                    <a:pt x="1901012" y="1354150"/>
                  </a:lnTo>
                  <a:lnTo>
                    <a:pt x="1926209" y="1356448"/>
                  </a:lnTo>
                  <a:lnTo>
                    <a:pt x="1951418" y="1354150"/>
                  </a:lnTo>
                  <a:lnTo>
                    <a:pt x="1970417" y="1347431"/>
                  </a:lnTo>
                  <a:lnTo>
                    <a:pt x="1975294" y="1343037"/>
                  </a:lnTo>
                  <a:lnTo>
                    <a:pt x="1982393" y="1336649"/>
                  </a:lnTo>
                  <a:lnTo>
                    <a:pt x="1986572" y="1322108"/>
                  </a:lnTo>
                  <a:close/>
                </a:path>
                <a:path w="2440940" h="1649095">
                  <a:moveTo>
                    <a:pt x="2005749" y="1033030"/>
                  </a:moveTo>
                  <a:lnTo>
                    <a:pt x="1937054" y="1033030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05"/>
                  </a:lnTo>
                  <a:lnTo>
                    <a:pt x="2005749" y="1048905"/>
                  </a:lnTo>
                  <a:lnTo>
                    <a:pt x="2005749" y="1033030"/>
                  </a:lnTo>
                  <a:close/>
                </a:path>
                <a:path w="2440940" h="1649095">
                  <a:moveTo>
                    <a:pt x="2011553" y="1200594"/>
                  </a:moveTo>
                  <a:lnTo>
                    <a:pt x="1984730" y="1200594"/>
                  </a:lnTo>
                  <a:lnTo>
                    <a:pt x="1984730" y="1173162"/>
                  </a:lnTo>
                  <a:lnTo>
                    <a:pt x="1967877" y="1173162"/>
                  </a:lnTo>
                  <a:lnTo>
                    <a:pt x="1967877" y="1281874"/>
                  </a:lnTo>
                  <a:lnTo>
                    <a:pt x="1984730" y="1281874"/>
                  </a:lnTo>
                  <a:lnTo>
                    <a:pt x="1984730" y="1253629"/>
                  </a:lnTo>
                  <a:lnTo>
                    <a:pt x="2011553" y="1253629"/>
                  </a:lnTo>
                  <a:lnTo>
                    <a:pt x="2011553" y="1239608"/>
                  </a:lnTo>
                  <a:lnTo>
                    <a:pt x="1984730" y="1239608"/>
                  </a:lnTo>
                  <a:lnTo>
                    <a:pt x="1984730" y="1214615"/>
                  </a:lnTo>
                  <a:lnTo>
                    <a:pt x="2011553" y="1214615"/>
                  </a:lnTo>
                  <a:lnTo>
                    <a:pt x="2011553" y="1200594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05"/>
                  </a:lnTo>
                  <a:lnTo>
                    <a:pt x="2087499" y="1048905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788"/>
                  </a:moveTo>
                  <a:lnTo>
                    <a:pt x="2124252" y="1288719"/>
                  </a:lnTo>
                  <a:lnTo>
                    <a:pt x="2108619" y="1269707"/>
                  </a:lnTo>
                  <a:lnTo>
                    <a:pt x="2098103" y="1246784"/>
                  </a:lnTo>
                  <a:lnTo>
                    <a:pt x="2094242" y="1221930"/>
                  </a:lnTo>
                  <a:lnTo>
                    <a:pt x="2094242" y="1189012"/>
                  </a:lnTo>
                  <a:lnTo>
                    <a:pt x="2091397" y="1189012"/>
                  </a:lnTo>
                  <a:lnTo>
                    <a:pt x="2080425" y="1189012"/>
                  </a:lnTo>
                  <a:lnTo>
                    <a:pt x="2077580" y="1189012"/>
                  </a:lnTo>
                  <a:lnTo>
                    <a:pt x="2077580" y="1221930"/>
                  </a:lnTo>
                  <a:lnTo>
                    <a:pt x="2073694" y="1247724"/>
                  </a:lnTo>
                  <a:lnTo>
                    <a:pt x="2063102" y="1271549"/>
                  </a:lnTo>
                  <a:lnTo>
                    <a:pt x="2047405" y="1291285"/>
                  </a:lnTo>
                  <a:lnTo>
                    <a:pt x="2028202" y="1304848"/>
                  </a:lnTo>
                  <a:lnTo>
                    <a:pt x="2038565" y="1318653"/>
                  </a:lnTo>
                  <a:lnTo>
                    <a:pt x="2059508" y="1303058"/>
                  </a:lnTo>
                  <a:lnTo>
                    <a:pt x="2076259" y="1280426"/>
                  </a:lnTo>
                  <a:lnTo>
                    <a:pt x="2086178" y="1255737"/>
                  </a:lnTo>
                  <a:lnTo>
                    <a:pt x="2095639" y="1278407"/>
                  </a:lnTo>
                  <a:lnTo>
                    <a:pt x="2112403" y="1300200"/>
                  </a:lnTo>
                  <a:lnTo>
                    <a:pt x="2133257" y="1315212"/>
                  </a:lnTo>
                  <a:lnTo>
                    <a:pt x="2143417" y="1301788"/>
                  </a:lnTo>
                  <a:close/>
                </a:path>
                <a:path w="2440940" h="1649095">
                  <a:moveTo>
                    <a:pt x="2179383" y="1172959"/>
                  </a:moveTo>
                  <a:lnTo>
                    <a:pt x="2162518" y="1172959"/>
                  </a:lnTo>
                  <a:lnTo>
                    <a:pt x="2162518" y="1357058"/>
                  </a:lnTo>
                  <a:lnTo>
                    <a:pt x="2179383" y="1357058"/>
                  </a:lnTo>
                  <a:lnTo>
                    <a:pt x="2179383" y="1172959"/>
                  </a:lnTo>
                  <a:close/>
                </a:path>
                <a:path w="2440940" h="1649095">
                  <a:moveTo>
                    <a:pt x="2223236" y="1033030"/>
                  </a:moveTo>
                  <a:lnTo>
                    <a:pt x="2154542" y="1033030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05"/>
                  </a:lnTo>
                  <a:lnTo>
                    <a:pt x="2223236" y="1048905"/>
                  </a:lnTo>
                  <a:lnTo>
                    <a:pt x="2223236" y="1033030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05"/>
                  </a:lnTo>
                  <a:lnTo>
                    <a:pt x="2304986" y="1048905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30"/>
                  </a:moveTo>
                  <a:lnTo>
                    <a:pt x="2372029" y="1033030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05"/>
                  </a:lnTo>
                  <a:lnTo>
                    <a:pt x="2440724" y="1048905"/>
                  </a:lnTo>
                  <a:lnTo>
                    <a:pt x="2440724" y="103303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3934" y="10470572"/>
              <a:ext cx="73241" cy="184727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9986899" y="93091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454400" y="93091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16422" y="9555594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30"/>
                  </a:moveTo>
                  <a:lnTo>
                    <a:pt x="1067104" y="1033030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05"/>
                  </a:lnTo>
                  <a:lnTo>
                    <a:pt x="1135799" y="1048905"/>
                  </a:lnTo>
                  <a:lnTo>
                    <a:pt x="1135799" y="1033030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62"/>
                  </a:moveTo>
                  <a:lnTo>
                    <a:pt x="1171549" y="1173162"/>
                  </a:lnTo>
                  <a:lnTo>
                    <a:pt x="1171549" y="1206893"/>
                  </a:lnTo>
                  <a:lnTo>
                    <a:pt x="1128522" y="1206893"/>
                  </a:lnTo>
                  <a:lnTo>
                    <a:pt x="1129626" y="1200797"/>
                  </a:lnTo>
                  <a:lnTo>
                    <a:pt x="1132128" y="1186980"/>
                  </a:lnTo>
                  <a:lnTo>
                    <a:pt x="1125626" y="1186980"/>
                  </a:lnTo>
                  <a:lnTo>
                    <a:pt x="1114044" y="1186980"/>
                  </a:lnTo>
                  <a:lnTo>
                    <a:pt x="1049223" y="1186980"/>
                  </a:lnTo>
                  <a:lnTo>
                    <a:pt x="1049223" y="1200797"/>
                  </a:lnTo>
                  <a:lnTo>
                    <a:pt x="1112710" y="1200797"/>
                  </a:lnTo>
                  <a:lnTo>
                    <a:pt x="1109014" y="1218819"/>
                  </a:lnTo>
                  <a:lnTo>
                    <a:pt x="1094460" y="1239926"/>
                  </a:lnTo>
                  <a:lnTo>
                    <a:pt x="1071092" y="1257058"/>
                  </a:lnTo>
                  <a:lnTo>
                    <a:pt x="1039672" y="1269682"/>
                  </a:lnTo>
                  <a:lnTo>
                    <a:pt x="1046581" y="1283296"/>
                  </a:lnTo>
                  <a:lnTo>
                    <a:pt x="1082230" y="1268222"/>
                  </a:lnTo>
                  <a:lnTo>
                    <a:pt x="1109167" y="1246962"/>
                  </a:lnTo>
                  <a:lnTo>
                    <a:pt x="1125601" y="1220711"/>
                  </a:lnTo>
                  <a:lnTo>
                    <a:pt x="1171549" y="1220711"/>
                  </a:lnTo>
                  <a:lnTo>
                    <a:pt x="1171549" y="1245095"/>
                  </a:lnTo>
                  <a:lnTo>
                    <a:pt x="1123594" y="1245095"/>
                  </a:lnTo>
                  <a:lnTo>
                    <a:pt x="1123594" y="1258912"/>
                  </a:lnTo>
                  <a:lnTo>
                    <a:pt x="1171549" y="1258912"/>
                  </a:lnTo>
                  <a:lnTo>
                    <a:pt x="1171549" y="1283296"/>
                  </a:lnTo>
                  <a:lnTo>
                    <a:pt x="1188415" y="1283296"/>
                  </a:lnTo>
                  <a:lnTo>
                    <a:pt x="1188415" y="1258912"/>
                  </a:lnTo>
                  <a:lnTo>
                    <a:pt x="1188415" y="1245095"/>
                  </a:lnTo>
                  <a:lnTo>
                    <a:pt x="1188415" y="1220711"/>
                  </a:lnTo>
                  <a:lnTo>
                    <a:pt x="1188415" y="1206893"/>
                  </a:lnTo>
                  <a:lnTo>
                    <a:pt x="1188415" y="1173162"/>
                  </a:lnTo>
                  <a:close/>
                </a:path>
                <a:path w="2440940" h="1649095">
                  <a:moveTo>
                    <a:pt x="1189431" y="1320685"/>
                  </a:moveTo>
                  <a:lnTo>
                    <a:pt x="1185164" y="1305826"/>
                  </a:lnTo>
                  <a:lnTo>
                    <a:pt x="1177188" y="1298536"/>
                  </a:lnTo>
                  <a:lnTo>
                    <a:pt x="1172997" y="1294701"/>
                  </a:lnTo>
                  <a:lnTo>
                    <a:pt x="1172972" y="1320685"/>
                  </a:lnTo>
                  <a:lnTo>
                    <a:pt x="1169847" y="1329956"/>
                  </a:lnTo>
                  <a:lnTo>
                    <a:pt x="1160957" y="1336852"/>
                  </a:lnTo>
                  <a:lnTo>
                    <a:pt x="1146987" y="1341158"/>
                  </a:lnTo>
                  <a:lnTo>
                    <a:pt x="1128674" y="1342644"/>
                  </a:lnTo>
                  <a:lnTo>
                    <a:pt x="1110462" y="1341158"/>
                  </a:lnTo>
                  <a:lnTo>
                    <a:pt x="1096568" y="1336852"/>
                  </a:lnTo>
                  <a:lnTo>
                    <a:pt x="1087691" y="1329956"/>
                  </a:lnTo>
                  <a:lnTo>
                    <a:pt x="1084580" y="1320685"/>
                  </a:lnTo>
                  <a:lnTo>
                    <a:pt x="1087691" y="1311402"/>
                  </a:lnTo>
                  <a:lnTo>
                    <a:pt x="1096568" y="1304442"/>
                  </a:lnTo>
                  <a:lnTo>
                    <a:pt x="1110462" y="1300060"/>
                  </a:lnTo>
                  <a:lnTo>
                    <a:pt x="1128674" y="1298536"/>
                  </a:lnTo>
                  <a:lnTo>
                    <a:pt x="1146987" y="1300060"/>
                  </a:lnTo>
                  <a:lnTo>
                    <a:pt x="1160957" y="1304442"/>
                  </a:lnTo>
                  <a:lnTo>
                    <a:pt x="1169847" y="1311402"/>
                  </a:lnTo>
                  <a:lnTo>
                    <a:pt x="1172972" y="1320685"/>
                  </a:lnTo>
                  <a:lnTo>
                    <a:pt x="1172972" y="1294701"/>
                  </a:lnTo>
                  <a:lnTo>
                    <a:pt x="1153845" y="1287741"/>
                  </a:lnTo>
                  <a:lnTo>
                    <a:pt x="1128674" y="1285328"/>
                  </a:lnTo>
                  <a:lnTo>
                    <a:pt x="1103490" y="1287741"/>
                  </a:lnTo>
                  <a:lnTo>
                    <a:pt x="1084351" y="1294701"/>
                  </a:lnTo>
                  <a:lnTo>
                    <a:pt x="1072172" y="1305826"/>
                  </a:lnTo>
                  <a:lnTo>
                    <a:pt x="1067917" y="1320685"/>
                  </a:lnTo>
                  <a:lnTo>
                    <a:pt x="1072172" y="1335557"/>
                  </a:lnTo>
                  <a:lnTo>
                    <a:pt x="1084351" y="1346669"/>
                  </a:lnTo>
                  <a:lnTo>
                    <a:pt x="1103490" y="1353642"/>
                  </a:lnTo>
                  <a:lnTo>
                    <a:pt x="1128674" y="1356042"/>
                  </a:lnTo>
                  <a:lnTo>
                    <a:pt x="1153845" y="1353642"/>
                  </a:lnTo>
                  <a:lnTo>
                    <a:pt x="1172997" y="1346669"/>
                  </a:lnTo>
                  <a:lnTo>
                    <a:pt x="1177417" y="1342644"/>
                  </a:lnTo>
                  <a:lnTo>
                    <a:pt x="1185164" y="1335557"/>
                  </a:lnTo>
                  <a:lnTo>
                    <a:pt x="1189431" y="1320685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05"/>
                  </a:lnTo>
                  <a:lnTo>
                    <a:pt x="1217549" y="1048905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72"/>
                  </a:moveTo>
                  <a:lnTo>
                    <a:pt x="1311529" y="1192872"/>
                  </a:lnTo>
                  <a:lnTo>
                    <a:pt x="1304213" y="1192872"/>
                  </a:lnTo>
                  <a:lnTo>
                    <a:pt x="1234922" y="1192872"/>
                  </a:lnTo>
                  <a:lnTo>
                    <a:pt x="1234922" y="1206690"/>
                  </a:lnTo>
                  <a:lnTo>
                    <a:pt x="1302727" y="1206690"/>
                  </a:lnTo>
                  <a:lnTo>
                    <a:pt x="1299552" y="1230414"/>
                  </a:lnTo>
                  <a:lnTo>
                    <a:pt x="1285290" y="1261097"/>
                  </a:lnTo>
                  <a:lnTo>
                    <a:pt x="1261097" y="1287449"/>
                  </a:lnTo>
                  <a:lnTo>
                    <a:pt x="1226591" y="1309103"/>
                  </a:lnTo>
                  <a:lnTo>
                    <a:pt x="1235532" y="1322717"/>
                  </a:lnTo>
                  <a:lnTo>
                    <a:pt x="1274762" y="1297228"/>
                  </a:lnTo>
                  <a:lnTo>
                    <a:pt x="1301216" y="1266482"/>
                  </a:lnTo>
                  <a:lnTo>
                    <a:pt x="1316177" y="1231392"/>
                  </a:lnTo>
                  <a:lnTo>
                    <a:pt x="1319187" y="1206690"/>
                  </a:lnTo>
                  <a:lnTo>
                    <a:pt x="1320876" y="1192872"/>
                  </a:lnTo>
                  <a:close/>
                </a:path>
                <a:path w="2440940" h="1649095">
                  <a:moveTo>
                    <a:pt x="1353286" y="1033030"/>
                  </a:moveTo>
                  <a:lnTo>
                    <a:pt x="1284592" y="1033030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05"/>
                  </a:lnTo>
                  <a:lnTo>
                    <a:pt x="1353286" y="1048905"/>
                  </a:lnTo>
                  <a:lnTo>
                    <a:pt x="1353286" y="1033030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62"/>
                  </a:moveTo>
                  <a:lnTo>
                    <a:pt x="1358061" y="1173162"/>
                  </a:lnTo>
                  <a:lnTo>
                    <a:pt x="1358061" y="1356855"/>
                  </a:lnTo>
                  <a:lnTo>
                    <a:pt x="1374927" y="1356855"/>
                  </a:lnTo>
                  <a:lnTo>
                    <a:pt x="1374927" y="1173162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05"/>
                  </a:lnTo>
                  <a:lnTo>
                    <a:pt x="1435036" y="1048905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30"/>
                  </a:moveTo>
                  <a:lnTo>
                    <a:pt x="1502079" y="1033030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05"/>
                  </a:lnTo>
                  <a:lnTo>
                    <a:pt x="1570774" y="1048905"/>
                  </a:lnTo>
                  <a:lnTo>
                    <a:pt x="1570774" y="1033030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69"/>
                  </a:moveTo>
                  <a:lnTo>
                    <a:pt x="1502524" y="1319669"/>
                  </a:lnTo>
                  <a:lnTo>
                    <a:pt x="1502524" y="1272730"/>
                  </a:lnTo>
                  <a:lnTo>
                    <a:pt x="1558404" y="1272730"/>
                  </a:lnTo>
                  <a:lnTo>
                    <a:pt x="1558404" y="1264805"/>
                  </a:lnTo>
                  <a:lnTo>
                    <a:pt x="1558404" y="1258912"/>
                  </a:lnTo>
                  <a:lnTo>
                    <a:pt x="1449082" y="1258912"/>
                  </a:lnTo>
                  <a:lnTo>
                    <a:pt x="1449082" y="1201610"/>
                  </a:lnTo>
                  <a:lnTo>
                    <a:pt x="1556575" y="1201610"/>
                  </a:lnTo>
                  <a:lnTo>
                    <a:pt x="1556575" y="1187792"/>
                  </a:lnTo>
                  <a:lnTo>
                    <a:pt x="1432217" y="1187792"/>
                  </a:lnTo>
                  <a:lnTo>
                    <a:pt x="1432217" y="1272730"/>
                  </a:lnTo>
                  <a:lnTo>
                    <a:pt x="1485658" y="1272730"/>
                  </a:lnTo>
                  <a:lnTo>
                    <a:pt x="1485658" y="1319669"/>
                  </a:lnTo>
                  <a:lnTo>
                    <a:pt x="1411287" y="1319669"/>
                  </a:lnTo>
                  <a:lnTo>
                    <a:pt x="1411287" y="1333893"/>
                  </a:lnTo>
                  <a:lnTo>
                    <a:pt x="1577708" y="1333893"/>
                  </a:lnTo>
                  <a:lnTo>
                    <a:pt x="1577708" y="1325359"/>
                  </a:lnTo>
                  <a:lnTo>
                    <a:pt x="1577708" y="1319669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05"/>
                  </a:lnTo>
                  <a:lnTo>
                    <a:pt x="1652524" y="1048905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77"/>
                  </a:moveTo>
                  <a:lnTo>
                    <a:pt x="1750898" y="1213053"/>
                  </a:lnTo>
                  <a:lnTo>
                    <a:pt x="1742300" y="1200797"/>
                  </a:lnTo>
                  <a:lnTo>
                    <a:pt x="1740839" y="1198714"/>
                  </a:lnTo>
                  <a:lnTo>
                    <a:pt x="1738071" y="1197013"/>
                  </a:lnTo>
                  <a:lnTo>
                    <a:pt x="1738071" y="1231277"/>
                  </a:lnTo>
                  <a:lnTo>
                    <a:pt x="1735658" y="1243672"/>
                  </a:lnTo>
                  <a:lnTo>
                    <a:pt x="1729028" y="1253312"/>
                  </a:lnTo>
                  <a:lnTo>
                    <a:pt x="1719033" y="1259547"/>
                  </a:lnTo>
                  <a:lnTo>
                    <a:pt x="1706575" y="1261770"/>
                  </a:lnTo>
                  <a:lnTo>
                    <a:pt x="1694103" y="1259547"/>
                  </a:lnTo>
                  <a:lnTo>
                    <a:pt x="1684121" y="1253312"/>
                  </a:lnTo>
                  <a:lnTo>
                    <a:pt x="1677479" y="1243672"/>
                  </a:lnTo>
                  <a:lnTo>
                    <a:pt x="1675079" y="1231277"/>
                  </a:lnTo>
                  <a:lnTo>
                    <a:pt x="1677479" y="1218971"/>
                  </a:lnTo>
                  <a:lnTo>
                    <a:pt x="1684121" y="1209332"/>
                  </a:lnTo>
                  <a:lnTo>
                    <a:pt x="1694103" y="1203045"/>
                  </a:lnTo>
                  <a:lnTo>
                    <a:pt x="1706575" y="1200797"/>
                  </a:lnTo>
                  <a:lnTo>
                    <a:pt x="1719033" y="1203045"/>
                  </a:lnTo>
                  <a:lnTo>
                    <a:pt x="1729028" y="1209332"/>
                  </a:lnTo>
                  <a:lnTo>
                    <a:pt x="1735658" y="1218971"/>
                  </a:lnTo>
                  <a:lnTo>
                    <a:pt x="1738071" y="1231277"/>
                  </a:lnTo>
                  <a:lnTo>
                    <a:pt x="1738071" y="1197013"/>
                  </a:lnTo>
                  <a:lnTo>
                    <a:pt x="1725637" y="1189329"/>
                  </a:lnTo>
                  <a:lnTo>
                    <a:pt x="1706575" y="1185964"/>
                  </a:lnTo>
                  <a:lnTo>
                    <a:pt x="1687512" y="1189329"/>
                  </a:lnTo>
                  <a:lnTo>
                    <a:pt x="1672310" y="1198714"/>
                  </a:lnTo>
                  <a:lnTo>
                    <a:pt x="1662252" y="1213053"/>
                  </a:lnTo>
                  <a:lnTo>
                    <a:pt x="1658620" y="1231277"/>
                  </a:lnTo>
                  <a:lnTo>
                    <a:pt x="1662252" y="1249591"/>
                  </a:lnTo>
                  <a:lnTo>
                    <a:pt x="1672310" y="1263916"/>
                  </a:lnTo>
                  <a:lnTo>
                    <a:pt x="1687512" y="1273263"/>
                  </a:lnTo>
                  <a:lnTo>
                    <a:pt x="1706575" y="1276591"/>
                  </a:lnTo>
                  <a:lnTo>
                    <a:pt x="1725637" y="1273263"/>
                  </a:lnTo>
                  <a:lnTo>
                    <a:pt x="1740839" y="1263916"/>
                  </a:lnTo>
                  <a:lnTo>
                    <a:pt x="1742351" y="1261770"/>
                  </a:lnTo>
                  <a:lnTo>
                    <a:pt x="1750898" y="1249591"/>
                  </a:lnTo>
                  <a:lnTo>
                    <a:pt x="1754530" y="1231277"/>
                  </a:lnTo>
                  <a:close/>
                </a:path>
                <a:path w="2440940" h="1649095">
                  <a:moveTo>
                    <a:pt x="1788261" y="1033030"/>
                  </a:moveTo>
                  <a:lnTo>
                    <a:pt x="1719567" y="1033030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05"/>
                  </a:lnTo>
                  <a:lnTo>
                    <a:pt x="1788261" y="1048905"/>
                  </a:lnTo>
                  <a:lnTo>
                    <a:pt x="1788261" y="1033030"/>
                  </a:lnTo>
                  <a:close/>
                </a:path>
                <a:path w="2440940" h="1649095">
                  <a:moveTo>
                    <a:pt x="1806143" y="1338973"/>
                  </a:moveTo>
                  <a:lnTo>
                    <a:pt x="1700276" y="1338973"/>
                  </a:lnTo>
                  <a:lnTo>
                    <a:pt x="1700276" y="1294472"/>
                  </a:lnTo>
                  <a:lnTo>
                    <a:pt x="1683410" y="1294472"/>
                  </a:lnTo>
                  <a:lnTo>
                    <a:pt x="1683410" y="1352804"/>
                  </a:lnTo>
                  <a:lnTo>
                    <a:pt x="1806143" y="1352804"/>
                  </a:lnTo>
                  <a:lnTo>
                    <a:pt x="1806143" y="1344472"/>
                  </a:lnTo>
                  <a:lnTo>
                    <a:pt x="1806143" y="1338973"/>
                  </a:lnTo>
                  <a:close/>
                </a:path>
                <a:path w="2440940" h="1649095">
                  <a:moveTo>
                    <a:pt x="1825040" y="1228839"/>
                  </a:moveTo>
                  <a:lnTo>
                    <a:pt x="1797812" y="1228839"/>
                  </a:lnTo>
                  <a:lnTo>
                    <a:pt x="1797812" y="1172959"/>
                  </a:lnTo>
                  <a:lnTo>
                    <a:pt x="1780946" y="1172959"/>
                  </a:lnTo>
                  <a:lnTo>
                    <a:pt x="1780946" y="1308290"/>
                  </a:lnTo>
                  <a:lnTo>
                    <a:pt x="1797812" y="1308290"/>
                  </a:lnTo>
                  <a:lnTo>
                    <a:pt x="1797812" y="1242860"/>
                  </a:lnTo>
                  <a:lnTo>
                    <a:pt x="1825040" y="1242860"/>
                  </a:lnTo>
                  <a:lnTo>
                    <a:pt x="1825040" y="1228839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05"/>
                  </a:lnTo>
                  <a:lnTo>
                    <a:pt x="1870011" y="1048905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16"/>
                  </a:moveTo>
                  <a:lnTo>
                    <a:pt x="1937854" y="1209827"/>
                  </a:lnTo>
                  <a:lnTo>
                    <a:pt x="1929358" y="1198156"/>
                  </a:lnTo>
                  <a:lnTo>
                    <a:pt x="1927847" y="1196073"/>
                  </a:lnTo>
                  <a:lnTo>
                    <a:pt x="1924989" y="1194396"/>
                  </a:lnTo>
                  <a:lnTo>
                    <a:pt x="1924989" y="1227416"/>
                  </a:lnTo>
                  <a:lnTo>
                    <a:pt x="1922640" y="1239253"/>
                  </a:lnTo>
                  <a:lnTo>
                    <a:pt x="1916099" y="1248422"/>
                  </a:lnTo>
                  <a:lnTo>
                    <a:pt x="1906143" y="1254366"/>
                  </a:lnTo>
                  <a:lnTo>
                    <a:pt x="1893506" y="1256474"/>
                  </a:lnTo>
                  <a:lnTo>
                    <a:pt x="1880857" y="1254366"/>
                  </a:lnTo>
                  <a:lnTo>
                    <a:pt x="1870887" y="1248422"/>
                  </a:lnTo>
                  <a:lnTo>
                    <a:pt x="1864347" y="1239253"/>
                  </a:lnTo>
                  <a:lnTo>
                    <a:pt x="1861997" y="1227416"/>
                  </a:lnTo>
                  <a:lnTo>
                    <a:pt x="1864347" y="1215567"/>
                  </a:lnTo>
                  <a:lnTo>
                    <a:pt x="1870887" y="1206309"/>
                  </a:lnTo>
                  <a:lnTo>
                    <a:pt x="1880857" y="1200302"/>
                  </a:lnTo>
                  <a:lnTo>
                    <a:pt x="1893506" y="1198156"/>
                  </a:lnTo>
                  <a:lnTo>
                    <a:pt x="1906143" y="1200302"/>
                  </a:lnTo>
                  <a:lnTo>
                    <a:pt x="1916099" y="1206309"/>
                  </a:lnTo>
                  <a:lnTo>
                    <a:pt x="1922640" y="1215567"/>
                  </a:lnTo>
                  <a:lnTo>
                    <a:pt x="1924989" y="1227416"/>
                  </a:lnTo>
                  <a:lnTo>
                    <a:pt x="1924989" y="1194396"/>
                  </a:lnTo>
                  <a:lnTo>
                    <a:pt x="1912658" y="1187132"/>
                  </a:lnTo>
                  <a:lnTo>
                    <a:pt x="1893506" y="1183932"/>
                  </a:lnTo>
                  <a:lnTo>
                    <a:pt x="1874342" y="1187132"/>
                  </a:lnTo>
                  <a:lnTo>
                    <a:pt x="1859153" y="1196073"/>
                  </a:lnTo>
                  <a:lnTo>
                    <a:pt x="1849145" y="1209827"/>
                  </a:lnTo>
                  <a:lnTo>
                    <a:pt x="1845551" y="1227416"/>
                  </a:lnTo>
                  <a:lnTo>
                    <a:pt x="1849145" y="1244866"/>
                  </a:lnTo>
                  <a:lnTo>
                    <a:pt x="1859153" y="1258481"/>
                  </a:lnTo>
                  <a:lnTo>
                    <a:pt x="1874342" y="1267345"/>
                  </a:lnTo>
                  <a:lnTo>
                    <a:pt x="1893506" y="1270495"/>
                  </a:lnTo>
                  <a:lnTo>
                    <a:pt x="1912658" y="1267345"/>
                  </a:lnTo>
                  <a:lnTo>
                    <a:pt x="1927847" y="1258481"/>
                  </a:lnTo>
                  <a:lnTo>
                    <a:pt x="1929320" y="1256474"/>
                  </a:lnTo>
                  <a:lnTo>
                    <a:pt x="1937854" y="1244866"/>
                  </a:lnTo>
                  <a:lnTo>
                    <a:pt x="1941461" y="1227416"/>
                  </a:lnTo>
                  <a:close/>
                </a:path>
                <a:path w="2440940" h="1649095">
                  <a:moveTo>
                    <a:pt x="1986572" y="1322108"/>
                  </a:moveTo>
                  <a:lnTo>
                    <a:pt x="1982393" y="1307655"/>
                  </a:lnTo>
                  <a:lnTo>
                    <a:pt x="1975434" y="1301381"/>
                  </a:lnTo>
                  <a:lnTo>
                    <a:pt x="1970417" y="1296860"/>
                  </a:lnTo>
                  <a:lnTo>
                    <a:pt x="1970100" y="1296758"/>
                  </a:lnTo>
                  <a:lnTo>
                    <a:pt x="1970100" y="1322108"/>
                  </a:lnTo>
                  <a:lnTo>
                    <a:pt x="1967077" y="1330960"/>
                  </a:lnTo>
                  <a:lnTo>
                    <a:pt x="1958365" y="1337525"/>
                  </a:lnTo>
                  <a:lnTo>
                    <a:pt x="1944560" y="1341628"/>
                  </a:lnTo>
                  <a:lnTo>
                    <a:pt x="1926209" y="1343037"/>
                  </a:lnTo>
                  <a:lnTo>
                    <a:pt x="1907870" y="1341628"/>
                  </a:lnTo>
                  <a:lnTo>
                    <a:pt x="1894065" y="1337525"/>
                  </a:lnTo>
                  <a:lnTo>
                    <a:pt x="1885353" y="1330960"/>
                  </a:lnTo>
                  <a:lnTo>
                    <a:pt x="1882330" y="1322108"/>
                  </a:lnTo>
                  <a:lnTo>
                    <a:pt x="1885353" y="1313307"/>
                  </a:lnTo>
                  <a:lnTo>
                    <a:pt x="1894065" y="1306791"/>
                  </a:lnTo>
                  <a:lnTo>
                    <a:pt x="1907870" y="1302766"/>
                  </a:lnTo>
                  <a:lnTo>
                    <a:pt x="1926209" y="1301381"/>
                  </a:lnTo>
                  <a:lnTo>
                    <a:pt x="1944560" y="1302766"/>
                  </a:lnTo>
                  <a:lnTo>
                    <a:pt x="1958365" y="1306791"/>
                  </a:lnTo>
                  <a:lnTo>
                    <a:pt x="1967077" y="1313307"/>
                  </a:lnTo>
                  <a:lnTo>
                    <a:pt x="1970100" y="1322108"/>
                  </a:lnTo>
                  <a:lnTo>
                    <a:pt x="1970100" y="1296758"/>
                  </a:lnTo>
                  <a:lnTo>
                    <a:pt x="1951418" y="1290104"/>
                  </a:lnTo>
                  <a:lnTo>
                    <a:pt x="1926209" y="1287767"/>
                  </a:lnTo>
                  <a:lnTo>
                    <a:pt x="1901012" y="1290104"/>
                  </a:lnTo>
                  <a:lnTo>
                    <a:pt x="1882013" y="1296860"/>
                  </a:lnTo>
                  <a:lnTo>
                    <a:pt x="1870036" y="1307655"/>
                  </a:lnTo>
                  <a:lnTo>
                    <a:pt x="1865858" y="1322108"/>
                  </a:lnTo>
                  <a:lnTo>
                    <a:pt x="1870036" y="1336649"/>
                  </a:lnTo>
                  <a:lnTo>
                    <a:pt x="1882013" y="1347431"/>
                  </a:lnTo>
                  <a:lnTo>
                    <a:pt x="1901012" y="1354150"/>
                  </a:lnTo>
                  <a:lnTo>
                    <a:pt x="1926209" y="1356448"/>
                  </a:lnTo>
                  <a:lnTo>
                    <a:pt x="1951418" y="1354150"/>
                  </a:lnTo>
                  <a:lnTo>
                    <a:pt x="1970417" y="1347431"/>
                  </a:lnTo>
                  <a:lnTo>
                    <a:pt x="1975294" y="1343037"/>
                  </a:lnTo>
                  <a:lnTo>
                    <a:pt x="1982393" y="1336649"/>
                  </a:lnTo>
                  <a:lnTo>
                    <a:pt x="1986572" y="1322108"/>
                  </a:lnTo>
                  <a:close/>
                </a:path>
                <a:path w="2440940" h="1649095">
                  <a:moveTo>
                    <a:pt x="2005749" y="1033030"/>
                  </a:moveTo>
                  <a:lnTo>
                    <a:pt x="1937054" y="1033030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05"/>
                  </a:lnTo>
                  <a:lnTo>
                    <a:pt x="2005749" y="1048905"/>
                  </a:lnTo>
                  <a:lnTo>
                    <a:pt x="2005749" y="1033030"/>
                  </a:lnTo>
                  <a:close/>
                </a:path>
                <a:path w="2440940" h="1649095">
                  <a:moveTo>
                    <a:pt x="2011553" y="1200594"/>
                  </a:moveTo>
                  <a:lnTo>
                    <a:pt x="1984730" y="1200594"/>
                  </a:lnTo>
                  <a:lnTo>
                    <a:pt x="1984730" y="1173162"/>
                  </a:lnTo>
                  <a:lnTo>
                    <a:pt x="1967877" y="1173162"/>
                  </a:lnTo>
                  <a:lnTo>
                    <a:pt x="1967877" y="1281874"/>
                  </a:lnTo>
                  <a:lnTo>
                    <a:pt x="1984730" y="1281874"/>
                  </a:lnTo>
                  <a:lnTo>
                    <a:pt x="1984730" y="1253629"/>
                  </a:lnTo>
                  <a:lnTo>
                    <a:pt x="2011553" y="1253629"/>
                  </a:lnTo>
                  <a:lnTo>
                    <a:pt x="2011553" y="1239608"/>
                  </a:lnTo>
                  <a:lnTo>
                    <a:pt x="1984730" y="1239608"/>
                  </a:lnTo>
                  <a:lnTo>
                    <a:pt x="1984730" y="1214615"/>
                  </a:lnTo>
                  <a:lnTo>
                    <a:pt x="2011553" y="1214615"/>
                  </a:lnTo>
                  <a:lnTo>
                    <a:pt x="2011553" y="1200594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05"/>
                  </a:lnTo>
                  <a:lnTo>
                    <a:pt x="2087499" y="1048905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788"/>
                  </a:moveTo>
                  <a:lnTo>
                    <a:pt x="2124252" y="1288719"/>
                  </a:lnTo>
                  <a:lnTo>
                    <a:pt x="2108619" y="1269707"/>
                  </a:lnTo>
                  <a:lnTo>
                    <a:pt x="2098103" y="1246784"/>
                  </a:lnTo>
                  <a:lnTo>
                    <a:pt x="2094242" y="1221930"/>
                  </a:lnTo>
                  <a:lnTo>
                    <a:pt x="2094242" y="1189012"/>
                  </a:lnTo>
                  <a:lnTo>
                    <a:pt x="2091397" y="1189012"/>
                  </a:lnTo>
                  <a:lnTo>
                    <a:pt x="2080425" y="1189012"/>
                  </a:lnTo>
                  <a:lnTo>
                    <a:pt x="2077580" y="1189012"/>
                  </a:lnTo>
                  <a:lnTo>
                    <a:pt x="2077580" y="1221930"/>
                  </a:lnTo>
                  <a:lnTo>
                    <a:pt x="2073694" y="1247724"/>
                  </a:lnTo>
                  <a:lnTo>
                    <a:pt x="2063102" y="1271549"/>
                  </a:lnTo>
                  <a:lnTo>
                    <a:pt x="2047405" y="1291285"/>
                  </a:lnTo>
                  <a:lnTo>
                    <a:pt x="2028202" y="1304848"/>
                  </a:lnTo>
                  <a:lnTo>
                    <a:pt x="2038565" y="1318653"/>
                  </a:lnTo>
                  <a:lnTo>
                    <a:pt x="2059508" y="1303058"/>
                  </a:lnTo>
                  <a:lnTo>
                    <a:pt x="2076259" y="1280426"/>
                  </a:lnTo>
                  <a:lnTo>
                    <a:pt x="2086178" y="1255737"/>
                  </a:lnTo>
                  <a:lnTo>
                    <a:pt x="2095639" y="1278407"/>
                  </a:lnTo>
                  <a:lnTo>
                    <a:pt x="2112403" y="1300200"/>
                  </a:lnTo>
                  <a:lnTo>
                    <a:pt x="2133257" y="1315212"/>
                  </a:lnTo>
                  <a:lnTo>
                    <a:pt x="2143417" y="1301788"/>
                  </a:lnTo>
                  <a:close/>
                </a:path>
                <a:path w="2440940" h="1649095">
                  <a:moveTo>
                    <a:pt x="2179383" y="1172959"/>
                  </a:moveTo>
                  <a:lnTo>
                    <a:pt x="2162518" y="1172959"/>
                  </a:lnTo>
                  <a:lnTo>
                    <a:pt x="2162518" y="1357058"/>
                  </a:lnTo>
                  <a:lnTo>
                    <a:pt x="2179383" y="1357058"/>
                  </a:lnTo>
                  <a:lnTo>
                    <a:pt x="2179383" y="1172959"/>
                  </a:lnTo>
                  <a:close/>
                </a:path>
                <a:path w="2440940" h="1649095">
                  <a:moveTo>
                    <a:pt x="2223236" y="1033030"/>
                  </a:moveTo>
                  <a:lnTo>
                    <a:pt x="2154542" y="1033030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05"/>
                  </a:lnTo>
                  <a:lnTo>
                    <a:pt x="2223236" y="1048905"/>
                  </a:lnTo>
                  <a:lnTo>
                    <a:pt x="2223236" y="1033030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05"/>
                  </a:lnTo>
                  <a:lnTo>
                    <a:pt x="2304986" y="1048905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30"/>
                  </a:moveTo>
                  <a:lnTo>
                    <a:pt x="2372029" y="1033030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05"/>
                  </a:lnTo>
                  <a:lnTo>
                    <a:pt x="2440724" y="1048905"/>
                  </a:lnTo>
                  <a:lnTo>
                    <a:pt x="2440724" y="103303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975850" y="5429249"/>
              <a:ext cx="1358900" cy="6108700"/>
            </a:xfrm>
            <a:custGeom>
              <a:avLst/>
              <a:gdLst/>
              <a:ahLst/>
              <a:cxnLst/>
              <a:rect l="l" t="t" r="r" b="b"/>
              <a:pathLst>
                <a:path w="1358900" h="6108700">
                  <a:moveTo>
                    <a:pt x="1358900" y="6098845"/>
                  </a:moveTo>
                  <a:lnTo>
                    <a:pt x="1356055" y="6096000"/>
                  </a:lnTo>
                  <a:lnTo>
                    <a:pt x="1352550" y="6096000"/>
                  </a:lnTo>
                  <a:lnTo>
                    <a:pt x="6350" y="6096000"/>
                  </a:lnTo>
                  <a:lnTo>
                    <a:pt x="2832" y="6096000"/>
                  </a:lnTo>
                  <a:lnTo>
                    <a:pt x="0" y="6098845"/>
                  </a:lnTo>
                  <a:lnTo>
                    <a:pt x="0" y="6105868"/>
                  </a:lnTo>
                  <a:lnTo>
                    <a:pt x="2832" y="6108700"/>
                  </a:lnTo>
                  <a:lnTo>
                    <a:pt x="6350" y="6108700"/>
                  </a:lnTo>
                  <a:lnTo>
                    <a:pt x="1352550" y="6108700"/>
                  </a:lnTo>
                  <a:lnTo>
                    <a:pt x="1356055" y="6108700"/>
                  </a:lnTo>
                  <a:lnTo>
                    <a:pt x="1358900" y="6105868"/>
                  </a:lnTo>
                  <a:lnTo>
                    <a:pt x="1358900" y="6098845"/>
                  </a:lnTo>
                  <a:close/>
                </a:path>
                <a:path w="1358900" h="6108700">
                  <a:moveTo>
                    <a:pt x="1358900" y="2844"/>
                  </a:moveTo>
                  <a:lnTo>
                    <a:pt x="1356055" y="0"/>
                  </a:lnTo>
                  <a:lnTo>
                    <a:pt x="1352550" y="0"/>
                  </a:lnTo>
                  <a:lnTo>
                    <a:pt x="6350" y="0"/>
                  </a:lnTo>
                  <a:lnTo>
                    <a:pt x="2832" y="0"/>
                  </a:lnTo>
                  <a:lnTo>
                    <a:pt x="0" y="2844"/>
                  </a:lnTo>
                  <a:lnTo>
                    <a:pt x="0" y="9867"/>
                  </a:lnTo>
                  <a:lnTo>
                    <a:pt x="2832" y="1270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6055" y="12700"/>
                  </a:lnTo>
                  <a:lnTo>
                    <a:pt x="1358900" y="9867"/>
                  </a:lnTo>
                  <a:lnTo>
                    <a:pt x="1358900" y="2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4400" y="6083300"/>
              <a:ext cx="1778000" cy="175260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4400" y="12179300"/>
              <a:ext cx="1778000" cy="17526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3934" y="7003472"/>
              <a:ext cx="73241" cy="184727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9986899" y="58419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3618" y="149250"/>
                  </a:moveTo>
                  <a:lnTo>
                    <a:pt x="430098" y="142875"/>
                  </a:lnTo>
                  <a:lnTo>
                    <a:pt x="409676" y="131572"/>
                  </a:lnTo>
                  <a:lnTo>
                    <a:pt x="395262" y="116624"/>
                  </a:lnTo>
                  <a:lnTo>
                    <a:pt x="389813" y="99263"/>
                  </a:lnTo>
                  <a:lnTo>
                    <a:pt x="389813" y="98450"/>
                  </a:lnTo>
                  <a:lnTo>
                    <a:pt x="447522" y="98450"/>
                  </a:lnTo>
                  <a:lnTo>
                    <a:pt x="447522" y="91541"/>
                  </a:lnTo>
                  <a:lnTo>
                    <a:pt x="447522" y="84836"/>
                  </a:lnTo>
                  <a:lnTo>
                    <a:pt x="313004" y="84836"/>
                  </a:lnTo>
                  <a:lnTo>
                    <a:pt x="313004" y="98450"/>
                  </a:lnTo>
                  <a:lnTo>
                    <a:pt x="371119" y="98450"/>
                  </a:lnTo>
                  <a:lnTo>
                    <a:pt x="371119" y="99263"/>
                  </a:lnTo>
                  <a:lnTo>
                    <a:pt x="365683" y="116624"/>
                  </a:lnTo>
                  <a:lnTo>
                    <a:pt x="351332" y="131572"/>
                  </a:lnTo>
                  <a:lnTo>
                    <a:pt x="330911" y="142875"/>
                  </a:lnTo>
                  <a:lnTo>
                    <a:pt x="307314" y="149250"/>
                  </a:lnTo>
                  <a:lnTo>
                    <a:pt x="313817" y="162661"/>
                  </a:lnTo>
                  <a:lnTo>
                    <a:pt x="340652" y="154736"/>
                  </a:lnTo>
                  <a:lnTo>
                    <a:pt x="363651" y="140944"/>
                  </a:lnTo>
                  <a:lnTo>
                    <a:pt x="379704" y="122174"/>
                  </a:lnTo>
                  <a:lnTo>
                    <a:pt x="380555" y="118973"/>
                  </a:lnTo>
                  <a:lnTo>
                    <a:pt x="381393" y="122174"/>
                  </a:lnTo>
                  <a:lnTo>
                    <a:pt x="397408" y="140944"/>
                  </a:lnTo>
                  <a:lnTo>
                    <a:pt x="420382" y="154736"/>
                  </a:lnTo>
                  <a:lnTo>
                    <a:pt x="447319" y="162661"/>
                  </a:lnTo>
                  <a:lnTo>
                    <a:pt x="453618" y="149250"/>
                  </a:lnTo>
                  <a:close/>
                </a:path>
                <a:path w="1341754" h="342900">
                  <a:moveTo>
                    <a:pt x="463575" y="178104"/>
                  </a:moveTo>
                  <a:lnTo>
                    <a:pt x="297561" y="178104"/>
                  </a:lnTo>
                  <a:lnTo>
                    <a:pt x="297561" y="191922"/>
                  </a:lnTo>
                  <a:lnTo>
                    <a:pt x="371729" y="191922"/>
                  </a:lnTo>
                  <a:lnTo>
                    <a:pt x="371729" y="257149"/>
                  </a:lnTo>
                  <a:lnTo>
                    <a:pt x="388391" y="257149"/>
                  </a:lnTo>
                  <a:lnTo>
                    <a:pt x="388391" y="191922"/>
                  </a:lnTo>
                  <a:lnTo>
                    <a:pt x="463575" y="191922"/>
                  </a:lnTo>
                  <a:lnTo>
                    <a:pt x="463575" y="187045"/>
                  </a:lnTo>
                  <a:lnTo>
                    <a:pt x="463575" y="178104"/>
                  </a:lnTo>
                  <a:close/>
                </a:path>
                <a:path w="1341754" h="342900">
                  <a:moveTo>
                    <a:pt x="629158" y="81991"/>
                  </a:moveTo>
                  <a:lnTo>
                    <a:pt x="612495" y="81991"/>
                  </a:lnTo>
                  <a:lnTo>
                    <a:pt x="612495" y="95605"/>
                  </a:lnTo>
                  <a:lnTo>
                    <a:pt x="612495" y="132994"/>
                  </a:lnTo>
                  <a:lnTo>
                    <a:pt x="522071" y="132994"/>
                  </a:lnTo>
                  <a:lnTo>
                    <a:pt x="522071" y="95605"/>
                  </a:lnTo>
                  <a:lnTo>
                    <a:pt x="612495" y="95605"/>
                  </a:lnTo>
                  <a:lnTo>
                    <a:pt x="612495" y="81991"/>
                  </a:lnTo>
                  <a:lnTo>
                    <a:pt x="505612" y="81991"/>
                  </a:lnTo>
                  <a:lnTo>
                    <a:pt x="505612" y="146608"/>
                  </a:lnTo>
                  <a:lnTo>
                    <a:pt x="629158" y="146608"/>
                  </a:lnTo>
                  <a:lnTo>
                    <a:pt x="629158" y="132994"/>
                  </a:lnTo>
                  <a:lnTo>
                    <a:pt x="629158" y="95605"/>
                  </a:lnTo>
                  <a:lnTo>
                    <a:pt x="629158" y="81991"/>
                  </a:lnTo>
                  <a:close/>
                </a:path>
                <a:path w="1341754" h="342900">
                  <a:moveTo>
                    <a:pt x="632206" y="239268"/>
                  </a:moveTo>
                  <a:lnTo>
                    <a:pt x="522071" y="239268"/>
                  </a:lnTo>
                  <a:lnTo>
                    <a:pt x="522071" y="200456"/>
                  </a:lnTo>
                  <a:lnTo>
                    <a:pt x="505409" y="200456"/>
                  </a:lnTo>
                  <a:lnTo>
                    <a:pt x="505409" y="253085"/>
                  </a:lnTo>
                  <a:lnTo>
                    <a:pt x="632206" y="253085"/>
                  </a:lnTo>
                  <a:lnTo>
                    <a:pt x="632206" y="244144"/>
                  </a:lnTo>
                  <a:lnTo>
                    <a:pt x="632206" y="239268"/>
                  </a:lnTo>
                  <a:close/>
                </a:path>
                <a:path w="1341754" h="342900">
                  <a:moveTo>
                    <a:pt x="650697" y="167335"/>
                  </a:moveTo>
                  <a:lnTo>
                    <a:pt x="484276" y="167335"/>
                  </a:lnTo>
                  <a:lnTo>
                    <a:pt x="484276" y="181152"/>
                  </a:lnTo>
                  <a:lnTo>
                    <a:pt x="560273" y="181152"/>
                  </a:lnTo>
                  <a:lnTo>
                    <a:pt x="560273" y="218135"/>
                  </a:lnTo>
                  <a:lnTo>
                    <a:pt x="577138" y="218135"/>
                  </a:lnTo>
                  <a:lnTo>
                    <a:pt x="577138" y="181152"/>
                  </a:lnTo>
                  <a:lnTo>
                    <a:pt x="650697" y="181152"/>
                  </a:lnTo>
                  <a:lnTo>
                    <a:pt x="650697" y="175869"/>
                  </a:lnTo>
                  <a:lnTo>
                    <a:pt x="650697" y="167335"/>
                  </a:lnTo>
                  <a:close/>
                </a:path>
                <a:path w="1341754" h="342900">
                  <a:moveTo>
                    <a:pt x="749846" y="97028"/>
                  </a:moveTo>
                  <a:lnTo>
                    <a:pt x="739279" y="97028"/>
                  </a:lnTo>
                  <a:lnTo>
                    <a:pt x="733590" y="97028"/>
                  </a:lnTo>
                  <a:lnTo>
                    <a:pt x="678319" y="97028"/>
                  </a:lnTo>
                  <a:lnTo>
                    <a:pt x="678319" y="111048"/>
                  </a:lnTo>
                  <a:lnTo>
                    <a:pt x="732447" y="111048"/>
                  </a:lnTo>
                  <a:lnTo>
                    <a:pt x="730326" y="131051"/>
                  </a:lnTo>
                  <a:lnTo>
                    <a:pt x="719696" y="159258"/>
                  </a:lnTo>
                  <a:lnTo>
                    <a:pt x="700417" y="184353"/>
                  </a:lnTo>
                  <a:lnTo>
                    <a:pt x="671207" y="205740"/>
                  </a:lnTo>
                  <a:lnTo>
                    <a:pt x="681164" y="217728"/>
                  </a:lnTo>
                  <a:lnTo>
                    <a:pt x="714019" y="193103"/>
                  </a:lnTo>
                  <a:lnTo>
                    <a:pt x="735164" y="164084"/>
                  </a:lnTo>
                  <a:lnTo>
                    <a:pt x="746493" y="131724"/>
                  </a:lnTo>
                  <a:lnTo>
                    <a:pt x="748487" y="111048"/>
                  </a:lnTo>
                  <a:lnTo>
                    <a:pt x="749846" y="97028"/>
                  </a:lnTo>
                  <a:close/>
                </a:path>
                <a:path w="1341754" h="342900">
                  <a:moveTo>
                    <a:pt x="827062" y="73456"/>
                  </a:moveTo>
                  <a:lnTo>
                    <a:pt x="810806" y="73456"/>
                  </a:lnTo>
                  <a:lnTo>
                    <a:pt x="810806" y="147218"/>
                  </a:lnTo>
                  <a:lnTo>
                    <a:pt x="786015" y="147218"/>
                  </a:lnTo>
                  <a:lnTo>
                    <a:pt x="786015" y="78333"/>
                  </a:lnTo>
                  <a:lnTo>
                    <a:pt x="769962" y="78333"/>
                  </a:lnTo>
                  <a:lnTo>
                    <a:pt x="769962" y="248208"/>
                  </a:lnTo>
                  <a:lnTo>
                    <a:pt x="786015" y="248208"/>
                  </a:lnTo>
                  <a:lnTo>
                    <a:pt x="786015" y="161036"/>
                  </a:lnTo>
                  <a:lnTo>
                    <a:pt x="810806" y="161036"/>
                  </a:lnTo>
                  <a:lnTo>
                    <a:pt x="810806" y="257149"/>
                  </a:lnTo>
                  <a:lnTo>
                    <a:pt x="827062" y="257149"/>
                  </a:lnTo>
                  <a:lnTo>
                    <a:pt x="827062" y="161036"/>
                  </a:lnTo>
                  <a:lnTo>
                    <a:pt x="827062" y="147218"/>
                  </a:lnTo>
                  <a:lnTo>
                    <a:pt x="827062" y="73456"/>
                  </a:lnTo>
                  <a:close/>
                </a:path>
                <a:path w="1341754" h="342900">
                  <a:moveTo>
                    <a:pt x="1016025" y="143357"/>
                  </a:moveTo>
                  <a:lnTo>
                    <a:pt x="991768" y="136499"/>
                  </a:lnTo>
                  <a:lnTo>
                    <a:pt x="970686" y="124434"/>
                  </a:lnTo>
                  <a:lnTo>
                    <a:pt x="955814" y="108534"/>
                  </a:lnTo>
                  <a:lnTo>
                    <a:pt x="950188" y="90119"/>
                  </a:lnTo>
                  <a:lnTo>
                    <a:pt x="950188" y="79959"/>
                  </a:lnTo>
                  <a:lnTo>
                    <a:pt x="947343" y="79959"/>
                  </a:lnTo>
                  <a:lnTo>
                    <a:pt x="935558" y="79959"/>
                  </a:lnTo>
                  <a:lnTo>
                    <a:pt x="932510" y="79959"/>
                  </a:lnTo>
                  <a:lnTo>
                    <a:pt x="932510" y="90119"/>
                  </a:lnTo>
                  <a:lnTo>
                    <a:pt x="926934" y="108788"/>
                  </a:lnTo>
                  <a:lnTo>
                    <a:pt x="912164" y="124663"/>
                  </a:lnTo>
                  <a:lnTo>
                    <a:pt x="891108" y="136588"/>
                  </a:lnTo>
                  <a:lnTo>
                    <a:pt x="866673" y="143357"/>
                  </a:lnTo>
                  <a:lnTo>
                    <a:pt x="873379" y="156972"/>
                  </a:lnTo>
                  <a:lnTo>
                    <a:pt x="901052" y="148729"/>
                  </a:lnTo>
                  <a:lnTo>
                    <a:pt x="924687" y="134289"/>
                  </a:lnTo>
                  <a:lnTo>
                    <a:pt x="941158" y="114490"/>
                  </a:lnTo>
                  <a:lnTo>
                    <a:pt x="941476" y="113207"/>
                  </a:lnTo>
                  <a:lnTo>
                    <a:pt x="941768" y="114312"/>
                  </a:lnTo>
                  <a:lnTo>
                    <a:pt x="958265" y="134137"/>
                  </a:lnTo>
                  <a:lnTo>
                    <a:pt x="981849" y="148678"/>
                  </a:lnTo>
                  <a:lnTo>
                    <a:pt x="1009319" y="156972"/>
                  </a:lnTo>
                  <a:lnTo>
                    <a:pt x="1016025" y="143357"/>
                  </a:lnTo>
                  <a:close/>
                </a:path>
                <a:path w="1341754" h="342900">
                  <a:moveTo>
                    <a:pt x="1024356" y="176885"/>
                  </a:moveTo>
                  <a:lnTo>
                    <a:pt x="858342" y="176885"/>
                  </a:lnTo>
                  <a:lnTo>
                    <a:pt x="858342" y="190906"/>
                  </a:lnTo>
                  <a:lnTo>
                    <a:pt x="932510" y="190906"/>
                  </a:lnTo>
                  <a:lnTo>
                    <a:pt x="932510" y="257149"/>
                  </a:lnTo>
                  <a:lnTo>
                    <a:pt x="949172" y="257149"/>
                  </a:lnTo>
                  <a:lnTo>
                    <a:pt x="949172" y="190906"/>
                  </a:lnTo>
                  <a:lnTo>
                    <a:pt x="1024356" y="190906"/>
                  </a:lnTo>
                  <a:lnTo>
                    <a:pt x="1024356" y="187248"/>
                  </a:lnTo>
                  <a:lnTo>
                    <a:pt x="1024356" y="176885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454400" y="5841999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716422" y="6088493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30"/>
                  </a:moveTo>
                  <a:lnTo>
                    <a:pt x="1067104" y="1033030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61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05"/>
                  </a:lnTo>
                  <a:lnTo>
                    <a:pt x="1135799" y="1048905"/>
                  </a:lnTo>
                  <a:lnTo>
                    <a:pt x="1135799" y="1033030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198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05"/>
                  </a:lnTo>
                  <a:lnTo>
                    <a:pt x="1217549" y="1048905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53286" y="1033030"/>
                  </a:moveTo>
                  <a:lnTo>
                    <a:pt x="1284592" y="1033030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61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05"/>
                  </a:lnTo>
                  <a:lnTo>
                    <a:pt x="1353286" y="1048905"/>
                  </a:lnTo>
                  <a:lnTo>
                    <a:pt x="1353286" y="1033030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05"/>
                  </a:lnTo>
                  <a:lnTo>
                    <a:pt x="1435036" y="1048905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30"/>
                  </a:moveTo>
                  <a:lnTo>
                    <a:pt x="1502079" y="1033030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61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05"/>
                  </a:lnTo>
                  <a:lnTo>
                    <a:pt x="1570774" y="1048905"/>
                  </a:lnTo>
                  <a:lnTo>
                    <a:pt x="1570774" y="1033030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05"/>
                  </a:lnTo>
                  <a:lnTo>
                    <a:pt x="1652524" y="1048905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88261" y="1033030"/>
                  </a:moveTo>
                  <a:lnTo>
                    <a:pt x="1719567" y="1033030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61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05"/>
                  </a:lnTo>
                  <a:lnTo>
                    <a:pt x="1788261" y="1048905"/>
                  </a:lnTo>
                  <a:lnTo>
                    <a:pt x="1788261" y="1033030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05"/>
                  </a:lnTo>
                  <a:lnTo>
                    <a:pt x="1870011" y="1048905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2005749" y="1033030"/>
                  </a:moveTo>
                  <a:lnTo>
                    <a:pt x="1937054" y="1033030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61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05"/>
                  </a:lnTo>
                  <a:lnTo>
                    <a:pt x="2005749" y="1048905"/>
                  </a:lnTo>
                  <a:lnTo>
                    <a:pt x="2005749" y="1033030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05"/>
                  </a:lnTo>
                  <a:lnTo>
                    <a:pt x="2087499" y="1048905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223236" y="1033030"/>
                  </a:moveTo>
                  <a:lnTo>
                    <a:pt x="2154542" y="1033030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61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05"/>
                  </a:lnTo>
                  <a:lnTo>
                    <a:pt x="2223236" y="1048905"/>
                  </a:lnTo>
                  <a:lnTo>
                    <a:pt x="2223236" y="1033030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05"/>
                  </a:lnTo>
                  <a:lnTo>
                    <a:pt x="2304986" y="1048905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30"/>
                  </a:moveTo>
                  <a:lnTo>
                    <a:pt x="2372029" y="1033030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61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05"/>
                  </a:lnTo>
                  <a:lnTo>
                    <a:pt x="2440724" y="1048905"/>
                  </a:lnTo>
                  <a:lnTo>
                    <a:pt x="2440724" y="103303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975850" y="80581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3934" y="7003472"/>
              <a:ext cx="73241" cy="184727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9986899" y="58419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454400" y="5841999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716422" y="6088493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30"/>
                  </a:moveTo>
                  <a:lnTo>
                    <a:pt x="1067104" y="1033030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61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05"/>
                  </a:lnTo>
                  <a:lnTo>
                    <a:pt x="1135799" y="1048905"/>
                  </a:lnTo>
                  <a:lnTo>
                    <a:pt x="1135799" y="1033030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198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05"/>
                  </a:lnTo>
                  <a:lnTo>
                    <a:pt x="1217549" y="1048905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53286" y="1033030"/>
                  </a:moveTo>
                  <a:lnTo>
                    <a:pt x="1284592" y="1033030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61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05"/>
                  </a:lnTo>
                  <a:lnTo>
                    <a:pt x="1353286" y="1048905"/>
                  </a:lnTo>
                  <a:lnTo>
                    <a:pt x="1353286" y="1033030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05"/>
                  </a:lnTo>
                  <a:lnTo>
                    <a:pt x="1435036" y="1048905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30"/>
                  </a:moveTo>
                  <a:lnTo>
                    <a:pt x="1502079" y="1033030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61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05"/>
                  </a:lnTo>
                  <a:lnTo>
                    <a:pt x="1570774" y="1048905"/>
                  </a:lnTo>
                  <a:lnTo>
                    <a:pt x="1570774" y="1033030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05"/>
                  </a:lnTo>
                  <a:lnTo>
                    <a:pt x="1652524" y="1048905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88261" y="1033030"/>
                  </a:moveTo>
                  <a:lnTo>
                    <a:pt x="1719567" y="1033030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61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05"/>
                  </a:lnTo>
                  <a:lnTo>
                    <a:pt x="1788261" y="1048905"/>
                  </a:lnTo>
                  <a:lnTo>
                    <a:pt x="1788261" y="1033030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05"/>
                  </a:lnTo>
                  <a:lnTo>
                    <a:pt x="1870011" y="1048905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2005749" y="1033030"/>
                  </a:moveTo>
                  <a:lnTo>
                    <a:pt x="1937054" y="1033030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61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05"/>
                  </a:lnTo>
                  <a:lnTo>
                    <a:pt x="2005749" y="1048905"/>
                  </a:lnTo>
                  <a:lnTo>
                    <a:pt x="2005749" y="1033030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05"/>
                  </a:lnTo>
                  <a:lnTo>
                    <a:pt x="2087499" y="1048905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223236" y="1033030"/>
                  </a:moveTo>
                  <a:lnTo>
                    <a:pt x="2154542" y="1033030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61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05"/>
                  </a:lnTo>
                  <a:lnTo>
                    <a:pt x="2223236" y="1048905"/>
                  </a:lnTo>
                  <a:lnTo>
                    <a:pt x="2223236" y="1033030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05"/>
                  </a:lnTo>
                  <a:lnTo>
                    <a:pt x="2304986" y="1048905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30"/>
                  </a:moveTo>
                  <a:lnTo>
                    <a:pt x="2372029" y="1033030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61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05"/>
                  </a:lnTo>
                  <a:lnTo>
                    <a:pt x="2440724" y="1048905"/>
                  </a:lnTo>
                  <a:lnTo>
                    <a:pt x="2440724" y="103303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975850" y="80581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3934" y="13099472"/>
              <a:ext cx="73241" cy="18472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9986899" y="119380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3618" y="149250"/>
                  </a:moveTo>
                  <a:lnTo>
                    <a:pt x="430098" y="142875"/>
                  </a:lnTo>
                  <a:lnTo>
                    <a:pt x="409676" y="131572"/>
                  </a:lnTo>
                  <a:lnTo>
                    <a:pt x="395262" y="116624"/>
                  </a:lnTo>
                  <a:lnTo>
                    <a:pt x="389813" y="99263"/>
                  </a:lnTo>
                  <a:lnTo>
                    <a:pt x="389813" y="98450"/>
                  </a:lnTo>
                  <a:lnTo>
                    <a:pt x="447522" y="98450"/>
                  </a:lnTo>
                  <a:lnTo>
                    <a:pt x="447522" y="91541"/>
                  </a:lnTo>
                  <a:lnTo>
                    <a:pt x="447522" y="84836"/>
                  </a:lnTo>
                  <a:lnTo>
                    <a:pt x="313004" y="84836"/>
                  </a:lnTo>
                  <a:lnTo>
                    <a:pt x="313004" y="98450"/>
                  </a:lnTo>
                  <a:lnTo>
                    <a:pt x="371119" y="98450"/>
                  </a:lnTo>
                  <a:lnTo>
                    <a:pt x="371119" y="99263"/>
                  </a:lnTo>
                  <a:lnTo>
                    <a:pt x="365683" y="116624"/>
                  </a:lnTo>
                  <a:lnTo>
                    <a:pt x="351332" y="131572"/>
                  </a:lnTo>
                  <a:lnTo>
                    <a:pt x="330911" y="142875"/>
                  </a:lnTo>
                  <a:lnTo>
                    <a:pt x="307314" y="149250"/>
                  </a:lnTo>
                  <a:lnTo>
                    <a:pt x="313817" y="162661"/>
                  </a:lnTo>
                  <a:lnTo>
                    <a:pt x="340652" y="154736"/>
                  </a:lnTo>
                  <a:lnTo>
                    <a:pt x="363651" y="140944"/>
                  </a:lnTo>
                  <a:lnTo>
                    <a:pt x="379704" y="122174"/>
                  </a:lnTo>
                  <a:lnTo>
                    <a:pt x="380555" y="118973"/>
                  </a:lnTo>
                  <a:lnTo>
                    <a:pt x="381393" y="122174"/>
                  </a:lnTo>
                  <a:lnTo>
                    <a:pt x="397408" y="140944"/>
                  </a:lnTo>
                  <a:lnTo>
                    <a:pt x="420382" y="154736"/>
                  </a:lnTo>
                  <a:lnTo>
                    <a:pt x="447319" y="162661"/>
                  </a:lnTo>
                  <a:lnTo>
                    <a:pt x="453618" y="149250"/>
                  </a:lnTo>
                  <a:close/>
                </a:path>
                <a:path w="1341754" h="342900">
                  <a:moveTo>
                    <a:pt x="463575" y="178104"/>
                  </a:moveTo>
                  <a:lnTo>
                    <a:pt x="297561" y="178104"/>
                  </a:lnTo>
                  <a:lnTo>
                    <a:pt x="297561" y="191922"/>
                  </a:lnTo>
                  <a:lnTo>
                    <a:pt x="371729" y="191922"/>
                  </a:lnTo>
                  <a:lnTo>
                    <a:pt x="371729" y="257149"/>
                  </a:lnTo>
                  <a:lnTo>
                    <a:pt x="388391" y="257149"/>
                  </a:lnTo>
                  <a:lnTo>
                    <a:pt x="388391" y="191922"/>
                  </a:lnTo>
                  <a:lnTo>
                    <a:pt x="463575" y="191922"/>
                  </a:lnTo>
                  <a:lnTo>
                    <a:pt x="463575" y="187045"/>
                  </a:lnTo>
                  <a:lnTo>
                    <a:pt x="463575" y="178104"/>
                  </a:lnTo>
                  <a:close/>
                </a:path>
                <a:path w="1341754" h="342900">
                  <a:moveTo>
                    <a:pt x="629158" y="81991"/>
                  </a:moveTo>
                  <a:lnTo>
                    <a:pt x="612495" y="81991"/>
                  </a:lnTo>
                  <a:lnTo>
                    <a:pt x="612495" y="95605"/>
                  </a:lnTo>
                  <a:lnTo>
                    <a:pt x="612495" y="132994"/>
                  </a:lnTo>
                  <a:lnTo>
                    <a:pt x="522071" y="132994"/>
                  </a:lnTo>
                  <a:lnTo>
                    <a:pt x="522071" y="95605"/>
                  </a:lnTo>
                  <a:lnTo>
                    <a:pt x="612495" y="95605"/>
                  </a:lnTo>
                  <a:lnTo>
                    <a:pt x="612495" y="81991"/>
                  </a:lnTo>
                  <a:lnTo>
                    <a:pt x="505612" y="81991"/>
                  </a:lnTo>
                  <a:lnTo>
                    <a:pt x="505612" y="146608"/>
                  </a:lnTo>
                  <a:lnTo>
                    <a:pt x="629158" y="146608"/>
                  </a:lnTo>
                  <a:lnTo>
                    <a:pt x="629158" y="132994"/>
                  </a:lnTo>
                  <a:lnTo>
                    <a:pt x="629158" y="95605"/>
                  </a:lnTo>
                  <a:lnTo>
                    <a:pt x="629158" y="81991"/>
                  </a:lnTo>
                  <a:close/>
                </a:path>
                <a:path w="1341754" h="342900">
                  <a:moveTo>
                    <a:pt x="632206" y="239268"/>
                  </a:moveTo>
                  <a:lnTo>
                    <a:pt x="522071" y="239268"/>
                  </a:lnTo>
                  <a:lnTo>
                    <a:pt x="522071" y="200456"/>
                  </a:lnTo>
                  <a:lnTo>
                    <a:pt x="505409" y="200456"/>
                  </a:lnTo>
                  <a:lnTo>
                    <a:pt x="505409" y="253085"/>
                  </a:lnTo>
                  <a:lnTo>
                    <a:pt x="632206" y="253085"/>
                  </a:lnTo>
                  <a:lnTo>
                    <a:pt x="632206" y="244144"/>
                  </a:lnTo>
                  <a:lnTo>
                    <a:pt x="632206" y="239268"/>
                  </a:lnTo>
                  <a:close/>
                </a:path>
                <a:path w="1341754" h="342900">
                  <a:moveTo>
                    <a:pt x="650697" y="167335"/>
                  </a:moveTo>
                  <a:lnTo>
                    <a:pt x="484276" y="167335"/>
                  </a:lnTo>
                  <a:lnTo>
                    <a:pt x="484276" y="181152"/>
                  </a:lnTo>
                  <a:lnTo>
                    <a:pt x="560273" y="181152"/>
                  </a:lnTo>
                  <a:lnTo>
                    <a:pt x="560273" y="218135"/>
                  </a:lnTo>
                  <a:lnTo>
                    <a:pt x="577138" y="218135"/>
                  </a:lnTo>
                  <a:lnTo>
                    <a:pt x="577138" y="181152"/>
                  </a:lnTo>
                  <a:lnTo>
                    <a:pt x="650697" y="181152"/>
                  </a:lnTo>
                  <a:lnTo>
                    <a:pt x="650697" y="175869"/>
                  </a:lnTo>
                  <a:lnTo>
                    <a:pt x="650697" y="167335"/>
                  </a:lnTo>
                  <a:close/>
                </a:path>
                <a:path w="1341754" h="342900">
                  <a:moveTo>
                    <a:pt x="749846" y="97028"/>
                  </a:moveTo>
                  <a:lnTo>
                    <a:pt x="739279" y="97028"/>
                  </a:lnTo>
                  <a:lnTo>
                    <a:pt x="733590" y="97028"/>
                  </a:lnTo>
                  <a:lnTo>
                    <a:pt x="678319" y="97028"/>
                  </a:lnTo>
                  <a:lnTo>
                    <a:pt x="678319" y="111048"/>
                  </a:lnTo>
                  <a:lnTo>
                    <a:pt x="732447" y="111048"/>
                  </a:lnTo>
                  <a:lnTo>
                    <a:pt x="730326" y="131051"/>
                  </a:lnTo>
                  <a:lnTo>
                    <a:pt x="719696" y="159258"/>
                  </a:lnTo>
                  <a:lnTo>
                    <a:pt x="700417" y="184353"/>
                  </a:lnTo>
                  <a:lnTo>
                    <a:pt x="671207" y="205740"/>
                  </a:lnTo>
                  <a:lnTo>
                    <a:pt x="681164" y="217728"/>
                  </a:lnTo>
                  <a:lnTo>
                    <a:pt x="714019" y="193103"/>
                  </a:lnTo>
                  <a:lnTo>
                    <a:pt x="735164" y="164084"/>
                  </a:lnTo>
                  <a:lnTo>
                    <a:pt x="746493" y="131724"/>
                  </a:lnTo>
                  <a:lnTo>
                    <a:pt x="748487" y="111048"/>
                  </a:lnTo>
                  <a:lnTo>
                    <a:pt x="749846" y="97028"/>
                  </a:lnTo>
                  <a:close/>
                </a:path>
                <a:path w="1341754" h="342900">
                  <a:moveTo>
                    <a:pt x="827062" y="73456"/>
                  </a:moveTo>
                  <a:lnTo>
                    <a:pt x="810806" y="73456"/>
                  </a:lnTo>
                  <a:lnTo>
                    <a:pt x="810806" y="147218"/>
                  </a:lnTo>
                  <a:lnTo>
                    <a:pt x="786015" y="147218"/>
                  </a:lnTo>
                  <a:lnTo>
                    <a:pt x="786015" y="78333"/>
                  </a:lnTo>
                  <a:lnTo>
                    <a:pt x="769962" y="78333"/>
                  </a:lnTo>
                  <a:lnTo>
                    <a:pt x="769962" y="248208"/>
                  </a:lnTo>
                  <a:lnTo>
                    <a:pt x="786015" y="248208"/>
                  </a:lnTo>
                  <a:lnTo>
                    <a:pt x="786015" y="161036"/>
                  </a:lnTo>
                  <a:lnTo>
                    <a:pt x="810806" y="161036"/>
                  </a:lnTo>
                  <a:lnTo>
                    <a:pt x="810806" y="257149"/>
                  </a:lnTo>
                  <a:lnTo>
                    <a:pt x="827062" y="257149"/>
                  </a:lnTo>
                  <a:lnTo>
                    <a:pt x="827062" y="161036"/>
                  </a:lnTo>
                  <a:lnTo>
                    <a:pt x="827062" y="147218"/>
                  </a:lnTo>
                  <a:lnTo>
                    <a:pt x="827062" y="73456"/>
                  </a:lnTo>
                  <a:close/>
                </a:path>
                <a:path w="1341754" h="342900">
                  <a:moveTo>
                    <a:pt x="1016025" y="143357"/>
                  </a:moveTo>
                  <a:lnTo>
                    <a:pt x="991768" y="136499"/>
                  </a:lnTo>
                  <a:lnTo>
                    <a:pt x="970686" y="124434"/>
                  </a:lnTo>
                  <a:lnTo>
                    <a:pt x="955814" y="108534"/>
                  </a:lnTo>
                  <a:lnTo>
                    <a:pt x="950188" y="90119"/>
                  </a:lnTo>
                  <a:lnTo>
                    <a:pt x="950188" y="79959"/>
                  </a:lnTo>
                  <a:lnTo>
                    <a:pt x="947343" y="79959"/>
                  </a:lnTo>
                  <a:lnTo>
                    <a:pt x="935558" y="79959"/>
                  </a:lnTo>
                  <a:lnTo>
                    <a:pt x="932510" y="79959"/>
                  </a:lnTo>
                  <a:lnTo>
                    <a:pt x="932510" y="90119"/>
                  </a:lnTo>
                  <a:lnTo>
                    <a:pt x="926934" y="108788"/>
                  </a:lnTo>
                  <a:lnTo>
                    <a:pt x="912164" y="124663"/>
                  </a:lnTo>
                  <a:lnTo>
                    <a:pt x="891108" y="136588"/>
                  </a:lnTo>
                  <a:lnTo>
                    <a:pt x="866673" y="143357"/>
                  </a:lnTo>
                  <a:lnTo>
                    <a:pt x="873379" y="156972"/>
                  </a:lnTo>
                  <a:lnTo>
                    <a:pt x="901052" y="148729"/>
                  </a:lnTo>
                  <a:lnTo>
                    <a:pt x="924687" y="134289"/>
                  </a:lnTo>
                  <a:lnTo>
                    <a:pt x="941158" y="114490"/>
                  </a:lnTo>
                  <a:lnTo>
                    <a:pt x="941476" y="113207"/>
                  </a:lnTo>
                  <a:lnTo>
                    <a:pt x="941768" y="114312"/>
                  </a:lnTo>
                  <a:lnTo>
                    <a:pt x="958265" y="134137"/>
                  </a:lnTo>
                  <a:lnTo>
                    <a:pt x="981849" y="148678"/>
                  </a:lnTo>
                  <a:lnTo>
                    <a:pt x="1009319" y="156972"/>
                  </a:lnTo>
                  <a:lnTo>
                    <a:pt x="1016025" y="143357"/>
                  </a:lnTo>
                  <a:close/>
                </a:path>
                <a:path w="1341754" h="342900">
                  <a:moveTo>
                    <a:pt x="1024356" y="176885"/>
                  </a:moveTo>
                  <a:lnTo>
                    <a:pt x="858342" y="176885"/>
                  </a:lnTo>
                  <a:lnTo>
                    <a:pt x="858342" y="190906"/>
                  </a:lnTo>
                  <a:lnTo>
                    <a:pt x="932510" y="190906"/>
                  </a:lnTo>
                  <a:lnTo>
                    <a:pt x="932510" y="257149"/>
                  </a:lnTo>
                  <a:lnTo>
                    <a:pt x="949172" y="257149"/>
                  </a:lnTo>
                  <a:lnTo>
                    <a:pt x="949172" y="190906"/>
                  </a:lnTo>
                  <a:lnTo>
                    <a:pt x="1024356" y="190906"/>
                  </a:lnTo>
                  <a:lnTo>
                    <a:pt x="1024356" y="187248"/>
                  </a:lnTo>
                  <a:lnTo>
                    <a:pt x="1024356" y="176885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454400" y="11938000"/>
              <a:ext cx="6223000" cy="12700"/>
            </a:xfrm>
            <a:custGeom>
              <a:avLst/>
              <a:gdLst/>
              <a:ahLst/>
              <a:cxnLst/>
              <a:rect l="l" t="t" r="r" b="b"/>
              <a:pathLst>
                <a:path w="6223000" h="127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/>
          <p:nvPr/>
        </p:nvSpPr>
        <p:spPr>
          <a:xfrm>
            <a:off x="3454400" y="141478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5716424" y="12184492"/>
            <a:ext cx="532130" cy="188595"/>
          </a:xfrm>
          <a:custGeom>
            <a:avLst/>
            <a:gdLst/>
            <a:ahLst/>
            <a:cxnLst/>
            <a:rect l="l" t="t" r="r" b="b"/>
            <a:pathLst>
              <a:path w="532129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532129" h="188595">
                <a:moveTo>
                  <a:pt x="170484" y="108305"/>
                </a:moveTo>
                <a:lnTo>
                  <a:pt x="0" y="108305"/>
                </a:lnTo>
                <a:lnTo>
                  <a:pt x="0" y="129641"/>
                </a:lnTo>
                <a:lnTo>
                  <a:pt x="71120" y="129641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8305"/>
                </a:lnTo>
                <a:close/>
              </a:path>
              <a:path w="532129" h="188595">
                <a:moveTo>
                  <a:pt x="170484" y="119075"/>
                </a:moveTo>
                <a:lnTo>
                  <a:pt x="97942" y="119075"/>
                </a:lnTo>
                <a:lnTo>
                  <a:pt x="97942" y="129641"/>
                </a:lnTo>
                <a:lnTo>
                  <a:pt x="170484" y="129641"/>
                </a:lnTo>
                <a:lnTo>
                  <a:pt x="170484" y="119075"/>
                </a:lnTo>
                <a:close/>
              </a:path>
              <a:path w="532129" h="188595">
                <a:moveTo>
                  <a:pt x="46329" y="7111"/>
                </a:moveTo>
                <a:lnTo>
                  <a:pt x="19507" y="7111"/>
                </a:lnTo>
                <a:lnTo>
                  <a:pt x="19507" y="90423"/>
                </a:lnTo>
                <a:lnTo>
                  <a:pt x="150368" y="90423"/>
                </a:lnTo>
                <a:lnTo>
                  <a:pt x="150368" y="68884"/>
                </a:lnTo>
                <a:lnTo>
                  <a:pt x="46329" y="68884"/>
                </a:lnTo>
                <a:lnTo>
                  <a:pt x="46329" y="49580"/>
                </a:lnTo>
                <a:lnTo>
                  <a:pt x="150368" y="49580"/>
                </a:lnTo>
                <a:lnTo>
                  <a:pt x="150368" y="28447"/>
                </a:lnTo>
                <a:lnTo>
                  <a:pt x="46329" y="28447"/>
                </a:lnTo>
                <a:lnTo>
                  <a:pt x="46329" y="7111"/>
                </a:lnTo>
                <a:close/>
              </a:path>
              <a:path w="532129" h="188595">
                <a:moveTo>
                  <a:pt x="150368" y="49580"/>
                </a:moveTo>
                <a:lnTo>
                  <a:pt x="123545" y="49580"/>
                </a:lnTo>
                <a:lnTo>
                  <a:pt x="123545" y="68884"/>
                </a:lnTo>
                <a:lnTo>
                  <a:pt x="150368" y="68884"/>
                </a:lnTo>
                <a:lnTo>
                  <a:pt x="150368" y="49580"/>
                </a:lnTo>
                <a:close/>
              </a:path>
              <a:path w="532129" h="188595">
                <a:moveTo>
                  <a:pt x="150368" y="7111"/>
                </a:moveTo>
                <a:lnTo>
                  <a:pt x="123545" y="7111"/>
                </a:lnTo>
                <a:lnTo>
                  <a:pt x="123545" y="28447"/>
                </a:lnTo>
                <a:lnTo>
                  <a:pt x="150368" y="28447"/>
                </a:lnTo>
                <a:lnTo>
                  <a:pt x="150368" y="7111"/>
                </a:lnTo>
                <a:close/>
              </a:path>
              <a:path w="532129" h="188595">
                <a:moveTo>
                  <a:pt x="258454" y="124967"/>
                </a:moveTo>
                <a:lnTo>
                  <a:pt x="206638" y="124967"/>
                </a:lnTo>
                <a:lnTo>
                  <a:pt x="206638" y="186131"/>
                </a:lnTo>
                <a:lnTo>
                  <a:pt x="336686" y="186131"/>
                </a:lnTo>
                <a:lnTo>
                  <a:pt x="336686" y="164795"/>
                </a:lnTo>
                <a:lnTo>
                  <a:pt x="233257" y="164795"/>
                </a:lnTo>
                <a:lnTo>
                  <a:pt x="233257" y="145897"/>
                </a:lnTo>
                <a:lnTo>
                  <a:pt x="336686" y="145897"/>
                </a:lnTo>
                <a:lnTo>
                  <a:pt x="336686" y="132079"/>
                </a:lnTo>
                <a:lnTo>
                  <a:pt x="258454" y="132079"/>
                </a:lnTo>
                <a:lnTo>
                  <a:pt x="258454" y="124967"/>
                </a:lnTo>
                <a:close/>
              </a:path>
              <a:path w="532129" h="188595">
                <a:moveTo>
                  <a:pt x="336686" y="145897"/>
                </a:moveTo>
                <a:lnTo>
                  <a:pt x="310270" y="145897"/>
                </a:lnTo>
                <a:lnTo>
                  <a:pt x="310270" y="164795"/>
                </a:lnTo>
                <a:lnTo>
                  <a:pt x="336686" y="164795"/>
                </a:lnTo>
                <a:lnTo>
                  <a:pt x="336686" y="145897"/>
                </a:lnTo>
                <a:close/>
              </a:path>
              <a:path w="532129" h="188595">
                <a:moveTo>
                  <a:pt x="285480" y="103428"/>
                </a:moveTo>
                <a:lnTo>
                  <a:pt x="258454" y="103428"/>
                </a:lnTo>
                <a:lnTo>
                  <a:pt x="258454" y="132079"/>
                </a:lnTo>
                <a:lnTo>
                  <a:pt x="285480" y="132079"/>
                </a:lnTo>
                <a:lnTo>
                  <a:pt x="285480" y="103428"/>
                </a:lnTo>
                <a:close/>
              </a:path>
              <a:path w="532129" h="188595">
                <a:moveTo>
                  <a:pt x="336686" y="124967"/>
                </a:moveTo>
                <a:lnTo>
                  <a:pt x="285480" y="124967"/>
                </a:lnTo>
                <a:lnTo>
                  <a:pt x="285480" y="132079"/>
                </a:lnTo>
                <a:lnTo>
                  <a:pt x="336686" y="132079"/>
                </a:lnTo>
                <a:lnTo>
                  <a:pt x="336686" y="124967"/>
                </a:lnTo>
                <a:close/>
              </a:path>
              <a:path w="532129" h="188595">
                <a:moveTo>
                  <a:pt x="357006" y="87985"/>
                </a:moveTo>
                <a:lnTo>
                  <a:pt x="186928" y="87985"/>
                </a:lnTo>
                <a:lnTo>
                  <a:pt x="186928" y="109321"/>
                </a:lnTo>
                <a:lnTo>
                  <a:pt x="258454" y="109321"/>
                </a:lnTo>
                <a:lnTo>
                  <a:pt x="258454" y="103428"/>
                </a:lnTo>
                <a:lnTo>
                  <a:pt x="357006" y="103428"/>
                </a:lnTo>
                <a:lnTo>
                  <a:pt x="357006" y="87985"/>
                </a:lnTo>
                <a:close/>
              </a:path>
              <a:path w="532129" h="188595">
                <a:moveTo>
                  <a:pt x="357006" y="103428"/>
                </a:moveTo>
                <a:lnTo>
                  <a:pt x="285480" y="103428"/>
                </a:lnTo>
                <a:lnTo>
                  <a:pt x="285480" y="109321"/>
                </a:lnTo>
                <a:lnTo>
                  <a:pt x="357006" y="109321"/>
                </a:lnTo>
                <a:lnTo>
                  <a:pt x="357006" y="103428"/>
                </a:lnTo>
                <a:close/>
              </a:path>
              <a:path w="532129" h="188595">
                <a:moveTo>
                  <a:pt x="225739" y="54863"/>
                </a:moveTo>
                <a:lnTo>
                  <a:pt x="203184" y="54863"/>
                </a:lnTo>
                <a:lnTo>
                  <a:pt x="203184" y="76403"/>
                </a:lnTo>
                <a:lnTo>
                  <a:pt x="340547" y="76403"/>
                </a:lnTo>
                <a:lnTo>
                  <a:pt x="340547" y="68884"/>
                </a:lnTo>
                <a:lnTo>
                  <a:pt x="225739" y="68884"/>
                </a:lnTo>
                <a:lnTo>
                  <a:pt x="225739" y="54863"/>
                </a:lnTo>
                <a:close/>
              </a:path>
              <a:path w="532129" h="188595">
                <a:moveTo>
                  <a:pt x="252764" y="13004"/>
                </a:moveTo>
                <a:lnTo>
                  <a:pt x="225739" y="13004"/>
                </a:lnTo>
                <a:lnTo>
                  <a:pt x="225739" y="68884"/>
                </a:lnTo>
                <a:lnTo>
                  <a:pt x="252764" y="68884"/>
                </a:lnTo>
                <a:lnTo>
                  <a:pt x="252764" y="13004"/>
                </a:lnTo>
                <a:close/>
              </a:path>
              <a:path w="532129" h="188595">
                <a:moveTo>
                  <a:pt x="290966" y="54863"/>
                </a:moveTo>
                <a:lnTo>
                  <a:pt x="252764" y="54863"/>
                </a:lnTo>
                <a:lnTo>
                  <a:pt x="252764" y="68884"/>
                </a:lnTo>
                <a:lnTo>
                  <a:pt x="290966" y="68884"/>
                </a:lnTo>
                <a:lnTo>
                  <a:pt x="290966" y="54863"/>
                </a:lnTo>
                <a:close/>
              </a:path>
              <a:path w="532129" h="188595">
                <a:moveTo>
                  <a:pt x="317992" y="13004"/>
                </a:moveTo>
                <a:lnTo>
                  <a:pt x="290966" y="13004"/>
                </a:lnTo>
                <a:lnTo>
                  <a:pt x="290966" y="68884"/>
                </a:lnTo>
                <a:lnTo>
                  <a:pt x="317992" y="68884"/>
                </a:lnTo>
                <a:lnTo>
                  <a:pt x="317992" y="13004"/>
                </a:lnTo>
                <a:close/>
              </a:path>
              <a:path w="532129" h="188595">
                <a:moveTo>
                  <a:pt x="340547" y="54863"/>
                </a:moveTo>
                <a:lnTo>
                  <a:pt x="317992" y="54863"/>
                </a:lnTo>
                <a:lnTo>
                  <a:pt x="317992" y="68884"/>
                </a:lnTo>
                <a:lnTo>
                  <a:pt x="340547" y="68884"/>
                </a:lnTo>
                <a:lnTo>
                  <a:pt x="340547" y="54863"/>
                </a:lnTo>
                <a:close/>
              </a:path>
              <a:path w="532129" h="188595">
                <a:moveTo>
                  <a:pt x="341969" y="5079"/>
                </a:moveTo>
                <a:lnTo>
                  <a:pt x="201761" y="5079"/>
                </a:lnTo>
                <a:lnTo>
                  <a:pt x="201761" y="26619"/>
                </a:lnTo>
                <a:lnTo>
                  <a:pt x="225739" y="26619"/>
                </a:lnTo>
                <a:lnTo>
                  <a:pt x="225739" y="13004"/>
                </a:lnTo>
                <a:lnTo>
                  <a:pt x="341969" y="13004"/>
                </a:lnTo>
                <a:lnTo>
                  <a:pt x="341969" y="5079"/>
                </a:lnTo>
                <a:close/>
              </a:path>
              <a:path w="532129" h="188595">
                <a:moveTo>
                  <a:pt x="290966" y="13004"/>
                </a:moveTo>
                <a:lnTo>
                  <a:pt x="252764" y="13004"/>
                </a:lnTo>
                <a:lnTo>
                  <a:pt x="252764" y="26619"/>
                </a:lnTo>
                <a:lnTo>
                  <a:pt x="290966" y="26619"/>
                </a:lnTo>
                <a:lnTo>
                  <a:pt x="290966" y="13004"/>
                </a:lnTo>
                <a:close/>
              </a:path>
              <a:path w="532129" h="188595">
                <a:moveTo>
                  <a:pt x="341969" y="13004"/>
                </a:moveTo>
                <a:lnTo>
                  <a:pt x="317992" y="13004"/>
                </a:lnTo>
                <a:lnTo>
                  <a:pt x="317992" y="26619"/>
                </a:lnTo>
                <a:lnTo>
                  <a:pt x="341969" y="26619"/>
                </a:lnTo>
                <a:lnTo>
                  <a:pt x="341969" y="13004"/>
                </a:lnTo>
                <a:close/>
              </a:path>
              <a:path w="532129" h="188595">
                <a:moveTo>
                  <a:pt x="531336" y="0"/>
                </a:moveTo>
                <a:lnTo>
                  <a:pt x="504310" y="0"/>
                </a:lnTo>
                <a:lnTo>
                  <a:pt x="504310" y="110134"/>
                </a:lnTo>
                <a:lnTo>
                  <a:pt x="531336" y="110134"/>
                </a:lnTo>
                <a:lnTo>
                  <a:pt x="531336" y="86359"/>
                </a:lnTo>
                <a:lnTo>
                  <a:pt x="513657" y="86359"/>
                </a:lnTo>
                <a:lnTo>
                  <a:pt x="513657" y="64820"/>
                </a:lnTo>
                <a:lnTo>
                  <a:pt x="531336" y="64820"/>
                </a:lnTo>
                <a:lnTo>
                  <a:pt x="531336" y="48564"/>
                </a:lnTo>
                <a:lnTo>
                  <a:pt x="512845" y="48564"/>
                </a:lnTo>
                <a:lnTo>
                  <a:pt x="512845" y="27228"/>
                </a:lnTo>
                <a:lnTo>
                  <a:pt x="531336" y="27228"/>
                </a:lnTo>
                <a:lnTo>
                  <a:pt x="531336" y="0"/>
                </a:lnTo>
                <a:close/>
              </a:path>
              <a:path w="532129" h="188595">
                <a:moveTo>
                  <a:pt x="470579" y="13614"/>
                </a:moveTo>
                <a:lnTo>
                  <a:pt x="381577" y="13614"/>
                </a:lnTo>
                <a:lnTo>
                  <a:pt x="381577" y="99974"/>
                </a:lnTo>
                <a:lnTo>
                  <a:pt x="470579" y="99974"/>
                </a:lnTo>
                <a:lnTo>
                  <a:pt x="470579" y="86359"/>
                </a:lnTo>
                <a:lnTo>
                  <a:pt x="464889" y="86359"/>
                </a:lnTo>
                <a:lnTo>
                  <a:pt x="464889" y="78841"/>
                </a:lnTo>
                <a:lnTo>
                  <a:pt x="408197" y="78841"/>
                </a:lnTo>
                <a:lnTo>
                  <a:pt x="408197" y="34950"/>
                </a:lnTo>
                <a:lnTo>
                  <a:pt x="464889" y="34950"/>
                </a:lnTo>
                <a:lnTo>
                  <a:pt x="464889" y="27228"/>
                </a:lnTo>
                <a:lnTo>
                  <a:pt x="470579" y="27228"/>
                </a:lnTo>
                <a:lnTo>
                  <a:pt x="470579" y="13614"/>
                </a:lnTo>
                <a:close/>
              </a:path>
              <a:path w="532129" h="188595">
                <a:moveTo>
                  <a:pt x="470579" y="64820"/>
                </a:moveTo>
                <a:lnTo>
                  <a:pt x="464889" y="64820"/>
                </a:lnTo>
                <a:lnTo>
                  <a:pt x="464889" y="86359"/>
                </a:lnTo>
                <a:lnTo>
                  <a:pt x="470579" y="86359"/>
                </a:lnTo>
                <a:lnTo>
                  <a:pt x="470579" y="64820"/>
                </a:lnTo>
                <a:close/>
              </a:path>
              <a:path w="532129" h="188595">
                <a:moveTo>
                  <a:pt x="504310" y="64820"/>
                </a:moveTo>
                <a:lnTo>
                  <a:pt x="470579" y="64820"/>
                </a:lnTo>
                <a:lnTo>
                  <a:pt x="470579" y="86359"/>
                </a:lnTo>
                <a:lnTo>
                  <a:pt x="504310" y="86359"/>
                </a:lnTo>
                <a:lnTo>
                  <a:pt x="504310" y="64820"/>
                </a:lnTo>
                <a:close/>
              </a:path>
              <a:path w="532129" h="188595">
                <a:moveTo>
                  <a:pt x="531336" y="64820"/>
                </a:moveTo>
                <a:lnTo>
                  <a:pt x="513657" y="64820"/>
                </a:lnTo>
                <a:lnTo>
                  <a:pt x="513657" y="86359"/>
                </a:lnTo>
                <a:lnTo>
                  <a:pt x="531336" y="86359"/>
                </a:lnTo>
                <a:lnTo>
                  <a:pt x="531336" y="64820"/>
                </a:lnTo>
                <a:close/>
              </a:path>
              <a:path w="532129" h="188595">
                <a:moveTo>
                  <a:pt x="464889" y="34950"/>
                </a:moveTo>
                <a:lnTo>
                  <a:pt x="443960" y="34950"/>
                </a:lnTo>
                <a:lnTo>
                  <a:pt x="443960" y="78841"/>
                </a:lnTo>
                <a:lnTo>
                  <a:pt x="464889" y="78841"/>
                </a:lnTo>
                <a:lnTo>
                  <a:pt x="464889" y="64820"/>
                </a:lnTo>
                <a:lnTo>
                  <a:pt x="470579" y="64820"/>
                </a:lnTo>
                <a:lnTo>
                  <a:pt x="470579" y="48564"/>
                </a:lnTo>
                <a:lnTo>
                  <a:pt x="464889" y="48564"/>
                </a:lnTo>
                <a:lnTo>
                  <a:pt x="464889" y="34950"/>
                </a:lnTo>
                <a:close/>
              </a:path>
              <a:path w="532129" h="188595">
                <a:moveTo>
                  <a:pt x="470579" y="27228"/>
                </a:moveTo>
                <a:lnTo>
                  <a:pt x="464889" y="27228"/>
                </a:lnTo>
                <a:lnTo>
                  <a:pt x="464889" y="48564"/>
                </a:lnTo>
                <a:lnTo>
                  <a:pt x="470579" y="48564"/>
                </a:lnTo>
                <a:lnTo>
                  <a:pt x="470579" y="27228"/>
                </a:lnTo>
                <a:close/>
              </a:path>
              <a:path w="532129" h="188595">
                <a:moveTo>
                  <a:pt x="504310" y="27228"/>
                </a:moveTo>
                <a:lnTo>
                  <a:pt x="470579" y="27228"/>
                </a:lnTo>
                <a:lnTo>
                  <a:pt x="470579" y="48564"/>
                </a:lnTo>
                <a:lnTo>
                  <a:pt x="504310" y="48564"/>
                </a:lnTo>
                <a:lnTo>
                  <a:pt x="504310" y="27228"/>
                </a:lnTo>
                <a:close/>
              </a:path>
              <a:path w="532129" h="188595">
                <a:moveTo>
                  <a:pt x="531336" y="27228"/>
                </a:moveTo>
                <a:lnTo>
                  <a:pt x="512845" y="27228"/>
                </a:lnTo>
                <a:lnTo>
                  <a:pt x="512845" y="48564"/>
                </a:lnTo>
                <a:lnTo>
                  <a:pt x="531336" y="48564"/>
                </a:lnTo>
                <a:lnTo>
                  <a:pt x="531336" y="27228"/>
                </a:lnTo>
                <a:close/>
              </a:path>
              <a:path w="532129" h="188595">
                <a:moveTo>
                  <a:pt x="467531" y="115011"/>
                </a:moveTo>
                <a:lnTo>
                  <a:pt x="440664" y="117497"/>
                </a:lnTo>
                <a:lnTo>
                  <a:pt x="420389" y="124688"/>
                </a:lnTo>
                <a:lnTo>
                  <a:pt x="407581" y="136185"/>
                </a:lnTo>
                <a:lnTo>
                  <a:pt x="403117" y="151587"/>
                </a:lnTo>
                <a:lnTo>
                  <a:pt x="407581" y="167074"/>
                </a:lnTo>
                <a:lnTo>
                  <a:pt x="420389" y="178561"/>
                </a:lnTo>
                <a:lnTo>
                  <a:pt x="440664" y="185705"/>
                </a:lnTo>
                <a:lnTo>
                  <a:pt x="467531" y="188163"/>
                </a:lnTo>
                <a:lnTo>
                  <a:pt x="494398" y="185705"/>
                </a:lnTo>
                <a:lnTo>
                  <a:pt x="514673" y="178561"/>
                </a:lnTo>
                <a:lnTo>
                  <a:pt x="526851" y="167639"/>
                </a:lnTo>
                <a:lnTo>
                  <a:pt x="467531" y="167639"/>
                </a:lnTo>
                <a:lnTo>
                  <a:pt x="451402" y="166646"/>
                </a:lnTo>
                <a:lnTo>
                  <a:pt x="439693" y="163652"/>
                </a:lnTo>
                <a:lnTo>
                  <a:pt x="432555" y="158638"/>
                </a:lnTo>
                <a:lnTo>
                  <a:pt x="430142" y="151587"/>
                </a:lnTo>
                <a:lnTo>
                  <a:pt x="432555" y="144567"/>
                </a:lnTo>
                <a:lnTo>
                  <a:pt x="439693" y="139623"/>
                </a:lnTo>
                <a:lnTo>
                  <a:pt x="451402" y="136699"/>
                </a:lnTo>
                <a:lnTo>
                  <a:pt x="467531" y="135737"/>
                </a:lnTo>
                <a:lnTo>
                  <a:pt x="526983" y="135737"/>
                </a:lnTo>
                <a:lnTo>
                  <a:pt x="514673" y="124688"/>
                </a:lnTo>
                <a:lnTo>
                  <a:pt x="494398" y="117497"/>
                </a:lnTo>
                <a:lnTo>
                  <a:pt x="467531" y="115011"/>
                </a:lnTo>
                <a:close/>
              </a:path>
              <a:path w="532129" h="188595">
                <a:moveTo>
                  <a:pt x="526983" y="135737"/>
                </a:moveTo>
                <a:lnTo>
                  <a:pt x="467531" y="135737"/>
                </a:lnTo>
                <a:lnTo>
                  <a:pt x="483777" y="136699"/>
                </a:lnTo>
                <a:lnTo>
                  <a:pt x="495547" y="139623"/>
                </a:lnTo>
                <a:lnTo>
                  <a:pt x="502707" y="144567"/>
                </a:lnTo>
                <a:lnTo>
                  <a:pt x="505123" y="151587"/>
                </a:lnTo>
                <a:lnTo>
                  <a:pt x="502707" y="158638"/>
                </a:lnTo>
                <a:lnTo>
                  <a:pt x="495547" y="163652"/>
                </a:lnTo>
                <a:lnTo>
                  <a:pt x="483777" y="166646"/>
                </a:lnTo>
                <a:lnTo>
                  <a:pt x="467531" y="167639"/>
                </a:lnTo>
                <a:lnTo>
                  <a:pt x="526851" y="167639"/>
                </a:lnTo>
                <a:lnTo>
                  <a:pt x="527481" y="167074"/>
                </a:lnTo>
                <a:lnTo>
                  <a:pt x="531945" y="151587"/>
                </a:lnTo>
                <a:lnTo>
                  <a:pt x="527481" y="136185"/>
                </a:lnTo>
                <a:lnTo>
                  <a:pt x="526983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5724688" y="12773659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7825" y="17881"/>
                </a:moveTo>
                <a:lnTo>
                  <a:pt x="73558" y="17881"/>
                </a:lnTo>
                <a:lnTo>
                  <a:pt x="73558" y="25603"/>
                </a:lnTo>
                <a:lnTo>
                  <a:pt x="68132" y="42957"/>
                </a:lnTo>
                <a:lnTo>
                  <a:pt x="53771" y="57912"/>
                </a:lnTo>
                <a:lnTo>
                  <a:pt x="33353" y="69208"/>
                </a:lnTo>
                <a:lnTo>
                  <a:pt x="9753" y="75590"/>
                </a:lnTo>
                <a:lnTo>
                  <a:pt x="16255" y="89001"/>
                </a:lnTo>
                <a:lnTo>
                  <a:pt x="43097" y="81067"/>
                </a:lnTo>
                <a:lnTo>
                  <a:pt x="66090" y="67284"/>
                </a:lnTo>
                <a:lnTo>
                  <a:pt x="82149" y="48510"/>
                </a:lnTo>
                <a:lnTo>
                  <a:pt x="82994" y="45305"/>
                </a:lnTo>
                <a:lnTo>
                  <a:pt x="77825" y="25603"/>
                </a:lnTo>
                <a:lnTo>
                  <a:pt x="77825" y="17881"/>
                </a:lnTo>
                <a:close/>
              </a:path>
              <a:path w="727710" h="183515">
                <a:moveTo>
                  <a:pt x="92252" y="17881"/>
                </a:moveTo>
                <a:lnTo>
                  <a:pt x="88188" y="17881"/>
                </a:lnTo>
                <a:lnTo>
                  <a:pt x="88188" y="25603"/>
                </a:lnTo>
                <a:lnTo>
                  <a:pt x="82994" y="45305"/>
                </a:lnTo>
                <a:lnTo>
                  <a:pt x="83835" y="48510"/>
                </a:lnTo>
                <a:lnTo>
                  <a:pt x="99847" y="67284"/>
                </a:lnTo>
                <a:lnTo>
                  <a:pt x="122831" y="81067"/>
                </a:lnTo>
                <a:lnTo>
                  <a:pt x="149758" y="89001"/>
                </a:lnTo>
                <a:lnTo>
                  <a:pt x="156057" y="75590"/>
                </a:lnTo>
                <a:lnTo>
                  <a:pt x="132543" y="69208"/>
                </a:lnTo>
                <a:lnTo>
                  <a:pt x="112115" y="57912"/>
                </a:lnTo>
                <a:lnTo>
                  <a:pt x="97707" y="42957"/>
                </a:lnTo>
                <a:lnTo>
                  <a:pt x="92252" y="25603"/>
                </a:lnTo>
                <a:lnTo>
                  <a:pt x="92252" y="17881"/>
                </a:lnTo>
                <a:close/>
              </a:path>
              <a:path w="727710" h="183515">
                <a:moveTo>
                  <a:pt x="88188" y="17881"/>
                </a:moveTo>
                <a:lnTo>
                  <a:pt x="77825" y="17881"/>
                </a:lnTo>
                <a:lnTo>
                  <a:pt x="77825" y="25603"/>
                </a:lnTo>
                <a:lnTo>
                  <a:pt x="82994" y="45305"/>
                </a:lnTo>
                <a:lnTo>
                  <a:pt x="88188" y="25603"/>
                </a:lnTo>
                <a:lnTo>
                  <a:pt x="88188" y="17881"/>
                </a:lnTo>
                <a:close/>
              </a:path>
              <a:path w="727710" h="183515">
                <a:moveTo>
                  <a:pt x="149961" y="11175"/>
                </a:moveTo>
                <a:lnTo>
                  <a:pt x="15443" y="11175"/>
                </a:lnTo>
                <a:lnTo>
                  <a:pt x="15443" y="24790"/>
                </a:lnTo>
                <a:lnTo>
                  <a:pt x="73558" y="24790"/>
                </a:lnTo>
                <a:lnTo>
                  <a:pt x="73558" y="17881"/>
                </a:lnTo>
                <a:lnTo>
                  <a:pt x="149961" y="17881"/>
                </a:lnTo>
                <a:lnTo>
                  <a:pt x="149961" y="11175"/>
                </a:lnTo>
                <a:close/>
              </a:path>
              <a:path w="727710" h="183515">
                <a:moveTo>
                  <a:pt x="149961" y="17881"/>
                </a:moveTo>
                <a:lnTo>
                  <a:pt x="92252" y="17881"/>
                </a:lnTo>
                <a:lnTo>
                  <a:pt x="92252" y="24790"/>
                </a:lnTo>
                <a:lnTo>
                  <a:pt x="149961" y="24790"/>
                </a:lnTo>
                <a:lnTo>
                  <a:pt x="149961" y="17881"/>
                </a:lnTo>
                <a:close/>
              </a:path>
              <a:path w="727710" h="183515">
                <a:moveTo>
                  <a:pt x="90830" y="113385"/>
                </a:moveTo>
                <a:lnTo>
                  <a:pt x="74167" y="113385"/>
                </a:lnTo>
                <a:lnTo>
                  <a:pt x="74167" y="183489"/>
                </a:lnTo>
                <a:lnTo>
                  <a:pt x="90830" y="183489"/>
                </a:lnTo>
                <a:lnTo>
                  <a:pt x="90830" y="113385"/>
                </a:lnTo>
                <a:close/>
              </a:path>
              <a:path w="727710" h="183515">
                <a:moveTo>
                  <a:pt x="166014" y="104444"/>
                </a:moveTo>
                <a:lnTo>
                  <a:pt x="0" y="104444"/>
                </a:lnTo>
                <a:lnTo>
                  <a:pt x="0" y="118262"/>
                </a:lnTo>
                <a:lnTo>
                  <a:pt x="74167" y="118262"/>
                </a:lnTo>
                <a:lnTo>
                  <a:pt x="74167" y="113385"/>
                </a:lnTo>
                <a:lnTo>
                  <a:pt x="166014" y="113385"/>
                </a:lnTo>
                <a:lnTo>
                  <a:pt x="166014" y="104444"/>
                </a:lnTo>
                <a:close/>
              </a:path>
              <a:path w="727710" h="183515">
                <a:moveTo>
                  <a:pt x="166014" y="113385"/>
                </a:moveTo>
                <a:lnTo>
                  <a:pt x="90830" y="113385"/>
                </a:lnTo>
                <a:lnTo>
                  <a:pt x="90830" y="118262"/>
                </a:lnTo>
                <a:lnTo>
                  <a:pt x="166014" y="118262"/>
                </a:lnTo>
                <a:lnTo>
                  <a:pt x="166014" y="113385"/>
                </a:lnTo>
                <a:close/>
              </a:path>
              <a:path w="727710" h="183515">
                <a:moveTo>
                  <a:pt x="224520" y="126796"/>
                </a:moveTo>
                <a:lnTo>
                  <a:pt x="207857" y="126796"/>
                </a:lnTo>
                <a:lnTo>
                  <a:pt x="207857" y="179425"/>
                </a:lnTo>
                <a:lnTo>
                  <a:pt x="334654" y="179425"/>
                </a:lnTo>
                <a:lnTo>
                  <a:pt x="334654" y="170484"/>
                </a:lnTo>
                <a:lnTo>
                  <a:pt x="224520" y="170484"/>
                </a:lnTo>
                <a:lnTo>
                  <a:pt x="224520" y="126796"/>
                </a:lnTo>
                <a:close/>
              </a:path>
              <a:path w="727710" h="183515">
                <a:moveTo>
                  <a:pt x="334654" y="165608"/>
                </a:moveTo>
                <a:lnTo>
                  <a:pt x="224520" y="165608"/>
                </a:lnTo>
                <a:lnTo>
                  <a:pt x="224520" y="170484"/>
                </a:lnTo>
                <a:lnTo>
                  <a:pt x="334654" y="170484"/>
                </a:lnTo>
                <a:lnTo>
                  <a:pt x="334654" y="165608"/>
                </a:lnTo>
                <a:close/>
              </a:path>
              <a:path w="727710" h="183515">
                <a:moveTo>
                  <a:pt x="279587" y="102209"/>
                </a:moveTo>
                <a:lnTo>
                  <a:pt x="262721" y="102209"/>
                </a:lnTo>
                <a:lnTo>
                  <a:pt x="262721" y="144475"/>
                </a:lnTo>
                <a:lnTo>
                  <a:pt x="279587" y="144475"/>
                </a:lnTo>
                <a:lnTo>
                  <a:pt x="279587" y="102209"/>
                </a:lnTo>
                <a:close/>
              </a:path>
              <a:path w="727710" h="183515">
                <a:moveTo>
                  <a:pt x="353145" y="93675"/>
                </a:moveTo>
                <a:lnTo>
                  <a:pt x="186724" y="93675"/>
                </a:lnTo>
                <a:lnTo>
                  <a:pt x="186724" y="107492"/>
                </a:lnTo>
                <a:lnTo>
                  <a:pt x="262721" y="107492"/>
                </a:lnTo>
                <a:lnTo>
                  <a:pt x="262721" y="102209"/>
                </a:lnTo>
                <a:lnTo>
                  <a:pt x="353145" y="102209"/>
                </a:lnTo>
                <a:lnTo>
                  <a:pt x="353145" y="93675"/>
                </a:lnTo>
                <a:close/>
              </a:path>
              <a:path w="727710" h="183515">
                <a:moveTo>
                  <a:pt x="353145" y="102209"/>
                </a:moveTo>
                <a:lnTo>
                  <a:pt x="279587" y="102209"/>
                </a:lnTo>
                <a:lnTo>
                  <a:pt x="279587" y="107492"/>
                </a:lnTo>
                <a:lnTo>
                  <a:pt x="353145" y="107492"/>
                </a:lnTo>
                <a:lnTo>
                  <a:pt x="353145" y="102209"/>
                </a:lnTo>
                <a:close/>
              </a:path>
              <a:path w="727710" h="183515">
                <a:moveTo>
                  <a:pt x="331606" y="8331"/>
                </a:moveTo>
                <a:lnTo>
                  <a:pt x="208060" y="8331"/>
                </a:lnTo>
                <a:lnTo>
                  <a:pt x="208060" y="72948"/>
                </a:lnTo>
                <a:lnTo>
                  <a:pt x="331606" y="72948"/>
                </a:lnTo>
                <a:lnTo>
                  <a:pt x="331606" y="59334"/>
                </a:lnTo>
                <a:lnTo>
                  <a:pt x="224520" y="59334"/>
                </a:lnTo>
                <a:lnTo>
                  <a:pt x="224520" y="21945"/>
                </a:lnTo>
                <a:lnTo>
                  <a:pt x="331606" y="21945"/>
                </a:lnTo>
                <a:lnTo>
                  <a:pt x="331606" y="8331"/>
                </a:lnTo>
                <a:close/>
              </a:path>
              <a:path w="727710" h="183515">
                <a:moveTo>
                  <a:pt x="331606" y="21945"/>
                </a:moveTo>
                <a:lnTo>
                  <a:pt x="314944" y="21945"/>
                </a:lnTo>
                <a:lnTo>
                  <a:pt x="314944" y="59334"/>
                </a:lnTo>
                <a:lnTo>
                  <a:pt x="331606" y="59334"/>
                </a:lnTo>
                <a:lnTo>
                  <a:pt x="331606" y="21945"/>
                </a:lnTo>
                <a:close/>
              </a:path>
              <a:path w="727710" h="183515">
                <a:moveTo>
                  <a:pt x="423640" y="122732"/>
                </a:moveTo>
                <a:lnTo>
                  <a:pt x="406774" y="122732"/>
                </a:lnTo>
                <a:lnTo>
                  <a:pt x="406774" y="179425"/>
                </a:lnTo>
                <a:lnTo>
                  <a:pt x="529304" y="179425"/>
                </a:lnTo>
                <a:lnTo>
                  <a:pt x="529304" y="172720"/>
                </a:lnTo>
                <a:lnTo>
                  <a:pt x="423640" y="172720"/>
                </a:lnTo>
                <a:lnTo>
                  <a:pt x="423640" y="122732"/>
                </a:lnTo>
                <a:close/>
              </a:path>
              <a:path w="727710" h="183515">
                <a:moveTo>
                  <a:pt x="529304" y="165608"/>
                </a:moveTo>
                <a:lnTo>
                  <a:pt x="423640" y="165608"/>
                </a:lnTo>
                <a:lnTo>
                  <a:pt x="423640" y="172720"/>
                </a:lnTo>
                <a:lnTo>
                  <a:pt x="529304" y="172720"/>
                </a:lnTo>
                <a:lnTo>
                  <a:pt x="529304" y="165608"/>
                </a:lnTo>
                <a:close/>
              </a:path>
              <a:path w="727710" h="183515">
                <a:moveTo>
                  <a:pt x="524833" y="0"/>
                </a:moveTo>
                <a:lnTo>
                  <a:pt x="507968" y="0"/>
                </a:lnTo>
                <a:lnTo>
                  <a:pt x="507968" y="135940"/>
                </a:lnTo>
                <a:lnTo>
                  <a:pt x="524833" y="135940"/>
                </a:lnTo>
                <a:lnTo>
                  <a:pt x="524833" y="65430"/>
                </a:lnTo>
                <a:lnTo>
                  <a:pt x="513251" y="65430"/>
                </a:lnTo>
                <a:lnTo>
                  <a:pt x="513251" y="51612"/>
                </a:lnTo>
                <a:lnTo>
                  <a:pt x="524833" y="51612"/>
                </a:lnTo>
                <a:lnTo>
                  <a:pt x="524833" y="0"/>
                </a:lnTo>
                <a:close/>
              </a:path>
              <a:path w="727710" h="183515">
                <a:moveTo>
                  <a:pt x="399459" y="11988"/>
                </a:moveTo>
                <a:lnTo>
                  <a:pt x="382797" y="11988"/>
                </a:lnTo>
                <a:lnTo>
                  <a:pt x="382797" y="104648"/>
                </a:lnTo>
                <a:lnTo>
                  <a:pt x="465702" y="104648"/>
                </a:lnTo>
                <a:lnTo>
                  <a:pt x="465702" y="90830"/>
                </a:lnTo>
                <a:lnTo>
                  <a:pt x="399459" y="90830"/>
                </a:lnTo>
                <a:lnTo>
                  <a:pt x="399459" y="57708"/>
                </a:lnTo>
                <a:lnTo>
                  <a:pt x="460419" y="57708"/>
                </a:lnTo>
                <a:lnTo>
                  <a:pt x="460419" y="51612"/>
                </a:lnTo>
                <a:lnTo>
                  <a:pt x="465702" y="51612"/>
                </a:lnTo>
                <a:lnTo>
                  <a:pt x="465702" y="44500"/>
                </a:lnTo>
                <a:lnTo>
                  <a:pt x="399459" y="44500"/>
                </a:lnTo>
                <a:lnTo>
                  <a:pt x="399459" y="11988"/>
                </a:lnTo>
                <a:close/>
              </a:path>
              <a:path w="727710" h="183515">
                <a:moveTo>
                  <a:pt x="460419" y="57708"/>
                </a:moveTo>
                <a:lnTo>
                  <a:pt x="449243" y="57708"/>
                </a:lnTo>
                <a:lnTo>
                  <a:pt x="449243" y="90830"/>
                </a:lnTo>
                <a:lnTo>
                  <a:pt x="465702" y="90830"/>
                </a:lnTo>
                <a:lnTo>
                  <a:pt x="465702" y="65430"/>
                </a:lnTo>
                <a:lnTo>
                  <a:pt x="460419" y="65430"/>
                </a:lnTo>
                <a:lnTo>
                  <a:pt x="460419" y="57708"/>
                </a:lnTo>
                <a:close/>
              </a:path>
              <a:path w="727710" h="183515">
                <a:moveTo>
                  <a:pt x="465702" y="51612"/>
                </a:moveTo>
                <a:lnTo>
                  <a:pt x="460419" y="51612"/>
                </a:lnTo>
                <a:lnTo>
                  <a:pt x="460419" y="65430"/>
                </a:lnTo>
                <a:lnTo>
                  <a:pt x="465702" y="65430"/>
                </a:lnTo>
                <a:lnTo>
                  <a:pt x="465702" y="51612"/>
                </a:lnTo>
                <a:close/>
              </a:path>
              <a:path w="727710" h="183515">
                <a:moveTo>
                  <a:pt x="507968" y="51612"/>
                </a:moveTo>
                <a:lnTo>
                  <a:pt x="465702" y="51612"/>
                </a:lnTo>
                <a:lnTo>
                  <a:pt x="465702" y="65430"/>
                </a:lnTo>
                <a:lnTo>
                  <a:pt x="507968" y="65430"/>
                </a:lnTo>
                <a:lnTo>
                  <a:pt x="507968" y="51612"/>
                </a:lnTo>
                <a:close/>
              </a:path>
              <a:path w="727710" h="183515">
                <a:moveTo>
                  <a:pt x="524833" y="51612"/>
                </a:moveTo>
                <a:lnTo>
                  <a:pt x="513251" y="51612"/>
                </a:lnTo>
                <a:lnTo>
                  <a:pt x="513251" y="65430"/>
                </a:lnTo>
                <a:lnTo>
                  <a:pt x="524833" y="65430"/>
                </a:lnTo>
                <a:lnTo>
                  <a:pt x="524833" y="51612"/>
                </a:lnTo>
                <a:close/>
              </a:path>
              <a:path w="727710" h="183515">
                <a:moveTo>
                  <a:pt x="465702" y="11988"/>
                </a:moveTo>
                <a:lnTo>
                  <a:pt x="449243" y="11988"/>
                </a:lnTo>
                <a:lnTo>
                  <a:pt x="449243" y="44500"/>
                </a:lnTo>
                <a:lnTo>
                  <a:pt x="465702" y="44500"/>
                </a:lnTo>
                <a:lnTo>
                  <a:pt x="465702" y="11988"/>
                </a:lnTo>
                <a:close/>
              </a:path>
              <a:path w="727710" h="183515">
                <a:moveTo>
                  <a:pt x="635358" y="26619"/>
                </a:moveTo>
                <a:lnTo>
                  <a:pt x="568912" y="26619"/>
                </a:lnTo>
                <a:lnTo>
                  <a:pt x="568912" y="40436"/>
                </a:lnTo>
                <a:lnTo>
                  <a:pt x="718061" y="40436"/>
                </a:lnTo>
                <a:lnTo>
                  <a:pt x="718061" y="35153"/>
                </a:lnTo>
                <a:lnTo>
                  <a:pt x="635358" y="35153"/>
                </a:lnTo>
                <a:lnTo>
                  <a:pt x="635358" y="26619"/>
                </a:lnTo>
                <a:close/>
              </a:path>
              <a:path w="727710" h="183515">
                <a:moveTo>
                  <a:pt x="652021" y="2844"/>
                </a:moveTo>
                <a:lnTo>
                  <a:pt x="635358" y="2844"/>
                </a:lnTo>
                <a:lnTo>
                  <a:pt x="635358" y="35153"/>
                </a:lnTo>
                <a:lnTo>
                  <a:pt x="652021" y="35153"/>
                </a:lnTo>
                <a:lnTo>
                  <a:pt x="652021" y="2844"/>
                </a:lnTo>
                <a:close/>
              </a:path>
              <a:path w="727710" h="183515">
                <a:moveTo>
                  <a:pt x="718061" y="26619"/>
                </a:moveTo>
                <a:lnTo>
                  <a:pt x="652021" y="26619"/>
                </a:lnTo>
                <a:lnTo>
                  <a:pt x="652021" y="35153"/>
                </a:lnTo>
                <a:lnTo>
                  <a:pt x="718061" y="35153"/>
                </a:lnTo>
                <a:lnTo>
                  <a:pt x="718061" y="26619"/>
                </a:lnTo>
                <a:close/>
              </a:path>
              <a:path w="727710" h="183515">
                <a:moveTo>
                  <a:pt x="635358" y="148132"/>
                </a:moveTo>
                <a:lnTo>
                  <a:pt x="560784" y="148132"/>
                </a:lnTo>
                <a:lnTo>
                  <a:pt x="560784" y="162153"/>
                </a:lnTo>
                <a:lnTo>
                  <a:pt x="727205" y="162153"/>
                </a:lnTo>
                <a:lnTo>
                  <a:pt x="727205" y="153619"/>
                </a:lnTo>
                <a:lnTo>
                  <a:pt x="635358" y="153619"/>
                </a:lnTo>
                <a:lnTo>
                  <a:pt x="635358" y="148132"/>
                </a:lnTo>
                <a:close/>
              </a:path>
              <a:path w="727710" h="183515">
                <a:moveTo>
                  <a:pt x="635358" y="121969"/>
                </a:moveTo>
                <a:lnTo>
                  <a:pt x="635358" y="153619"/>
                </a:lnTo>
                <a:lnTo>
                  <a:pt x="652021" y="153619"/>
                </a:lnTo>
                <a:lnTo>
                  <a:pt x="652021" y="122732"/>
                </a:lnTo>
                <a:lnTo>
                  <a:pt x="643486" y="122732"/>
                </a:lnTo>
                <a:lnTo>
                  <a:pt x="635358" y="121969"/>
                </a:lnTo>
                <a:close/>
              </a:path>
              <a:path w="727710" h="183515">
                <a:moveTo>
                  <a:pt x="727205" y="148132"/>
                </a:moveTo>
                <a:lnTo>
                  <a:pt x="652021" y="148132"/>
                </a:lnTo>
                <a:lnTo>
                  <a:pt x="652021" y="153619"/>
                </a:lnTo>
                <a:lnTo>
                  <a:pt x="727205" y="153619"/>
                </a:lnTo>
                <a:lnTo>
                  <a:pt x="727205" y="148132"/>
                </a:lnTo>
                <a:close/>
              </a:path>
              <a:path w="727710" h="183515">
                <a:moveTo>
                  <a:pt x="652021" y="119075"/>
                </a:moveTo>
                <a:lnTo>
                  <a:pt x="635358" y="119075"/>
                </a:lnTo>
                <a:lnTo>
                  <a:pt x="635358" y="121969"/>
                </a:lnTo>
                <a:lnTo>
                  <a:pt x="643486" y="122732"/>
                </a:lnTo>
                <a:lnTo>
                  <a:pt x="652021" y="121934"/>
                </a:lnTo>
                <a:lnTo>
                  <a:pt x="652021" y="119075"/>
                </a:lnTo>
                <a:close/>
              </a:path>
              <a:path w="727710" h="183515">
                <a:moveTo>
                  <a:pt x="652021" y="121934"/>
                </a:moveTo>
                <a:lnTo>
                  <a:pt x="643486" y="122732"/>
                </a:lnTo>
                <a:lnTo>
                  <a:pt x="652021" y="122732"/>
                </a:lnTo>
                <a:lnTo>
                  <a:pt x="652021" y="121934"/>
                </a:lnTo>
                <a:close/>
              </a:path>
              <a:path w="727710" h="183515">
                <a:moveTo>
                  <a:pt x="643486" y="52832"/>
                </a:moveTo>
                <a:lnTo>
                  <a:pt x="618518" y="55178"/>
                </a:lnTo>
                <a:lnTo>
                  <a:pt x="599646" y="62001"/>
                </a:lnTo>
                <a:lnTo>
                  <a:pt x="587708" y="72977"/>
                </a:lnTo>
                <a:lnTo>
                  <a:pt x="583542" y="87782"/>
                </a:lnTo>
                <a:lnTo>
                  <a:pt x="587708" y="102587"/>
                </a:lnTo>
                <a:lnTo>
                  <a:pt x="599646" y="113563"/>
                </a:lnTo>
                <a:lnTo>
                  <a:pt x="618518" y="120386"/>
                </a:lnTo>
                <a:lnTo>
                  <a:pt x="635358" y="121969"/>
                </a:lnTo>
                <a:lnTo>
                  <a:pt x="635358" y="119075"/>
                </a:lnTo>
                <a:lnTo>
                  <a:pt x="672210" y="119075"/>
                </a:lnTo>
                <a:lnTo>
                  <a:pt x="687504" y="113563"/>
                </a:lnTo>
                <a:lnTo>
                  <a:pt x="692127" y="109321"/>
                </a:lnTo>
                <a:lnTo>
                  <a:pt x="643486" y="109321"/>
                </a:lnTo>
                <a:lnTo>
                  <a:pt x="625525" y="107870"/>
                </a:lnTo>
                <a:lnTo>
                  <a:pt x="611965" y="103657"/>
                </a:lnTo>
                <a:lnTo>
                  <a:pt x="603396" y="96891"/>
                </a:lnTo>
                <a:lnTo>
                  <a:pt x="600408" y="87782"/>
                </a:lnTo>
                <a:lnTo>
                  <a:pt x="603396" y="78641"/>
                </a:lnTo>
                <a:lnTo>
                  <a:pt x="611965" y="71805"/>
                </a:lnTo>
                <a:lnTo>
                  <a:pt x="625525" y="67522"/>
                </a:lnTo>
                <a:lnTo>
                  <a:pt x="643486" y="66040"/>
                </a:lnTo>
                <a:lnTo>
                  <a:pt x="691905" y="66040"/>
                </a:lnTo>
                <a:lnTo>
                  <a:pt x="687504" y="62001"/>
                </a:lnTo>
                <a:lnTo>
                  <a:pt x="668572" y="55178"/>
                </a:lnTo>
                <a:lnTo>
                  <a:pt x="643486" y="52832"/>
                </a:lnTo>
                <a:close/>
              </a:path>
              <a:path w="727710" h="183515">
                <a:moveTo>
                  <a:pt x="672210" y="119075"/>
                </a:moveTo>
                <a:lnTo>
                  <a:pt x="652021" y="119075"/>
                </a:lnTo>
                <a:lnTo>
                  <a:pt x="652021" y="121934"/>
                </a:lnTo>
                <a:lnTo>
                  <a:pt x="668572" y="120386"/>
                </a:lnTo>
                <a:lnTo>
                  <a:pt x="672210" y="119075"/>
                </a:lnTo>
                <a:close/>
              </a:path>
              <a:path w="727710" h="183515">
                <a:moveTo>
                  <a:pt x="691905" y="66040"/>
                </a:moveTo>
                <a:lnTo>
                  <a:pt x="643486" y="66040"/>
                </a:lnTo>
                <a:lnTo>
                  <a:pt x="661533" y="67522"/>
                </a:lnTo>
                <a:lnTo>
                  <a:pt x="675084" y="71805"/>
                </a:lnTo>
                <a:lnTo>
                  <a:pt x="683606" y="78641"/>
                </a:lnTo>
                <a:lnTo>
                  <a:pt x="686565" y="87782"/>
                </a:lnTo>
                <a:lnTo>
                  <a:pt x="683606" y="96891"/>
                </a:lnTo>
                <a:lnTo>
                  <a:pt x="675084" y="103657"/>
                </a:lnTo>
                <a:lnTo>
                  <a:pt x="661533" y="107870"/>
                </a:lnTo>
                <a:lnTo>
                  <a:pt x="643486" y="109321"/>
                </a:lnTo>
                <a:lnTo>
                  <a:pt x="692127" y="109321"/>
                </a:lnTo>
                <a:lnTo>
                  <a:pt x="699465" y="102587"/>
                </a:lnTo>
                <a:lnTo>
                  <a:pt x="703633" y="87782"/>
                </a:lnTo>
                <a:lnTo>
                  <a:pt x="699465" y="72977"/>
                </a:lnTo>
                <a:lnTo>
                  <a:pt x="691905" y="6604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6756688" y="12791497"/>
            <a:ext cx="666750" cy="152400"/>
          </a:xfrm>
          <a:custGeom>
            <a:avLst/>
            <a:gdLst/>
            <a:ahLst/>
            <a:cxnLst/>
            <a:rect l="l" t="t" r="r" b="b"/>
            <a:pathLst>
              <a:path w="666750" h="152400">
                <a:moveTo>
                  <a:pt x="18761" y="112568"/>
                </a:moveTo>
                <a:lnTo>
                  <a:pt x="1154" y="112568"/>
                </a:lnTo>
                <a:lnTo>
                  <a:pt x="2309" y="120361"/>
                </a:lnTo>
                <a:lnTo>
                  <a:pt x="31389" y="150187"/>
                </a:lnTo>
                <a:lnTo>
                  <a:pt x="38773" y="151822"/>
                </a:lnTo>
                <a:lnTo>
                  <a:pt x="55370" y="151822"/>
                </a:lnTo>
                <a:lnTo>
                  <a:pt x="62826" y="150018"/>
                </a:lnTo>
                <a:lnTo>
                  <a:pt x="76055" y="142802"/>
                </a:lnTo>
                <a:lnTo>
                  <a:pt x="81684" y="137511"/>
                </a:lnTo>
                <a:lnTo>
                  <a:pt x="82719" y="135947"/>
                </a:lnTo>
                <a:lnTo>
                  <a:pt x="39254" y="135947"/>
                </a:lnTo>
                <a:lnTo>
                  <a:pt x="32976" y="133758"/>
                </a:lnTo>
                <a:lnTo>
                  <a:pt x="28214" y="129381"/>
                </a:lnTo>
                <a:lnTo>
                  <a:pt x="23499" y="124955"/>
                </a:lnTo>
                <a:lnTo>
                  <a:pt x="20348" y="119351"/>
                </a:lnTo>
                <a:lnTo>
                  <a:pt x="18761" y="112568"/>
                </a:lnTo>
                <a:close/>
              </a:path>
              <a:path w="666750" h="152400">
                <a:moveTo>
                  <a:pt x="100514" y="78797"/>
                </a:moveTo>
                <a:lnTo>
                  <a:pt x="83993" y="78797"/>
                </a:lnTo>
                <a:lnTo>
                  <a:pt x="83370" y="91664"/>
                </a:lnTo>
                <a:lnTo>
                  <a:pt x="81503" y="102989"/>
                </a:lnTo>
                <a:lnTo>
                  <a:pt x="55147" y="135014"/>
                </a:lnTo>
                <a:lnTo>
                  <a:pt x="47047" y="135947"/>
                </a:lnTo>
                <a:lnTo>
                  <a:pt x="82719" y="135947"/>
                </a:lnTo>
                <a:lnTo>
                  <a:pt x="98623" y="96923"/>
                </a:lnTo>
                <a:lnTo>
                  <a:pt x="100464" y="79880"/>
                </a:lnTo>
                <a:lnTo>
                  <a:pt x="100514" y="78797"/>
                </a:lnTo>
                <a:close/>
              </a:path>
              <a:path w="666750" h="152400">
                <a:moveTo>
                  <a:pt x="49356" y="0"/>
                </a:moveTo>
                <a:lnTo>
                  <a:pt x="10150" y="16981"/>
                </a:lnTo>
                <a:lnTo>
                  <a:pt x="0" y="49356"/>
                </a:lnTo>
                <a:lnTo>
                  <a:pt x="392" y="56302"/>
                </a:lnTo>
                <a:lnTo>
                  <a:pt x="23244" y="92195"/>
                </a:lnTo>
                <a:lnTo>
                  <a:pt x="38003" y="98425"/>
                </a:lnTo>
                <a:lnTo>
                  <a:pt x="51569" y="98425"/>
                </a:lnTo>
                <a:lnTo>
                  <a:pt x="80337" y="82550"/>
                </a:lnTo>
                <a:lnTo>
                  <a:pt x="42718" y="82550"/>
                </a:lnTo>
                <a:lnTo>
                  <a:pt x="37306" y="81082"/>
                </a:lnTo>
                <a:lnTo>
                  <a:pt x="17318" y="55514"/>
                </a:lnTo>
                <a:lnTo>
                  <a:pt x="17437" y="42718"/>
                </a:lnTo>
                <a:lnTo>
                  <a:pt x="43295" y="15874"/>
                </a:lnTo>
                <a:lnTo>
                  <a:pt x="85249" y="15874"/>
                </a:lnTo>
                <a:lnTo>
                  <a:pt x="79134" y="9476"/>
                </a:lnTo>
                <a:lnTo>
                  <a:pt x="73602" y="5724"/>
                </a:lnTo>
                <a:lnTo>
                  <a:pt x="61479" y="1202"/>
                </a:lnTo>
                <a:lnTo>
                  <a:pt x="55418" y="48"/>
                </a:lnTo>
                <a:lnTo>
                  <a:pt x="49356" y="0"/>
                </a:lnTo>
                <a:close/>
              </a:path>
              <a:path w="666750" h="152400">
                <a:moveTo>
                  <a:pt x="85249" y="15874"/>
                </a:moveTo>
                <a:lnTo>
                  <a:pt x="55514" y="15874"/>
                </a:lnTo>
                <a:lnTo>
                  <a:pt x="60998" y="17438"/>
                </a:lnTo>
                <a:lnTo>
                  <a:pt x="70667" y="23692"/>
                </a:lnTo>
                <a:lnTo>
                  <a:pt x="74468" y="27781"/>
                </a:lnTo>
                <a:lnTo>
                  <a:pt x="77210" y="32832"/>
                </a:lnTo>
                <a:lnTo>
                  <a:pt x="80000" y="37883"/>
                </a:lnTo>
                <a:lnTo>
                  <a:pt x="81366" y="43182"/>
                </a:lnTo>
                <a:lnTo>
                  <a:pt x="81395" y="53445"/>
                </a:lnTo>
                <a:lnTo>
                  <a:pt x="80553" y="57655"/>
                </a:lnTo>
                <a:lnTo>
                  <a:pt x="53349" y="82550"/>
                </a:lnTo>
                <a:lnTo>
                  <a:pt x="80337" y="82550"/>
                </a:lnTo>
                <a:lnTo>
                  <a:pt x="82838" y="78797"/>
                </a:lnTo>
                <a:lnTo>
                  <a:pt x="100514" y="78797"/>
                </a:lnTo>
                <a:lnTo>
                  <a:pt x="100613" y="74756"/>
                </a:lnTo>
                <a:lnTo>
                  <a:pt x="96188" y="36007"/>
                </a:lnTo>
                <a:lnTo>
                  <a:pt x="89140" y="19915"/>
                </a:lnTo>
                <a:lnTo>
                  <a:pt x="85249" y="15874"/>
                </a:lnTo>
                <a:close/>
              </a:path>
              <a:path w="666750" h="152400">
                <a:moveTo>
                  <a:pt x="214330" y="2020"/>
                </a:moveTo>
                <a:lnTo>
                  <a:pt x="119657" y="2020"/>
                </a:lnTo>
                <a:lnTo>
                  <a:pt x="119657" y="17895"/>
                </a:lnTo>
                <a:lnTo>
                  <a:pt x="195857" y="17895"/>
                </a:lnTo>
                <a:lnTo>
                  <a:pt x="195857" y="19049"/>
                </a:lnTo>
                <a:lnTo>
                  <a:pt x="129760" y="149802"/>
                </a:lnTo>
                <a:lnTo>
                  <a:pt x="148521" y="149802"/>
                </a:lnTo>
                <a:lnTo>
                  <a:pt x="214330" y="18761"/>
                </a:lnTo>
                <a:lnTo>
                  <a:pt x="214330" y="2020"/>
                </a:lnTo>
                <a:close/>
              </a:path>
              <a:path w="666750" h="152400">
                <a:moveTo>
                  <a:pt x="334385" y="2020"/>
                </a:moveTo>
                <a:lnTo>
                  <a:pt x="239712" y="2020"/>
                </a:lnTo>
                <a:lnTo>
                  <a:pt x="239712" y="17895"/>
                </a:lnTo>
                <a:lnTo>
                  <a:pt x="315912" y="17895"/>
                </a:lnTo>
                <a:lnTo>
                  <a:pt x="315912" y="19049"/>
                </a:lnTo>
                <a:lnTo>
                  <a:pt x="249814" y="149802"/>
                </a:lnTo>
                <a:lnTo>
                  <a:pt x="268576" y="149802"/>
                </a:lnTo>
                <a:lnTo>
                  <a:pt x="334385" y="18761"/>
                </a:lnTo>
                <a:lnTo>
                  <a:pt x="334385" y="2020"/>
                </a:lnTo>
                <a:close/>
              </a:path>
              <a:path w="666750" h="152400">
                <a:moveTo>
                  <a:pt x="376904" y="112856"/>
                </a:moveTo>
                <a:lnTo>
                  <a:pt x="359586" y="112856"/>
                </a:lnTo>
                <a:lnTo>
                  <a:pt x="359971" y="120361"/>
                </a:lnTo>
                <a:lnTo>
                  <a:pt x="389388" y="150139"/>
                </a:lnTo>
                <a:lnTo>
                  <a:pt x="397013" y="151822"/>
                </a:lnTo>
                <a:lnTo>
                  <a:pt x="405479" y="151822"/>
                </a:lnTo>
                <a:lnTo>
                  <a:pt x="443151" y="135947"/>
                </a:lnTo>
                <a:lnTo>
                  <a:pt x="397927" y="135947"/>
                </a:lnTo>
                <a:lnTo>
                  <a:pt x="391432" y="133782"/>
                </a:lnTo>
                <a:lnTo>
                  <a:pt x="385997" y="129453"/>
                </a:lnTo>
                <a:lnTo>
                  <a:pt x="380609" y="125075"/>
                </a:lnTo>
                <a:lnTo>
                  <a:pt x="377578" y="119543"/>
                </a:lnTo>
                <a:lnTo>
                  <a:pt x="376904" y="112856"/>
                </a:lnTo>
                <a:close/>
              </a:path>
              <a:path w="666750" h="152400">
                <a:moveTo>
                  <a:pt x="443581" y="69224"/>
                </a:moveTo>
                <a:lnTo>
                  <a:pt x="399803" y="69224"/>
                </a:lnTo>
                <a:lnTo>
                  <a:pt x="410627" y="69320"/>
                </a:lnTo>
                <a:lnTo>
                  <a:pt x="416231" y="70812"/>
                </a:lnTo>
                <a:lnTo>
                  <a:pt x="426045" y="76681"/>
                </a:lnTo>
                <a:lnTo>
                  <a:pt x="429893" y="80697"/>
                </a:lnTo>
                <a:lnTo>
                  <a:pt x="432683" y="85797"/>
                </a:lnTo>
                <a:lnTo>
                  <a:pt x="435522" y="90848"/>
                </a:lnTo>
                <a:lnTo>
                  <a:pt x="436941" y="96596"/>
                </a:lnTo>
                <a:lnTo>
                  <a:pt x="436870" y="109636"/>
                </a:lnTo>
                <a:lnTo>
                  <a:pt x="435570" y="114997"/>
                </a:lnTo>
                <a:lnTo>
                  <a:pt x="430134" y="124955"/>
                </a:lnTo>
                <a:lnTo>
                  <a:pt x="426406" y="128852"/>
                </a:lnTo>
                <a:lnTo>
                  <a:pt x="416929" y="134528"/>
                </a:lnTo>
                <a:lnTo>
                  <a:pt x="411541" y="135947"/>
                </a:lnTo>
                <a:lnTo>
                  <a:pt x="443151" y="135947"/>
                </a:lnTo>
                <a:lnTo>
                  <a:pt x="454259" y="102754"/>
                </a:lnTo>
                <a:lnTo>
                  <a:pt x="453876" y="95773"/>
                </a:lnTo>
                <a:lnTo>
                  <a:pt x="452726" y="89188"/>
                </a:lnTo>
                <a:lnTo>
                  <a:pt x="450809" y="83000"/>
                </a:lnTo>
                <a:lnTo>
                  <a:pt x="448126" y="77210"/>
                </a:lnTo>
                <a:lnTo>
                  <a:pt x="444085" y="69753"/>
                </a:lnTo>
                <a:lnTo>
                  <a:pt x="443581" y="69224"/>
                </a:lnTo>
                <a:close/>
              </a:path>
              <a:path w="666750" h="152400">
                <a:moveTo>
                  <a:pt x="447620" y="2020"/>
                </a:moveTo>
                <a:lnTo>
                  <a:pt x="370843" y="2020"/>
                </a:lnTo>
                <a:lnTo>
                  <a:pt x="361895" y="74756"/>
                </a:lnTo>
                <a:lnTo>
                  <a:pt x="378636" y="76777"/>
                </a:lnTo>
                <a:lnTo>
                  <a:pt x="381715" y="74564"/>
                </a:lnTo>
                <a:lnTo>
                  <a:pt x="385636" y="72760"/>
                </a:lnTo>
                <a:lnTo>
                  <a:pt x="390398" y="71365"/>
                </a:lnTo>
                <a:lnTo>
                  <a:pt x="395161" y="69922"/>
                </a:lnTo>
                <a:lnTo>
                  <a:pt x="399803" y="69224"/>
                </a:lnTo>
                <a:lnTo>
                  <a:pt x="443581" y="69224"/>
                </a:lnTo>
                <a:lnTo>
                  <a:pt x="438504" y="63884"/>
                </a:lnTo>
                <a:lnTo>
                  <a:pt x="434504" y="61479"/>
                </a:lnTo>
                <a:lnTo>
                  <a:pt x="380657" y="61479"/>
                </a:lnTo>
                <a:lnTo>
                  <a:pt x="385852" y="17895"/>
                </a:lnTo>
                <a:lnTo>
                  <a:pt x="447620" y="17895"/>
                </a:lnTo>
                <a:lnTo>
                  <a:pt x="447620" y="2020"/>
                </a:lnTo>
                <a:close/>
              </a:path>
              <a:path w="666750" h="152400">
                <a:moveTo>
                  <a:pt x="416255" y="53109"/>
                </a:moveTo>
                <a:lnTo>
                  <a:pt x="402256" y="53109"/>
                </a:lnTo>
                <a:lnTo>
                  <a:pt x="397494" y="53902"/>
                </a:lnTo>
                <a:lnTo>
                  <a:pt x="388354" y="57077"/>
                </a:lnTo>
                <a:lnTo>
                  <a:pt x="384553" y="59074"/>
                </a:lnTo>
                <a:lnTo>
                  <a:pt x="381523" y="61479"/>
                </a:lnTo>
                <a:lnTo>
                  <a:pt x="434504" y="61479"/>
                </a:lnTo>
                <a:lnTo>
                  <a:pt x="431385" y="59603"/>
                </a:lnTo>
                <a:lnTo>
                  <a:pt x="424313" y="55273"/>
                </a:lnTo>
                <a:lnTo>
                  <a:pt x="416255" y="53109"/>
                </a:lnTo>
                <a:close/>
              </a:path>
              <a:path w="666750" h="152400">
                <a:moveTo>
                  <a:pt x="534879" y="20781"/>
                </a:moveTo>
                <a:lnTo>
                  <a:pt x="516983" y="20781"/>
                </a:lnTo>
                <a:lnTo>
                  <a:pt x="516983" y="149802"/>
                </a:lnTo>
                <a:lnTo>
                  <a:pt x="534879" y="149802"/>
                </a:lnTo>
                <a:lnTo>
                  <a:pt x="534879" y="20781"/>
                </a:lnTo>
                <a:close/>
              </a:path>
              <a:path w="666750" h="152400">
                <a:moveTo>
                  <a:pt x="534879" y="2020"/>
                </a:moveTo>
                <a:lnTo>
                  <a:pt x="516983" y="2020"/>
                </a:lnTo>
                <a:lnTo>
                  <a:pt x="480038" y="26554"/>
                </a:lnTo>
                <a:lnTo>
                  <a:pt x="480038" y="44738"/>
                </a:lnTo>
                <a:lnTo>
                  <a:pt x="516117" y="20781"/>
                </a:lnTo>
                <a:lnTo>
                  <a:pt x="534879" y="20781"/>
                </a:lnTo>
                <a:lnTo>
                  <a:pt x="534879" y="2020"/>
                </a:lnTo>
                <a:close/>
              </a:path>
              <a:path w="666750" h="152400">
                <a:moveTo>
                  <a:pt x="666569" y="2020"/>
                </a:moveTo>
                <a:lnTo>
                  <a:pt x="571896" y="2020"/>
                </a:lnTo>
                <a:lnTo>
                  <a:pt x="571896" y="17895"/>
                </a:lnTo>
                <a:lnTo>
                  <a:pt x="648096" y="17895"/>
                </a:lnTo>
                <a:lnTo>
                  <a:pt x="648096" y="19049"/>
                </a:lnTo>
                <a:lnTo>
                  <a:pt x="581999" y="149802"/>
                </a:lnTo>
                <a:lnTo>
                  <a:pt x="600760" y="149802"/>
                </a:lnTo>
                <a:lnTo>
                  <a:pt x="666569" y="18761"/>
                </a:lnTo>
                <a:lnTo>
                  <a:pt x="666569" y="202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5724485" y="13065557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4574" y="91236"/>
                </a:moveTo>
                <a:lnTo>
                  <a:pt x="0" y="91236"/>
                </a:lnTo>
                <a:lnTo>
                  <a:pt x="0" y="104647"/>
                </a:lnTo>
                <a:lnTo>
                  <a:pt x="166014" y="104647"/>
                </a:lnTo>
                <a:lnTo>
                  <a:pt x="166014" y="98551"/>
                </a:lnTo>
                <a:lnTo>
                  <a:pt x="74574" y="98551"/>
                </a:lnTo>
                <a:lnTo>
                  <a:pt x="74574" y="91236"/>
                </a:lnTo>
                <a:close/>
              </a:path>
              <a:path w="727710" h="183515">
                <a:moveTo>
                  <a:pt x="91236" y="64211"/>
                </a:moveTo>
                <a:lnTo>
                  <a:pt x="74574" y="64211"/>
                </a:lnTo>
                <a:lnTo>
                  <a:pt x="74574" y="98551"/>
                </a:lnTo>
                <a:lnTo>
                  <a:pt x="91236" y="98551"/>
                </a:lnTo>
                <a:lnTo>
                  <a:pt x="91236" y="64211"/>
                </a:lnTo>
                <a:close/>
              </a:path>
              <a:path w="727710" h="183515">
                <a:moveTo>
                  <a:pt x="166014" y="91236"/>
                </a:moveTo>
                <a:lnTo>
                  <a:pt x="91236" y="91236"/>
                </a:lnTo>
                <a:lnTo>
                  <a:pt x="91236" y="98551"/>
                </a:lnTo>
                <a:lnTo>
                  <a:pt x="166014" y="98551"/>
                </a:lnTo>
                <a:lnTo>
                  <a:pt x="166014" y="91236"/>
                </a:lnTo>
                <a:close/>
              </a:path>
              <a:path w="727710" h="183515">
                <a:moveTo>
                  <a:pt x="77012" y="2844"/>
                </a:moveTo>
                <a:lnTo>
                  <a:pt x="74371" y="2844"/>
                </a:lnTo>
                <a:lnTo>
                  <a:pt x="74371" y="10972"/>
                </a:lnTo>
                <a:lnTo>
                  <a:pt x="68935" y="28432"/>
                </a:lnTo>
                <a:lnTo>
                  <a:pt x="54508" y="43205"/>
                </a:lnTo>
                <a:lnTo>
                  <a:pt x="33909" y="54206"/>
                </a:lnTo>
                <a:lnTo>
                  <a:pt x="9956" y="60350"/>
                </a:lnTo>
                <a:lnTo>
                  <a:pt x="16459" y="73761"/>
                </a:lnTo>
                <a:lnTo>
                  <a:pt x="43567" y="66036"/>
                </a:lnTo>
                <a:lnTo>
                  <a:pt x="66751" y="52501"/>
                </a:lnTo>
                <a:lnTo>
                  <a:pt x="82924" y="33899"/>
                </a:lnTo>
                <a:lnTo>
                  <a:pt x="83025" y="33520"/>
                </a:lnTo>
                <a:lnTo>
                  <a:pt x="77012" y="10972"/>
                </a:lnTo>
                <a:lnTo>
                  <a:pt x="77012" y="2844"/>
                </a:lnTo>
                <a:close/>
              </a:path>
              <a:path w="727710" h="183515">
                <a:moveTo>
                  <a:pt x="91440" y="2844"/>
                </a:moveTo>
                <a:lnTo>
                  <a:pt x="89001" y="2844"/>
                </a:lnTo>
                <a:lnTo>
                  <a:pt x="89001" y="10972"/>
                </a:lnTo>
                <a:lnTo>
                  <a:pt x="83025" y="33520"/>
                </a:lnTo>
                <a:lnTo>
                  <a:pt x="83143" y="33899"/>
                </a:lnTo>
                <a:lnTo>
                  <a:pt x="99339" y="52425"/>
                </a:lnTo>
                <a:lnTo>
                  <a:pt x="122532" y="65951"/>
                </a:lnTo>
                <a:lnTo>
                  <a:pt x="149555" y="73761"/>
                </a:lnTo>
                <a:lnTo>
                  <a:pt x="155854" y="60350"/>
                </a:lnTo>
                <a:lnTo>
                  <a:pt x="131987" y="54206"/>
                </a:lnTo>
                <a:lnTo>
                  <a:pt x="111379" y="43205"/>
                </a:lnTo>
                <a:lnTo>
                  <a:pt x="96904" y="28432"/>
                </a:lnTo>
                <a:lnTo>
                  <a:pt x="91440" y="10972"/>
                </a:lnTo>
                <a:lnTo>
                  <a:pt x="91440" y="2844"/>
                </a:lnTo>
                <a:close/>
              </a:path>
              <a:path w="727710" h="183515">
                <a:moveTo>
                  <a:pt x="89001" y="2844"/>
                </a:moveTo>
                <a:lnTo>
                  <a:pt x="77012" y="2844"/>
                </a:lnTo>
                <a:lnTo>
                  <a:pt x="77012" y="10972"/>
                </a:lnTo>
                <a:lnTo>
                  <a:pt x="83025" y="33520"/>
                </a:lnTo>
                <a:lnTo>
                  <a:pt x="89001" y="10972"/>
                </a:lnTo>
                <a:lnTo>
                  <a:pt x="89001" y="2844"/>
                </a:lnTo>
                <a:close/>
              </a:path>
              <a:path w="727710" h="183515">
                <a:moveTo>
                  <a:pt x="82905" y="119887"/>
                </a:moveTo>
                <a:lnTo>
                  <a:pt x="56432" y="121983"/>
                </a:lnTo>
                <a:lnTo>
                  <a:pt x="36626" y="128117"/>
                </a:lnTo>
                <a:lnTo>
                  <a:pt x="24212" y="138061"/>
                </a:lnTo>
                <a:lnTo>
                  <a:pt x="19913" y="151587"/>
                </a:lnTo>
                <a:lnTo>
                  <a:pt x="24212" y="165198"/>
                </a:lnTo>
                <a:lnTo>
                  <a:pt x="36626" y="175133"/>
                </a:lnTo>
                <a:lnTo>
                  <a:pt x="56432" y="181219"/>
                </a:lnTo>
                <a:lnTo>
                  <a:pt x="82905" y="183286"/>
                </a:lnTo>
                <a:lnTo>
                  <a:pt x="109378" y="181219"/>
                </a:lnTo>
                <a:lnTo>
                  <a:pt x="129184" y="175133"/>
                </a:lnTo>
                <a:lnTo>
                  <a:pt x="135246" y="170281"/>
                </a:lnTo>
                <a:lnTo>
                  <a:pt x="82905" y="170281"/>
                </a:lnTo>
                <a:lnTo>
                  <a:pt x="63557" y="169046"/>
                </a:lnTo>
                <a:lnTo>
                  <a:pt x="49123" y="165430"/>
                </a:lnTo>
                <a:lnTo>
                  <a:pt x="40100" y="159565"/>
                </a:lnTo>
                <a:lnTo>
                  <a:pt x="36982" y="151587"/>
                </a:lnTo>
                <a:lnTo>
                  <a:pt x="40100" y="143608"/>
                </a:lnTo>
                <a:lnTo>
                  <a:pt x="49123" y="137744"/>
                </a:lnTo>
                <a:lnTo>
                  <a:pt x="63557" y="134127"/>
                </a:lnTo>
                <a:lnTo>
                  <a:pt x="82905" y="132892"/>
                </a:lnTo>
                <a:lnTo>
                  <a:pt x="135145" y="132892"/>
                </a:lnTo>
                <a:lnTo>
                  <a:pt x="129184" y="128117"/>
                </a:lnTo>
                <a:lnTo>
                  <a:pt x="109378" y="121983"/>
                </a:lnTo>
                <a:lnTo>
                  <a:pt x="82905" y="119887"/>
                </a:lnTo>
                <a:close/>
              </a:path>
              <a:path w="727710" h="183515">
                <a:moveTo>
                  <a:pt x="135145" y="132892"/>
                </a:moveTo>
                <a:lnTo>
                  <a:pt x="82905" y="132892"/>
                </a:lnTo>
                <a:lnTo>
                  <a:pt x="102339" y="134127"/>
                </a:lnTo>
                <a:lnTo>
                  <a:pt x="116763" y="137744"/>
                </a:lnTo>
                <a:lnTo>
                  <a:pt x="125739" y="143608"/>
                </a:lnTo>
                <a:lnTo>
                  <a:pt x="128828" y="151587"/>
                </a:lnTo>
                <a:lnTo>
                  <a:pt x="125739" y="159565"/>
                </a:lnTo>
                <a:lnTo>
                  <a:pt x="116763" y="165430"/>
                </a:lnTo>
                <a:lnTo>
                  <a:pt x="102339" y="169046"/>
                </a:lnTo>
                <a:lnTo>
                  <a:pt x="82905" y="170281"/>
                </a:lnTo>
                <a:lnTo>
                  <a:pt x="135246" y="170281"/>
                </a:lnTo>
                <a:lnTo>
                  <a:pt x="141598" y="165198"/>
                </a:lnTo>
                <a:lnTo>
                  <a:pt x="145897" y="151587"/>
                </a:lnTo>
                <a:lnTo>
                  <a:pt x="141598" y="138061"/>
                </a:lnTo>
                <a:lnTo>
                  <a:pt x="135145" y="132892"/>
                </a:lnTo>
                <a:close/>
              </a:path>
              <a:path w="727710" h="183515">
                <a:moveTo>
                  <a:pt x="235289" y="19710"/>
                </a:moveTo>
                <a:lnTo>
                  <a:pt x="232241" y="19710"/>
                </a:lnTo>
                <a:lnTo>
                  <a:pt x="232241" y="34543"/>
                </a:lnTo>
                <a:lnTo>
                  <a:pt x="228952" y="53565"/>
                </a:lnTo>
                <a:lnTo>
                  <a:pt x="219643" y="70586"/>
                </a:lnTo>
                <a:lnTo>
                  <a:pt x="205152" y="84521"/>
                </a:lnTo>
                <a:lnTo>
                  <a:pt x="186318" y="94284"/>
                </a:lnTo>
                <a:lnTo>
                  <a:pt x="194852" y="107695"/>
                </a:lnTo>
                <a:lnTo>
                  <a:pt x="215884" y="96294"/>
                </a:lnTo>
                <a:lnTo>
                  <a:pt x="232038" y="79578"/>
                </a:lnTo>
                <a:lnTo>
                  <a:pt x="241143" y="61175"/>
                </a:lnTo>
                <a:lnTo>
                  <a:pt x="238817" y="56686"/>
                </a:lnTo>
                <a:lnTo>
                  <a:pt x="235321" y="34543"/>
                </a:lnTo>
                <a:lnTo>
                  <a:pt x="235289" y="19710"/>
                </a:lnTo>
                <a:close/>
              </a:path>
              <a:path w="727710" h="183515">
                <a:moveTo>
                  <a:pt x="249107" y="19710"/>
                </a:moveTo>
                <a:lnTo>
                  <a:pt x="246059" y="19710"/>
                </a:lnTo>
                <a:lnTo>
                  <a:pt x="246059" y="34543"/>
                </a:lnTo>
                <a:lnTo>
                  <a:pt x="242401" y="58632"/>
                </a:lnTo>
                <a:lnTo>
                  <a:pt x="241143" y="61175"/>
                </a:lnTo>
                <a:lnTo>
                  <a:pt x="248878" y="76098"/>
                </a:lnTo>
                <a:lnTo>
                  <a:pt x="264693" y="91547"/>
                </a:lnTo>
                <a:lnTo>
                  <a:pt x="285480" y="102006"/>
                </a:lnTo>
                <a:lnTo>
                  <a:pt x="293608" y="88798"/>
                </a:lnTo>
                <a:lnTo>
                  <a:pt x="275253" y="79889"/>
                </a:lnTo>
                <a:lnTo>
                  <a:pt x="261223" y="67208"/>
                </a:lnTo>
                <a:lnTo>
                  <a:pt x="252260" y="51708"/>
                </a:lnTo>
                <a:lnTo>
                  <a:pt x="249144" y="34543"/>
                </a:lnTo>
                <a:lnTo>
                  <a:pt x="249107" y="19710"/>
                </a:lnTo>
                <a:close/>
              </a:path>
              <a:path w="727710" h="183515">
                <a:moveTo>
                  <a:pt x="246059" y="19710"/>
                </a:moveTo>
                <a:lnTo>
                  <a:pt x="235289" y="19710"/>
                </a:lnTo>
                <a:lnTo>
                  <a:pt x="235321" y="34543"/>
                </a:lnTo>
                <a:lnTo>
                  <a:pt x="238817" y="56686"/>
                </a:lnTo>
                <a:lnTo>
                  <a:pt x="241143" y="61175"/>
                </a:lnTo>
                <a:lnTo>
                  <a:pt x="242401" y="58632"/>
                </a:lnTo>
                <a:lnTo>
                  <a:pt x="246059" y="34543"/>
                </a:lnTo>
                <a:lnTo>
                  <a:pt x="246059" y="19710"/>
                </a:lnTo>
                <a:close/>
              </a:path>
              <a:path w="727710" h="183515">
                <a:moveTo>
                  <a:pt x="289544" y="13614"/>
                </a:moveTo>
                <a:lnTo>
                  <a:pt x="191398" y="13614"/>
                </a:lnTo>
                <a:lnTo>
                  <a:pt x="191398" y="27431"/>
                </a:lnTo>
                <a:lnTo>
                  <a:pt x="232241" y="27431"/>
                </a:lnTo>
                <a:lnTo>
                  <a:pt x="232241" y="19710"/>
                </a:lnTo>
                <a:lnTo>
                  <a:pt x="289544" y="19710"/>
                </a:lnTo>
                <a:lnTo>
                  <a:pt x="289544" y="13614"/>
                </a:lnTo>
                <a:close/>
              </a:path>
              <a:path w="727710" h="183515">
                <a:moveTo>
                  <a:pt x="289544" y="19710"/>
                </a:moveTo>
                <a:lnTo>
                  <a:pt x="249107" y="19710"/>
                </a:lnTo>
                <a:lnTo>
                  <a:pt x="249107" y="27431"/>
                </a:lnTo>
                <a:lnTo>
                  <a:pt x="289544" y="27431"/>
                </a:lnTo>
                <a:lnTo>
                  <a:pt x="289544" y="19710"/>
                </a:lnTo>
                <a:close/>
              </a:path>
              <a:path w="727710" h="183515">
                <a:moveTo>
                  <a:pt x="329574" y="0"/>
                </a:moveTo>
                <a:lnTo>
                  <a:pt x="312708" y="0"/>
                </a:lnTo>
                <a:lnTo>
                  <a:pt x="312708" y="110743"/>
                </a:lnTo>
                <a:lnTo>
                  <a:pt x="329574" y="110743"/>
                </a:lnTo>
                <a:lnTo>
                  <a:pt x="329574" y="60756"/>
                </a:lnTo>
                <a:lnTo>
                  <a:pt x="324900" y="60756"/>
                </a:lnTo>
                <a:lnTo>
                  <a:pt x="324900" y="46532"/>
                </a:lnTo>
                <a:lnTo>
                  <a:pt x="329574" y="46532"/>
                </a:lnTo>
                <a:lnTo>
                  <a:pt x="329574" y="0"/>
                </a:lnTo>
                <a:close/>
              </a:path>
              <a:path w="727710" h="183515">
                <a:moveTo>
                  <a:pt x="329574" y="46532"/>
                </a:moveTo>
                <a:lnTo>
                  <a:pt x="324900" y="46532"/>
                </a:lnTo>
                <a:lnTo>
                  <a:pt x="324900" y="60756"/>
                </a:lnTo>
                <a:lnTo>
                  <a:pt x="329574" y="60756"/>
                </a:lnTo>
                <a:lnTo>
                  <a:pt x="329574" y="46532"/>
                </a:lnTo>
                <a:close/>
              </a:path>
              <a:path w="727710" h="183515">
                <a:moveTo>
                  <a:pt x="356803" y="46532"/>
                </a:moveTo>
                <a:lnTo>
                  <a:pt x="329574" y="46532"/>
                </a:lnTo>
                <a:lnTo>
                  <a:pt x="329574" y="60756"/>
                </a:lnTo>
                <a:lnTo>
                  <a:pt x="356803" y="60756"/>
                </a:lnTo>
                <a:lnTo>
                  <a:pt x="356803" y="46532"/>
                </a:lnTo>
                <a:close/>
              </a:path>
              <a:path w="727710" h="183515">
                <a:moveTo>
                  <a:pt x="271052" y="115620"/>
                </a:moveTo>
                <a:lnTo>
                  <a:pt x="245849" y="117890"/>
                </a:lnTo>
                <a:lnTo>
                  <a:pt x="226856" y="124485"/>
                </a:lnTo>
                <a:lnTo>
                  <a:pt x="214874" y="135080"/>
                </a:lnTo>
                <a:lnTo>
                  <a:pt x="210702" y="149351"/>
                </a:lnTo>
                <a:lnTo>
                  <a:pt x="214874" y="163741"/>
                </a:lnTo>
                <a:lnTo>
                  <a:pt x="226856" y="174396"/>
                </a:lnTo>
                <a:lnTo>
                  <a:pt x="245849" y="181013"/>
                </a:lnTo>
                <a:lnTo>
                  <a:pt x="271052" y="183286"/>
                </a:lnTo>
                <a:lnTo>
                  <a:pt x="296256" y="181013"/>
                </a:lnTo>
                <a:lnTo>
                  <a:pt x="315248" y="174396"/>
                </a:lnTo>
                <a:lnTo>
                  <a:pt x="320104" y="170078"/>
                </a:lnTo>
                <a:lnTo>
                  <a:pt x="271052" y="170078"/>
                </a:lnTo>
                <a:lnTo>
                  <a:pt x="252707" y="168668"/>
                </a:lnTo>
                <a:lnTo>
                  <a:pt x="238896" y="164591"/>
                </a:lnTo>
                <a:lnTo>
                  <a:pt x="230190" y="158076"/>
                </a:lnTo>
                <a:lnTo>
                  <a:pt x="227161" y="149351"/>
                </a:lnTo>
                <a:lnTo>
                  <a:pt x="230190" y="140808"/>
                </a:lnTo>
                <a:lnTo>
                  <a:pt x="238896" y="134492"/>
                </a:lnTo>
                <a:lnTo>
                  <a:pt x="252707" y="130578"/>
                </a:lnTo>
                <a:lnTo>
                  <a:pt x="271052" y="129235"/>
                </a:lnTo>
                <a:lnTo>
                  <a:pt x="320620" y="129235"/>
                </a:lnTo>
                <a:lnTo>
                  <a:pt x="315248" y="124485"/>
                </a:lnTo>
                <a:lnTo>
                  <a:pt x="296256" y="117890"/>
                </a:lnTo>
                <a:lnTo>
                  <a:pt x="271052" y="115620"/>
                </a:lnTo>
                <a:close/>
              </a:path>
              <a:path w="727710" h="183515">
                <a:moveTo>
                  <a:pt x="320620" y="129235"/>
                </a:moveTo>
                <a:lnTo>
                  <a:pt x="271052" y="129235"/>
                </a:lnTo>
                <a:lnTo>
                  <a:pt x="289398" y="130578"/>
                </a:lnTo>
                <a:lnTo>
                  <a:pt x="303209" y="134492"/>
                </a:lnTo>
                <a:lnTo>
                  <a:pt x="311915" y="140808"/>
                </a:lnTo>
                <a:lnTo>
                  <a:pt x="314944" y="149351"/>
                </a:lnTo>
                <a:lnTo>
                  <a:pt x="311915" y="158076"/>
                </a:lnTo>
                <a:lnTo>
                  <a:pt x="303209" y="164591"/>
                </a:lnTo>
                <a:lnTo>
                  <a:pt x="289398" y="168668"/>
                </a:lnTo>
                <a:lnTo>
                  <a:pt x="271052" y="170078"/>
                </a:lnTo>
                <a:lnTo>
                  <a:pt x="320104" y="170078"/>
                </a:lnTo>
                <a:lnTo>
                  <a:pt x="327231" y="163741"/>
                </a:lnTo>
                <a:lnTo>
                  <a:pt x="331403" y="149351"/>
                </a:lnTo>
                <a:lnTo>
                  <a:pt x="327231" y="135080"/>
                </a:lnTo>
                <a:lnTo>
                  <a:pt x="320620" y="129235"/>
                </a:lnTo>
                <a:close/>
              </a:path>
              <a:path w="727710" h="183515">
                <a:moveTo>
                  <a:pt x="423843" y="122935"/>
                </a:moveTo>
                <a:lnTo>
                  <a:pt x="406977" y="122935"/>
                </a:lnTo>
                <a:lnTo>
                  <a:pt x="406977" y="179628"/>
                </a:lnTo>
                <a:lnTo>
                  <a:pt x="529507" y="179628"/>
                </a:lnTo>
                <a:lnTo>
                  <a:pt x="529507" y="172923"/>
                </a:lnTo>
                <a:lnTo>
                  <a:pt x="423843" y="172923"/>
                </a:lnTo>
                <a:lnTo>
                  <a:pt x="423843" y="122935"/>
                </a:lnTo>
                <a:close/>
              </a:path>
              <a:path w="727710" h="183515">
                <a:moveTo>
                  <a:pt x="529507" y="165811"/>
                </a:moveTo>
                <a:lnTo>
                  <a:pt x="423843" y="165811"/>
                </a:lnTo>
                <a:lnTo>
                  <a:pt x="423843" y="172923"/>
                </a:lnTo>
                <a:lnTo>
                  <a:pt x="529507" y="172923"/>
                </a:lnTo>
                <a:lnTo>
                  <a:pt x="529507" y="165811"/>
                </a:lnTo>
                <a:close/>
              </a:path>
              <a:path w="727710" h="183515">
                <a:moveTo>
                  <a:pt x="525037" y="203"/>
                </a:moveTo>
                <a:lnTo>
                  <a:pt x="508171" y="203"/>
                </a:lnTo>
                <a:lnTo>
                  <a:pt x="508171" y="136143"/>
                </a:lnTo>
                <a:lnTo>
                  <a:pt x="525037" y="136143"/>
                </a:lnTo>
                <a:lnTo>
                  <a:pt x="525037" y="65633"/>
                </a:lnTo>
                <a:lnTo>
                  <a:pt x="513454" y="65633"/>
                </a:lnTo>
                <a:lnTo>
                  <a:pt x="513454" y="51815"/>
                </a:lnTo>
                <a:lnTo>
                  <a:pt x="525037" y="51815"/>
                </a:lnTo>
                <a:lnTo>
                  <a:pt x="525037" y="203"/>
                </a:lnTo>
                <a:close/>
              </a:path>
              <a:path w="727710" h="183515">
                <a:moveTo>
                  <a:pt x="399662" y="12191"/>
                </a:moveTo>
                <a:lnTo>
                  <a:pt x="383000" y="12191"/>
                </a:lnTo>
                <a:lnTo>
                  <a:pt x="383000" y="104851"/>
                </a:lnTo>
                <a:lnTo>
                  <a:pt x="465905" y="104851"/>
                </a:lnTo>
                <a:lnTo>
                  <a:pt x="465905" y="91033"/>
                </a:lnTo>
                <a:lnTo>
                  <a:pt x="399662" y="91033"/>
                </a:lnTo>
                <a:lnTo>
                  <a:pt x="399662" y="57911"/>
                </a:lnTo>
                <a:lnTo>
                  <a:pt x="460622" y="57911"/>
                </a:lnTo>
                <a:lnTo>
                  <a:pt x="460622" y="51815"/>
                </a:lnTo>
                <a:lnTo>
                  <a:pt x="465905" y="51815"/>
                </a:lnTo>
                <a:lnTo>
                  <a:pt x="465905" y="44703"/>
                </a:lnTo>
                <a:lnTo>
                  <a:pt x="399662" y="44703"/>
                </a:lnTo>
                <a:lnTo>
                  <a:pt x="399662" y="12191"/>
                </a:lnTo>
                <a:close/>
              </a:path>
              <a:path w="727710" h="183515">
                <a:moveTo>
                  <a:pt x="460622" y="57911"/>
                </a:moveTo>
                <a:lnTo>
                  <a:pt x="449446" y="57911"/>
                </a:lnTo>
                <a:lnTo>
                  <a:pt x="449446" y="91033"/>
                </a:lnTo>
                <a:lnTo>
                  <a:pt x="465905" y="91033"/>
                </a:lnTo>
                <a:lnTo>
                  <a:pt x="465905" y="65633"/>
                </a:lnTo>
                <a:lnTo>
                  <a:pt x="460622" y="65633"/>
                </a:lnTo>
                <a:lnTo>
                  <a:pt x="460622" y="57911"/>
                </a:lnTo>
                <a:close/>
              </a:path>
              <a:path w="727710" h="183515">
                <a:moveTo>
                  <a:pt x="465905" y="51815"/>
                </a:moveTo>
                <a:lnTo>
                  <a:pt x="460622" y="51815"/>
                </a:lnTo>
                <a:lnTo>
                  <a:pt x="460622" y="65633"/>
                </a:lnTo>
                <a:lnTo>
                  <a:pt x="465905" y="65633"/>
                </a:lnTo>
                <a:lnTo>
                  <a:pt x="465905" y="51815"/>
                </a:lnTo>
                <a:close/>
              </a:path>
              <a:path w="727710" h="183515">
                <a:moveTo>
                  <a:pt x="508171" y="51815"/>
                </a:moveTo>
                <a:lnTo>
                  <a:pt x="465905" y="51815"/>
                </a:lnTo>
                <a:lnTo>
                  <a:pt x="465905" y="65633"/>
                </a:lnTo>
                <a:lnTo>
                  <a:pt x="508171" y="65633"/>
                </a:lnTo>
                <a:lnTo>
                  <a:pt x="508171" y="51815"/>
                </a:lnTo>
                <a:close/>
              </a:path>
              <a:path w="727710" h="183515">
                <a:moveTo>
                  <a:pt x="525037" y="51815"/>
                </a:moveTo>
                <a:lnTo>
                  <a:pt x="513454" y="51815"/>
                </a:lnTo>
                <a:lnTo>
                  <a:pt x="513454" y="65633"/>
                </a:lnTo>
                <a:lnTo>
                  <a:pt x="525037" y="65633"/>
                </a:lnTo>
                <a:lnTo>
                  <a:pt x="525037" y="51815"/>
                </a:lnTo>
                <a:close/>
              </a:path>
              <a:path w="727710" h="183515">
                <a:moveTo>
                  <a:pt x="465905" y="12191"/>
                </a:moveTo>
                <a:lnTo>
                  <a:pt x="449446" y="12191"/>
                </a:lnTo>
                <a:lnTo>
                  <a:pt x="449446" y="44703"/>
                </a:lnTo>
                <a:lnTo>
                  <a:pt x="465905" y="44703"/>
                </a:lnTo>
                <a:lnTo>
                  <a:pt x="465905" y="12191"/>
                </a:lnTo>
                <a:close/>
              </a:path>
              <a:path w="727710" h="183515">
                <a:moveTo>
                  <a:pt x="635561" y="26822"/>
                </a:moveTo>
                <a:lnTo>
                  <a:pt x="569115" y="26822"/>
                </a:lnTo>
                <a:lnTo>
                  <a:pt x="569115" y="40639"/>
                </a:lnTo>
                <a:lnTo>
                  <a:pt x="718264" y="40639"/>
                </a:lnTo>
                <a:lnTo>
                  <a:pt x="718264" y="35356"/>
                </a:lnTo>
                <a:lnTo>
                  <a:pt x="635561" y="35356"/>
                </a:lnTo>
                <a:lnTo>
                  <a:pt x="635561" y="26822"/>
                </a:lnTo>
                <a:close/>
              </a:path>
              <a:path w="727710" h="183515">
                <a:moveTo>
                  <a:pt x="652224" y="3047"/>
                </a:moveTo>
                <a:lnTo>
                  <a:pt x="635561" y="3047"/>
                </a:lnTo>
                <a:lnTo>
                  <a:pt x="635561" y="35356"/>
                </a:lnTo>
                <a:lnTo>
                  <a:pt x="652224" y="35356"/>
                </a:lnTo>
                <a:lnTo>
                  <a:pt x="652224" y="3047"/>
                </a:lnTo>
                <a:close/>
              </a:path>
              <a:path w="727710" h="183515">
                <a:moveTo>
                  <a:pt x="718264" y="26822"/>
                </a:moveTo>
                <a:lnTo>
                  <a:pt x="652224" y="26822"/>
                </a:lnTo>
                <a:lnTo>
                  <a:pt x="652224" y="35356"/>
                </a:lnTo>
                <a:lnTo>
                  <a:pt x="718264" y="35356"/>
                </a:lnTo>
                <a:lnTo>
                  <a:pt x="718264" y="26822"/>
                </a:lnTo>
                <a:close/>
              </a:path>
              <a:path w="727710" h="183515">
                <a:moveTo>
                  <a:pt x="635561" y="148335"/>
                </a:moveTo>
                <a:lnTo>
                  <a:pt x="560987" y="148335"/>
                </a:lnTo>
                <a:lnTo>
                  <a:pt x="560987" y="162356"/>
                </a:lnTo>
                <a:lnTo>
                  <a:pt x="727408" y="162356"/>
                </a:lnTo>
                <a:lnTo>
                  <a:pt x="727408" y="153822"/>
                </a:lnTo>
                <a:lnTo>
                  <a:pt x="635561" y="153822"/>
                </a:lnTo>
                <a:lnTo>
                  <a:pt x="635561" y="148335"/>
                </a:lnTo>
                <a:close/>
              </a:path>
              <a:path w="727710" h="183515">
                <a:moveTo>
                  <a:pt x="635561" y="122172"/>
                </a:moveTo>
                <a:lnTo>
                  <a:pt x="635561" y="153822"/>
                </a:lnTo>
                <a:lnTo>
                  <a:pt x="652224" y="153822"/>
                </a:lnTo>
                <a:lnTo>
                  <a:pt x="652224" y="122935"/>
                </a:lnTo>
                <a:lnTo>
                  <a:pt x="643689" y="122935"/>
                </a:lnTo>
                <a:lnTo>
                  <a:pt x="635561" y="122172"/>
                </a:lnTo>
                <a:close/>
              </a:path>
              <a:path w="727710" h="183515">
                <a:moveTo>
                  <a:pt x="727408" y="148335"/>
                </a:moveTo>
                <a:lnTo>
                  <a:pt x="652224" y="148335"/>
                </a:lnTo>
                <a:lnTo>
                  <a:pt x="652224" y="153822"/>
                </a:lnTo>
                <a:lnTo>
                  <a:pt x="727408" y="153822"/>
                </a:lnTo>
                <a:lnTo>
                  <a:pt x="727408" y="148335"/>
                </a:lnTo>
                <a:close/>
              </a:path>
              <a:path w="727710" h="183515">
                <a:moveTo>
                  <a:pt x="652224" y="119278"/>
                </a:moveTo>
                <a:lnTo>
                  <a:pt x="635561" y="119278"/>
                </a:lnTo>
                <a:lnTo>
                  <a:pt x="635561" y="122172"/>
                </a:lnTo>
                <a:lnTo>
                  <a:pt x="643689" y="122935"/>
                </a:lnTo>
                <a:lnTo>
                  <a:pt x="652224" y="122137"/>
                </a:lnTo>
                <a:lnTo>
                  <a:pt x="652224" y="119278"/>
                </a:lnTo>
                <a:close/>
              </a:path>
              <a:path w="727710" h="183515">
                <a:moveTo>
                  <a:pt x="652224" y="122137"/>
                </a:moveTo>
                <a:lnTo>
                  <a:pt x="643689" y="122935"/>
                </a:lnTo>
                <a:lnTo>
                  <a:pt x="652224" y="122935"/>
                </a:lnTo>
                <a:lnTo>
                  <a:pt x="652224" y="122137"/>
                </a:lnTo>
                <a:close/>
              </a:path>
              <a:path w="727710" h="183515">
                <a:moveTo>
                  <a:pt x="643689" y="53035"/>
                </a:moveTo>
                <a:lnTo>
                  <a:pt x="618721" y="55381"/>
                </a:lnTo>
                <a:lnTo>
                  <a:pt x="599849" y="62204"/>
                </a:lnTo>
                <a:lnTo>
                  <a:pt x="587911" y="73180"/>
                </a:lnTo>
                <a:lnTo>
                  <a:pt x="583745" y="87985"/>
                </a:lnTo>
                <a:lnTo>
                  <a:pt x="587911" y="102790"/>
                </a:lnTo>
                <a:lnTo>
                  <a:pt x="599849" y="113766"/>
                </a:lnTo>
                <a:lnTo>
                  <a:pt x="618721" y="120589"/>
                </a:lnTo>
                <a:lnTo>
                  <a:pt x="635561" y="122172"/>
                </a:lnTo>
                <a:lnTo>
                  <a:pt x="635561" y="119278"/>
                </a:lnTo>
                <a:lnTo>
                  <a:pt x="672414" y="119278"/>
                </a:lnTo>
                <a:lnTo>
                  <a:pt x="687708" y="113766"/>
                </a:lnTo>
                <a:lnTo>
                  <a:pt x="692330" y="109524"/>
                </a:lnTo>
                <a:lnTo>
                  <a:pt x="643689" y="109524"/>
                </a:lnTo>
                <a:lnTo>
                  <a:pt x="625728" y="108073"/>
                </a:lnTo>
                <a:lnTo>
                  <a:pt x="612168" y="103860"/>
                </a:lnTo>
                <a:lnTo>
                  <a:pt x="603599" y="97094"/>
                </a:lnTo>
                <a:lnTo>
                  <a:pt x="600611" y="87985"/>
                </a:lnTo>
                <a:lnTo>
                  <a:pt x="603599" y="78844"/>
                </a:lnTo>
                <a:lnTo>
                  <a:pt x="612168" y="72008"/>
                </a:lnTo>
                <a:lnTo>
                  <a:pt x="625728" y="67725"/>
                </a:lnTo>
                <a:lnTo>
                  <a:pt x="643689" y="66243"/>
                </a:lnTo>
                <a:lnTo>
                  <a:pt x="692108" y="66243"/>
                </a:lnTo>
                <a:lnTo>
                  <a:pt x="687708" y="62204"/>
                </a:lnTo>
                <a:lnTo>
                  <a:pt x="668775" y="55381"/>
                </a:lnTo>
                <a:lnTo>
                  <a:pt x="643689" y="53035"/>
                </a:lnTo>
                <a:close/>
              </a:path>
              <a:path w="727710" h="183515">
                <a:moveTo>
                  <a:pt x="672414" y="119278"/>
                </a:moveTo>
                <a:lnTo>
                  <a:pt x="652224" y="119278"/>
                </a:lnTo>
                <a:lnTo>
                  <a:pt x="652224" y="122137"/>
                </a:lnTo>
                <a:lnTo>
                  <a:pt x="668775" y="120589"/>
                </a:lnTo>
                <a:lnTo>
                  <a:pt x="672414" y="119278"/>
                </a:lnTo>
                <a:close/>
              </a:path>
              <a:path w="727710" h="183515">
                <a:moveTo>
                  <a:pt x="692108" y="66243"/>
                </a:moveTo>
                <a:lnTo>
                  <a:pt x="643689" y="66243"/>
                </a:lnTo>
                <a:lnTo>
                  <a:pt x="661736" y="67725"/>
                </a:lnTo>
                <a:lnTo>
                  <a:pt x="675287" y="72008"/>
                </a:lnTo>
                <a:lnTo>
                  <a:pt x="683809" y="78844"/>
                </a:lnTo>
                <a:lnTo>
                  <a:pt x="686768" y="87985"/>
                </a:lnTo>
                <a:lnTo>
                  <a:pt x="683809" y="97094"/>
                </a:lnTo>
                <a:lnTo>
                  <a:pt x="675287" y="103860"/>
                </a:lnTo>
                <a:lnTo>
                  <a:pt x="661736" y="108073"/>
                </a:lnTo>
                <a:lnTo>
                  <a:pt x="643689" y="109524"/>
                </a:lnTo>
                <a:lnTo>
                  <a:pt x="692330" y="109524"/>
                </a:lnTo>
                <a:lnTo>
                  <a:pt x="699668" y="102790"/>
                </a:lnTo>
                <a:lnTo>
                  <a:pt x="703837" y="87985"/>
                </a:lnTo>
                <a:lnTo>
                  <a:pt x="699668" y="73180"/>
                </a:lnTo>
                <a:lnTo>
                  <a:pt x="692108" y="6624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6758997" y="13083598"/>
            <a:ext cx="1398270" cy="149860"/>
          </a:xfrm>
          <a:custGeom>
            <a:avLst/>
            <a:gdLst/>
            <a:ahLst/>
            <a:cxnLst/>
            <a:rect l="l" t="t" r="r" b="b"/>
            <a:pathLst>
              <a:path w="1398270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1398270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1398270" h="149859">
                <a:moveTo>
                  <a:pt x="174985" y="20781"/>
                </a:moveTo>
                <a:lnTo>
                  <a:pt x="157090" y="20781"/>
                </a:lnTo>
                <a:lnTo>
                  <a:pt x="157090" y="149802"/>
                </a:lnTo>
                <a:lnTo>
                  <a:pt x="174985" y="149802"/>
                </a:lnTo>
                <a:lnTo>
                  <a:pt x="174985" y="20781"/>
                </a:lnTo>
                <a:close/>
              </a:path>
              <a:path w="1398270" h="149859">
                <a:moveTo>
                  <a:pt x="174985" y="2020"/>
                </a:moveTo>
                <a:lnTo>
                  <a:pt x="157090" y="2020"/>
                </a:lnTo>
                <a:lnTo>
                  <a:pt x="120144" y="26554"/>
                </a:lnTo>
                <a:lnTo>
                  <a:pt x="120144" y="44738"/>
                </a:lnTo>
                <a:lnTo>
                  <a:pt x="156224" y="20781"/>
                </a:lnTo>
                <a:lnTo>
                  <a:pt x="174985" y="20781"/>
                </a:lnTo>
                <a:lnTo>
                  <a:pt x="174985" y="2020"/>
                </a:lnTo>
                <a:close/>
              </a:path>
              <a:path w="1398270" h="149859">
                <a:moveTo>
                  <a:pt x="299546" y="15586"/>
                </a:moveTo>
                <a:lnTo>
                  <a:pt x="268431" y="15586"/>
                </a:lnTo>
                <a:lnTo>
                  <a:pt x="273242" y="16620"/>
                </a:lnTo>
                <a:lnTo>
                  <a:pt x="281805" y="20757"/>
                </a:lnTo>
                <a:lnTo>
                  <a:pt x="285172" y="23692"/>
                </a:lnTo>
                <a:lnTo>
                  <a:pt x="287626" y="27492"/>
                </a:lnTo>
                <a:lnTo>
                  <a:pt x="290127" y="31292"/>
                </a:lnTo>
                <a:lnTo>
                  <a:pt x="291378" y="35790"/>
                </a:lnTo>
                <a:lnTo>
                  <a:pt x="291378" y="45508"/>
                </a:lnTo>
                <a:lnTo>
                  <a:pt x="217487" y="136813"/>
                </a:lnTo>
                <a:lnTo>
                  <a:pt x="217487" y="149802"/>
                </a:lnTo>
                <a:lnTo>
                  <a:pt x="310717" y="149802"/>
                </a:lnTo>
                <a:lnTo>
                  <a:pt x="310717" y="133927"/>
                </a:lnTo>
                <a:lnTo>
                  <a:pt x="242021" y="133927"/>
                </a:lnTo>
                <a:lnTo>
                  <a:pt x="242021" y="132772"/>
                </a:lnTo>
                <a:lnTo>
                  <a:pt x="275214" y="97270"/>
                </a:lnTo>
                <a:lnTo>
                  <a:pt x="299869" y="67829"/>
                </a:lnTo>
                <a:lnTo>
                  <a:pt x="305160" y="56933"/>
                </a:lnTo>
                <a:lnTo>
                  <a:pt x="307133" y="51738"/>
                </a:lnTo>
                <a:lnTo>
                  <a:pt x="308119" y="46422"/>
                </a:lnTo>
                <a:lnTo>
                  <a:pt x="308026" y="33048"/>
                </a:lnTo>
                <a:lnTo>
                  <a:pt x="306219" y="26482"/>
                </a:lnTo>
                <a:lnTo>
                  <a:pt x="299546" y="15586"/>
                </a:lnTo>
                <a:close/>
              </a:path>
              <a:path w="1398270" h="149859">
                <a:moveTo>
                  <a:pt x="272328" y="0"/>
                </a:moveTo>
                <a:lnTo>
                  <a:pt x="255058" y="0"/>
                </a:lnTo>
                <a:lnTo>
                  <a:pt x="247289" y="1828"/>
                </a:lnTo>
                <a:lnTo>
                  <a:pt x="233482" y="9140"/>
                </a:lnTo>
                <a:lnTo>
                  <a:pt x="228046" y="14239"/>
                </a:lnTo>
                <a:lnTo>
                  <a:pt x="220061" y="27324"/>
                </a:lnTo>
                <a:lnTo>
                  <a:pt x="218064" y="34924"/>
                </a:lnTo>
                <a:lnTo>
                  <a:pt x="218064" y="43584"/>
                </a:lnTo>
                <a:lnTo>
                  <a:pt x="235094" y="43584"/>
                </a:lnTo>
                <a:lnTo>
                  <a:pt x="235094" y="37955"/>
                </a:lnTo>
                <a:lnTo>
                  <a:pt x="236224" y="33048"/>
                </a:lnTo>
                <a:lnTo>
                  <a:pt x="257415" y="15586"/>
                </a:lnTo>
                <a:lnTo>
                  <a:pt x="299546" y="15586"/>
                </a:lnTo>
                <a:lnTo>
                  <a:pt x="298618" y="14071"/>
                </a:lnTo>
                <a:lnTo>
                  <a:pt x="293374" y="9140"/>
                </a:lnTo>
                <a:lnTo>
                  <a:pt x="280001" y="1828"/>
                </a:lnTo>
                <a:lnTo>
                  <a:pt x="272328" y="0"/>
                </a:lnTo>
                <a:close/>
              </a:path>
              <a:path w="1398270" h="149859">
                <a:moveTo>
                  <a:pt x="392473" y="20781"/>
                </a:moveTo>
                <a:lnTo>
                  <a:pt x="374577" y="20781"/>
                </a:lnTo>
                <a:lnTo>
                  <a:pt x="374577" y="149802"/>
                </a:lnTo>
                <a:lnTo>
                  <a:pt x="392473" y="149802"/>
                </a:lnTo>
                <a:lnTo>
                  <a:pt x="392473" y="20781"/>
                </a:lnTo>
                <a:close/>
              </a:path>
              <a:path w="1398270" h="149859">
                <a:moveTo>
                  <a:pt x="392473" y="2020"/>
                </a:moveTo>
                <a:lnTo>
                  <a:pt x="374577" y="2020"/>
                </a:lnTo>
                <a:lnTo>
                  <a:pt x="337632" y="26554"/>
                </a:lnTo>
                <a:lnTo>
                  <a:pt x="337632" y="44738"/>
                </a:lnTo>
                <a:lnTo>
                  <a:pt x="373711" y="20781"/>
                </a:lnTo>
                <a:lnTo>
                  <a:pt x="392473" y="20781"/>
                </a:lnTo>
                <a:lnTo>
                  <a:pt x="392473" y="2020"/>
                </a:lnTo>
                <a:close/>
              </a:path>
              <a:path w="1398270" h="149859">
                <a:moveTo>
                  <a:pt x="517033" y="15586"/>
                </a:moveTo>
                <a:lnTo>
                  <a:pt x="485919" y="15586"/>
                </a:lnTo>
                <a:lnTo>
                  <a:pt x="490729" y="16620"/>
                </a:lnTo>
                <a:lnTo>
                  <a:pt x="499292" y="20757"/>
                </a:lnTo>
                <a:lnTo>
                  <a:pt x="502660" y="23692"/>
                </a:lnTo>
                <a:lnTo>
                  <a:pt x="505113" y="27492"/>
                </a:lnTo>
                <a:lnTo>
                  <a:pt x="507615" y="31292"/>
                </a:lnTo>
                <a:lnTo>
                  <a:pt x="508865" y="35790"/>
                </a:lnTo>
                <a:lnTo>
                  <a:pt x="508865" y="45508"/>
                </a:lnTo>
                <a:lnTo>
                  <a:pt x="434974" y="136813"/>
                </a:lnTo>
                <a:lnTo>
                  <a:pt x="434974" y="149802"/>
                </a:lnTo>
                <a:lnTo>
                  <a:pt x="528204" y="149802"/>
                </a:lnTo>
                <a:lnTo>
                  <a:pt x="528204" y="133927"/>
                </a:lnTo>
                <a:lnTo>
                  <a:pt x="459509" y="133927"/>
                </a:lnTo>
                <a:lnTo>
                  <a:pt x="459509" y="132772"/>
                </a:lnTo>
                <a:lnTo>
                  <a:pt x="492702" y="97270"/>
                </a:lnTo>
                <a:lnTo>
                  <a:pt x="517356" y="67829"/>
                </a:lnTo>
                <a:lnTo>
                  <a:pt x="522648" y="56933"/>
                </a:lnTo>
                <a:lnTo>
                  <a:pt x="524620" y="51738"/>
                </a:lnTo>
                <a:lnTo>
                  <a:pt x="525606" y="46422"/>
                </a:lnTo>
                <a:lnTo>
                  <a:pt x="525514" y="33048"/>
                </a:lnTo>
                <a:lnTo>
                  <a:pt x="523706" y="26482"/>
                </a:lnTo>
                <a:lnTo>
                  <a:pt x="517033" y="15586"/>
                </a:lnTo>
                <a:close/>
              </a:path>
              <a:path w="1398270" h="149859">
                <a:moveTo>
                  <a:pt x="489815" y="0"/>
                </a:moveTo>
                <a:lnTo>
                  <a:pt x="472545" y="0"/>
                </a:lnTo>
                <a:lnTo>
                  <a:pt x="464776" y="1828"/>
                </a:lnTo>
                <a:lnTo>
                  <a:pt x="450970" y="9140"/>
                </a:lnTo>
                <a:lnTo>
                  <a:pt x="445534" y="14239"/>
                </a:lnTo>
                <a:lnTo>
                  <a:pt x="437548" y="27324"/>
                </a:lnTo>
                <a:lnTo>
                  <a:pt x="435552" y="34924"/>
                </a:lnTo>
                <a:lnTo>
                  <a:pt x="435552" y="43584"/>
                </a:lnTo>
                <a:lnTo>
                  <a:pt x="452581" y="43584"/>
                </a:lnTo>
                <a:lnTo>
                  <a:pt x="452581" y="37955"/>
                </a:lnTo>
                <a:lnTo>
                  <a:pt x="453712" y="33048"/>
                </a:lnTo>
                <a:lnTo>
                  <a:pt x="474903" y="15586"/>
                </a:lnTo>
                <a:lnTo>
                  <a:pt x="517033" y="15586"/>
                </a:lnTo>
                <a:lnTo>
                  <a:pt x="516105" y="14071"/>
                </a:lnTo>
                <a:lnTo>
                  <a:pt x="510862" y="9140"/>
                </a:lnTo>
                <a:lnTo>
                  <a:pt x="497488" y="1828"/>
                </a:lnTo>
                <a:lnTo>
                  <a:pt x="489815" y="0"/>
                </a:lnTo>
                <a:close/>
              </a:path>
              <a:path w="1398270" h="149859">
                <a:moveTo>
                  <a:pt x="609960" y="20781"/>
                </a:moveTo>
                <a:lnTo>
                  <a:pt x="592065" y="20781"/>
                </a:lnTo>
                <a:lnTo>
                  <a:pt x="592065" y="149802"/>
                </a:lnTo>
                <a:lnTo>
                  <a:pt x="609960" y="149802"/>
                </a:lnTo>
                <a:lnTo>
                  <a:pt x="609960" y="20781"/>
                </a:lnTo>
                <a:close/>
              </a:path>
              <a:path w="1398270" h="149859">
                <a:moveTo>
                  <a:pt x="609960" y="2020"/>
                </a:moveTo>
                <a:lnTo>
                  <a:pt x="592065" y="2020"/>
                </a:lnTo>
                <a:lnTo>
                  <a:pt x="555119" y="26554"/>
                </a:lnTo>
                <a:lnTo>
                  <a:pt x="555119" y="44738"/>
                </a:lnTo>
                <a:lnTo>
                  <a:pt x="591199" y="20781"/>
                </a:lnTo>
                <a:lnTo>
                  <a:pt x="609960" y="20781"/>
                </a:lnTo>
                <a:lnTo>
                  <a:pt x="609960" y="2020"/>
                </a:lnTo>
                <a:close/>
              </a:path>
              <a:path w="1398270" h="149859">
                <a:moveTo>
                  <a:pt x="734521" y="15586"/>
                </a:moveTo>
                <a:lnTo>
                  <a:pt x="703406" y="15586"/>
                </a:lnTo>
                <a:lnTo>
                  <a:pt x="708217" y="16620"/>
                </a:lnTo>
                <a:lnTo>
                  <a:pt x="716780" y="20757"/>
                </a:lnTo>
                <a:lnTo>
                  <a:pt x="720147" y="23692"/>
                </a:lnTo>
                <a:lnTo>
                  <a:pt x="722601" y="27492"/>
                </a:lnTo>
                <a:lnTo>
                  <a:pt x="725102" y="31292"/>
                </a:lnTo>
                <a:lnTo>
                  <a:pt x="726353" y="35790"/>
                </a:lnTo>
                <a:lnTo>
                  <a:pt x="726353" y="45508"/>
                </a:lnTo>
                <a:lnTo>
                  <a:pt x="652462" y="136813"/>
                </a:lnTo>
                <a:lnTo>
                  <a:pt x="652462" y="149802"/>
                </a:lnTo>
                <a:lnTo>
                  <a:pt x="745692" y="149802"/>
                </a:lnTo>
                <a:lnTo>
                  <a:pt x="745692" y="133927"/>
                </a:lnTo>
                <a:lnTo>
                  <a:pt x="676996" y="133927"/>
                </a:lnTo>
                <a:lnTo>
                  <a:pt x="676996" y="132772"/>
                </a:lnTo>
                <a:lnTo>
                  <a:pt x="710189" y="97270"/>
                </a:lnTo>
                <a:lnTo>
                  <a:pt x="734844" y="67829"/>
                </a:lnTo>
                <a:lnTo>
                  <a:pt x="740135" y="56933"/>
                </a:lnTo>
                <a:lnTo>
                  <a:pt x="742108" y="51738"/>
                </a:lnTo>
                <a:lnTo>
                  <a:pt x="743094" y="46422"/>
                </a:lnTo>
                <a:lnTo>
                  <a:pt x="743001" y="33048"/>
                </a:lnTo>
                <a:lnTo>
                  <a:pt x="741194" y="26482"/>
                </a:lnTo>
                <a:lnTo>
                  <a:pt x="734521" y="15586"/>
                </a:lnTo>
                <a:close/>
              </a:path>
              <a:path w="1398270" h="149859">
                <a:moveTo>
                  <a:pt x="707303" y="0"/>
                </a:moveTo>
                <a:lnTo>
                  <a:pt x="690033" y="0"/>
                </a:lnTo>
                <a:lnTo>
                  <a:pt x="682264" y="1828"/>
                </a:lnTo>
                <a:lnTo>
                  <a:pt x="668457" y="9140"/>
                </a:lnTo>
                <a:lnTo>
                  <a:pt x="663021" y="14239"/>
                </a:lnTo>
                <a:lnTo>
                  <a:pt x="655036" y="27324"/>
                </a:lnTo>
                <a:lnTo>
                  <a:pt x="653039" y="34924"/>
                </a:lnTo>
                <a:lnTo>
                  <a:pt x="653039" y="43584"/>
                </a:lnTo>
                <a:lnTo>
                  <a:pt x="670069" y="43584"/>
                </a:lnTo>
                <a:lnTo>
                  <a:pt x="670069" y="37955"/>
                </a:lnTo>
                <a:lnTo>
                  <a:pt x="671199" y="33048"/>
                </a:lnTo>
                <a:lnTo>
                  <a:pt x="692390" y="15586"/>
                </a:lnTo>
                <a:lnTo>
                  <a:pt x="734521" y="15586"/>
                </a:lnTo>
                <a:lnTo>
                  <a:pt x="733593" y="14071"/>
                </a:lnTo>
                <a:lnTo>
                  <a:pt x="728349" y="9140"/>
                </a:lnTo>
                <a:lnTo>
                  <a:pt x="714976" y="1828"/>
                </a:lnTo>
                <a:lnTo>
                  <a:pt x="707303" y="0"/>
                </a:lnTo>
                <a:close/>
              </a:path>
              <a:path w="1398270" h="149859">
                <a:moveTo>
                  <a:pt x="827448" y="20781"/>
                </a:moveTo>
                <a:lnTo>
                  <a:pt x="809552" y="20781"/>
                </a:lnTo>
                <a:lnTo>
                  <a:pt x="809552" y="149802"/>
                </a:lnTo>
                <a:lnTo>
                  <a:pt x="827448" y="149802"/>
                </a:lnTo>
                <a:lnTo>
                  <a:pt x="827448" y="20781"/>
                </a:lnTo>
                <a:close/>
              </a:path>
              <a:path w="1398270" h="149859">
                <a:moveTo>
                  <a:pt x="827448" y="2020"/>
                </a:moveTo>
                <a:lnTo>
                  <a:pt x="809552" y="2020"/>
                </a:lnTo>
                <a:lnTo>
                  <a:pt x="772607" y="26554"/>
                </a:lnTo>
                <a:lnTo>
                  <a:pt x="772607" y="44738"/>
                </a:lnTo>
                <a:lnTo>
                  <a:pt x="808686" y="20781"/>
                </a:lnTo>
                <a:lnTo>
                  <a:pt x="827448" y="20781"/>
                </a:lnTo>
                <a:lnTo>
                  <a:pt x="827448" y="2020"/>
                </a:lnTo>
                <a:close/>
              </a:path>
              <a:path w="1398270" h="149859">
                <a:moveTo>
                  <a:pt x="952008" y="15586"/>
                </a:moveTo>
                <a:lnTo>
                  <a:pt x="920894" y="15586"/>
                </a:lnTo>
                <a:lnTo>
                  <a:pt x="925704" y="16620"/>
                </a:lnTo>
                <a:lnTo>
                  <a:pt x="934267" y="20757"/>
                </a:lnTo>
                <a:lnTo>
                  <a:pt x="937635" y="23692"/>
                </a:lnTo>
                <a:lnTo>
                  <a:pt x="940088" y="27492"/>
                </a:lnTo>
                <a:lnTo>
                  <a:pt x="942590" y="31292"/>
                </a:lnTo>
                <a:lnTo>
                  <a:pt x="943840" y="35790"/>
                </a:lnTo>
                <a:lnTo>
                  <a:pt x="943840" y="45508"/>
                </a:lnTo>
                <a:lnTo>
                  <a:pt x="869949" y="136813"/>
                </a:lnTo>
                <a:lnTo>
                  <a:pt x="869949" y="149802"/>
                </a:lnTo>
                <a:lnTo>
                  <a:pt x="963179" y="149802"/>
                </a:lnTo>
                <a:lnTo>
                  <a:pt x="963179" y="133927"/>
                </a:lnTo>
                <a:lnTo>
                  <a:pt x="894484" y="133927"/>
                </a:lnTo>
                <a:lnTo>
                  <a:pt x="894484" y="132772"/>
                </a:lnTo>
                <a:lnTo>
                  <a:pt x="927677" y="97270"/>
                </a:lnTo>
                <a:lnTo>
                  <a:pt x="952331" y="67829"/>
                </a:lnTo>
                <a:lnTo>
                  <a:pt x="957623" y="56933"/>
                </a:lnTo>
                <a:lnTo>
                  <a:pt x="959595" y="51738"/>
                </a:lnTo>
                <a:lnTo>
                  <a:pt x="960581" y="46422"/>
                </a:lnTo>
                <a:lnTo>
                  <a:pt x="960489" y="33048"/>
                </a:lnTo>
                <a:lnTo>
                  <a:pt x="958681" y="26482"/>
                </a:lnTo>
                <a:lnTo>
                  <a:pt x="952008" y="15586"/>
                </a:lnTo>
                <a:close/>
              </a:path>
              <a:path w="1398270" h="149859">
                <a:moveTo>
                  <a:pt x="924790" y="0"/>
                </a:moveTo>
                <a:lnTo>
                  <a:pt x="907520" y="0"/>
                </a:lnTo>
                <a:lnTo>
                  <a:pt x="899751" y="1828"/>
                </a:lnTo>
                <a:lnTo>
                  <a:pt x="885945" y="9140"/>
                </a:lnTo>
                <a:lnTo>
                  <a:pt x="880509" y="14239"/>
                </a:lnTo>
                <a:lnTo>
                  <a:pt x="872523" y="27324"/>
                </a:lnTo>
                <a:lnTo>
                  <a:pt x="870527" y="34924"/>
                </a:lnTo>
                <a:lnTo>
                  <a:pt x="870527" y="43584"/>
                </a:lnTo>
                <a:lnTo>
                  <a:pt x="887556" y="43584"/>
                </a:lnTo>
                <a:lnTo>
                  <a:pt x="887556" y="37955"/>
                </a:lnTo>
                <a:lnTo>
                  <a:pt x="888687" y="33048"/>
                </a:lnTo>
                <a:lnTo>
                  <a:pt x="909878" y="15586"/>
                </a:lnTo>
                <a:lnTo>
                  <a:pt x="952008" y="15586"/>
                </a:lnTo>
                <a:lnTo>
                  <a:pt x="951080" y="14071"/>
                </a:lnTo>
                <a:lnTo>
                  <a:pt x="945837" y="9140"/>
                </a:lnTo>
                <a:lnTo>
                  <a:pt x="932463" y="1828"/>
                </a:lnTo>
                <a:lnTo>
                  <a:pt x="924790" y="0"/>
                </a:lnTo>
                <a:close/>
              </a:path>
              <a:path w="1398270" h="149859">
                <a:moveTo>
                  <a:pt x="1044935" y="20781"/>
                </a:moveTo>
                <a:lnTo>
                  <a:pt x="1027040" y="20781"/>
                </a:lnTo>
                <a:lnTo>
                  <a:pt x="1027040" y="149802"/>
                </a:lnTo>
                <a:lnTo>
                  <a:pt x="1044935" y="149802"/>
                </a:lnTo>
                <a:lnTo>
                  <a:pt x="1044935" y="20781"/>
                </a:lnTo>
                <a:close/>
              </a:path>
              <a:path w="1398270" h="149859">
                <a:moveTo>
                  <a:pt x="1044935" y="2020"/>
                </a:moveTo>
                <a:lnTo>
                  <a:pt x="1027040" y="2020"/>
                </a:lnTo>
                <a:lnTo>
                  <a:pt x="990094" y="26554"/>
                </a:lnTo>
                <a:lnTo>
                  <a:pt x="990094" y="44738"/>
                </a:lnTo>
                <a:lnTo>
                  <a:pt x="1026174" y="20781"/>
                </a:lnTo>
                <a:lnTo>
                  <a:pt x="1044935" y="20781"/>
                </a:lnTo>
                <a:lnTo>
                  <a:pt x="1044935" y="2020"/>
                </a:lnTo>
                <a:close/>
              </a:path>
              <a:path w="1398270" h="149859">
                <a:moveTo>
                  <a:pt x="1169496" y="15586"/>
                </a:moveTo>
                <a:lnTo>
                  <a:pt x="1138381" y="15586"/>
                </a:lnTo>
                <a:lnTo>
                  <a:pt x="1143192" y="16620"/>
                </a:lnTo>
                <a:lnTo>
                  <a:pt x="1151755" y="20757"/>
                </a:lnTo>
                <a:lnTo>
                  <a:pt x="1155122" y="23692"/>
                </a:lnTo>
                <a:lnTo>
                  <a:pt x="1157576" y="27492"/>
                </a:lnTo>
                <a:lnTo>
                  <a:pt x="1160077" y="31292"/>
                </a:lnTo>
                <a:lnTo>
                  <a:pt x="1161328" y="35790"/>
                </a:lnTo>
                <a:lnTo>
                  <a:pt x="1161328" y="45508"/>
                </a:lnTo>
                <a:lnTo>
                  <a:pt x="1087437" y="136813"/>
                </a:lnTo>
                <a:lnTo>
                  <a:pt x="1087437" y="149802"/>
                </a:lnTo>
                <a:lnTo>
                  <a:pt x="1180667" y="149802"/>
                </a:lnTo>
                <a:lnTo>
                  <a:pt x="1180667" y="133927"/>
                </a:lnTo>
                <a:lnTo>
                  <a:pt x="1111971" y="133927"/>
                </a:lnTo>
                <a:lnTo>
                  <a:pt x="1111971" y="132772"/>
                </a:lnTo>
                <a:lnTo>
                  <a:pt x="1145164" y="97270"/>
                </a:lnTo>
                <a:lnTo>
                  <a:pt x="1169819" y="67829"/>
                </a:lnTo>
                <a:lnTo>
                  <a:pt x="1175110" y="56933"/>
                </a:lnTo>
                <a:lnTo>
                  <a:pt x="1177083" y="51738"/>
                </a:lnTo>
                <a:lnTo>
                  <a:pt x="1178069" y="46422"/>
                </a:lnTo>
                <a:lnTo>
                  <a:pt x="1177976" y="33048"/>
                </a:lnTo>
                <a:lnTo>
                  <a:pt x="1176169" y="26482"/>
                </a:lnTo>
                <a:lnTo>
                  <a:pt x="1169496" y="15586"/>
                </a:lnTo>
                <a:close/>
              </a:path>
              <a:path w="1398270" h="149859">
                <a:moveTo>
                  <a:pt x="1142278" y="0"/>
                </a:moveTo>
                <a:lnTo>
                  <a:pt x="1125008" y="0"/>
                </a:lnTo>
                <a:lnTo>
                  <a:pt x="1117239" y="1828"/>
                </a:lnTo>
                <a:lnTo>
                  <a:pt x="1103432" y="9140"/>
                </a:lnTo>
                <a:lnTo>
                  <a:pt x="1097996" y="14239"/>
                </a:lnTo>
                <a:lnTo>
                  <a:pt x="1090011" y="27324"/>
                </a:lnTo>
                <a:lnTo>
                  <a:pt x="1088014" y="34924"/>
                </a:lnTo>
                <a:lnTo>
                  <a:pt x="1088014" y="43584"/>
                </a:lnTo>
                <a:lnTo>
                  <a:pt x="1105044" y="43584"/>
                </a:lnTo>
                <a:lnTo>
                  <a:pt x="1105044" y="37955"/>
                </a:lnTo>
                <a:lnTo>
                  <a:pt x="1106174" y="33048"/>
                </a:lnTo>
                <a:lnTo>
                  <a:pt x="1127365" y="15586"/>
                </a:lnTo>
                <a:lnTo>
                  <a:pt x="1169496" y="15586"/>
                </a:lnTo>
                <a:lnTo>
                  <a:pt x="1168568" y="14071"/>
                </a:lnTo>
                <a:lnTo>
                  <a:pt x="1163324" y="9140"/>
                </a:lnTo>
                <a:lnTo>
                  <a:pt x="1149951" y="1828"/>
                </a:lnTo>
                <a:lnTo>
                  <a:pt x="1142278" y="0"/>
                </a:lnTo>
                <a:close/>
              </a:path>
              <a:path w="1398270" h="149859">
                <a:moveTo>
                  <a:pt x="1262423" y="20781"/>
                </a:moveTo>
                <a:lnTo>
                  <a:pt x="1244527" y="20781"/>
                </a:lnTo>
                <a:lnTo>
                  <a:pt x="1244527" y="149802"/>
                </a:lnTo>
                <a:lnTo>
                  <a:pt x="1262423" y="149802"/>
                </a:lnTo>
                <a:lnTo>
                  <a:pt x="1262423" y="20781"/>
                </a:lnTo>
                <a:close/>
              </a:path>
              <a:path w="1398270" h="149859">
                <a:moveTo>
                  <a:pt x="1262423" y="2020"/>
                </a:moveTo>
                <a:lnTo>
                  <a:pt x="1244527" y="2020"/>
                </a:lnTo>
                <a:lnTo>
                  <a:pt x="1207582" y="26554"/>
                </a:lnTo>
                <a:lnTo>
                  <a:pt x="1207582" y="44738"/>
                </a:lnTo>
                <a:lnTo>
                  <a:pt x="1243661" y="20781"/>
                </a:lnTo>
                <a:lnTo>
                  <a:pt x="1262423" y="20781"/>
                </a:lnTo>
                <a:lnTo>
                  <a:pt x="1262423" y="2020"/>
                </a:lnTo>
                <a:close/>
              </a:path>
              <a:path w="1398270" h="149859">
                <a:moveTo>
                  <a:pt x="1386983" y="15586"/>
                </a:moveTo>
                <a:lnTo>
                  <a:pt x="1355869" y="15586"/>
                </a:lnTo>
                <a:lnTo>
                  <a:pt x="1360679" y="16620"/>
                </a:lnTo>
                <a:lnTo>
                  <a:pt x="1369242" y="20757"/>
                </a:lnTo>
                <a:lnTo>
                  <a:pt x="1372610" y="23692"/>
                </a:lnTo>
                <a:lnTo>
                  <a:pt x="1375063" y="27492"/>
                </a:lnTo>
                <a:lnTo>
                  <a:pt x="1377565" y="31292"/>
                </a:lnTo>
                <a:lnTo>
                  <a:pt x="1378815" y="35790"/>
                </a:lnTo>
                <a:lnTo>
                  <a:pt x="1378815" y="45508"/>
                </a:lnTo>
                <a:lnTo>
                  <a:pt x="1304924" y="136813"/>
                </a:lnTo>
                <a:lnTo>
                  <a:pt x="1304924" y="149802"/>
                </a:lnTo>
                <a:lnTo>
                  <a:pt x="1398154" y="149802"/>
                </a:lnTo>
                <a:lnTo>
                  <a:pt x="1398154" y="133927"/>
                </a:lnTo>
                <a:lnTo>
                  <a:pt x="1329459" y="133927"/>
                </a:lnTo>
                <a:lnTo>
                  <a:pt x="1329459" y="132772"/>
                </a:lnTo>
                <a:lnTo>
                  <a:pt x="1362652" y="97270"/>
                </a:lnTo>
                <a:lnTo>
                  <a:pt x="1387306" y="67829"/>
                </a:lnTo>
                <a:lnTo>
                  <a:pt x="1392598" y="56933"/>
                </a:lnTo>
                <a:lnTo>
                  <a:pt x="1394570" y="51738"/>
                </a:lnTo>
                <a:lnTo>
                  <a:pt x="1395556" y="46422"/>
                </a:lnTo>
                <a:lnTo>
                  <a:pt x="1395464" y="33048"/>
                </a:lnTo>
                <a:lnTo>
                  <a:pt x="1393656" y="26482"/>
                </a:lnTo>
                <a:lnTo>
                  <a:pt x="1386983" y="15586"/>
                </a:lnTo>
                <a:close/>
              </a:path>
              <a:path w="1398270" h="149859">
                <a:moveTo>
                  <a:pt x="1359765" y="0"/>
                </a:moveTo>
                <a:lnTo>
                  <a:pt x="1342495" y="0"/>
                </a:lnTo>
                <a:lnTo>
                  <a:pt x="1334726" y="1828"/>
                </a:lnTo>
                <a:lnTo>
                  <a:pt x="1320920" y="9140"/>
                </a:lnTo>
                <a:lnTo>
                  <a:pt x="1315484" y="14239"/>
                </a:lnTo>
                <a:lnTo>
                  <a:pt x="1307498" y="27324"/>
                </a:lnTo>
                <a:lnTo>
                  <a:pt x="1305502" y="34924"/>
                </a:lnTo>
                <a:lnTo>
                  <a:pt x="1305502" y="43584"/>
                </a:lnTo>
                <a:lnTo>
                  <a:pt x="1322531" y="43584"/>
                </a:lnTo>
                <a:lnTo>
                  <a:pt x="1322531" y="37955"/>
                </a:lnTo>
                <a:lnTo>
                  <a:pt x="1323662" y="33048"/>
                </a:lnTo>
                <a:lnTo>
                  <a:pt x="1344853" y="15586"/>
                </a:lnTo>
                <a:lnTo>
                  <a:pt x="1386983" y="15586"/>
                </a:lnTo>
                <a:lnTo>
                  <a:pt x="1386055" y="14071"/>
                </a:lnTo>
                <a:lnTo>
                  <a:pt x="1380812" y="9140"/>
                </a:lnTo>
                <a:lnTo>
                  <a:pt x="1367438" y="1828"/>
                </a:lnTo>
                <a:lnTo>
                  <a:pt x="1359765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5731191" y="13357657"/>
            <a:ext cx="720725" cy="184150"/>
          </a:xfrm>
          <a:custGeom>
            <a:avLst/>
            <a:gdLst/>
            <a:ahLst/>
            <a:cxnLst/>
            <a:rect l="l" t="t" r="r" b="b"/>
            <a:pathLst>
              <a:path w="720725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20725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20725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20725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20725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20725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20725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20725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20725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20725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20725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20725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20725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20725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20725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20725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20725" h="184150">
                <a:moveTo>
                  <a:pt x="445179" y="18084"/>
                </a:moveTo>
                <a:lnTo>
                  <a:pt x="440912" y="18084"/>
                </a:lnTo>
                <a:lnTo>
                  <a:pt x="440912" y="25806"/>
                </a:lnTo>
                <a:lnTo>
                  <a:pt x="435486" y="43160"/>
                </a:lnTo>
                <a:lnTo>
                  <a:pt x="421125" y="58115"/>
                </a:lnTo>
                <a:lnTo>
                  <a:pt x="400707" y="69411"/>
                </a:lnTo>
                <a:lnTo>
                  <a:pt x="377107" y="75793"/>
                </a:lnTo>
                <a:lnTo>
                  <a:pt x="383609" y="89204"/>
                </a:lnTo>
                <a:lnTo>
                  <a:pt x="410451" y="81270"/>
                </a:lnTo>
                <a:lnTo>
                  <a:pt x="433444" y="67487"/>
                </a:lnTo>
                <a:lnTo>
                  <a:pt x="449503" y="48714"/>
                </a:lnTo>
                <a:lnTo>
                  <a:pt x="450348" y="45508"/>
                </a:lnTo>
                <a:lnTo>
                  <a:pt x="445179" y="25806"/>
                </a:lnTo>
                <a:lnTo>
                  <a:pt x="445179" y="18084"/>
                </a:lnTo>
                <a:close/>
              </a:path>
              <a:path w="720725" h="184150">
                <a:moveTo>
                  <a:pt x="459606" y="18084"/>
                </a:moveTo>
                <a:lnTo>
                  <a:pt x="455542" y="18084"/>
                </a:lnTo>
                <a:lnTo>
                  <a:pt x="455542" y="25806"/>
                </a:lnTo>
                <a:lnTo>
                  <a:pt x="450348" y="45508"/>
                </a:lnTo>
                <a:lnTo>
                  <a:pt x="451189" y="48714"/>
                </a:lnTo>
                <a:lnTo>
                  <a:pt x="467201" y="67487"/>
                </a:lnTo>
                <a:lnTo>
                  <a:pt x="490185" y="81270"/>
                </a:lnTo>
                <a:lnTo>
                  <a:pt x="517112" y="89204"/>
                </a:lnTo>
                <a:lnTo>
                  <a:pt x="523411" y="75793"/>
                </a:lnTo>
                <a:lnTo>
                  <a:pt x="499897" y="69411"/>
                </a:lnTo>
                <a:lnTo>
                  <a:pt x="479469" y="58115"/>
                </a:lnTo>
                <a:lnTo>
                  <a:pt x="465061" y="43160"/>
                </a:lnTo>
                <a:lnTo>
                  <a:pt x="459606" y="25806"/>
                </a:lnTo>
                <a:lnTo>
                  <a:pt x="459606" y="18084"/>
                </a:lnTo>
                <a:close/>
              </a:path>
              <a:path w="720725" h="184150">
                <a:moveTo>
                  <a:pt x="455542" y="18084"/>
                </a:moveTo>
                <a:lnTo>
                  <a:pt x="445179" y="18084"/>
                </a:lnTo>
                <a:lnTo>
                  <a:pt x="445179" y="25806"/>
                </a:lnTo>
                <a:lnTo>
                  <a:pt x="450348" y="45508"/>
                </a:lnTo>
                <a:lnTo>
                  <a:pt x="455542" y="25806"/>
                </a:lnTo>
                <a:lnTo>
                  <a:pt x="455542" y="18084"/>
                </a:lnTo>
                <a:close/>
              </a:path>
              <a:path w="720725" h="184150">
                <a:moveTo>
                  <a:pt x="517315" y="11379"/>
                </a:moveTo>
                <a:lnTo>
                  <a:pt x="382797" y="11379"/>
                </a:lnTo>
                <a:lnTo>
                  <a:pt x="382797" y="24993"/>
                </a:lnTo>
                <a:lnTo>
                  <a:pt x="440912" y="24993"/>
                </a:lnTo>
                <a:lnTo>
                  <a:pt x="440912" y="18084"/>
                </a:lnTo>
                <a:lnTo>
                  <a:pt x="517315" y="18084"/>
                </a:lnTo>
                <a:lnTo>
                  <a:pt x="517315" y="11379"/>
                </a:lnTo>
                <a:close/>
              </a:path>
              <a:path w="720725" h="184150">
                <a:moveTo>
                  <a:pt x="517315" y="18084"/>
                </a:moveTo>
                <a:lnTo>
                  <a:pt x="459606" y="18084"/>
                </a:lnTo>
                <a:lnTo>
                  <a:pt x="459606" y="24993"/>
                </a:lnTo>
                <a:lnTo>
                  <a:pt x="517315" y="24993"/>
                </a:lnTo>
                <a:lnTo>
                  <a:pt x="517315" y="18084"/>
                </a:lnTo>
                <a:close/>
              </a:path>
              <a:path w="720725" h="184150">
                <a:moveTo>
                  <a:pt x="458184" y="113588"/>
                </a:moveTo>
                <a:lnTo>
                  <a:pt x="441521" y="113588"/>
                </a:lnTo>
                <a:lnTo>
                  <a:pt x="441521" y="183692"/>
                </a:lnTo>
                <a:lnTo>
                  <a:pt x="458184" y="183692"/>
                </a:lnTo>
                <a:lnTo>
                  <a:pt x="458184" y="113588"/>
                </a:lnTo>
                <a:close/>
              </a:path>
              <a:path w="720725" h="184150">
                <a:moveTo>
                  <a:pt x="533368" y="104648"/>
                </a:moveTo>
                <a:lnTo>
                  <a:pt x="367353" y="104648"/>
                </a:lnTo>
                <a:lnTo>
                  <a:pt x="367353" y="118465"/>
                </a:lnTo>
                <a:lnTo>
                  <a:pt x="441521" y="118465"/>
                </a:lnTo>
                <a:lnTo>
                  <a:pt x="441521" y="113588"/>
                </a:lnTo>
                <a:lnTo>
                  <a:pt x="533368" y="113588"/>
                </a:lnTo>
                <a:lnTo>
                  <a:pt x="533368" y="104648"/>
                </a:lnTo>
                <a:close/>
              </a:path>
              <a:path w="720725" h="184150">
                <a:moveTo>
                  <a:pt x="533368" y="113588"/>
                </a:moveTo>
                <a:lnTo>
                  <a:pt x="458184" y="113588"/>
                </a:lnTo>
                <a:lnTo>
                  <a:pt x="458184" y="118465"/>
                </a:lnTo>
                <a:lnTo>
                  <a:pt x="533368" y="118465"/>
                </a:lnTo>
                <a:lnTo>
                  <a:pt x="533368" y="113588"/>
                </a:lnTo>
                <a:close/>
              </a:path>
              <a:path w="720725" h="184150">
                <a:moveTo>
                  <a:pt x="628246" y="145897"/>
                </a:moveTo>
                <a:lnTo>
                  <a:pt x="554281" y="145897"/>
                </a:lnTo>
                <a:lnTo>
                  <a:pt x="554281" y="159918"/>
                </a:lnTo>
                <a:lnTo>
                  <a:pt x="720702" y="159918"/>
                </a:lnTo>
                <a:lnTo>
                  <a:pt x="720702" y="150571"/>
                </a:lnTo>
                <a:lnTo>
                  <a:pt x="628246" y="150571"/>
                </a:lnTo>
                <a:lnTo>
                  <a:pt x="628246" y="145897"/>
                </a:lnTo>
                <a:close/>
              </a:path>
              <a:path w="720725" h="184150">
                <a:moveTo>
                  <a:pt x="644909" y="101396"/>
                </a:moveTo>
                <a:lnTo>
                  <a:pt x="628246" y="101396"/>
                </a:lnTo>
                <a:lnTo>
                  <a:pt x="628246" y="150571"/>
                </a:lnTo>
                <a:lnTo>
                  <a:pt x="644909" y="150571"/>
                </a:lnTo>
                <a:lnTo>
                  <a:pt x="644909" y="101396"/>
                </a:lnTo>
                <a:close/>
              </a:path>
              <a:path w="720725" h="184150">
                <a:moveTo>
                  <a:pt x="720702" y="145897"/>
                </a:moveTo>
                <a:lnTo>
                  <a:pt x="644909" y="145897"/>
                </a:lnTo>
                <a:lnTo>
                  <a:pt x="644909" y="150571"/>
                </a:lnTo>
                <a:lnTo>
                  <a:pt x="720702" y="150571"/>
                </a:lnTo>
                <a:lnTo>
                  <a:pt x="720702" y="145897"/>
                </a:lnTo>
                <a:close/>
              </a:path>
              <a:path w="720725" h="184150">
                <a:moveTo>
                  <a:pt x="630888" y="12192"/>
                </a:moveTo>
                <a:lnTo>
                  <a:pt x="627840" y="12192"/>
                </a:lnTo>
                <a:lnTo>
                  <a:pt x="627840" y="26416"/>
                </a:lnTo>
                <a:lnTo>
                  <a:pt x="621906" y="48234"/>
                </a:lnTo>
                <a:lnTo>
                  <a:pt x="606428" y="67157"/>
                </a:lnTo>
                <a:lnTo>
                  <a:pt x="584892" y="81508"/>
                </a:lnTo>
                <a:lnTo>
                  <a:pt x="560784" y="89611"/>
                </a:lnTo>
                <a:lnTo>
                  <a:pt x="567896" y="103632"/>
                </a:lnTo>
                <a:lnTo>
                  <a:pt x="595150" y="93824"/>
                </a:lnTo>
                <a:lnTo>
                  <a:pt x="619051" y="76835"/>
                </a:lnTo>
                <a:lnTo>
                  <a:pt x="636019" y="53940"/>
                </a:lnTo>
                <a:lnTo>
                  <a:pt x="636679" y="51122"/>
                </a:lnTo>
                <a:lnTo>
                  <a:pt x="630888" y="26416"/>
                </a:lnTo>
                <a:lnTo>
                  <a:pt x="630888" y="12192"/>
                </a:lnTo>
                <a:close/>
              </a:path>
              <a:path w="720725" h="184150">
                <a:moveTo>
                  <a:pt x="645518" y="12192"/>
                </a:moveTo>
                <a:lnTo>
                  <a:pt x="642470" y="12192"/>
                </a:lnTo>
                <a:lnTo>
                  <a:pt x="642470" y="26416"/>
                </a:lnTo>
                <a:lnTo>
                  <a:pt x="636679" y="51122"/>
                </a:lnTo>
                <a:lnTo>
                  <a:pt x="637339" y="53940"/>
                </a:lnTo>
                <a:lnTo>
                  <a:pt x="654307" y="76835"/>
                </a:lnTo>
                <a:lnTo>
                  <a:pt x="678208" y="93824"/>
                </a:lnTo>
                <a:lnTo>
                  <a:pt x="705462" y="103632"/>
                </a:lnTo>
                <a:lnTo>
                  <a:pt x="712777" y="89611"/>
                </a:lnTo>
                <a:lnTo>
                  <a:pt x="688638" y="81537"/>
                </a:lnTo>
                <a:lnTo>
                  <a:pt x="667032" y="67233"/>
                </a:lnTo>
                <a:lnTo>
                  <a:pt x="651484" y="48320"/>
                </a:lnTo>
                <a:lnTo>
                  <a:pt x="645518" y="26416"/>
                </a:lnTo>
                <a:lnTo>
                  <a:pt x="645518" y="12192"/>
                </a:lnTo>
                <a:close/>
              </a:path>
              <a:path w="720725" h="184150">
                <a:moveTo>
                  <a:pt x="642470" y="12192"/>
                </a:moveTo>
                <a:lnTo>
                  <a:pt x="630888" y="12192"/>
                </a:lnTo>
                <a:lnTo>
                  <a:pt x="630888" y="26416"/>
                </a:lnTo>
                <a:lnTo>
                  <a:pt x="636679" y="51122"/>
                </a:lnTo>
                <a:lnTo>
                  <a:pt x="642470" y="26416"/>
                </a:lnTo>
                <a:lnTo>
                  <a:pt x="642470" y="1219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6756095" y="13357452"/>
            <a:ext cx="1139825" cy="184150"/>
          </a:xfrm>
          <a:custGeom>
            <a:avLst/>
            <a:gdLst/>
            <a:ahLst/>
            <a:cxnLst/>
            <a:rect l="l" t="t" r="r" b="b"/>
            <a:pathLst>
              <a:path w="1139825" h="184150">
                <a:moveTo>
                  <a:pt x="85953" y="14020"/>
                </a:moveTo>
                <a:lnTo>
                  <a:pt x="74371" y="14020"/>
                </a:lnTo>
                <a:lnTo>
                  <a:pt x="74371" y="21335"/>
                </a:lnTo>
                <a:lnTo>
                  <a:pt x="69351" y="45859"/>
                </a:lnTo>
                <a:lnTo>
                  <a:pt x="54787" y="66954"/>
                </a:lnTo>
                <a:lnTo>
                  <a:pt x="31422" y="84086"/>
                </a:lnTo>
                <a:lnTo>
                  <a:pt x="0" y="96723"/>
                </a:lnTo>
                <a:lnTo>
                  <a:pt x="6908" y="110337"/>
                </a:lnTo>
                <a:lnTo>
                  <a:pt x="42564" y="95259"/>
                </a:lnTo>
                <a:lnTo>
                  <a:pt x="69494" y="73990"/>
                </a:lnTo>
                <a:lnTo>
                  <a:pt x="85931" y="47751"/>
                </a:lnTo>
                <a:lnTo>
                  <a:pt x="85547" y="47751"/>
                </a:lnTo>
                <a:lnTo>
                  <a:pt x="85547" y="33934"/>
                </a:lnTo>
                <a:lnTo>
                  <a:pt x="88850" y="33934"/>
                </a:lnTo>
                <a:lnTo>
                  <a:pt x="89954" y="27838"/>
                </a:lnTo>
                <a:lnTo>
                  <a:pt x="85953" y="27838"/>
                </a:lnTo>
                <a:lnTo>
                  <a:pt x="85953" y="14020"/>
                </a:lnTo>
                <a:close/>
              </a:path>
              <a:path w="1139825" h="184150">
                <a:moveTo>
                  <a:pt x="148742" y="203"/>
                </a:moveTo>
                <a:lnTo>
                  <a:pt x="131876" y="203"/>
                </a:lnTo>
                <a:lnTo>
                  <a:pt x="131876" y="110337"/>
                </a:lnTo>
                <a:lnTo>
                  <a:pt x="148742" y="110337"/>
                </a:lnTo>
                <a:lnTo>
                  <a:pt x="148742" y="85953"/>
                </a:lnTo>
                <a:lnTo>
                  <a:pt x="133502" y="85953"/>
                </a:lnTo>
                <a:lnTo>
                  <a:pt x="133502" y="72135"/>
                </a:lnTo>
                <a:lnTo>
                  <a:pt x="148742" y="72135"/>
                </a:lnTo>
                <a:lnTo>
                  <a:pt x="148742" y="47751"/>
                </a:lnTo>
                <a:lnTo>
                  <a:pt x="134721" y="47751"/>
                </a:lnTo>
                <a:lnTo>
                  <a:pt x="134721" y="33934"/>
                </a:lnTo>
                <a:lnTo>
                  <a:pt x="148742" y="33934"/>
                </a:lnTo>
                <a:lnTo>
                  <a:pt x="148742" y="203"/>
                </a:lnTo>
                <a:close/>
              </a:path>
              <a:path w="1139825" h="184150">
                <a:moveTo>
                  <a:pt x="131876" y="72135"/>
                </a:moveTo>
                <a:lnTo>
                  <a:pt x="83921" y="72135"/>
                </a:lnTo>
                <a:lnTo>
                  <a:pt x="83921" y="85953"/>
                </a:lnTo>
                <a:lnTo>
                  <a:pt x="131876" y="85953"/>
                </a:lnTo>
                <a:lnTo>
                  <a:pt x="131876" y="72135"/>
                </a:lnTo>
                <a:close/>
              </a:path>
              <a:path w="1139825" h="184150">
                <a:moveTo>
                  <a:pt x="148742" y="72135"/>
                </a:moveTo>
                <a:lnTo>
                  <a:pt x="133502" y="72135"/>
                </a:lnTo>
                <a:lnTo>
                  <a:pt x="133502" y="85953"/>
                </a:lnTo>
                <a:lnTo>
                  <a:pt x="148742" y="85953"/>
                </a:lnTo>
                <a:lnTo>
                  <a:pt x="148742" y="72135"/>
                </a:lnTo>
                <a:close/>
              </a:path>
              <a:path w="1139825" h="184150">
                <a:moveTo>
                  <a:pt x="88850" y="33934"/>
                </a:moveTo>
                <a:lnTo>
                  <a:pt x="85547" y="33934"/>
                </a:lnTo>
                <a:lnTo>
                  <a:pt x="85547" y="47751"/>
                </a:lnTo>
                <a:lnTo>
                  <a:pt x="85931" y="47751"/>
                </a:lnTo>
                <a:lnTo>
                  <a:pt x="86518" y="46815"/>
                </a:lnTo>
                <a:lnTo>
                  <a:pt x="88850" y="33934"/>
                </a:lnTo>
                <a:close/>
              </a:path>
              <a:path w="1139825" h="184150">
                <a:moveTo>
                  <a:pt x="131876" y="33934"/>
                </a:moveTo>
                <a:lnTo>
                  <a:pt x="88850" y="33934"/>
                </a:lnTo>
                <a:lnTo>
                  <a:pt x="86518" y="46815"/>
                </a:lnTo>
                <a:lnTo>
                  <a:pt x="85931" y="47751"/>
                </a:lnTo>
                <a:lnTo>
                  <a:pt x="131876" y="47751"/>
                </a:lnTo>
                <a:lnTo>
                  <a:pt x="131876" y="33934"/>
                </a:lnTo>
                <a:close/>
              </a:path>
              <a:path w="1139825" h="184150">
                <a:moveTo>
                  <a:pt x="148742" y="33934"/>
                </a:moveTo>
                <a:lnTo>
                  <a:pt x="134721" y="33934"/>
                </a:lnTo>
                <a:lnTo>
                  <a:pt x="134721" y="47751"/>
                </a:lnTo>
                <a:lnTo>
                  <a:pt x="148742" y="47751"/>
                </a:lnTo>
                <a:lnTo>
                  <a:pt x="148742" y="33934"/>
                </a:lnTo>
                <a:close/>
              </a:path>
              <a:path w="1139825" h="184150">
                <a:moveTo>
                  <a:pt x="74371" y="14020"/>
                </a:moveTo>
                <a:lnTo>
                  <a:pt x="9550" y="14020"/>
                </a:lnTo>
                <a:lnTo>
                  <a:pt x="9550" y="27838"/>
                </a:lnTo>
                <a:lnTo>
                  <a:pt x="73040" y="27838"/>
                </a:lnTo>
                <a:lnTo>
                  <a:pt x="74371" y="21335"/>
                </a:lnTo>
                <a:lnTo>
                  <a:pt x="74371" y="14020"/>
                </a:lnTo>
                <a:close/>
              </a:path>
              <a:path w="1139825" h="184150">
                <a:moveTo>
                  <a:pt x="92456" y="14020"/>
                </a:moveTo>
                <a:lnTo>
                  <a:pt x="85953" y="14020"/>
                </a:lnTo>
                <a:lnTo>
                  <a:pt x="85953" y="27838"/>
                </a:lnTo>
                <a:lnTo>
                  <a:pt x="89954" y="27838"/>
                </a:lnTo>
                <a:lnTo>
                  <a:pt x="92456" y="14020"/>
                </a:lnTo>
                <a:close/>
              </a:path>
              <a:path w="1139825" h="184150">
                <a:moveTo>
                  <a:pt x="89001" y="112369"/>
                </a:moveTo>
                <a:lnTo>
                  <a:pt x="63820" y="114779"/>
                </a:lnTo>
                <a:lnTo>
                  <a:pt x="44678" y="121742"/>
                </a:lnTo>
                <a:lnTo>
                  <a:pt x="32508" y="132857"/>
                </a:lnTo>
                <a:lnTo>
                  <a:pt x="28244" y="147726"/>
                </a:lnTo>
                <a:lnTo>
                  <a:pt x="32508" y="162594"/>
                </a:lnTo>
                <a:lnTo>
                  <a:pt x="44678" y="173710"/>
                </a:lnTo>
                <a:lnTo>
                  <a:pt x="63820" y="180673"/>
                </a:lnTo>
                <a:lnTo>
                  <a:pt x="89001" y="183083"/>
                </a:lnTo>
                <a:lnTo>
                  <a:pt x="114182" y="180673"/>
                </a:lnTo>
                <a:lnTo>
                  <a:pt x="133324" y="173710"/>
                </a:lnTo>
                <a:lnTo>
                  <a:pt x="137746" y="169672"/>
                </a:lnTo>
                <a:lnTo>
                  <a:pt x="89001" y="169672"/>
                </a:lnTo>
                <a:lnTo>
                  <a:pt x="70796" y="168186"/>
                </a:lnTo>
                <a:lnTo>
                  <a:pt x="56896" y="163880"/>
                </a:lnTo>
                <a:lnTo>
                  <a:pt x="48025" y="156984"/>
                </a:lnTo>
                <a:lnTo>
                  <a:pt x="44907" y="147726"/>
                </a:lnTo>
                <a:lnTo>
                  <a:pt x="48025" y="138436"/>
                </a:lnTo>
                <a:lnTo>
                  <a:pt x="56896" y="131470"/>
                </a:lnTo>
                <a:lnTo>
                  <a:pt x="70796" y="127095"/>
                </a:lnTo>
                <a:lnTo>
                  <a:pt x="89001" y="125577"/>
                </a:lnTo>
                <a:lnTo>
                  <a:pt x="137523" y="125577"/>
                </a:lnTo>
                <a:lnTo>
                  <a:pt x="133324" y="121742"/>
                </a:lnTo>
                <a:lnTo>
                  <a:pt x="114182" y="114779"/>
                </a:lnTo>
                <a:lnTo>
                  <a:pt x="89001" y="112369"/>
                </a:lnTo>
                <a:close/>
              </a:path>
              <a:path w="1139825" h="184150">
                <a:moveTo>
                  <a:pt x="137523" y="125577"/>
                </a:moveTo>
                <a:lnTo>
                  <a:pt x="89001" y="125577"/>
                </a:lnTo>
                <a:lnTo>
                  <a:pt x="107324" y="127095"/>
                </a:lnTo>
                <a:lnTo>
                  <a:pt x="121285" y="131470"/>
                </a:lnTo>
                <a:lnTo>
                  <a:pt x="130178" y="138436"/>
                </a:lnTo>
                <a:lnTo>
                  <a:pt x="133299" y="147726"/>
                </a:lnTo>
                <a:lnTo>
                  <a:pt x="130178" y="156984"/>
                </a:lnTo>
                <a:lnTo>
                  <a:pt x="121285" y="163880"/>
                </a:lnTo>
                <a:lnTo>
                  <a:pt x="107324" y="168186"/>
                </a:lnTo>
                <a:lnTo>
                  <a:pt x="89001" y="169672"/>
                </a:lnTo>
                <a:lnTo>
                  <a:pt x="137746" y="169672"/>
                </a:lnTo>
                <a:lnTo>
                  <a:pt x="145494" y="162594"/>
                </a:lnTo>
                <a:lnTo>
                  <a:pt x="149758" y="147726"/>
                </a:lnTo>
                <a:lnTo>
                  <a:pt x="145494" y="132857"/>
                </a:lnTo>
                <a:lnTo>
                  <a:pt x="137523" y="125577"/>
                </a:lnTo>
                <a:close/>
              </a:path>
              <a:path w="1139825" h="184150">
                <a:moveTo>
                  <a:pt x="335264" y="203"/>
                </a:moveTo>
                <a:lnTo>
                  <a:pt x="318398" y="203"/>
                </a:lnTo>
                <a:lnTo>
                  <a:pt x="318398" y="183895"/>
                </a:lnTo>
                <a:lnTo>
                  <a:pt x="335264" y="183895"/>
                </a:lnTo>
                <a:lnTo>
                  <a:pt x="335264" y="203"/>
                </a:lnTo>
                <a:close/>
              </a:path>
              <a:path w="1139825" h="184150">
                <a:moveTo>
                  <a:pt x="271865" y="19913"/>
                </a:moveTo>
                <a:lnTo>
                  <a:pt x="264550" y="19913"/>
                </a:lnTo>
                <a:lnTo>
                  <a:pt x="264550" y="22758"/>
                </a:lnTo>
                <a:lnTo>
                  <a:pt x="259880" y="57448"/>
                </a:lnTo>
                <a:lnTo>
                  <a:pt x="245627" y="88137"/>
                </a:lnTo>
                <a:lnTo>
                  <a:pt x="221430" y="114484"/>
                </a:lnTo>
                <a:lnTo>
                  <a:pt x="186928" y="136143"/>
                </a:lnTo>
                <a:lnTo>
                  <a:pt x="195868" y="149758"/>
                </a:lnTo>
                <a:lnTo>
                  <a:pt x="235092" y="124269"/>
                </a:lnTo>
                <a:lnTo>
                  <a:pt x="261553" y="93522"/>
                </a:lnTo>
                <a:lnTo>
                  <a:pt x="276507" y="58432"/>
                </a:lnTo>
                <a:lnTo>
                  <a:pt x="279525" y="33731"/>
                </a:lnTo>
                <a:lnTo>
                  <a:pt x="271865" y="33731"/>
                </a:lnTo>
                <a:lnTo>
                  <a:pt x="271865" y="19913"/>
                </a:lnTo>
                <a:close/>
              </a:path>
              <a:path w="1139825" h="184150">
                <a:moveTo>
                  <a:pt x="264550" y="19913"/>
                </a:moveTo>
                <a:lnTo>
                  <a:pt x="195259" y="19913"/>
                </a:lnTo>
                <a:lnTo>
                  <a:pt x="195259" y="33731"/>
                </a:lnTo>
                <a:lnTo>
                  <a:pt x="263073" y="33731"/>
                </a:lnTo>
                <a:lnTo>
                  <a:pt x="264550" y="22758"/>
                </a:lnTo>
                <a:lnTo>
                  <a:pt x="264550" y="19913"/>
                </a:lnTo>
                <a:close/>
              </a:path>
              <a:path w="1139825" h="184150">
                <a:moveTo>
                  <a:pt x="281212" y="19913"/>
                </a:moveTo>
                <a:lnTo>
                  <a:pt x="271865" y="19913"/>
                </a:lnTo>
                <a:lnTo>
                  <a:pt x="271865" y="33731"/>
                </a:lnTo>
                <a:lnTo>
                  <a:pt x="279525" y="33731"/>
                </a:lnTo>
                <a:lnTo>
                  <a:pt x="281212" y="19913"/>
                </a:lnTo>
                <a:close/>
              </a:path>
              <a:path w="1139825" h="184150">
                <a:moveTo>
                  <a:pt x="445992" y="146710"/>
                </a:moveTo>
                <a:lnTo>
                  <a:pt x="371621" y="146710"/>
                </a:lnTo>
                <a:lnTo>
                  <a:pt x="371621" y="160934"/>
                </a:lnTo>
                <a:lnTo>
                  <a:pt x="538041" y="160934"/>
                </a:lnTo>
                <a:lnTo>
                  <a:pt x="538041" y="152399"/>
                </a:lnTo>
                <a:lnTo>
                  <a:pt x="445992" y="152399"/>
                </a:lnTo>
                <a:lnTo>
                  <a:pt x="445992" y="146710"/>
                </a:lnTo>
                <a:close/>
              </a:path>
              <a:path w="1139825" h="184150">
                <a:moveTo>
                  <a:pt x="462857" y="91846"/>
                </a:moveTo>
                <a:lnTo>
                  <a:pt x="445992" y="91846"/>
                </a:lnTo>
                <a:lnTo>
                  <a:pt x="445992" y="152399"/>
                </a:lnTo>
                <a:lnTo>
                  <a:pt x="462857" y="152399"/>
                </a:lnTo>
                <a:lnTo>
                  <a:pt x="462857" y="91846"/>
                </a:lnTo>
                <a:close/>
              </a:path>
              <a:path w="1139825" h="184150">
                <a:moveTo>
                  <a:pt x="538041" y="146710"/>
                </a:moveTo>
                <a:lnTo>
                  <a:pt x="462857" y="146710"/>
                </a:lnTo>
                <a:lnTo>
                  <a:pt x="462857" y="152399"/>
                </a:lnTo>
                <a:lnTo>
                  <a:pt x="538041" y="152399"/>
                </a:lnTo>
                <a:lnTo>
                  <a:pt x="538041" y="146710"/>
                </a:lnTo>
                <a:close/>
              </a:path>
              <a:path w="1139825" h="184150">
                <a:moveTo>
                  <a:pt x="516909" y="14833"/>
                </a:moveTo>
                <a:lnTo>
                  <a:pt x="392550" y="14833"/>
                </a:lnTo>
                <a:lnTo>
                  <a:pt x="392550" y="99771"/>
                </a:lnTo>
                <a:lnTo>
                  <a:pt x="445992" y="99771"/>
                </a:lnTo>
                <a:lnTo>
                  <a:pt x="445992" y="92049"/>
                </a:lnTo>
                <a:lnTo>
                  <a:pt x="409416" y="92049"/>
                </a:lnTo>
                <a:lnTo>
                  <a:pt x="409416" y="28651"/>
                </a:lnTo>
                <a:lnTo>
                  <a:pt x="516909" y="28651"/>
                </a:lnTo>
                <a:lnTo>
                  <a:pt x="516909" y="14833"/>
                </a:lnTo>
                <a:close/>
              </a:path>
              <a:path w="1139825" h="184150">
                <a:moveTo>
                  <a:pt x="518737" y="91846"/>
                </a:moveTo>
                <a:lnTo>
                  <a:pt x="462857" y="91846"/>
                </a:lnTo>
                <a:lnTo>
                  <a:pt x="462857" y="99771"/>
                </a:lnTo>
                <a:lnTo>
                  <a:pt x="518737" y="99771"/>
                </a:lnTo>
                <a:lnTo>
                  <a:pt x="518737" y="91846"/>
                </a:lnTo>
                <a:close/>
              </a:path>
              <a:path w="1139825" h="184150">
                <a:moveTo>
                  <a:pt x="518737" y="85953"/>
                </a:moveTo>
                <a:lnTo>
                  <a:pt x="409416" y="85953"/>
                </a:lnTo>
                <a:lnTo>
                  <a:pt x="409416" y="92049"/>
                </a:lnTo>
                <a:lnTo>
                  <a:pt x="445992" y="92049"/>
                </a:lnTo>
                <a:lnTo>
                  <a:pt x="445992" y="91846"/>
                </a:lnTo>
                <a:lnTo>
                  <a:pt x="518737" y="91846"/>
                </a:lnTo>
                <a:lnTo>
                  <a:pt x="518737" y="85953"/>
                </a:lnTo>
                <a:close/>
              </a:path>
              <a:path w="1139825" h="184150">
                <a:moveTo>
                  <a:pt x="758142" y="0"/>
                </a:moveTo>
                <a:lnTo>
                  <a:pt x="741276" y="0"/>
                </a:lnTo>
                <a:lnTo>
                  <a:pt x="741276" y="135331"/>
                </a:lnTo>
                <a:lnTo>
                  <a:pt x="758142" y="135331"/>
                </a:lnTo>
                <a:lnTo>
                  <a:pt x="758142" y="69900"/>
                </a:lnTo>
                <a:lnTo>
                  <a:pt x="752859" y="69900"/>
                </a:lnTo>
                <a:lnTo>
                  <a:pt x="752859" y="55879"/>
                </a:lnTo>
                <a:lnTo>
                  <a:pt x="758142" y="55879"/>
                </a:lnTo>
                <a:lnTo>
                  <a:pt x="758142" y="0"/>
                </a:lnTo>
                <a:close/>
              </a:path>
              <a:path w="1139825" h="184150">
                <a:moveTo>
                  <a:pt x="758142" y="55879"/>
                </a:moveTo>
                <a:lnTo>
                  <a:pt x="752859" y="55879"/>
                </a:lnTo>
                <a:lnTo>
                  <a:pt x="752859" y="69900"/>
                </a:lnTo>
                <a:lnTo>
                  <a:pt x="758142" y="69900"/>
                </a:lnTo>
                <a:lnTo>
                  <a:pt x="758142" y="55879"/>
                </a:lnTo>
                <a:close/>
              </a:path>
              <a:path w="1139825" h="184150">
                <a:moveTo>
                  <a:pt x="785371" y="55879"/>
                </a:moveTo>
                <a:lnTo>
                  <a:pt x="758142" y="55879"/>
                </a:lnTo>
                <a:lnTo>
                  <a:pt x="758142" y="69900"/>
                </a:lnTo>
                <a:lnTo>
                  <a:pt x="785371" y="69900"/>
                </a:lnTo>
                <a:lnTo>
                  <a:pt x="785371" y="55879"/>
                </a:lnTo>
                <a:close/>
              </a:path>
              <a:path w="1139825" h="184150">
                <a:moveTo>
                  <a:pt x="660606" y="121513"/>
                </a:moveTo>
                <a:lnTo>
                  <a:pt x="643740" y="121513"/>
                </a:lnTo>
                <a:lnTo>
                  <a:pt x="643740" y="179832"/>
                </a:lnTo>
                <a:lnTo>
                  <a:pt x="766473" y="179832"/>
                </a:lnTo>
                <a:lnTo>
                  <a:pt x="766473" y="171500"/>
                </a:lnTo>
                <a:lnTo>
                  <a:pt x="660606" y="171500"/>
                </a:lnTo>
                <a:lnTo>
                  <a:pt x="660606" y="121513"/>
                </a:lnTo>
                <a:close/>
              </a:path>
              <a:path w="1139825" h="184150">
                <a:moveTo>
                  <a:pt x="766473" y="166014"/>
                </a:moveTo>
                <a:lnTo>
                  <a:pt x="660606" y="166014"/>
                </a:lnTo>
                <a:lnTo>
                  <a:pt x="660606" y="171500"/>
                </a:lnTo>
                <a:lnTo>
                  <a:pt x="766473" y="171500"/>
                </a:lnTo>
                <a:lnTo>
                  <a:pt x="766473" y="166014"/>
                </a:lnTo>
                <a:close/>
              </a:path>
              <a:path w="1139825" h="184150">
                <a:moveTo>
                  <a:pt x="666905" y="13004"/>
                </a:moveTo>
                <a:lnTo>
                  <a:pt x="647839" y="16370"/>
                </a:lnTo>
                <a:lnTo>
                  <a:pt x="632640" y="25755"/>
                </a:lnTo>
                <a:lnTo>
                  <a:pt x="622585" y="40093"/>
                </a:lnTo>
                <a:lnTo>
                  <a:pt x="618950" y="58318"/>
                </a:lnTo>
                <a:lnTo>
                  <a:pt x="622585" y="76628"/>
                </a:lnTo>
                <a:lnTo>
                  <a:pt x="632640" y="90957"/>
                </a:lnTo>
                <a:lnTo>
                  <a:pt x="647839" y="100295"/>
                </a:lnTo>
                <a:lnTo>
                  <a:pt x="666905" y="103631"/>
                </a:lnTo>
                <a:lnTo>
                  <a:pt x="685971" y="100295"/>
                </a:lnTo>
                <a:lnTo>
                  <a:pt x="701170" y="90957"/>
                </a:lnTo>
                <a:lnTo>
                  <a:pt x="702685" y="88798"/>
                </a:lnTo>
                <a:lnTo>
                  <a:pt x="666905" y="88798"/>
                </a:lnTo>
                <a:lnTo>
                  <a:pt x="654440" y="86579"/>
                </a:lnTo>
                <a:lnTo>
                  <a:pt x="644451" y="80340"/>
                </a:lnTo>
                <a:lnTo>
                  <a:pt x="637816" y="70710"/>
                </a:lnTo>
                <a:lnTo>
                  <a:pt x="635409" y="58318"/>
                </a:lnTo>
                <a:lnTo>
                  <a:pt x="637816" y="46012"/>
                </a:lnTo>
                <a:lnTo>
                  <a:pt x="644451" y="36372"/>
                </a:lnTo>
                <a:lnTo>
                  <a:pt x="654440" y="30086"/>
                </a:lnTo>
                <a:lnTo>
                  <a:pt x="666905" y="27838"/>
                </a:lnTo>
                <a:lnTo>
                  <a:pt x="702630" y="27838"/>
                </a:lnTo>
                <a:lnTo>
                  <a:pt x="701170" y="25755"/>
                </a:lnTo>
                <a:lnTo>
                  <a:pt x="685971" y="16370"/>
                </a:lnTo>
                <a:lnTo>
                  <a:pt x="666905" y="13004"/>
                </a:lnTo>
                <a:close/>
              </a:path>
              <a:path w="1139825" h="184150">
                <a:moveTo>
                  <a:pt x="702630" y="27838"/>
                </a:moveTo>
                <a:lnTo>
                  <a:pt x="666905" y="27838"/>
                </a:lnTo>
                <a:lnTo>
                  <a:pt x="679370" y="30086"/>
                </a:lnTo>
                <a:lnTo>
                  <a:pt x="689359" y="36372"/>
                </a:lnTo>
                <a:lnTo>
                  <a:pt x="695994" y="46012"/>
                </a:lnTo>
                <a:lnTo>
                  <a:pt x="698401" y="58318"/>
                </a:lnTo>
                <a:lnTo>
                  <a:pt x="695994" y="70710"/>
                </a:lnTo>
                <a:lnTo>
                  <a:pt x="689359" y="80340"/>
                </a:lnTo>
                <a:lnTo>
                  <a:pt x="679370" y="86579"/>
                </a:lnTo>
                <a:lnTo>
                  <a:pt x="666905" y="88798"/>
                </a:lnTo>
                <a:lnTo>
                  <a:pt x="702685" y="88798"/>
                </a:lnTo>
                <a:lnTo>
                  <a:pt x="711225" y="76628"/>
                </a:lnTo>
                <a:lnTo>
                  <a:pt x="714860" y="58318"/>
                </a:lnTo>
                <a:lnTo>
                  <a:pt x="711225" y="40093"/>
                </a:lnTo>
                <a:lnTo>
                  <a:pt x="702630" y="27838"/>
                </a:lnTo>
                <a:close/>
              </a:path>
              <a:path w="1139825" h="184150">
                <a:moveTo>
                  <a:pt x="945070" y="203"/>
                </a:moveTo>
                <a:lnTo>
                  <a:pt x="928204" y="203"/>
                </a:lnTo>
                <a:lnTo>
                  <a:pt x="928204" y="108915"/>
                </a:lnTo>
                <a:lnTo>
                  <a:pt x="945070" y="108915"/>
                </a:lnTo>
                <a:lnTo>
                  <a:pt x="945070" y="80670"/>
                </a:lnTo>
                <a:lnTo>
                  <a:pt x="939990" y="80670"/>
                </a:lnTo>
                <a:lnTo>
                  <a:pt x="939990" y="66649"/>
                </a:lnTo>
                <a:lnTo>
                  <a:pt x="945070" y="66649"/>
                </a:lnTo>
                <a:lnTo>
                  <a:pt x="945070" y="41655"/>
                </a:lnTo>
                <a:lnTo>
                  <a:pt x="939990" y="41655"/>
                </a:lnTo>
                <a:lnTo>
                  <a:pt x="939990" y="27635"/>
                </a:lnTo>
                <a:lnTo>
                  <a:pt x="945070" y="27635"/>
                </a:lnTo>
                <a:lnTo>
                  <a:pt x="945070" y="203"/>
                </a:lnTo>
                <a:close/>
              </a:path>
              <a:path w="1139825" h="184150">
                <a:moveTo>
                  <a:pt x="945070" y="66649"/>
                </a:moveTo>
                <a:lnTo>
                  <a:pt x="939990" y="66649"/>
                </a:lnTo>
                <a:lnTo>
                  <a:pt x="939990" y="80670"/>
                </a:lnTo>
                <a:lnTo>
                  <a:pt x="945070" y="80670"/>
                </a:lnTo>
                <a:lnTo>
                  <a:pt x="945070" y="66649"/>
                </a:lnTo>
                <a:close/>
              </a:path>
              <a:path w="1139825" h="184150">
                <a:moveTo>
                  <a:pt x="971892" y="66649"/>
                </a:moveTo>
                <a:lnTo>
                  <a:pt x="945070" y="66649"/>
                </a:lnTo>
                <a:lnTo>
                  <a:pt x="945070" y="80670"/>
                </a:lnTo>
                <a:lnTo>
                  <a:pt x="971892" y="80670"/>
                </a:lnTo>
                <a:lnTo>
                  <a:pt x="971892" y="66649"/>
                </a:lnTo>
                <a:close/>
              </a:path>
              <a:path w="1139825" h="184150">
                <a:moveTo>
                  <a:pt x="945070" y="27635"/>
                </a:moveTo>
                <a:lnTo>
                  <a:pt x="939990" y="27635"/>
                </a:lnTo>
                <a:lnTo>
                  <a:pt x="939990" y="41655"/>
                </a:lnTo>
                <a:lnTo>
                  <a:pt x="945070" y="41655"/>
                </a:lnTo>
                <a:lnTo>
                  <a:pt x="945070" y="27635"/>
                </a:lnTo>
                <a:close/>
              </a:path>
              <a:path w="1139825" h="184150">
                <a:moveTo>
                  <a:pt x="971892" y="27635"/>
                </a:moveTo>
                <a:lnTo>
                  <a:pt x="945070" y="27635"/>
                </a:lnTo>
                <a:lnTo>
                  <a:pt x="945070" y="41655"/>
                </a:lnTo>
                <a:lnTo>
                  <a:pt x="971892" y="41655"/>
                </a:lnTo>
                <a:lnTo>
                  <a:pt x="971892" y="27635"/>
                </a:lnTo>
                <a:close/>
              </a:path>
              <a:path w="1139825" h="184150">
                <a:moveTo>
                  <a:pt x="853833" y="10972"/>
                </a:moveTo>
                <a:lnTo>
                  <a:pt x="834682" y="14166"/>
                </a:lnTo>
                <a:lnTo>
                  <a:pt x="819492" y="23113"/>
                </a:lnTo>
                <a:lnTo>
                  <a:pt x="809485" y="36861"/>
                </a:lnTo>
                <a:lnTo>
                  <a:pt x="805878" y="54457"/>
                </a:lnTo>
                <a:lnTo>
                  <a:pt x="809485" y="71904"/>
                </a:lnTo>
                <a:lnTo>
                  <a:pt x="819492" y="85521"/>
                </a:lnTo>
                <a:lnTo>
                  <a:pt x="834682" y="94376"/>
                </a:lnTo>
                <a:lnTo>
                  <a:pt x="853833" y="97535"/>
                </a:lnTo>
                <a:lnTo>
                  <a:pt x="872985" y="94376"/>
                </a:lnTo>
                <a:lnTo>
                  <a:pt x="888174" y="85521"/>
                </a:lnTo>
                <a:lnTo>
                  <a:pt x="889649" y="83515"/>
                </a:lnTo>
                <a:lnTo>
                  <a:pt x="853833" y="83515"/>
                </a:lnTo>
                <a:lnTo>
                  <a:pt x="841197" y="81403"/>
                </a:lnTo>
                <a:lnTo>
                  <a:pt x="831227" y="75463"/>
                </a:lnTo>
                <a:lnTo>
                  <a:pt x="824687" y="66284"/>
                </a:lnTo>
                <a:lnTo>
                  <a:pt x="822337" y="54457"/>
                </a:lnTo>
                <a:lnTo>
                  <a:pt x="824687" y="42598"/>
                </a:lnTo>
                <a:lnTo>
                  <a:pt x="831227" y="33350"/>
                </a:lnTo>
                <a:lnTo>
                  <a:pt x="841197" y="27339"/>
                </a:lnTo>
                <a:lnTo>
                  <a:pt x="853833" y="25196"/>
                </a:lnTo>
                <a:lnTo>
                  <a:pt x="889690" y="25196"/>
                </a:lnTo>
                <a:lnTo>
                  <a:pt x="888174" y="23113"/>
                </a:lnTo>
                <a:lnTo>
                  <a:pt x="872985" y="14166"/>
                </a:lnTo>
                <a:lnTo>
                  <a:pt x="853833" y="10972"/>
                </a:lnTo>
                <a:close/>
              </a:path>
              <a:path w="1139825" h="184150">
                <a:moveTo>
                  <a:pt x="889690" y="25196"/>
                </a:moveTo>
                <a:lnTo>
                  <a:pt x="853833" y="25196"/>
                </a:lnTo>
                <a:lnTo>
                  <a:pt x="866470" y="27339"/>
                </a:lnTo>
                <a:lnTo>
                  <a:pt x="876439" y="33350"/>
                </a:lnTo>
                <a:lnTo>
                  <a:pt x="882980" y="42598"/>
                </a:lnTo>
                <a:lnTo>
                  <a:pt x="885329" y="54457"/>
                </a:lnTo>
                <a:lnTo>
                  <a:pt x="882980" y="66284"/>
                </a:lnTo>
                <a:lnTo>
                  <a:pt x="876439" y="75463"/>
                </a:lnTo>
                <a:lnTo>
                  <a:pt x="866470" y="81403"/>
                </a:lnTo>
                <a:lnTo>
                  <a:pt x="853833" y="83515"/>
                </a:lnTo>
                <a:lnTo>
                  <a:pt x="889649" y="83515"/>
                </a:lnTo>
                <a:lnTo>
                  <a:pt x="898182" y="71904"/>
                </a:lnTo>
                <a:lnTo>
                  <a:pt x="901788" y="54457"/>
                </a:lnTo>
                <a:lnTo>
                  <a:pt x="898182" y="36861"/>
                </a:lnTo>
                <a:lnTo>
                  <a:pt x="889690" y="25196"/>
                </a:lnTo>
                <a:close/>
              </a:path>
              <a:path w="1139825" h="184150">
                <a:moveTo>
                  <a:pt x="886548" y="114807"/>
                </a:moveTo>
                <a:lnTo>
                  <a:pt x="861345" y="117144"/>
                </a:lnTo>
                <a:lnTo>
                  <a:pt x="842352" y="123901"/>
                </a:lnTo>
                <a:lnTo>
                  <a:pt x="830370" y="134696"/>
                </a:lnTo>
                <a:lnTo>
                  <a:pt x="826198" y="149148"/>
                </a:lnTo>
                <a:lnTo>
                  <a:pt x="830370" y="163687"/>
                </a:lnTo>
                <a:lnTo>
                  <a:pt x="842352" y="174472"/>
                </a:lnTo>
                <a:lnTo>
                  <a:pt x="861345" y="181181"/>
                </a:lnTo>
                <a:lnTo>
                  <a:pt x="886548" y="183489"/>
                </a:lnTo>
                <a:lnTo>
                  <a:pt x="911752" y="181181"/>
                </a:lnTo>
                <a:lnTo>
                  <a:pt x="930744" y="174472"/>
                </a:lnTo>
                <a:lnTo>
                  <a:pt x="935626" y="170078"/>
                </a:lnTo>
                <a:lnTo>
                  <a:pt x="886548" y="170078"/>
                </a:lnTo>
                <a:lnTo>
                  <a:pt x="868203" y="168665"/>
                </a:lnTo>
                <a:lnTo>
                  <a:pt x="854392" y="164566"/>
                </a:lnTo>
                <a:lnTo>
                  <a:pt x="845686" y="157991"/>
                </a:lnTo>
                <a:lnTo>
                  <a:pt x="842657" y="149148"/>
                </a:lnTo>
                <a:lnTo>
                  <a:pt x="845686" y="140338"/>
                </a:lnTo>
                <a:lnTo>
                  <a:pt x="854392" y="133832"/>
                </a:lnTo>
                <a:lnTo>
                  <a:pt x="868203" y="129803"/>
                </a:lnTo>
                <a:lnTo>
                  <a:pt x="886548" y="128422"/>
                </a:lnTo>
                <a:lnTo>
                  <a:pt x="935763" y="128422"/>
                </a:lnTo>
                <a:lnTo>
                  <a:pt x="930744" y="123901"/>
                </a:lnTo>
                <a:lnTo>
                  <a:pt x="911752" y="117144"/>
                </a:lnTo>
                <a:lnTo>
                  <a:pt x="886548" y="114807"/>
                </a:lnTo>
                <a:close/>
              </a:path>
              <a:path w="1139825" h="184150">
                <a:moveTo>
                  <a:pt x="935763" y="128422"/>
                </a:moveTo>
                <a:lnTo>
                  <a:pt x="886548" y="128422"/>
                </a:lnTo>
                <a:lnTo>
                  <a:pt x="904894" y="129803"/>
                </a:lnTo>
                <a:lnTo>
                  <a:pt x="918705" y="133832"/>
                </a:lnTo>
                <a:lnTo>
                  <a:pt x="927411" y="140338"/>
                </a:lnTo>
                <a:lnTo>
                  <a:pt x="930440" y="149148"/>
                </a:lnTo>
                <a:lnTo>
                  <a:pt x="927411" y="157991"/>
                </a:lnTo>
                <a:lnTo>
                  <a:pt x="918705" y="164566"/>
                </a:lnTo>
                <a:lnTo>
                  <a:pt x="904894" y="168665"/>
                </a:lnTo>
                <a:lnTo>
                  <a:pt x="886548" y="170078"/>
                </a:lnTo>
                <a:lnTo>
                  <a:pt x="935626" y="170078"/>
                </a:lnTo>
                <a:lnTo>
                  <a:pt x="942727" y="163687"/>
                </a:lnTo>
                <a:lnTo>
                  <a:pt x="946899" y="149148"/>
                </a:lnTo>
                <a:lnTo>
                  <a:pt x="942727" y="134696"/>
                </a:lnTo>
                <a:lnTo>
                  <a:pt x="935763" y="128422"/>
                </a:lnTo>
                <a:close/>
              </a:path>
              <a:path w="1139825" h="184150">
                <a:moveTo>
                  <a:pt x="1040761" y="16052"/>
                </a:moveTo>
                <a:lnTo>
                  <a:pt x="1037917" y="16052"/>
                </a:lnTo>
                <a:lnTo>
                  <a:pt x="1037917" y="48971"/>
                </a:lnTo>
                <a:lnTo>
                  <a:pt x="1034030" y="74755"/>
                </a:lnTo>
                <a:lnTo>
                  <a:pt x="1023439" y="98577"/>
                </a:lnTo>
                <a:lnTo>
                  <a:pt x="1007741" y="118322"/>
                </a:lnTo>
                <a:lnTo>
                  <a:pt x="988539" y="131876"/>
                </a:lnTo>
                <a:lnTo>
                  <a:pt x="998902" y="145694"/>
                </a:lnTo>
                <a:lnTo>
                  <a:pt x="1019844" y="130095"/>
                </a:lnTo>
                <a:lnTo>
                  <a:pt x="1036596" y="107467"/>
                </a:lnTo>
                <a:lnTo>
                  <a:pt x="1046507" y="82766"/>
                </a:lnTo>
                <a:lnTo>
                  <a:pt x="1044816" y="78717"/>
                </a:lnTo>
                <a:lnTo>
                  <a:pt x="1040761" y="48971"/>
                </a:lnTo>
                <a:lnTo>
                  <a:pt x="1040761" y="16052"/>
                </a:lnTo>
                <a:close/>
              </a:path>
              <a:path w="1139825" h="184150">
                <a:moveTo>
                  <a:pt x="1054579" y="16052"/>
                </a:moveTo>
                <a:lnTo>
                  <a:pt x="1051734" y="16052"/>
                </a:lnTo>
                <a:lnTo>
                  <a:pt x="1051734" y="48971"/>
                </a:lnTo>
                <a:lnTo>
                  <a:pt x="1047708" y="79771"/>
                </a:lnTo>
                <a:lnTo>
                  <a:pt x="1046507" y="82766"/>
                </a:lnTo>
                <a:lnTo>
                  <a:pt x="1055976" y="105435"/>
                </a:lnTo>
                <a:lnTo>
                  <a:pt x="1072737" y="127238"/>
                </a:lnTo>
                <a:lnTo>
                  <a:pt x="1093593" y="142240"/>
                </a:lnTo>
                <a:lnTo>
                  <a:pt x="1103753" y="128828"/>
                </a:lnTo>
                <a:lnTo>
                  <a:pt x="1084583" y="115750"/>
                </a:lnTo>
                <a:lnTo>
                  <a:pt x="1068955" y="96748"/>
                </a:lnTo>
                <a:lnTo>
                  <a:pt x="1058433" y="73821"/>
                </a:lnTo>
                <a:lnTo>
                  <a:pt x="1054579" y="48971"/>
                </a:lnTo>
                <a:lnTo>
                  <a:pt x="1054579" y="16052"/>
                </a:lnTo>
                <a:close/>
              </a:path>
              <a:path w="1139825" h="184150">
                <a:moveTo>
                  <a:pt x="1051734" y="16052"/>
                </a:moveTo>
                <a:lnTo>
                  <a:pt x="1040761" y="16052"/>
                </a:lnTo>
                <a:lnTo>
                  <a:pt x="1040761" y="48971"/>
                </a:lnTo>
                <a:lnTo>
                  <a:pt x="1044816" y="78717"/>
                </a:lnTo>
                <a:lnTo>
                  <a:pt x="1046507" y="82766"/>
                </a:lnTo>
                <a:lnTo>
                  <a:pt x="1047708" y="79771"/>
                </a:lnTo>
                <a:lnTo>
                  <a:pt x="1051734" y="48971"/>
                </a:lnTo>
                <a:lnTo>
                  <a:pt x="1051734" y="16052"/>
                </a:lnTo>
                <a:close/>
              </a:path>
              <a:path w="1139825" h="184150">
                <a:moveTo>
                  <a:pt x="1139720" y="0"/>
                </a:moveTo>
                <a:lnTo>
                  <a:pt x="1122854" y="0"/>
                </a:lnTo>
                <a:lnTo>
                  <a:pt x="1122854" y="184099"/>
                </a:lnTo>
                <a:lnTo>
                  <a:pt x="1139720" y="184099"/>
                </a:lnTo>
                <a:lnTo>
                  <a:pt x="1139720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5731191" y="13649757"/>
            <a:ext cx="710565" cy="184150"/>
          </a:xfrm>
          <a:custGeom>
            <a:avLst/>
            <a:gdLst/>
            <a:ahLst/>
            <a:cxnLst/>
            <a:rect l="l" t="t" r="r" b="b"/>
            <a:pathLst>
              <a:path w="710564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10564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10564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10564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10564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10564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10564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10564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10564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10564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10564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10564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10564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10564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10564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10564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10564" h="184150">
                <a:moveTo>
                  <a:pt x="414902" y="9550"/>
                </a:moveTo>
                <a:lnTo>
                  <a:pt x="411854" y="9550"/>
                </a:lnTo>
                <a:lnTo>
                  <a:pt x="411854" y="28244"/>
                </a:lnTo>
                <a:lnTo>
                  <a:pt x="408628" y="48488"/>
                </a:lnTo>
                <a:lnTo>
                  <a:pt x="399459" y="66446"/>
                </a:lnTo>
                <a:lnTo>
                  <a:pt x="385108" y="81051"/>
                </a:lnTo>
                <a:lnTo>
                  <a:pt x="366337" y="91236"/>
                </a:lnTo>
                <a:lnTo>
                  <a:pt x="375278" y="104851"/>
                </a:lnTo>
                <a:lnTo>
                  <a:pt x="396128" y="92795"/>
                </a:lnTo>
                <a:lnTo>
                  <a:pt x="412083" y="75311"/>
                </a:lnTo>
                <a:lnTo>
                  <a:pt x="420742" y="56751"/>
                </a:lnTo>
                <a:lnTo>
                  <a:pt x="418506" y="52333"/>
                </a:lnTo>
                <a:lnTo>
                  <a:pt x="414902" y="29464"/>
                </a:lnTo>
                <a:lnTo>
                  <a:pt x="414902" y="9550"/>
                </a:lnTo>
                <a:close/>
              </a:path>
              <a:path w="710564" h="184150">
                <a:moveTo>
                  <a:pt x="428720" y="9550"/>
                </a:moveTo>
                <a:lnTo>
                  <a:pt x="425875" y="9550"/>
                </a:lnTo>
                <a:lnTo>
                  <a:pt x="425875" y="28244"/>
                </a:lnTo>
                <a:lnTo>
                  <a:pt x="422284" y="53444"/>
                </a:lnTo>
                <a:lnTo>
                  <a:pt x="420742" y="56751"/>
                </a:lnTo>
                <a:lnTo>
                  <a:pt x="428644" y="72364"/>
                </a:lnTo>
                <a:lnTo>
                  <a:pt x="444306" y="88471"/>
                </a:lnTo>
                <a:lnTo>
                  <a:pt x="464483" y="99568"/>
                </a:lnTo>
                <a:lnTo>
                  <a:pt x="473424" y="86360"/>
                </a:lnTo>
                <a:lnTo>
                  <a:pt x="455294" y="77098"/>
                </a:lnTo>
                <a:lnTo>
                  <a:pt x="441166" y="63779"/>
                </a:lnTo>
                <a:lnTo>
                  <a:pt x="431990" y="47526"/>
                </a:lnTo>
                <a:lnTo>
                  <a:pt x="428720" y="29464"/>
                </a:lnTo>
                <a:lnTo>
                  <a:pt x="428720" y="9550"/>
                </a:lnTo>
                <a:close/>
              </a:path>
              <a:path w="710564" h="184150">
                <a:moveTo>
                  <a:pt x="425875" y="9550"/>
                </a:moveTo>
                <a:lnTo>
                  <a:pt x="414902" y="9550"/>
                </a:lnTo>
                <a:lnTo>
                  <a:pt x="414902" y="29464"/>
                </a:lnTo>
                <a:lnTo>
                  <a:pt x="418506" y="52333"/>
                </a:lnTo>
                <a:lnTo>
                  <a:pt x="420742" y="56751"/>
                </a:lnTo>
                <a:lnTo>
                  <a:pt x="422284" y="53444"/>
                </a:lnTo>
                <a:lnTo>
                  <a:pt x="425875" y="28244"/>
                </a:lnTo>
                <a:lnTo>
                  <a:pt x="425875" y="9550"/>
                </a:lnTo>
                <a:close/>
              </a:path>
              <a:path w="710564" h="184150">
                <a:moveTo>
                  <a:pt x="509797" y="0"/>
                </a:moveTo>
                <a:lnTo>
                  <a:pt x="492931" y="0"/>
                </a:lnTo>
                <a:lnTo>
                  <a:pt x="492931" y="111353"/>
                </a:lnTo>
                <a:lnTo>
                  <a:pt x="509797" y="111353"/>
                </a:lnTo>
                <a:lnTo>
                  <a:pt x="509797" y="61569"/>
                </a:lnTo>
                <a:lnTo>
                  <a:pt x="505123" y="61569"/>
                </a:lnTo>
                <a:lnTo>
                  <a:pt x="505123" y="47345"/>
                </a:lnTo>
                <a:lnTo>
                  <a:pt x="509797" y="47345"/>
                </a:lnTo>
                <a:lnTo>
                  <a:pt x="509797" y="0"/>
                </a:lnTo>
                <a:close/>
              </a:path>
              <a:path w="710564" h="184150">
                <a:moveTo>
                  <a:pt x="509797" y="47345"/>
                </a:moveTo>
                <a:lnTo>
                  <a:pt x="505123" y="47345"/>
                </a:lnTo>
                <a:lnTo>
                  <a:pt x="505123" y="61569"/>
                </a:lnTo>
                <a:lnTo>
                  <a:pt x="509797" y="61569"/>
                </a:lnTo>
                <a:lnTo>
                  <a:pt x="509797" y="47345"/>
                </a:lnTo>
                <a:close/>
              </a:path>
              <a:path w="710564" h="184150">
                <a:moveTo>
                  <a:pt x="537025" y="47345"/>
                </a:moveTo>
                <a:lnTo>
                  <a:pt x="509797" y="47345"/>
                </a:lnTo>
                <a:lnTo>
                  <a:pt x="509797" y="61569"/>
                </a:lnTo>
                <a:lnTo>
                  <a:pt x="537025" y="61569"/>
                </a:lnTo>
                <a:lnTo>
                  <a:pt x="537025" y="47345"/>
                </a:lnTo>
                <a:close/>
              </a:path>
              <a:path w="710564" h="184150">
                <a:moveTo>
                  <a:pt x="451275" y="116433"/>
                </a:moveTo>
                <a:lnTo>
                  <a:pt x="425986" y="118700"/>
                </a:lnTo>
                <a:lnTo>
                  <a:pt x="407003" y="125272"/>
                </a:lnTo>
                <a:lnTo>
                  <a:pt x="395068" y="135807"/>
                </a:lnTo>
                <a:lnTo>
                  <a:pt x="390925" y="149961"/>
                </a:lnTo>
                <a:lnTo>
                  <a:pt x="395068" y="164084"/>
                </a:lnTo>
                <a:lnTo>
                  <a:pt x="407003" y="174548"/>
                </a:lnTo>
                <a:lnTo>
                  <a:pt x="425986" y="181051"/>
                </a:lnTo>
                <a:lnTo>
                  <a:pt x="451275" y="183286"/>
                </a:lnTo>
                <a:lnTo>
                  <a:pt x="476564" y="181051"/>
                </a:lnTo>
                <a:lnTo>
                  <a:pt x="495547" y="174548"/>
                </a:lnTo>
                <a:lnTo>
                  <a:pt x="500646" y="170078"/>
                </a:lnTo>
                <a:lnTo>
                  <a:pt x="451275" y="170078"/>
                </a:lnTo>
                <a:lnTo>
                  <a:pt x="432930" y="168735"/>
                </a:lnTo>
                <a:lnTo>
                  <a:pt x="419119" y="164820"/>
                </a:lnTo>
                <a:lnTo>
                  <a:pt x="410413" y="158505"/>
                </a:lnTo>
                <a:lnTo>
                  <a:pt x="407384" y="149961"/>
                </a:lnTo>
                <a:lnTo>
                  <a:pt x="410413" y="141417"/>
                </a:lnTo>
                <a:lnTo>
                  <a:pt x="419119" y="135102"/>
                </a:lnTo>
                <a:lnTo>
                  <a:pt x="432930" y="131187"/>
                </a:lnTo>
                <a:lnTo>
                  <a:pt x="451275" y="129844"/>
                </a:lnTo>
                <a:lnTo>
                  <a:pt x="500727" y="129844"/>
                </a:lnTo>
                <a:lnTo>
                  <a:pt x="495547" y="125272"/>
                </a:lnTo>
                <a:lnTo>
                  <a:pt x="476564" y="118700"/>
                </a:lnTo>
                <a:lnTo>
                  <a:pt x="451275" y="116433"/>
                </a:lnTo>
                <a:close/>
              </a:path>
              <a:path w="710564" h="184150">
                <a:moveTo>
                  <a:pt x="500727" y="129844"/>
                </a:moveTo>
                <a:lnTo>
                  <a:pt x="451275" y="129844"/>
                </a:lnTo>
                <a:lnTo>
                  <a:pt x="469620" y="131187"/>
                </a:lnTo>
                <a:lnTo>
                  <a:pt x="483431" y="135102"/>
                </a:lnTo>
                <a:lnTo>
                  <a:pt x="492137" y="141417"/>
                </a:lnTo>
                <a:lnTo>
                  <a:pt x="495166" y="149961"/>
                </a:lnTo>
                <a:lnTo>
                  <a:pt x="492137" y="158505"/>
                </a:lnTo>
                <a:lnTo>
                  <a:pt x="483431" y="164820"/>
                </a:lnTo>
                <a:lnTo>
                  <a:pt x="469620" y="168735"/>
                </a:lnTo>
                <a:lnTo>
                  <a:pt x="451275" y="170078"/>
                </a:lnTo>
                <a:lnTo>
                  <a:pt x="500646" y="170078"/>
                </a:lnTo>
                <a:lnTo>
                  <a:pt x="507482" y="164084"/>
                </a:lnTo>
                <a:lnTo>
                  <a:pt x="511625" y="149961"/>
                </a:lnTo>
                <a:lnTo>
                  <a:pt x="507482" y="135807"/>
                </a:lnTo>
                <a:lnTo>
                  <a:pt x="500727" y="129844"/>
                </a:lnTo>
                <a:close/>
              </a:path>
              <a:path w="710564" h="184150">
                <a:moveTo>
                  <a:pt x="633733" y="20929"/>
                </a:moveTo>
                <a:lnTo>
                  <a:pt x="561393" y="20929"/>
                </a:lnTo>
                <a:lnTo>
                  <a:pt x="561393" y="138379"/>
                </a:lnTo>
                <a:lnTo>
                  <a:pt x="573382" y="138379"/>
                </a:lnTo>
                <a:lnTo>
                  <a:pt x="593544" y="138217"/>
                </a:lnTo>
                <a:lnTo>
                  <a:pt x="610771" y="137541"/>
                </a:lnTo>
                <a:lnTo>
                  <a:pt x="626475" y="136064"/>
                </a:lnTo>
                <a:lnTo>
                  <a:pt x="642064" y="133502"/>
                </a:lnTo>
                <a:lnTo>
                  <a:pt x="641534" y="129438"/>
                </a:lnTo>
                <a:lnTo>
                  <a:pt x="577446" y="129438"/>
                </a:lnTo>
                <a:lnTo>
                  <a:pt x="577446" y="124155"/>
                </a:lnTo>
                <a:lnTo>
                  <a:pt x="573382" y="124155"/>
                </a:lnTo>
                <a:lnTo>
                  <a:pt x="577446" y="124122"/>
                </a:lnTo>
                <a:lnTo>
                  <a:pt x="577446" y="83108"/>
                </a:lnTo>
                <a:lnTo>
                  <a:pt x="572570" y="83108"/>
                </a:lnTo>
                <a:lnTo>
                  <a:pt x="572570" y="69494"/>
                </a:lnTo>
                <a:lnTo>
                  <a:pt x="577446" y="69494"/>
                </a:lnTo>
                <a:lnTo>
                  <a:pt x="577446" y="34747"/>
                </a:lnTo>
                <a:lnTo>
                  <a:pt x="633733" y="34747"/>
                </a:lnTo>
                <a:lnTo>
                  <a:pt x="633733" y="20929"/>
                </a:lnTo>
                <a:close/>
              </a:path>
              <a:path w="710564" h="184150">
                <a:moveTo>
                  <a:pt x="640235" y="119481"/>
                </a:moveTo>
                <a:lnTo>
                  <a:pt x="625217" y="121926"/>
                </a:lnTo>
                <a:lnTo>
                  <a:pt x="610009" y="123342"/>
                </a:lnTo>
                <a:lnTo>
                  <a:pt x="593201" y="123996"/>
                </a:lnTo>
                <a:lnTo>
                  <a:pt x="577446" y="124122"/>
                </a:lnTo>
                <a:lnTo>
                  <a:pt x="577446" y="129438"/>
                </a:lnTo>
                <a:lnTo>
                  <a:pt x="641534" y="129438"/>
                </a:lnTo>
                <a:lnTo>
                  <a:pt x="640235" y="119481"/>
                </a:lnTo>
                <a:close/>
              </a:path>
              <a:path w="710564" h="184150">
                <a:moveTo>
                  <a:pt x="577446" y="124122"/>
                </a:moveTo>
                <a:lnTo>
                  <a:pt x="573382" y="124155"/>
                </a:lnTo>
                <a:lnTo>
                  <a:pt x="577446" y="124155"/>
                </a:lnTo>
                <a:close/>
              </a:path>
              <a:path w="710564" h="184150">
                <a:moveTo>
                  <a:pt x="577446" y="69494"/>
                </a:moveTo>
                <a:lnTo>
                  <a:pt x="572570" y="69494"/>
                </a:lnTo>
                <a:lnTo>
                  <a:pt x="572570" y="83108"/>
                </a:lnTo>
                <a:lnTo>
                  <a:pt x="577446" y="83108"/>
                </a:lnTo>
                <a:lnTo>
                  <a:pt x="577446" y="69494"/>
                </a:lnTo>
                <a:close/>
              </a:path>
              <a:path w="710564" h="184150">
                <a:moveTo>
                  <a:pt x="630888" y="69494"/>
                </a:moveTo>
                <a:lnTo>
                  <a:pt x="577446" y="69494"/>
                </a:lnTo>
                <a:lnTo>
                  <a:pt x="577446" y="83108"/>
                </a:lnTo>
                <a:lnTo>
                  <a:pt x="630888" y="83108"/>
                </a:lnTo>
                <a:lnTo>
                  <a:pt x="630888" y="69494"/>
                </a:lnTo>
                <a:close/>
              </a:path>
              <a:path w="710564" h="184150">
                <a:moveTo>
                  <a:pt x="710339" y="0"/>
                </a:moveTo>
                <a:lnTo>
                  <a:pt x="694083" y="0"/>
                </a:lnTo>
                <a:lnTo>
                  <a:pt x="694083" y="183692"/>
                </a:lnTo>
                <a:lnTo>
                  <a:pt x="710339" y="183692"/>
                </a:lnTo>
                <a:lnTo>
                  <a:pt x="710339" y="87579"/>
                </a:lnTo>
                <a:lnTo>
                  <a:pt x="700179" y="87579"/>
                </a:lnTo>
                <a:lnTo>
                  <a:pt x="700179" y="73558"/>
                </a:lnTo>
                <a:lnTo>
                  <a:pt x="710339" y="73558"/>
                </a:lnTo>
                <a:lnTo>
                  <a:pt x="710339" y="0"/>
                </a:lnTo>
                <a:close/>
              </a:path>
              <a:path w="710564" h="184150">
                <a:moveTo>
                  <a:pt x="669699" y="3860"/>
                </a:moveTo>
                <a:lnTo>
                  <a:pt x="653646" y="3860"/>
                </a:lnTo>
                <a:lnTo>
                  <a:pt x="653646" y="174548"/>
                </a:lnTo>
                <a:lnTo>
                  <a:pt x="669699" y="174548"/>
                </a:lnTo>
                <a:lnTo>
                  <a:pt x="669699" y="87579"/>
                </a:lnTo>
                <a:lnTo>
                  <a:pt x="665025" y="87579"/>
                </a:lnTo>
                <a:lnTo>
                  <a:pt x="665025" y="73558"/>
                </a:lnTo>
                <a:lnTo>
                  <a:pt x="669699" y="73558"/>
                </a:lnTo>
                <a:lnTo>
                  <a:pt x="669699" y="3860"/>
                </a:lnTo>
                <a:close/>
              </a:path>
              <a:path w="710564" h="184150">
                <a:moveTo>
                  <a:pt x="669699" y="73558"/>
                </a:moveTo>
                <a:lnTo>
                  <a:pt x="665025" y="73558"/>
                </a:lnTo>
                <a:lnTo>
                  <a:pt x="665025" y="87579"/>
                </a:lnTo>
                <a:lnTo>
                  <a:pt x="669699" y="87579"/>
                </a:lnTo>
                <a:lnTo>
                  <a:pt x="669699" y="73558"/>
                </a:lnTo>
                <a:close/>
              </a:path>
              <a:path w="710564" h="184150">
                <a:moveTo>
                  <a:pt x="694083" y="73558"/>
                </a:moveTo>
                <a:lnTo>
                  <a:pt x="669699" y="73558"/>
                </a:lnTo>
                <a:lnTo>
                  <a:pt x="669699" y="87579"/>
                </a:lnTo>
                <a:lnTo>
                  <a:pt x="694083" y="87579"/>
                </a:lnTo>
                <a:lnTo>
                  <a:pt x="694083" y="73558"/>
                </a:lnTo>
                <a:close/>
              </a:path>
              <a:path w="710564" h="184150">
                <a:moveTo>
                  <a:pt x="710339" y="73558"/>
                </a:moveTo>
                <a:lnTo>
                  <a:pt x="700179" y="73558"/>
                </a:lnTo>
                <a:lnTo>
                  <a:pt x="700179" y="87579"/>
                </a:lnTo>
                <a:lnTo>
                  <a:pt x="710339" y="87579"/>
                </a:lnTo>
                <a:lnTo>
                  <a:pt x="710339" y="73558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6760362" y="13649757"/>
            <a:ext cx="533400" cy="184150"/>
          </a:xfrm>
          <a:custGeom>
            <a:avLst/>
            <a:gdLst/>
            <a:ahLst/>
            <a:cxnLst/>
            <a:rect l="l" t="t" r="r" b="b"/>
            <a:pathLst>
              <a:path w="533400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533400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533400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533400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533400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533400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533400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533400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533400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533400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533400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533400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533400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533400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533400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533400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533400" h="184150">
                <a:moveTo>
                  <a:pt x="441725" y="119543"/>
                </a:moveTo>
                <a:lnTo>
                  <a:pt x="423583" y="121005"/>
                </a:lnTo>
                <a:lnTo>
                  <a:pt x="403777" y="127254"/>
                </a:lnTo>
                <a:lnTo>
                  <a:pt x="391363" y="137388"/>
                </a:lnTo>
                <a:lnTo>
                  <a:pt x="387064" y="151180"/>
                </a:lnTo>
                <a:lnTo>
                  <a:pt x="391363" y="164855"/>
                </a:lnTo>
                <a:lnTo>
                  <a:pt x="403777" y="174929"/>
                </a:lnTo>
                <a:lnTo>
                  <a:pt x="423583" y="181155"/>
                </a:lnTo>
                <a:lnTo>
                  <a:pt x="450056" y="183286"/>
                </a:lnTo>
                <a:lnTo>
                  <a:pt x="476529" y="181155"/>
                </a:lnTo>
                <a:lnTo>
                  <a:pt x="496335" y="174929"/>
                </a:lnTo>
                <a:lnTo>
                  <a:pt x="502062" y="170281"/>
                </a:lnTo>
                <a:lnTo>
                  <a:pt x="450056" y="170281"/>
                </a:lnTo>
                <a:lnTo>
                  <a:pt x="430793" y="169011"/>
                </a:lnTo>
                <a:lnTo>
                  <a:pt x="416350" y="165303"/>
                </a:lnTo>
                <a:lnTo>
                  <a:pt x="407279" y="159308"/>
                </a:lnTo>
                <a:lnTo>
                  <a:pt x="404133" y="151180"/>
                </a:lnTo>
                <a:lnTo>
                  <a:pt x="407279" y="142935"/>
                </a:lnTo>
                <a:lnTo>
                  <a:pt x="416350" y="136880"/>
                </a:lnTo>
                <a:lnTo>
                  <a:pt x="430793" y="133149"/>
                </a:lnTo>
                <a:lnTo>
                  <a:pt x="450056" y="131876"/>
                </a:lnTo>
                <a:lnTo>
                  <a:pt x="501997" y="131876"/>
                </a:lnTo>
                <a:lnTo>
                  <a:pt x="496335" y="127254"/>
                </a:lnTo>
                <a:lnTo>
                  <a:pt x="485868" y="123952"/>
                </a:lnTo>
                <a:lnTo>
                  <a:pt x="441725" y="123952"/>
                </a:lnTo>
                <a:lnTo>
                  <a:pt x="441725" y="119543"/>
                </a:lnTo>
                <a:close/>
              </a:path>
              <a:path w="533400" h="184150">
                <a:moveTo>
                  <a:pt x="501997" y="131876"/>
                </a:moveTo>
                <a:lnTo>
                  <a:pt x="450056" y="131876"/>
                </a:lnTo>
                <a:lnTo>
                  <a:pt x="469404" y="133149"/>
                </a:lnTo>
                <a:lnTo>
                  <a:pt x="483838" y="136880"/>
                </a:lnTo>
                <a:lnTo>
                  <a:pt x="492861" y="142935"/>
                </a:lnTo>
                <a:lnTo>
                  <a:pt x="495979" y="151180"/>
                </a:lnTo>
                <a:lnTo>
                  <a:pt x="492861" y="159308"/>
                </a:lnTo>
                <a:lnTo>
                  <a:pt x="483838" y="165303"/>
                </a:lnTo>
                <a:lnTo>
                  <a:pt x="469404" y="169011"/>
                </a:lnTo>
                <a:lnTo>
                  <a:pt x="450056" y="170281"/>
                </a:lnTo>
                <a:lnTo>
                  <a:pt x="502062" y="170281"/>
                </a:lnTo>
                <a:lnTo>
                  <a:pt x="508749" y="164855"/>
                </a:lnTo>
                <a:lnTo>
                  <a:pt x="513048" y="151180"/>
                </a:lnTo>
                <a:lnTo>
                  <a:pt x="508749" y="137388"/>
                </a:lnTo>
                <a:lnTo>
                  <a:pt x="501997" y="131876"/>
                </a:lnTo>
                <a:close/>
              </a:path>
              <a:path w="533400" h="184150">
                <a:moveTo>
                  <a:pt x="450056" y="118872"/>
                </a:moveTo>
                <a:lnTo>
                  <a:pt x="441725" y="119543"/>
                </a:lnTo>
                <a:lnTo>
                  <a:pt x="441725" y="123952"/>
                </a:lnTo>
                <a:lnTo>
                  <a:pt x="458590" y="123952"/>
                </a:lnTo>
                <a:lnTo>
                  <a:pt x="458590" y="119559"/>
                </a:lnTo>
                <a:lnTo>
                  <a:pt x="450056" y="118872"/>
                </a:lnTo>
                <a:close/>
              </a:path>
              <a:path w="533400" h="184150">
                <a:moveTo>
                  <a:pt x="458590" y="119559"/>
                </a:moveTo>
                <a:lnTo>
                  <a:pt x="458590" y="123952"/>
                </a:lnTo>
                <a:lnTo>
                  <a:pt x="485868" y="123952"/>
                </a:lnTo>
                <a:lnTo>
                  <a:pt x="476529" y="121005"/>
                </a:lnTo>
                <a:lnTo>
                  <a:pt x="458590" y="119559"/>
                </a:lnTo>
                <a:close/>
              </a:path>
              <a:path w="533400" h="184150">
                <a:moveTo>
                  <a:pt x="458590" y="118872"/>
                </a:moveTo>
                <a:lnTo>
                  <a:pt x="450056" y="118872"/>
                </a:lnTo>
                <a:lnTo>
                  <a:pt x="458590" y="119559"/>
                </a:lnTo>
                <a:lnTo>
                  <a:pt x="458590" y="118872"/>
                </a:lnTo>
                <a:close/>
              </a:path>
              <a:path w="533400" h="184150">
                <a:moveTo>
                  <a:pt x="458590" y="91846"/>
                </a:moveTo>
                <a:lnTo>
                  <a:pt x="441725" y="91846"/>
                </a:lnTo>
                <a:lnTo>
                  <a:pt x="441725" y="119543"/>
                </a:lnTo>
                <a:lnTo>
                  <a:pt x="450056" y="118872"/>
                </a:lnTo>
                <a:lnTo>
                  <a:pt x="458590" y="118872"/>
                </a:lnTo>
                <a:lnTo>
                  <a:pt x="458590" y="91846"/>
                </a:lnTo>
                <a:close/>
              </a:path>
              <a:path w="533400" h="184150">
                <a:moveTo>
                  <a:pt x="533165" y="85953"/>
                </a:moveTo>
                <a:lnTo>
                  <a:pt x="367150" y="85953"/>
                </a:lnTo>
                <a:lnTo>
                  <a:pt x="367150" y="99568"/>
                </a:lnTo>
                <a:lnTo>
                  <a:pt x="441725" y="99568"/>
                </a:lnTo>
                <a:lnTo>
                  <a:pt x="441725" y="91846"/>
                </a:lnTo>
                <a:lnTo>
                  <a:pt x="533165" y="91846"/>
                </a:lnTo>
                <a:lnTo>
                  <a:pt x="533165" y="85953"/>
                </a:lnTo>
                <a:close/>
              </a:path>
              <a:path w="533400" h="184150">
                <a:moveTo>
                  <a:pt x="533165" y="91846"/>
                </a:moveTo>
                <a:lnTo>
                  <a:pt x="458590" y="91846"/>
                </a:lnTo>
                <a:lnTo>
                  <a:pt x="458590" y="99568"/>
                </a:lnTo>
                <a:lnTo>
                  <a:pt x="533165" y="99568"/>
                </a:lnTo>
                <a:lnTo>
                  <a:pt x="533165" y="91846"/>
                </a:lnTo>
                <a:close/>
              </a:path>
              <a:path w="533400" h="184150">
                <a:moveTo>
                  <a:pt x="446398" y="15036"/>
                </a:moveTo>
                <a:lnTo>
                  <a:pt x="439286" y="15036"/>
                </a:lnTo>
                <a:lnTo>
                  <a:pt x="439286" y="20523"/>
                </a:lnTo>
                <a:lnTo>
                  <a:pt x="434105" y="35248"/>
                </a:lnTo>
                <a:lnTo>
                  <a:pt x="420236" y="47498"/>
                </a:lnTo>
                <a:lnTo>
                  <a:pt x="400196" y="56470"/>
                </a:lnTo>
                <a:lnTo>
                  <a:pt x="376497" y="61366"/>
                </a:lnTo>
                <a:lnTo>
                  <a:pt x="382593" y="74777"/>
                </a:lnTo>
                <a:lnTo>
                  <a:pt x="409832" y="68500"/>
                </a:lnTo>
                <a:lnTo>
                  <a:pt x="432708" y="57023"/>
                </a:lnTo>
                <a:lnTo>
                  <a:pt x="448459" y="40859"/>
                </a:lnTo>
                <a:lnTo>
                  <a:pt x="450350" y="34301"/>
                </a:lnTo>
                <a:lnTo>
                  <a:pt x="446398" y="20523"/>
                </a:lnTo>
                <a:lnTo>
                  <a:pt x="446398" y="15036"/>
                </a:lnTo>
                <a:close/>
              </a:path>
              <a:path w="533400" h="184150">
                <a:moveTo>
                  <a:pt x="461232" y="15036"/>
                </a:moveTo>
                <a:lnTo>
                  <a:pt x="454323" y="15036"/>
                </a:lnTo>
                <a:lnTo>
                  <a:pt x="454323" y="20523"/>
                </a:lnTo>
                <a:lnTo>
                  <a:pt x="450350" y="34301"/>
                </a:lnTo>
                <a:lnTo>
                  <a:pt x="452231" y="40859"/>
                </a:lnTo>
                <a:lnTo>
                  <a:pt x="467912" y="57023"/>
                </a:lnTo>
                <a:lnTo>
                  <a:pt x="490718" y="68500"/>
                </a:lnTo>
                <a:lnTo>
                  <a:pt x="517925" y="74777"/>
                </a:lnTo>
                <a:lnTo>
                  <a:pt x="524021" y="61366"/>
                </a:lnTo>
                <a:lnTo>
                  <a:pt x="500322" y="56470"/>
                </a:lnTo>
                <a:lnTo>
                  <a:pt x="480282" y="47498"/>
                </a:lnTo>
                <a:lnTo>
                  <a:pt x="466413" y="35248"/>
                </a:lnTo>
                <a:lnTo>
                  <a:pt x="461232" y="20523"/>
                </a:lnTo>
                <a:lnTo>
                  <a:pt x="461232" y="15036"/>
                </a:lnTo>
                <a:close/>
              </a:path>
              <a:path w="533400" h="184150">
                <a:moveTo>
                  <a:pt x="454323" y="15036"/>
                </a:moveTo>
                <a:lnTo>
                  <a:pt x="446398" y="15036"/>
                </a:lnTo>
                <a:lnTo>
                  <a:pt x="446398" y="20523"/>
                </a:lnTo>
                <a:lnTo>
                  <a:pt x="450350" y="34301"/>
                </a:lnTo>
                <a:lnTo>
                  <a:pt x="454323" y="20523"/>
                </a:lnTo>
                <a:lnTo>
                  <a:pt x="454323" y="15036"/>
                </a:lnTo>
                <a:close/>
              </a:path>
              <a:path w="533400" h="184150">
                <a:moveTo>
                  <a:pt x="518331" y="8331"/>
                </a:moveTo>
                <a:lnTo>
                  <a:pt x="382390" y="8331"/>
                </a:lnTo>
                <a:lnTo>
                  <a:pt x="382390" y="21945"/>
                </a:lnTo>
                <a:lnTo>
                  <a:pt x="438786" y="21945"/>
                </a:lnTo>
                <a:lnTo>
                  <a:pt x="439286" y="20523"/>
                </a:lnTo>
                <a:lnTo>
                  <a:pt x="439286" y="15036"/>
                </a:lnTo>
                <a:lnTo>
                  <a:pt x="518331" y="15036"/>
                </a:lnTo>
                <a:lnTo>
                  <a:pt x="518331" y="8331"/>
                </a:lnTo>
                <a:close/>
              </a:path>
              <a:path w="533400" h="184150">
                <a:moveTo>
                  <a:pt x="518331" y="15036"/>
                </a:moveTo>
                <a:lnTo>
                  <a:pt x="461232" y="15036"/>
                </a:lnTo>
                <a:lnTo>
                  <a:pt x="461232" y="20523"/>
                </a:lnTo>
                <a:lnTo>
                  <a:pt x="461732" y="21945"/>
                </a:lnTo>
                <a:lnTo>
                  <a:pt x="518331" y="21945"/>
                </a:lnTo>
                <a:lnTo>
                  <a:pt x="518331" y="1503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object 6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21285" y="6383913"/>
            <a:ext cx="706444" cy="203922"/>
          </a:xfrm>
          <a:prstGeom prst="rect">
            <a:avLst/>
          </a:prstGeom>
        </p:spPr>
      </p:pic>
      <p:sp>
        <p:nvSpPr>
          <p:cNvPr id="62" name="object 62" descr=""/>
          <p:cNvSpPr/>
          <p:nvPr/>
        </p:nvSpPr>
        <p:spPr>
          <a:xfrm>
            <a:off x="9975850" y="14154150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" name="object 6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3934" y="13099473"/>
            <a:ext cx="73241" cy="184727"/>
          </a:xfrm>
          <a:prstGeom prst="rect">
            <a:avLst/>
          </a:prstGeom>
        </p:spPr>
      </p:pic>
      <p:sp>
        <p:nvSpPr>
          <p:cNvPr id="64" name="object 64" descr=""/>
          <p:cNvSpPr/>
          <p:nvPr/>
        </p:nvSpPr>
        <p:spPr>
          <a:xfrm>
            <a:off x="9986900" y="119380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9986900" y="122682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3454400" y="119380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3454400" y="141478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5716424" y="12184492"/>
            <a:ext cx="532130" cy="188595"/>
          </a:xfrm>
          <a:custGeom>
            <a:avLst/>
            <a:gdLst/>
            <a:ahLst/>
            <a:cxnLst/>
            <a:rect l="l" t="t" r="r" b="b"/>
            <a:pathLst>
              <a:path w="532129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532129" h="188595">
                <a:moveTo>
                  <a:pt x="170484" y="108305"/>
                </a:moveTo>
                <a:lnTo>
                  <a:pt x="0" y="108305"/>
                </a:lnTo>
                <a:lnTo>
                  <a:pt x="0" y="129641"/>
                </a:lnTo>
                <a:lnTo>
                  <a:pt x="71120" y="129641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8305"/>
                </a:lnTo>
                <a:close/>
              </a:path>
              <a:path w="532129" h="188595">
                <a:moveTo>
                  <a:pt x="170484" y="119075"/>
                </a:moveTo>
                <a:lnTo>
                  <a:pt x="97942" y="119075"/>
                </a:lnTo>
                <a:lnTo>
                  <a:pt x="97942" y="129641"/>
                </a:lnTo>
                <a:lnTo>
                  <a:pt x="170484" y="129641"/>
                </a:lnTo>
                <a:lnTo>
                  <a:pt x="170484" y="119075"/>
                </a:lnTo>
                <a:close/>
              </a:path>
              <a:path w="532129" h="188595">
                <a:moveTo>
                  <a:pt x="46329" y="7111"/>
                </a:moveTo>
                <a:lnTo>
                  <a:pt x="19507" y="7111"/>
                </a:lnTo>
                <a:lnTo>
                  <a:pt x="19507" y="90423"/>
                </a:lnTo>
                <a:lnTo>
                  <a:pt x="150368" y="90423"/>
                </a:lnTo>
                <a:lnTo>
                  <a:pt x="150368" y="68884"/>
                </a:lnTo>
                <a:lnTo>
                  <a:pt x="46329" y="68884"/>
                </a:lnTo>
                <a:lnTo>
                  <a:pt x="46329" y="49580"/>
                </a:lnTo>
                <a:lnTo>
                  <a:pt x="150368" y="49580"/>
                </a:lnTo>
                <a:lnTo>
                  <a:pt x="150368" y="28447"/>
                </a:lnTo>
                <a:lnTo>
                  <a:pt x="46329" y="28447"/>
                </a:lnTo>
                <a:lnTo>
                  <a:pt x="46329" y="7111"/>
                </a:lnTo>
                <a:close/>
              </a:path>
              <a:path w="532129" h="188595">
                <a:moveTo>
                  <a:pt x="150368" y="49580"/>
                </a:moveTo>
                <a:lnTo>
                  <a:pt x="123545" y="49580"/>
                </a:lnTo>
                <a:lnTo>
                  <a:pt x="123545" y="68884"/>
                </a:lnTo>
                <a:lnTo>
                  <a:pt x="150368" y="68884"/>
                </a:lnTo>
                <a:lnTo>
                  <a:pt x="150368" y="49580"/>
                </a:lnTo>
                <a:close/>
              </a:path>
              <a:path w="532129" h="188595">
                <a:moveTo>
                  <a:pt x="150368" y="7111"/>
                </a:moveTo>
                <a:lnTo>
                  <a:pt x="123545" y="7111"/>
                </a:lnTo>
                <a:lnTo>
                  <a:pt x="123545" y="28447"/>
                </a:lnTo>
                <a:lnTo>
                  <a:pt x="150368" y="28447"/>
                </a:lnTo>
                <a:lnTo>
                  <a:pt x="150368" y="7111"/>
                </a:lnTo>
                <a:close/>
              </a:path>
              <a:path w="532129" h="188595">
                <a:moveTo>
                  <a:pt x="258454" y="124967"/>
                </a:moveTo>
                <a:lnTo>
                  <a:pt x="206638" y="124967"/>
                </a:lnTo>
                <a:lnTo>
                  <a:pt x="206638" y="186131"/>
                </a:lnTo>
                <a:lnTo>
                  <a:pt x="336686" y="186131"/>
                </a:lnTo>
                <a:lnTo>
                  <a:pt x="336686" y="164795"/>
                </a:lnTo>
                <a:lnTo>
                  <a:pt x="233257" y="164795"/>
                </a:lnTo>
                <a:lnTo>
                  <a:pt x="233257" y="145897"/>
                </a:lnTo>
                <a:lnTo>
                  <a:pt x="336686" y="145897"/>
                </a:lnTo>
                <a:lnTo>
                  <a:pt x="336686" y="132079"/>
                </a:lnTo>
                <a:lnTo>
                  <a:pt x="258454" y="132079"/>
                </a:lnTo>
                <a:lnTo>
                  <a:pt x="258454" y="124967"/>
                </a:lnTo>
                <a:close/>
              </a:path>
              <a:path w="532129" h="188595">
                <a:moveTo>
                  <a:pt x="336686" y="145897"/>
                </a:moveTo>
                <a:lnTo>
                  <a:pt x="310270" y="145897"/>
                </a:lnTo>
                <a:lnTo>
                  <a:pt x="310270" y="164795"/>
                </a:lnTo>
                <a:lnTo>
                  <a:pt x="336686" y="164795"/>
                </a:lnTo>
                <a:lnTo>
                  <a:pt x="336686" y="145897"/>
                </a:lnTo>
                <a:close/>
              </a:path>
              <a:path w="532129" h="188595">
                <a:moveTo>
                  <a:pt x="285480" y="103428"/>
                </a:moveTo>
                <a:lnTo>
                  <a:pt x="258454" y="103428"/>
                </a:lnTo>
                <a:lnTo>
                  <a:pt x="258454" y="132079"/>
                </a:lnTo>
                <a:lnTo>
                  <a:pt x="285480" y="132079"/>
                </a:lnTo>
                <a:lnTo>
                  <a:pt x="285480" y="103428"/>
                </a:lnTo>
                <a:close/>
              </a:path>
              <a:path w="532129" h="188595">
                <a:moveTo>
                  <a:pt x="336686" y="124967"/>
                </a:moveTo>
                <a:lnTo>
                  <a:pt x="285480" y="124967"/>
                </a:lnTo>
                <a:lnTo>
                  <a:pt x="285480" y="132079"/>
                </a:lnTo>
                <a:lnTo>
                  <a:pt x="336686" y="132079"/>
                </a:lnTo>
                <a:lnTo>
                  <a:pt x="336686" y="124967"/>
                </a:lnTo>
                <a:close/>
              </a:path>
              <a:path w="532129" h="188595">
                <a:moveTo>
                  <a:pt x="357006" y="87985"/>
                </a:moveTo>
                <a:lnTo>
                  <a:pt x="186928" y="87985"/>
                </a:lnTo>
                <a:lnTo>
                  <a:pt x="186928" y="109321"/>
                </a:lnTo>
                <a:lnTo>
                  <a:pt x="258454" y="109321"/>
                </a:lnTo>
                <a:lnTo>
                  <a:pt x="258454" y="103428"/>
                </a:lnTo>
                <a:lnTo>
                  <a:pt x="357006" y="103428"/>
                </a:lnTo>
                <a:lnTo>
                  <a:pt x="357006" y="87985"/>
                </a:lnTo>
                <a:close/>
              </a:path>
              <a:path w="532129" h="188595">
                <a:moveTo>
                  <a:pt x="357006" y="103428"/>
                </a:moveTo>
                <a:lnTo>
                  <a:pt x="285480" y="103428"/>
                </a:lnTo>
                <a:lnTo>
                  <a:pt x="285480" y="109321"/>
                </a:lnTo>
                <a:lnTo>
                  <a:pt x="357006" y="109321"/>
                </a:lnTo>
                <a:lnTo>
                  <a:pt x="357006" y="103428"/>
                </a:lnTo>
                <a:close/>
              </a:path>
              <a:path w="532129" h="188595">
                <a:moveTo>
                  <a:pt x="225739" y="54863"/>
                </a:moveTo>
                <a:lnTo>
                  <a:pt x="203184" y="54863"/>
                </a:lnTo>
                <a:lnTo>
                  <a:pt x="203184" y="76403"/>
                </a:lnTo>
                <a:lnTo>
                  <a:pt x="340547" y="76403"/>
                </a:lnTo>
                <a:lnTo>
                  <a:pt x="340547" y="68884"/>
                </a:lnTo>
                <a:lnTo>
                  <a:pt x="225739" y="68884"/>
                </a:lnTo>
                <a:lnTo>
                  <a:pt x="225739" y="54863"/>
                </a:lnTo>
                <a:close/>
              </a:path>
              <a:path w="532129" h="188595">
                <a:moveTo>
                  <a:pt x="252764" y="13004"/>
                </a:moveTo>
                <a:lnTo>
                  <a:pt x="225739" y="13004"/>
                </a:lnTo>
                <a:lnTo>
                  <a:pt x="225739" y="68884"/>
                </a:lnTo>
                <a:lnTo>
                  <a:pt x="252764" y="68884"/>
                </a:lnTo>
                <a:lnTo>
                  <a:pt x="252764" y="13004"/>
                </a:lnTo>
                <a:close/>
              </a:path>
              <a:path w="532129" h="188595">
                <a:moveTo>
                  <a:pt x="290966" y="54863"/>
                </a:moveTo>
                <a:lnTo>
                  <a:pt x="252764" y="54863"/>
                </a:lnTo>
                <a:lnTo>
                  <a:pt x="252764" y="68884"/>
                </a:lnTo>
                <a:lnTo>
                  <a:pt x="290966" y="68884"/>
                </a:lnTo>
                <a:lnTo>
                  <a:pt x="290966" y="54863"/>
                </a:lnTo>
                <a:close/>
              </a:path>
              <a:path w="532129" h="188595">
                <a:moveTo>
                  <a:pt x="317992" y="13004"/>
                </a:moveTo>
                <a:lnTo>
                  <a:pt x="290966" y="13004"/>
                </a:lnTo>
                <a:lnTo>
                  <a:pt x="290966" y="68884"/>
                </a:lnTo>
                <a:lnTo>
                  <a:pt x="317992" y="68884"/>
                </a:lnTo>
                <a:lnTo>
                  <a:pt x="317992" y="13004"/>
                </a:lnTo>
                <a:close/>
              </a:path>
              <a:path w="532129" h="188595">
                <a:moveTo>
                  <a:pt x="340547" y="54863"/>
                </a:moveTo>
                <a:lnTo>
                  <a:pt x="317992" y="54863"/>
                </a:lnTo>
                <a:lnTo>
                  <a:pt x="317992" y="68884"/>
                </a:lnTo>
                <a:lnTo>
                  <a:pt x="340547" y="68884"/>
                </a:lnTo>
                <a:lnTo>
                  <a:pt x="340547" y="54863"/>
                </a:lnTo>
                <a:close/>
              </a:path>
              <a:path w="532129" h="188595">
                <a:moveTo>
                  <a:pt x="341969" y="5079"/>
                </a:moveTo>
                <a:lnTo>
                  <a:pt x="201761" y="5079"/>
                </a:lnTo>
                <a:lnTo>
                  <a:pt x="201761" y="26619"/>
                </a:lnTo>
                <a:lnTo>
                  <a:pt x="225739" y="26619"/>
                </a:lnTo>
                <a:lnTo>
                  <a:pt x="225739" y="13004"/>
                </a:lnTo>
                <a:lnTo>
                  <a:pt x="341969" y="13004"/>
                </a:lnTo>
                <a:lnTo>
                  <a:pt x="341969" y="5079"/>
                </a:lnTo>
                <a:close/>
              </a:path>
              <a:path w="532129" h="188595">
                <a:moveTo>
                  <a:pt x="290966" y="13004"/>
                </a:moveTo>
                <a:lnTo>
                  <a:pt x="252764" y="13004"/>
                </a:lnTo>
                <a:lnTo>
                  <a:pt x="252764" y="26619"/>
                </a:lnTo>
                <a:lnTo>
                  <a:pt x="290966" y="26619"/>
                </a:lnTo>
                <a:lnTo>
                  <a:pt x="290966" y="13004"/>
                </a:lnTo>
                <a:close/>
              </a:path>
              <a:path w="532129" h="188595">
                <a:moveTo>
                  <a:pt x="341969" y="13004"/>
                </a:moveTo>
                <a:lnTo>
                  <a:pt x="317992" y="13004"/>
                </a:lnTo>
                <a:lnTo>
                  <a:pt x="317992" y="26619"/>
                </a:lnTo>
                <a:lnTo>
                  <a:pt x="341969" y="26619"/>
                </a:lnTo>
                <a:lnTo>
                  <a:pt x="341969" y="13004"/>
                </a:lnTo>
                <a:close/>
              </a:path>
              <a:path w="532129" h="188595">
                <a:moveTo>
                  <a:pt x="531336" y="0"/>
                </a:moveTo>
                <a:lnTo>
                  <a:pt x="504310" y="0"/>
                </a:lnTo>
                <a:lnTo>
                  <a:pt x="504310" y="110134"/>
                </a:lnTo>
                <a:lnTo>
                  <a:pt x="531336" y="110134"/>
                </a:lnTo>
                <a:lnTo>
                  <a:pt x="531336" y="86359"/>
                </a:lnTo>
                <a:lnTo>
                  <a:pt x="513657" y="86359"/>
                </a:lnTo>
                <a:lnTo>
                  <a:pt x="513657" y="64820"/>
                </a:lnTo>
                <a:lnTo>
                  <a:pt x="531336" y="64820"/>
                </a:lnTo>
                <a:lnTo>
                  <a:pt x="531336" y="48564"/>
                </a:lnTo>
                <a:lnTo>
                  <a:pt x="512845" y="48564"/>
                </a:lnTo>
                <a:lnTo>
                  <a:pt x="512845" y="27228"/>
                </a:lnTo>
                <a:lnTo>
                  <a:pt x="531336" y="27228"/>
                </a:lnTo>
                <a:lnTo>
                  <a:pt x="531336" y="0"/>
                </a:lnTo>
                <a:close/>
              </a:path>
              <a:path w="532129" h="188595">
                <a:moveTo>
                  <a:pt x="470579" y="13614"/>
                </a:moveTo>
                <a:lnTo>
                  <a:pt x="381577" y="13614"/>
                </a:lnTo>
                <a:lnTo>
                  <a:pt x="381577" y="99974"/>
                </a:lnTo>
                <a:lnTo>
                  <a:pt x="470579" y="99974"/>
                </a:lnTo>
                <a:lnTo>
                  <a:pt x="470579" y="86359"/>
                </a:lnTo>
                <a:lnTo>
                  <a:pt x="464889" y="86359"/>
                </a:lnTo>
                <a:lnTo>
                  <a:pt x="464889" y="78841"/>
                </a:lnTo>
                <a:lnTo>
                  <a:pt x="408197" y="78841"/>
                </a:lnTo>
                <a:lnTo>
                  <a:pt x="408197" y="34950"/>
                </a:lnTo>
                <a:lnTo>
                  <a:pt x="464889" y="34950"/>
                </a:lnTo>
                <a:lnTo>
                  <a:pt x="464889" y="27228"/>
                </a:lnTo>
                <a:lnTo>
                  <a:pt x="470579" y="27228"/>
                </a:lnTo>
                <a:lnTo>
                  <a:pt x="470579" y="13614"/>
                </a:lnTo>
                <a:close/>
              </a:path>
              <a:path w="532129" h="188595">
                <a:moveTo>
                  <a:pt x="470579" y="64820"/>
                </a:moveTo>
                <a:lnTo>
                  <a:pt x="464889" y="64820"/>
                </a:lnTo>
                <a:lnTo>
                  <a:pt x="464889" y="86359"/>
                </a:lnTo>
                <a:lnTo>
                  <a:pt x="470579" y="86359"/>
                </a:lnTo>
                <a:lnTo>
                  <a:pt x="470579" y="64820"/>
                </a:lnTo>
                <a:close/>
              </a:path>
              <a:path w="532129" h="188595">
                <a:moveTo>
                  <a:pt x="504310" y="64820"/>
                </a:moveTo>
                <a:lnTo>
                  <a:pt x="470579" y="64820"/>
                </a:lnTo>
                <a:lnTo>
                  <a:pt x="470579" y="86359"/>
                </a:lnTo>
                <a:lnTo>
                  <a:pt x="504310" y="86359"/>
                </a:lnTo>
                <a:lnTo>
                  <a:pt x="504310" y="64820"/>
                </a:lnTo>
                <a:close/>
              </a:path>
              <a:path w="532129" h="188595">
                <a:moveTo>
                  <a:pt x="531336" y="64820"/>
                </a:moveTo>
                <a:lnTo>
                  <a:pt x="513657" y="64820"/>
                </a:lnTo>
                <a:lnTo>
                  <a:pt x="513657" y="86359"/>
                </a:lnTo>
                <a:lnTo>
                  <a:pt x="531336" y="86359"/>
                </a:lnTo>
                <a:lnTo>
                  <a:pt x="531336" y="64820"/>
                </a:lnTo>
                <a:close/>
              </a:path>
              <a:path w="532129" h="188595">
                <a:moveTo>
                  <a:pt x="464889" y="34950"/>
                </a:moveTo>
                <a:lnTo>
                  <a:pt x="443960" y="34950"/>
                </a:lnTo>
                <a:lnTo>
                  <a:pt x="443960" y="78841"/>
                </a:lnTo>
                <a:lnTo>
                  <a:pt x="464889" y="78841"/>
                </a:lnTo>
                <a:lnTo>
                  <a:pt x="464889" y="64820"/>
                </a:lnTo>
                <a:lnTo>
                  <a:pt x="470579" y="64820"/>
                </a:lnTo>
                <a:lnTo>
                  <a:pt x="470579" y="48564"/>
                </a:lnTo>
                <a:lnTo>
                  <a:pt x="464889" y="48564"/>
                </a:lnTo>
                <a:lnTo>
                  <a:pt x="464889" y="34950"/>
                </a:lnTo>
                <a:close/>
              </a:path>
              <a:path w="532129" h="188595">
                <a:moveTo>
                  <a:pt x="470579" y="27228"/>
                </a:moveTo>
                <a:lnTo>
                  <a:pt x="464889" y="27228"/>
                </a:lnTo>
                <a:lnTo>
                  <a:pt x="464889" y="48564"/>
                </a:lnTo>
                <a:lnTo>
                  <a:pt x="470579" y="48564"/>
                </a:lnTo>
                <a:lnTo>
                  <a:pt x="470579" y="27228"/>
                </a:lnTo>
                <a:close/>
              </a:path>
              <a:path w="532129" h="188595">
                <a:moveTo>
                  <a:pt x="504310" y="27228"/>
                </a:moveTo>
                <a:lnTo>
                  <a:pt x="470579" y="27228"/>
                </a:lnTo>
                <a:lnTo>
                  <a:pt x="470579" y="48564"/>
                </a:lnTo>
                <a:lnTo>
                  <a:pt x="504310" y="48564"/>
                </a:lnTo>
                <a:lnTo>
                  <a:pt x="504310" y="27228"/>
                </a:lnTo>
                <a:close/>
              </a:path>
              <a:path w="532129" h="188595">
                <a:moveTo>
                  <a:pt x="531336" y="27228"/>
                </a:moveTo>
                <a:lnTo>
                  <a:pt x="512845" y="27228"/>
                </a:lnTo>
                <a:lnTo>
                  <a:pt x="512845" y="48564"/>
                </a:lnTo>
                <a:lnTo>
                  <a:pt x="531336" y="48564"/>
                </a:lnTo>
                <a:lnTo>
                  <a:pt x="531336" y="27228"/>
                </a:lnTo>
                <a:close/>
              </a:path>
              <a:path w="532129" h="188595">
                <a:moveTo>
                  <a:pt x="467531" y="115011"/>
                </a:moveTo>
                <a:lnTo>
                  <a:pt x="440664" y="117497"/>
                </a:lnTo>
                <a:lnTo>
                  <a:pt x="420389" y="124688"/>
                </a:lnTo>
                <a:lnTo>
                  <a:pt x="407581" y="136185"/>
                </a:lnTo>
                <a:lnTo>
                  <a:pt x="403117" y="151587"/>
                </a:lnTo>
                <a:lnTo>
                  <a:pt x="407581" y="167074"/>
                </a:lnTo>
                <a:lnTo>
                  <a:pt x="420389" y="178561"/>
                </a:lnTo>
                <a:lnTo>
                  <a:pt x="440664" y="185705"/>
                </a:lnTo>
                <a:lnTo>
                  <a:pt x="467531" y="188163"/>
                </a:lnTo>
                <a:lnTo>
                  <a:pt x="494398" y="185705"/>
                </a:lnTo>
                <a:lnTo>
                  <a:pt x="514673" y="178561"/>
                </a:lnTo>
                <a:lnTo>
                  <a:pt x="526851" y="167639"/>
                </a:lnTo>
                <a:lnTo>
                  <a:pt x="467531" y="167639"/>
                </a:lnTo>
                <a:lnTo>
                  <a:pt x="451402" y="166646"/>
                </a:lnTo>
                <a:lnTo>
                  <a:pt x="439693" y="163652"/>
                </a:lnTo>
                <a:lnTo>
                  <a:pt x="432555" y="158638"/>
                </a:lnTo>
                <a:lnTo>
                  <a:pt x="430142" y="151587"/>
                </a:lnTo>
                <a:lnTo>
                  <a:pt x="432555" y="144567"/>
                </a:lnTo>
                <a:lnTo>
                  <a:pt x="439693" y="139623"/>
                </a:lnTo>
                <a:lnTo>
                  <a:pt x="451402" y="136699"/>
                </a:lnTo>
                <a:lnTo>
                  <a:pt x="467531" y="135737"/>
                </a:lnTo>
                <a:lnTo>
                  <a:pt x="526983" y="135737"/>
                </a:lnTo>
                <a:lnTo>
                  <a:pt x="514673" y="124688"/>
                </a:lnTo>
                <a:lnTo>
                  <a:pt x="494398" y="117497"/>
                </a:lnTo>
                <a:lnTo>
                  <a:pt x="467531" y="115011"/>
                </a:lnTo>
                <a:close/>
              </a:path>
              <a:path w="532129" h="188595">
                <a:moveTo>
                  <a:pt x="526983" y="135737"/>
                </a:moveTo>
                <a:lnTo>
                  <a:pt x="467531" y="135737"/>
                </a:lnTo>
                <a:lnTo>
                  <a:pt x="483777" y="136699"/>
                </a:lnTo>
                <a:lnTo>
                  <a:pt x="495547" y="139623"/>
                </a:lnTo>
                <a:lnTo>
                  <a:pt x="502707" y="144567"/>
                </a:lnTo>
                <a:lnTo>
                  <a:pt x="505123" y="151587"/>
                </a:lnTo>
                <a:lnTo>
                  <a:pt x="502707" y="158638"/>
                </a:lnTo>
                <a:lnTo>
                  <a:pt x="495547" y="163652"/>
                </a:lnTo>
                <a:lnTo>
                  <a:pt x="483777" y="166646"/>
                </a:lnTo>
                <a:lnTo>
                  <a:pt x="467531" y="167639"/>
                </a:lnTo>
                <a:lnTo>
                  <a:pt x="526851" y="167639"/>
                </a:lnTo>
                <a:lnTo>
                  <a:pt x="527481" y="167074"/>
                </a:lnTo>
                <a:lnTo>
                  <a:pt x="531945" y="151587"/>
                </a:lnTo>
                <a:lnTo>
                  <a:pt x="527481" y="136185"/>
                </a:lnTo>
                <a:lnTo>
                  <a:pt x="526983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5724688" y="12773659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7825" y="17881"/>
                </a:moveTo>
                <a:lnTo>
                  <a:pt x="73558" y="17881"/>
                </a:lnTo>
                <a:lnTo>
                  <a:pt x="73558" y="25603"/>
                </a:lnTo>
                <a:lnTo>
                  <a:pt x="68132" y="42957"/>
                </a:lnTo>
                <a:lnTo>
                  <a:pt x="53771" y="57912"/>
                </a:lnTo>
                <a:lnTo>
                  <a:pt x="33353" y="69208"/>
                </a:lnTo>
                <a:lnTo>
                  <a:pt x="9753" y="75590"/>
                </a:lnTo>
                <a:lnTo>
                  <a:pt x="16255" y="89001"/>
                </a:lnTo>
                <a:lnTo>
                  <a:pt x="43097" y="81067"/>
                </a:lnTo>
                <a:lnTo>
                  <a:pt x="66090" y="67284"/>
                </a:lnTo>
                <a:lnTo>
                  <a:pt x="82149" y="48510"/>
                </a:lnTo>
                <a:lnTo>
                  <a:pt x="82994" y="45305"/>
                </a:lnTo>
                <a:lnTo>
                  <a:pt x="77825" y="25603"/>
                </a:lnTo>
                <a:lnTo>
                  <a:pt x="77825" y="17881"/>
                </a:lnTo>
                <a:close/>
              </a:path>
              <a:path w="727710" h="183515">
                <a:moveTo>
                  <a:pt x="92252" y="17881"/>
                </a:moveTo>
                <a:lnTo>
                  <a:pt x="88188" y="17881"/>
                </a:lnTo>
                <a:lnTo>
                  <a:pt x="88188" y="25603"/>
                </a:lnTo>
                <a:lnTo>
                  <a:pt x="82994" y="45305"/>
                </a:lnTo>
                <a:lnTo>
                  <a:pt x="83835" y="48510"/>
                </a:lnTo>
                <a:lnTo>
                  <a:pt x="99847" y="67284"/>
                </a:lnTo>
                <a:lnTo>
                  <a:pt x="122831" y="81067"/>
                </a:lnTo>
                <a:lnTo>
                  <a:pt x="149758" y="89001"/>
                </a:lnTo>
                <a:lnTo>
                  <a:pt x="156057" y="75590"/>
                </a:lnTo>
                <a:lnTo>
                  <a:pt x="132543" y="69208"/>
                </a:lnTo>
                <a:lnTo>
                  <a:pt x="112115" y="57912"/>
                </a:lnTo>
                <a:lnTo>
                  <a:pt x="97707" y="42957"/>
                </a:lnTo>
                <a:lnTo>
                  <a:pt x="92252" y="25603"/>
                </a:lnTo>
                <a:lnTo>
                  <a:pt x="92252" y="17881"/>
                </a:lnTo>
                <a:close/>
              </a:path>
              <a:path w="727710" h="183515">
                <a:moveTo>
                  <a:pt x="88188" y="17881"/>
                </a:moveTo>
                <a:lnTo>
                  <a:pt x="77825" y="17881"/>
                </a:lnTo>
                <a:lnTo>
                  <a:pt x="77825" y="25603"/>
                </a:lnTo>
                <a:lnTo>
                  <a:pt x="82994" y="45305"/>
                </a:lnTo>
                <a:lnTo>
                  <a:pt x="88188" y="25603"/>
                </a:lnTo>
                <a:lnTo>
                  <a:pt x="88188" y="17881"/>
                </a:lnTo>
                <a:close/>
              </a:path>
              <a:path w="727710" h="183515">
                <a:moveTo>
                  <a:pt x="149961" y="11175"/>
                </a:moveTo>
                <a:lnTo>
                  <a:pt x="15443" y="11175"/>
                </a:lnTo>
                <a:lnTo>
                  <a:pt x="15443" y="24790"/>
                </a:lnTo>
                <a:lnTo>
                  <a:pt x="73558" y="24790"/>
                </a:lnTo>
                <a:lnTo>
                  <a:pt x="73558" y="17881"/>
                </a:lnTo>
                <a:lnTo>
                  <a:pt x="149961" y="17881"/>
                </a:lnTo>
                <a:lnTo>
                  <a:pt x="149961" y="11175"/>
                </a:lnTo>
                <a:close/>
              </a:path>
              <a:path w="727710" h="183515">
                <a:moveTo>
                  <a:pt x="149961" y="17881"/>
                </a:moveTo>
                <a:lnTo>
                  <a:pt x="92252" y="17881"/>
                </a:lnTo>
                <a:lnTo>
                  <a:pt x="92252" y="24790"/>
                </a:lnTo>
                <a:lnTo>
                  <a:pt x="149961" y="24790"/>
                </a:lnTo>
                <a:lnTo>
                  <a:pt x="149961" y="17881"/>
                </a:lnTo>
                <a:close/>
              </a:path>
              <a:path w="727710" h="183515">
                <a:moveTo>
                  <a:pt x="90830" y="113385"/>
                </a:moveTo>
                <a:lnTo>
                  <a:pt x="74167" y="113385"/>
                </a:lnTo>
                <a:lnTo>
                  <a:pt x="74167" y="183489"/>
                </a:lnTo>
                <a:lnTo>
                  <a:pt x="90830" y="183489"/>
                </a:lnTo>
                <a:lnTo>
                  <a:pt x="90830" y="113385"/>
                </a:lnTo>
                <a:close/>
              </a:path>
              <a:path w="727710" h="183515">
                <a:moveTo>
                  <a:pt x="166014" y="104444"/>
                </a:moveTo>
                <a:lnTo>
                  <a:pt x="0" y="104444"/>
                </a:lnTo>
                <a:lnTo>
                  <a:pt x="0" y="118262"/>
                </a:lnTo>
                <a:lnTo>
                  <a:pt x="74167" y="118262"/>
                </a:lnTo>
                <a:lnTo>
                  <a:pt x="74167" y="113385"/>
                </a:lnTo>
                <a:lnTo>
                  <a:pt x="166014" y="113385"/>
                </a:lnTo>
                <a:lnTo>
                  <a:pt x="166014" y="104444"/>
                </a:lnTo>
                <a:close/>
              </a:path>
              <a:path w="727710" h="183515">
                <a:moveTo>
                  <a:pt x="166014" y="113385"/>
                </a:moveTo>
                <a:lnTo>
                  <a:pt x="90830" y="113385"/>
                </a:lnTo>
                <a:lnTo>
                  <a:pt x="90830" y="118262"/>
                </a:lnTo>
                <a:lnTo>
                  <a:pt x="166014" y="118262"/>
                </a:lnTo>
                <a:lnTo>
                  <a:pt x="166014" y="113385"/>
                </a:lnTo>
                <a:close/>
              </a:path>
              <a:path w="727710" h="183515">
                <a:moveTo>
                  <a:pt x="224520" y="126796"/>
                </a:moveTo>
                <a:lnTo>
                  <a:pt x="207857" y="126796"/>
                </a:lnTo>
                <a:lnTo>
                  <a:pt x="207857" y="179425"/>
                </a:lnTo>
                <a:lnTo>
                  <a:pt x="334654" y="179425"/>
                </a:lnTo>
                <a:lnTo>
                  <a:pt x="334654" y="170484"/>
                </a:lnTo>
                <a:lnTo>
                  <a:pt x="224520" y="170484"/>
                </a:lnTo>
                <a:lnTo>
                  <a:pt x="224520" y="126796"/>
                </a:lnTo>
                <a:close/>
              </a:path>
              <a:path w="727710" h="183515">
                <a:moveTo>
                  <a:pt x="334654" y="165608"/>
                </a:moveTo>
                <a:lnTo>
                  <a:pt x="224520" y="165608"/>
                </a:lnTo>
                <a:lnTo>
                  <a:pt x="224520" y="170484"/>
                </a:lnTo>
                <a:lnTo>
                  <a:pt x="334654" y="170484"/>
                </a:lnTo>
                <a:lnTo>
                  <a:pt x="334654" y="165608"/>
                </a:lnTo>
                <a:close/>
              </a:path>
              <a:path w="727710" h="183515">
                <a:moveTo>
                  <a:pt x="279587" y="102209"/>
                </a:moveTo>
                <a:lnTo>
                  <a:pt x="262721" y="102209"/>
                </a:lnTo>
                <a:lnTo>
                  <a:pt x="262721" y="144475"/>
                </a:lnTo>
                <a:lnTo>
                  <a:pt x="279587" y="144475"/>
                </a:lnTo>
                <a:lnTo>
                  <a:pt x="279587" y="102209"/>
                </a:lnTo>
                <a:close/>
              </a:path>
              <a:path w="727710" h="183515">
                <a:moveTo>
                  <a:pt x="353145" y="93675"/>
                </a:moveTo>
                <a:lnTo>
                  <a:pt x="186724" y="93675"/>
                </a:lnTo>
                <a:lnTo>
                  <a:pt x="186724" y="107492"/>
                </a:lnTo>
                <a:lnTo>
                  <a:pt x="262721" y="107492"/>
                </a:lnTo>
                <a:lnTo>
                  <a:pt x="262721" y="102209"/>
                </a:lnTo>
                <a:lnTo>
                  <a:pt x="353145" y="102209"/>
                </a:lnTo>
                <a:lnTo>
                  <a:pt x="353145" y="93675"/>
                </a:lnTo>
                <a:close/>
              </a:path>
              <a:path w="727710" h="183515">
                <a:moveTo>
                  <a:pt x="353145" y="102209"/>
                </a:moveTo>
                <a:lnTo>
                  <a:pt x="279587" y="102209"/>
                </a:lnTo>
                <a:lnTo>
                  <a:pt x="279587" y="107492"/>
                </a:lnTo>
                <a:lnTo>
                  <a:pt x="353145" y="107492"/>
                </a:lnTo>
                <a:lnTo>
                  <a:pt x="353145" y="102209"/>
                </a:lnTo>
                <a:close/>
              </a:path>
              <a:path w="727710" h="183515">
                <a:moveTo>
                  <a:pt x="331606" y="8331"/>
                </a:moveTo>
                <a:lnTo>
                  <a:pt x="208060" y="8331"/>
                </a:lnTo>
                <a:lnTo>
                  <a:pt x="208060" y="72948"/>
                </a:lnTo>
                <a:lnTo>
                  <a:pt x="331606" y="72948"/>
                </a:lnTo>
                <a:lnTo>
                  <a:pt x="331606" y="59334"/>
                </a:lnTo>
                <a:lnTo>
                  <a:pt x="224520" y="59334"/>
                </a:lnTo>
                <a:lnTo>
                  <a:pt x="224520" y="21945"/>
                </a:lnTo>
                <a:lnTo>
                  <a:pt x="331606" y="21945"/>
                </a:lnTo>
                <a:lnTo>
                  <a:pt x="331606" y="8331"/>
                </a:lnTo>
                <a:close/>
              </a:path>
              <a:path w="727710" h="183515">
                <a:moveTo>
                  <a:pt x="331606" y="21945"/>
                </a:moveTo>
                <a:lnTo>
                  <a:pt x="314944" y="21945"/>
                </a:lnTo>
                <a:lnTo>
                  <a:pt x="314944" y="59334"/>
                </a:lnTo>
                <a:lnTo>
                  <a:pt x="331606" y="59334"/>
                </a:lnTo>
                <a:lnTo>
                  <a:pt x="331606" y="21945"/>
                </a:lnTo>
                <a:close/>
              </a:path>
              <a:path w="727710" h="183515">
                <a:moveTo>
                  <a:pt x="423640" y="122732"/>
                </a:moveTo>
                <a:lnTo>
                  <a:pt x="406774" y="122732"/>
                </a:lnTo>
                <a:lnTo>
                  <a:pt x="406774" y="179425"/>
                </a:lnTo>
                <a:lnTo>
                  <a:pt x="529304" y="179425"/>
                </a:lnTo>
                <a:lnTo>
                  <a:pt x="529304" y="172720"/>
                </a:lnTo>
                <a:lnTo>
                  <a:pt x="423640" y="172720"/>
                </a:lnTo>
                <a:lnTo>
                  <a:pt x="423640" y="122732"/>
                </a:lnTo>
                <a:close/>
              </a:path>
              <a:path w="727710" h="183515">
                <a:moveTo>
                  <a:pt x="529304" y="165608"/>
                </a:moveTo>
                <a:lnTo>
                  <a:pt x="423640" y="165608"/>
                </a:lnTo>
                <a:lnTo>
                  <a:pt x="423640" y="172720"/>
                </a:lnTo>
                <a:lnTo>
                  <a:pt x="529304" y="172720"/>
                </a:lnTo>
                <a:lnTo>
                  <a:pt x="529304" y="165608"/>
                </a:lnTo>
                <a:close/>
              </a:path>
              <a:path w="727710" h="183515">
                <a:moveTo>
                  <a:pt x="524833" y="0"/>
                </a:moveTo>
                <a:lnTo>
                  <a:pt x="507968" y="0"/>
                </a:lnTo>
                <a:lnTo>
                  <a:pt x="507968" y="135940"/>
                </a:lnTo>
                <a:lnTo>
                  <a:pt x="524833" y="135940"/>
                </a:lnTo>
                <a:lnTo>
                  <a:pt x="524833" y="65430"/>
                </a:lnTo>
                <a:lnTo>
                  <a:pt x="513251" y="65430"/>
                </a:lnTo>
                <a:lnTo>
                  <a:pt x="513251" y="51612"/>
                </a:lnTo>
                <a:lnTo>
                  <a:pt x="524833" y="51612"/>
                </a:lnTo>
                <a:lnTo>
                  <a:pt x="524833" y="0"/>
                </a:lnTo>
                <a:close/>
              </a:path>
              <a:path w="727710" h="183515">
                <a:moveTo>
                  <a:pt x="399459" y="11988"/>
                </a:moveTo>
                <a:lnTo>
                  <a:pt x="382797" y="11988"/>
                </a:lnTo>
                <a:lnTo>
                  <a:pt x="382797" y="104648"/>
                </a:lnTo>
                <a:lnTo>
                  <a:pt x="465702" y="104648"/>
                </a:lnTo>
                <a:lnTo>
                  <a:pt x="465702" y="90830"/>
                </a:lnTo>
                <a:lnTo>
                  <a:pt x="399459" y="90830"/>
                </a:lnTo>
                <a:lnTo>
                  <a:pt x="399459" y="57708"/>
                </a:lnTo>
                <a:lnTo>
                  <a:pt x="460419" y="57708"/>
                </a:lnTo>
                <a:lnTo>
                  <a:pt x="460419" y="51612"/>
                </a:lnTo>
                <a:lnTo>
                  <a:pt x="465702" y="51612"/>
                </a:lnTo>
                <a:lnTo>
                  <a:pt x="465702" y="44500"/>
                </a:lnTo>
                <a:lnTo>
                  <a:pt x="399459" y="44500"/>
                </a:lnTo>
                <a:lnTo>
                  <a:pt x="399459" y="11988"/>
                </a:lnTo>
                <a:close/>
              </a:path>
              <a:path w="727710" h="183515">
                <a:moveTo>
                  <a:pt x="460419" y="57708"/>
                </a:moveTo>
                <a:lnTo>
                  <a:pt x="449243" y="57708"/>
                </a:lnTo>
                <a:lnTo>
                  <a:pt x="449243" y="90830"/>
                </a:lnTo>
                <a:lnTo>
                  <a:pt x="465702" y="90830"/>
                </a:lnTo>
                <a:lnTo>
                  <a:pt x="465702" y="65430"/>
                </a:lnTo>
                <a:lnTo>
                  <a:pt x="460419" y="65430"/>
                </a:lnTo>
                <a:lnTo>
                  <a:pt x="460419" y="57708"/>
                </a:lnTo>
                <a:close/>
              </a:path>
              <a:path w="727710" h="183515">
                <a:moveTo>
                  <a:pt x="465702" y="51612"/>
                </a:moveTo>
                <a:lnTo>
                  <a:pt x="460419" y="51612"/>
                </a:lnTo>
                <a:lnTo>
                  <a:pt x="460419" y="65430"/>
                </a:lnTo>
                <a:lnTo>
                  <a:pt x="465702" y="65430"/>
                </a:lnTo>
                <a:lnTo>
                  <a:pt x="465702" y="51612"/>
                </a:lnTo>
                <a:close/>
              </a:path>
              <a:path w="727710" h="183515">
                <a:moveTo>
                  <a:pt x="507968" y="51612"/>
                </a:moveTo>
                <a:lnTo>
                  <a:pt x="465702" y="51612"/>
                </a:lnTo>
                <a:lnTo>
                  <a:pt x="465702" y="65430"/>
                </a:lnTo>
                <a:lnTo>
                  <a:pt x="507968" y="65430"/>
                </a:lnTo>
                <a:lnTo>
                  <a:pt x="507968" y="51612"/>
                </a:lnTo>
                <a:close/>
              </a:path>
              <a:path w="727710" h="183515">
                <a:moveTo>
                  <a:pt x="524833" y="51612"/>
                </a:moveTo>
                <a:lnTo>
                  <a:pt x="513251" y="51612"/>
                </a:lnTo>
                <a:lnTo>
                  <a:pt x="513251" y="65430"/>
                </a:lnTo>
                <a:lnTo>
                  <a:pt x="524833" y="65430"/>
                </a:lnTo>
                <a:lnTo>
                  <a:pt x="524833" y="51612"/>
                </a:lnTo>
                <a:close/>
              </a:path>
              <a:path w="727710" h="183515">
                <a:moveTo>
                  <a:pt x="465702" y="11988"/>
                </a:moveTo>
                <a:lnTo>
                  <a:pt x="449243" y="11988"/>
                </a:lnTo>
                <a:lnTo>
                  <a:pt x="449243" y="44500"/>
                </a:lnTo>
                <a:lnTo>
                  <a:pt x="465702" y="44500"/>
                </a:lnTo>
                <a:lnTo>
                  <a:pt x="465702" y="11988"/>
                </a:lnTo>
                <a:close/>
              </a:path>
              <a:path w="727710" h="183515">
                <a:moveTo>
                  <a:pt x="635358" y="26619"/>
                </a:moveTo>
                <a:lnTo>
                  <a:pt x="568912" y="26619"/>
                </a:lnTo>
                <a:lnTo>
                  <a:pt x="568912" y="40436"/>
                </a:lnTo>
                <a:lnTo>
                  <a:pt x="718061" y="40436"/>
                </a:lnTo>
                <a:lnTo>
                  <a:pt x="718061" y="35153"/>
                </a:lnTo>
                <a:lnTo>
                  <a:pt x="635358" y="35153"/>
                </a:lnTo>
                <a:lnTo>
                  <a:pt x="635358" y="26619"/>
                </a:lnTo>
                <a:close/>
              </a:path>
              <a:path w="727710" h="183515">
                <a:moveTo>
                  <a:pt x="652021" y="2844"/>
                </a:moveTo>
                <a:lnTo>
                  <a:pt x="635358" y="2844"/>
                </a:lnTo>
                <a:lnTo>
                  <a:pt x="635358" y="35153"/>
                </a:lnTo>
                <a:lnTo>
                  <a:pt x="652021" y="35153"/>
                </a:lnTo>
                <a:lnTo>
                  <a:pt x="652021" y="2844"/>
                </a:lnTo>
                <a:close/>
              </a:path>
              <a:path w="727710" h="183515">
                <a:moveTo>
                  <a:pt x="718061" y="26619"/>
                </a:moveTo>
                <a:lnTo>
                  <a:pt x="652021" y="26619"/>
                </a:lnTo>
                <a:lnTo>
                  <a:pt x="652021" y="35153"/>
                </a:lnTo>
                <a:lnTo>
                  <a:pt x="718061" y="35153"/>
                </a:lnTo>
                <a:lnTo>
                  <a:pt x="718061" y="26619"/>
                </a:lnTo>
                <a:close/>
              </a:path>
              <a:path w="727710" h="183515">
                <a:moveTo>
                  <a:pt x="635358" y="148132"/>
                </a:moveTo>
                <a:lnTo>
                  <a:pt x="560784" y="148132"/>
                </a:lnTo>
                <a:lnTo>
                  <a:pt x="560784" y="162153"/>
                </a:lnTo>
                <a:lnTo>
                  <a:pt x="727205" y="162153"/>
                </a:lnTo>
                <a:lnTo>
                  <a:pt x="727205" y="153619"/>
                </a:lnTo>
                <a:lnTo>
                  <a:pt x="635358" y="153619"/>
                </a:lnTo>
                <a:lnTo>
                  <a:pt x="635358" y="148132"/>
                </a:lnTo>
                <a:close/>
              </a:path>
              <a:path w="727710" h="183515">
                <a:moveTo>
                  <a:pt x="635358" y="121969"/>
                </a:moveTo>
                <a:lnTo>
                  <a:pt x="635358" y="153619"/>
                </a:lnTo>
                <a:lnTo>
                  <a:pt x="652021" y="153619"/>
                </a:lnTo>
                <a:lnTo>
                  <a:pt x="652021" y="122732"/>
                </a:lnTo>
                <a:lnTo>
                  <a:pt x="643486" y="122732"/>
                </a:lnTo>
                <a:lnTo>
                  <a:pt x="635358" y="121969"/>
                </a:lnTo>
                <a:close/>
              </a:path>
              <a:path w="727710" h="183515">
                <a:moveTo>
                  <a:pt x="727205" y="148132"/>
                </a:moveTo>
                <a:lnTo>
                  <a:pt x="652021" y="148132"/>
                </a:lnTo>
                <a:lnTo>
                  <a:pt x="652021" y="153619"/>
                </a:lnTo>
                <a:lnTo>
                  <a:pt x="727205" y="153619"/>
                </a:lnTo>
                <a:lnTo>
                  <a:pt x="727205" y="148132"/>
                </a:lnTo>
                <a:close/>
              </a:path>
              <a:path w="727710" h="183515">
                <a:moveTo>
                  <a:pt x="652021" y="119075"/>
                </a:moveTo>
                <a:lnTo>
                  <a:pt x="635358" y="119075"/>
                </a:lnTo>
                <a:lnTo>
                  <a:pt x="635358" y="121969"/>
                </a:lnTo>
                <a:lnTo>
                  <a:pt x="643486" y="122732"/>
                </a:lnTo>
                <a:lnTo>
                  <a:pt x="652021" y="121934"/>
                </a:lnTo>
                <a:lnTo>
                  <a:pt x="652021" y="119075"/>
                </a:lnTo>
                <a:close/>
              </a:path>
              <a:path w="727710" h="183515">
                <a:moveTo>
                  <a:pt x="652021" y="121934"/>
                </a:moveTo>
                <a:lnTo>
                  <a:pt x="643486" y="122732"/>
                </a:lnTo>
                <a:lnTo>
                  <a:pt x="652021" y="122732"/>
                </a:lnTo>
                <a:lnTo>
                  <a:pt x="652021" y="121934"/>
                </a:lnTo>
                <a:close/>
              </a:path>
              <a:path w="727710" h="183515">
                <a:moveTo>
                  <a:pt x="643486" y="52832"/>
                </a:moveTo>
                <a:lnTo>
                  <a:pt x="618518" y="55178"/>
                </a:lnTo>
                <a:lnTo>
                  <a:pt x="599646" y="62001"/>
                </a:lnTo>
                <a:lnTo>
                  <a:pt x="587708" y="72977"/>
                </a:lnTo>
                <a:lnTo>
                  <a:pt x="583542" y="87782"/>
                </a:lnTo>
                <a:lnTo>
                  <a:pt x="587708" y="102587"/>
                </a:lnTo>
                <a:lnTo>
                  <a:pt x="599646" y="113563"/>
                </a:lnTo>
                <a:lnTo>
                  <a:pt x="618518" y="120386"/>
                </a:lnTo>
                <a:lnTo>
                  <a:pt x="635358" y="121969"/>
                </a:lnTo>
                <a:lnTo>
                  <a:pt x="635358" y="119075"/>
                </a:lnTo>
                <a:lnTo>
                  <a:pt x="672210" y="119075"/>
                </a:lnTo>
                <a:lnTo>
                  <a:pt x="687504" y="113563"/>
                </a:lnTo>
                <a:lnTo>
                  <a:pt x="692127" y="109321"/>
                </a:lnTo>
                <a:lnTo>
                  <a:pt x="643486" y="109321"/>
                </a:lnTo>
                <a:lnTo>
                  <a:pt x="625525" y="107870"/>
                </a:lnTo>
                <a:lnTo>
                  <a:pt x="611965" y="103657"/>
                </a:lnTo>
                <a:lnTo>
                  <a:pt x="603396" y="96891"/>
                </a:lnTo>
                <a:lnTo>
                  <a:pt x="600408" y="87782"/>
                </a:lnTo>
                <a:lnTo>
                  <a:pt x="603396" y="78641"/>
                </a:lnTo>
                <a:lnTo>
                  <a:pt x="611965" y="71805"/>
                </a:lnTo>
                <a:lnTo>
                  <a:pt x="625525" y="67522"/>
                </a:lnTo>
                <a:lnTo>
                  <a:pt x="643486" y="66040"/>
                </a:lnTo>
                <a:lnTo>
                  <a:pt x="691905" y="66040"/>
                </a:lnTo>
                <a:lnTo>
                  <a:pt x="687504" y="62001"/>
                </a:lnTo>
                <a:lnTo>
                  <a:pt x="668572" y="55178"/>
                </a:lnTo>
                <a:lnTo>
                  <a:pt x="643486" y="52832"/>
                </a:lnTo>
                <a:close/>
              </a:path>
              <a:path w="727710" h="183515">
                <a:moveTo>
                  <a:pt x="672210" y="119075"/>
                </a:moveTo>
                <a:lnTo>
                  <a:pt x="652021" y="119075"/>
                </a:lnTo>
                <a:lnTo>
                  <a:pt x="652021" y="121934"/>
                </a:lnTo>
                <a:lnTo>
                  <a:pt x="668572" y="120386"/>
                </a:lnTo>
                <a:lnTo>
                  <a:pt x="672210" y="119075"/>
                </a:lnTo>
                <a:close/>
              </a:path>
              <a:path w="727710" h="183515">
                <a:moveTo>
                  <a:pt x="691905" y="66040"/>
                </a:moveTo>
                <a:lnTo>
                  <a:pt x="643486" y="66040"/>
                </a:lnTo>
                <a:lnTo>
                  <a:pt x="661533" y="67522"/>
                </a:lnTo>
                <a:lnTo>
                  <a:pt x="675084" y="71805"/>
                </a:lnTo>
                <a:lnTo>
                  <a:pt x="683606" y="78641"/>
                </a:lnTo>
                <a:lnTo>
                  <a:pt x="686565" y="87782"/>
                </a:lnTo>
                <a:lnTo>
                  <a:pt x="683606" y="96891"/>
                </a:lnTo>
                <a:lnTo>
                  <a:pt x="675084" y="103657"/>
                </a:lnTo>
                <a:lnTo>
                  <a:pt x="661533" y="107870"/>
                </a:lnTo>
                <a:lnTo>
                  <a:pt x="643486" y="109321"/>
                </a:lnTo>
                <a:lnTo>
                  <a:pt x="692127" y="109321"/>
                </a:lnTo>
                <a:lnTo>
                  <a:pt x="699465" y="102587"/>
                </a:lnTo>
                <a:lnTo>
                  <a:pt x="703633" y="87782"/>
                </a:lnTo>
                <a:lnTo>
                  <a:pt x="699465" y="72977"/>
                </a:lnTo>
                <a:lnTo>
                  <a:pt x="691905" y="6604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6756688" y="12791497"/>
            <a:ext cx="666750" cy="152400"/>
          </a:xfrm>
          <a:custGeom>
            <a:avLst/>
            <a:gdLst/>
            <a:ahLst/>
            <a:cxnLst/>
            <a:rect l="l" t="t" r="r" b="b"/>
            <a:pathLst>
              <a:path w="666750" h="152400">
                <a:moveTo>
                  <a:pt x="18761" y="112568"/>
                </a:moveTo>
                <a:lnTo>
                  <a:pt x="1154" y="112568"/>
                </a:lnTo>
                <a:lnTo>
                  <a:pt x="2309" y="120361"/>
                </a:lnTo>
                <a:lnTo>
                  <a:pt x="31389" y="150187"/>
                </a:lnTo>
                <a:lnTo>
                  <a:pt x="38773" y="151822"/>
                </a:lnTo>
                <a:lnTo>
                  <a:pt x="55370" y="151822"/>
                </a:lnTo>
                <a:lnTo>
                  <a:pt x="62826" y="150018"/>
                </a:lnTo>
                <a:lnTo>
                  <a:pt x="76055" y="142802"/>
                </a:lnTo>
                <a:lnTo>
                  <a:pt x="81684" y="137511"/>
                </a:lnTo>
                <a:lnTo>
                  <a:pt x="82719" y="135947"/>
                </a:lnTo>
                <a:lnTo>
                  <a:pt x="39254" y="135947"/>
                </a:lnTo>
                <a:lnTo>
                  <a:pt x="32976" y="133758"/>
                </a:lnTo>
                <a:lnTo>
                  <a:pt x="28214" y="129381"/>
                </a:lnTo>
                <a:lnTo>
                  <a:pt x="23499" y="124955"/>
                </a:lnTo>
                <a:lnTo>
                  <a:pt x="20348" y="119351"/>
                </a:lnTo>
                <a:lnTo>
                  <a:pt x="18761" y="112568"/>
                </a:lnTo>
                <a:close/>
              </a:path>
              <a:path w="666750" h="152400">
                <a:moveTo>
                  <a:pt x="100514" y="78797"/>
                </a:moveTo>
                <a:lnTo>
                  <a:pt x="83993" y="78797"/>
                </a:lnTo>
                <a:lnTo>
                  <a:pt x="83370" y="91664"/>
                </a:lnTo>
                <a:lnTo>
                  <a:pt x="81503" y="102989"/>
                </a:lnTo>
                <a:lnTo>
                  <a:pt x="55147" y="135014"/>
                </a:lnTo>
                <a:lnTo>
                  <a:pt x="47047" y="135947"/>
                </a:lnTo>
                <a:lnTo>
                  <a:pt x="82719" y="135947"/>
                </a:lnTo>
                <a:lnTo>
                  <a:pt x="98623" y="96923"/>
                </a:lnTo>
                <a:lnTo>
                  <a:pt x="100464" y="79880"/>
                </a:lnTo>
                <a:lnTo>
                  <a:pt x="100514" y="78797"/>
                </a:lnTo>
                <a:close/>
              </a:path>
              <a:path w="666750" h="152400">
                <a:moveTo>
                  <a:pt x="49356" y="0"/>
                </a:moveTo>
                <a:lnTo>
                  <a:pt x="10150" y="16981"/>
                </a:lnTo>
                <a:lnTo>
                  <a:pt x="0" y="49356"/>
                </a:lnTo>
                <a:lnTo>
                  <a:pt x="392" y="56302"/>
                </a:lnTo>
                <a:lnTo>
                  <a:pt x="23244" y="92195"/>
                </a:lnTo>
                <a:lnTo>
                  <a:pt x="38003" y="98425"/>
                </a:lnTo>
                <a:lnTo>
                  <a:pt x="51569" y="98425"/>
                </a:lnTo>
                <a:lnTo>
                  <a:pt x="80337" y="82550"/>
                </a:lnTo>
                <a:lnTo>
                  <a:pt x="42718" y="82550"/>
                </a:lnTo>
                <a:lnTo>
                  <a:pt x="37306" y="81082"/>
                </a:lnTo>
                <a:lnTo>
                  <a:pt x="17318" y="55514"/>
                </a:lnTo>
                <a:lnTo>
                  <a:pt x="17437" y="42718"/>
                </a:lnTo>
                <a:lnTo>
                  <a:pt x="43295" y="15874"/>
                </a:lnTo>
                <a:lnTo>
                  <a:pt x="85249" y="15874"/>
                </a:lnTo>
                <a:lnTo>
                  <a:pt x="79134" y="9476"/>
                </a:lnTo>
                <a:lnTo>
                  <a:pt x="73602" y="5724"/>
                </a:lnTo>
                <a:lnTo>
                  <a:pt x="61479" y="1202"/>
                </a:lnTo>
                <a:lnTo>
                  <a:pt x="55418" y="48"/>
                </a:lnTo>
                <a:lnTo>
                  <a:pt x="49356" y="0"/>
                </a:lnTo>
                <a:close/>
              </a:path>
              <a:path w="666750" h="152400">
                <a:moveTo>
                  <a:pt x="85249" y="15874"/>
                </a:moveTo>
                <a:lnTo>
                  <a:pt x="55514" y="15874"/>
                </a:lnTo>
                <a:lnTo>
                  <a:pt x="60998" y="17438"/>
                </a:lnTo>
                <a:lnTo>
                  <a:pt x="70667" y="23692"/>
                </a:lnTo>
                <a:lnTo>
                  <a:pt x="74468" y="27781"/>
                </a:lnTo>
                <a:lnTo>
                  <a:pt x="77210" y="32832"/>
                </a:lnTo>
                <a:lnTo>
                  <a:pt x="80000" y="37883"/>
                </a:lnTo>
                <a:lnTo>
                  <a:pt x="81366" y="43182"/>
                </a:lnTo>
                <a:lnTo>
                  <a:pt x="81395" y="53445"/>
                </a:lnTo>
                <a:lnTo>
                  <a:pt x="80553" y="57655"/>
                </a:lnTo>
                <a:lnTo>
                  <a:pt x="53349" y="82550"/>
                </a:lnTo>
                <a:lnTo>
                  <a:pt x="80337" y="82550"/>
                </a:lnTo>
                <a:lnTo>
                  <a:pt x="82838" y="78797"/>
                </a:lnTo>
                <a:lnTo>
                  <a:pt x="100514" y="78797"/>
                </a:lnTo>
                <a:lnTo>
                  <a:pt x="100613" y="74756"/>
                </a:lnTo>
                <a:lnTo>
                  <a:pt x="96188" y="36007"/>
                </a:lnTo>
                <a:lnTo>
                  <a:pt x="89140" y="19915"/>
                </a:lnTo>
                <a:lnTo>
                  <a:pt x="85249" y="15874"/>
                </a:lnTo>
                <a:close/>
              </a:path>
              <a:path w="666750" h="152400">
                <a:moveTo>
                  <a:pt x="214330" y="2020"/>
                </a:moveTo>
                <a:lnTo>
                  <a:pt x="119657" y="2020"/>
                </a:lnTo>
                <a:lnTo>
                  <a:pt x="119657" y="17895"/>
                </a:lnTo>
                <a:lnTo>
                  <a:pt x="195857" y="17895"/>
                </a:lnTo>
                <a:lnTo>
                  <a:pt x="195857" y="19049"/>
                </a:lnTo>
                <a:lnTo>
                  <a:pt x="129760" y="149802"/>
                </a:lnTo>
                <a:lnTo>
                  <a:pt x="148521" y="149802"/>
                </a:lnTo>
                <a:lnTo>
                  <a:pt x="214330" y="18761"/>
                </a:lnTo>
                <a:lnTo>
                  <a:pt x="214330" y="2020"/>
                </a:lnTo>
                <a:close/>
              </a:path>
              <a:path w="666750" h="152400">
                <a:moveTo>
                  <a:pt x="334385" y="2020"/>
                </a:moveTo>
                <a:lnTo>
                  <a:pt x="239712" y="2020"/>
                </a:lnTo>
                <a:lnTo>
                  <a:pt x="239712" y="17895"/>
                </a:lnTo>
                <a:lnTo>
                  <a:pt x="315912" y="17895"/>
                </a:lnTo>
                <a:lnTo>
                  <a:pt x="315912" y="19049"/>
                </a:lnTo>
                <a:lnTo>
                  <a:pt x="249814" y="149802"/>
                </a:lnTo>
                <a:lnTo>
                  <a:pt x="268576" y="149802"/>
                </a:lnTo>
                <a:lnTo>
                  <a:pt x="334385" y="18761"/>
                </a:lnTo>
                <a:lnTo>
                  <a:pt x="334385" y="2020"/>
                </a:lnTo>
                <a:close/>
              </a:path>
              <a:path w="666750" h="152400">
                <a:moveTo>
                  <a:pt x="376904" y="112856"/>
                </a:moveTo>
                <a:lnTo>
                  <a:pt x="359586" y="112856"/>
                </a:lnTo>
                <a:lnTo>
                  <a:pt x="359971" y="120361"/>
                </a:lnTo>
                <a:lnTo>
                  <a:pt x="389388" y="150139"/>
                </a:lnTo>
                <a:lnTo>
                  <a:pt x="397013" y="151822"/>
                </a:lnTo>
                <a:lnTo>
                  <a:pt x="405479" y="151822"/>
                </a:lnTo>
                <a:lnTo>
                  <a:pt x="443151" y="135947"/>
                </a:lnTo>
                <a:lnTo>
                  <a:pt x="397927" y="135947"/>
                </a:lnTo>
                <a:lnTo>
                  <a:pt x="391432" y="133782"/>
                </a:lnTo>
                <a:lnTo>
                  <a:pt x="385997" y="129453"/>
                </a:lnTo>
                <a:lnTo>
                  <a:pt x="380609" y="125075"/>
                </a:lnTo>
                <a:lnTo>
                  <a:pt x="377578" y="119543"/>
                </a:lnTo>
                <a:lnTo>
                  <a:pt x="376904" y="112856"/>
                </a:lnTo>
                <a:close/>
              </a:path>
              <a:path w="666750" h="152400">
                <a:moveTo>
                  <a:pt x="443581" y="69224"/>
                </a:moveTo>
                <a:lnTo>
                  <a:pt x="399803" y="69224"/>
                </a:lnTo>
                <a:lnTo>
                  <a:pt x="410627" y="69320"/>
                </a:lnTo>
                <a:lnTo>
                  <a:pt x="416231" y="70812"/>
                </a:lnTo>
                <a:lnTo>
                  <a:pt x="426045" y="76681"/>
                </a:lnTo>
                <a:lnTo>
                  <a:pt x="429893" y="80697"/>
                </a:lnTo>
                <a:lnTo>
                  <a:pt x="432683" y="85797"/>
                </a:lnTo>
                <a:lnTo>
                  <a:pt x="435522" y="90848"/>
                </a:lnTo>
                <a:lnTo>
                  <a:pt x="436941" y="96596"/>
                </a:lnTo>
                <a:lnTo>
                  <a:pt x="436870" y="109636"/>
                </a:lnTo>
                <a:lnTo>
                  <a:pt x="435570" y="114997"/>
                </a:lnTo>
                <a:lnTo>
                  <a:pt x="430134" y="124955"/>
                </a:lnTo>
                <a:lnTo>
                  <a:pt x="426406" y="128852"/>
                </a:lnTo>
                <a:lnTo>
                  <a:pt x="416929" y="134528"/>
                </a:lnTo>
                <a:lnTo>
                  <a:pt x="411541" y="135947"/>
                </a:lnTo>
                <a:lnTo>
                  <a:pt x="443151" y="135947"/>
                </a:lnTo>
                <a:lnTo>
                  <a:pt x="454259" y="102754"/>
                </a:lnTo>
                <a:lnTo>
                  <a:pt x="453876" y="95773"/>
                </a:lnTo>
                <a:lnTo>
                  <a:pt x="452726" y="89188"/>
                </a:lnTo>
                <a:lnTo>
                  <a:pt x="450809" y="83000"/>
                </a:lnTo>
                <a:lnTo>
                  <a:pt x="448126" y="77210"/>
                </a:lnTo>
                <a:lnTo>
                  <a:pt x="444085" y="69753"/>
                </a:lnTo>
                <a:lnTo>
                  <a:pt x="443581" y="69224"/>
                </a:lnTo>
                <a:close/>
              </a:path>
              <a:path w="666750" h="152400">
                <a:moveTo>
                  <a:pt x="447620" y="2020"/>
                </a:moveTo>
                <a:lnTo>
                  <a:pt x="370843" y="2020"/>
                </a:lnTo>
                <a:lnTo>
                  <a:pt x="361895" y="74756"/>
                </a:lnTo>
                <a:lnTo>
                  <a:pt x="378636" y="76777"/>
                </a:lnTo>
                <a:lnTo>
                  <a:pt x="381715" y="74564"/>
                </a:lnTo>
                <a:lnTo>
                  <a:pt x="385636" y="72760"/>
                </a:lnTo>
                <a:lnTo>
                  <a:pt x="390398" y="71365"/>
                </a:lnTo>
                <a:lnTo>
                  <a:pt x="395161" y="69922"/>
                </a:lnTo>
                <a:lnTo>
                  <a:pt x="399803" y="69224"/>
                </a:lnTo>
                <a:lnTo>
                  <a:pt x="443581" y="69224"/>
                </a:lnTo>
                <a:lnTo>
                  <a:pt x="438504" y="63884"/>
                </a:lnTo>
                <a:lnTo>
                  <a:pt x="434504" y="61479"/>
                </a:lnTo>
                <a:lnTo>
                  <a:pt x="380657" y="61479"/>
                </a:lnTo>
                <a:lnTo>
                  <a:pt x="385852" y="17895"/>
                </a:lnTo>
                <a:lnTo>
                  <a:pt x="447620" y="17895"/>
                </a:lnTo>
                <a:lnTo>
                  <a:pt x="447620" y="2020"/>
                </a:lnTo>
                <a:close/>
              </a:path>
              <a:path w="666750" h="152400">
                <a:moveTo>
                  <a:pt x="416255" y="53109"/>
                </a:moveTo>
                <a:lnTo>
                  <a:pt x="402256" y="53109"/>
                </a:lnTo>
                <a:lnTo>
                  <a:pt x="397494" y="53902"/>
                </a:lnTo>
                <a:lnTo>
                  <a:pt x="388354" y="57077"/>
                </a:lnTo>
                <a:lnTo>
                  <a:pt x="384553" y="59074"/>
                </a:lnTo>
                <a:lnTo>
                  <a:pt x="381523" y="61479"/>
                </a:lnTo>
                <a:lnTo>
                  <a:pt x="434504" y="61479"/>
                </a:lnTo>
                <a:lnTo>
                  <a:pt x="431385" y="59603"/>
                </a:lnTo>
                <a:lnTo>
                  <a:pt x="424313" y="55273"/>
                </a:lnTo>
                <a:lnTo>
                  <a:pt x="416255" y="53109"/>
                </a:lnTo>
                <a:close/>
              </a:path>
              <a:path w="666750" h="152400">
                <a:moveTo>
                  <a:pt x="534879" y="20781"/>
                </a:moveTo>
                <a:lnTo>
                  <a:pt x="516983" y="20781"/>
                </a:lnTo>
                <a:lnTo>
                  <a:pt x="516983" y="149802"/>
                </a:lnTo>
                <a:lnTo>
                  <a:pt x="534879" y="149802"/>
                </a:lnTo>
                <a:lnTo>
                  <a:pt x="534879" y="20781"/>
                </a:lnTo>
                <a:close/>
              </a:path>
              <a:path w="666750" h="152400">
                <a:moveTo>
                  <a:pt x="534879" y="2020"/>
                </a:moveTo>
                <a:lnTo>
                  <a:pt x="516983" y="2020"/>
                </a:lnTo>
                <a:lnTo>
                  <a:pt x="480038" y="26554"/>
                </a:lnTo>
                <a:lnTo>
                  <a:pt x="480038" y="44738"/>
                </a:lnTo>
                <a:lnTo>
                  <a:pt x="516117" y="20781"/>
                </a:lnTo>
                <a:lnTo>
                  <a:pt x="534879" y="20781"/>
                </a:lnTo>
                <a:lnTo>
                  <a:pt x="534879" y="2020"/>
                </a:lnTo>
                <a:close/>
              </a:path>
              <a:path w="666750" h="152400">
                <a:moveTo>
                  <a:pt x="666569" y="2020"/>
                </a:moveTo>
                <a:lnTo>
                  <a:pt x="571896" y="2020"/>
                </a:lnTo>
                <a:lnTo>
                  <a:pt x="571896" y="17895"/>
                </a:lnTo>
                <a:lnTo>
                  <a:pt x="648096" y="17895"/>
                </a:lnTo>
                <a:lnTo>
                  <a:pt x="648096" y="19049"/>
                </a:lnTo>
                <a:lnTo>
                  <a:pt x="581999" y="149802"/>
                </a:lnTo>
                <a:lnTo>
                  <a:pt x="600760" y="149802"/>
                </a:lnTo>
                <a:lnTo>
                  <a:pt x="666569" y="18761"/>
                </a:lnTo>
                <a:lnTo>
                  <a:pt x="666569" y="202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5724485" y="13065557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4574" y="91236"/>
                </a:moveTo>
                <a:lnTo>
                  <a:pt x="0" y="91236"/>
                </a:lnTo>
                <a:lnTo>
                  <a:pt x="0" y="104647"/>
                </a:lnTo>
                <a:lnTo>
                  <a:pt x="166014" y="104647"/>
                </a:lnTo>
                <a:lnTo>
                  <a:pt x="166014" y="98551"/>
                </a:lnTo>
                <a:lnTo>
                  <a:pt x="74574" y="98551"/>
                </a:lnTo>
                <a:lnTo>
                  <a:pt x="74574" y="91236"/>
                </a:lnTo>
                <a:close/>
              </a:path>
              <a:path w="727710" h="183515">
                <a:moveTo>
                  <a:pt x="91236" y="64211"/>
                </a:moveTo>
                <a:lnTo>
                  <a:pt x="74574" y="64211"/>
                </a:lnTo>
                <a:lnTo>
                  <a:pt x="74574" y="98551"/>
                </a:lnTo>
                <a:lnTo>
                  <a:pt x="91236" y="98551"/>
                </a:lnTo>
                <a:lnTo>
                  <a:pt x="91236" y="64211"/>
                </a:lnTo>
                <a:close/>
              </a:path>
              <a:path w="727710" h="183515">
                <a:moveTo>
                  <a:pt x="166014" y="91236"/>
                </a:moveTo>
                <a:lnTo>
                  <a:pt x="91236" y="91236"/>
                </a:lnTo>
                <a:lnTo>
                  <a:pt x="91236" y="98551"/>
                </a:lnTo>
                <a:lnTo>
                  <a:pt x="166014" y="98551"/>
                </a:lnTo>
                <a:lnTo>
                  <a:pt x="166014" y="91236"/>
                </a:lnTo>
                <a:close/>
              </a:path>
              <a:path w="727710" h="183515">
                <a:moveTo>
                  <a:pt x="77012" y="2844"/>
                </a:moveTo>
                <a:lnTo>
                  <a:pt x="74371" y="2844"/>
                </a:lnTo>
                <a:lnTo>
                  <a:pt x="74371" y="10972"/>
                </a:lnTo>
                <a:lnTo>
                  <a:pt x="68935" y="28432"/>
                </a:lnTo>
                <a:lnTo>
                  <a:pt x="54508" y="43205"/>
                </a:lnTo>
                <a:lnTo>
                  <a:pt x="33909" y="54206"/>
                </a:lnTo>
                <a:lnTo>
                  <a:pt x="9956" y="60350"/>
                </a:lnTo>
                <a:lnTo>
                  <a:pt x="16459" y="73761"/>
                </a:lnTo>
                <a:lnTo>
                  <a:pt x="43567" y="66036"/>
                </a:lnTo>
                <a:lnTo>
                  <a:pt x="66751" y="52501"/>
                </a:lnTo>
                <a:lnTo>
                  <a:pt x="82924" y="33899"/>
                </a:lnTo>
                <a:lnTo>
                  <a:pt x="83025" y="33520"/>
                </a:lnTo>
                <a:lnTo>
                  <a:pt x="77012" y="10972"/>
                </a:lnTo>
                <a:lnTo>
                  <a:pt x="77012" y="2844"/>
                </a:lnTo>
                <a:close/>
              </a:path>
              <a:path w="727710" h="183515">
                <a:moveTo>
                  <a:pt x="91440" y="2844"/>
                </a:moveTo>
                <a:lnTo>
                  <a:pt x="89001" y="2844"/>
                </a:lnTo>
                <a:lnTo>
                  <a:pt x="89001" y="10972"/>
                </a:lnTo>
                <a:lnTo>
                  <a:pt x="83025" y="33520"/>
                </a:lnTo>
                <a:lnTo>
                  <a:pt x="83143" y="33899"/>
                </a:lnTo>
                <a:lnTo>
                  <a:pt x="99339" y="52425"/>
                </a:lnTo>
                <a:lnTo>
                  <a:pt x="122532" y="65951"/>
                </a:lnTo>
                <a:lnTo>
                  <a:pt x="149555" y="73761"/>
                </a:lnTo>
                <a:lnTo>
                  <a:pt x="155854" y="60350"/>
                </a:lnTo>
                <a:lnTo>
                  <a:pt x="131987" y="54206"/>
                </a:lnTo>
                <a:lnTo>
                  <a:pt x="111379" y="43205"/>
                </a:lnTo>
                <a:lnTo>
                  <a:pt x="96904" y="28432"/>
                </a:lnTo>
                <a:lnTo>
                  <a:pt x="91440" y="10972"/>
                </a:lnTo>
                <a:lnTo>
                  <a:pt x="91440" y="2844"/>
                </a:lnTo>
                <a:close/>
              </a:path>
              <a:path w="727710" h="183515">
                <a:moveTo>
                  <a:pt x="89001" y="2844"/>
                </a:moveTo>
                <a:lnTo>
                  <a:pt x="77012" y="2844"/>
                </a:lnTo>
                <a:lnTo>
                  <a:pt x="77012" y="10972"/>
                </a:lnTo>
                <a:lnTo>
                  <a:pt x="83025" y="33520"/>
                </a:lnTo>
                <a:lnTo>
                  <a:pt x="89001" y="10972"/>
                </a:lnTo>
                <a:lnTo>
                  <a:pt x="89001" y="2844"/>
                </a:lnTo>
                <a:close/>
              </a:path>
              <a:path w="727710" h="183515">
                <a:moveTo>
                  <a:pt x="82905" y="119887"/>
                </a:moveTo>
                <a:lnTo>
                  <a:pt x="56432" y="121983"/>
                </a:lnTo>
                <a:lnTo>
                  <a:pt x="36626" y="128117"/>
                </a:lnTo>
                <a:lnTo>
                  <a:pt x="24212" y="138061"/>
                </a:lnTo>
                <a:lnTo>
                  <a:pt x="19913" y="151587"/>
                </a:lnTo>
                <a:lnTo>
                  <a:pt x="24212" y="165198"/>
                </a:lnTo>
                <a:lnTo>
                  <a:pt x="36626" y="175133"/>
                </a:lnTo>
                <a:lnTo>
                  <a:pt x="56432" y="181219"/>
                </a:lnTo>
                <a:lnTo>
                  <a:pt x="82905" y="183286"/>
                </a:lnTo>
                <a:lnTo>
                  <a:pt x="109378" y="181219"/>
                </a:lnTo>
                <a:lnTo>
                  <a:pt x="129184" y="175133"/>
                </a:lnTo>
                <a:lnTo>
                  <a:pt x="135246" y="170281"/>
                </a:lnTo>
                <a:lnTo>
                  <a:pt x="82905" y="170281"/>
                </a:lnTo>
                <a:lnTo>
                  <a:pt x="63557" y="169046"/>
                </a:lnTo>
                <a:lnTo>
                  <a:pt x="49123" y="165430"/>
                </a:lnTo>
                <a:lnTo>
                  <a:pt x="40100" y="159565"/>
                </a:lnTo>
                <a:lnTo>
                  <a:pt x="36982" y="151587"/>
                </a:lnTo>
                <a:lnTo>
                  <a:pt x="40100" y="143608"/>
                </a:lnTo>
                <a:lnTo>
                  <a:pt x="49123" y="137744"/>
                </a:lnTo>
                <a:lnTo>
                  <a:pt x="63557" y="134127"/>
                </a:lnTo>
                <a:lnTo>
                  <a:pt x="82905" y="132892"/>
                </a:lnTo>
                <a:lnTo>
                  <a:pt x="135145" y="132892"/>
                </a:lnTo>
                <a:lnTo>
                  <a:pt x="129184" y="128117"/>
                </a:lnTo>
                <a:lnTo>
                  <a:pt x="109378" y="121983"/>
                </a:lnTo>
                <a:lnTo>
                  <a:pt x="82905" y="119887"/>
                </a:lnTo>
                <a:close/>
              </a:path>
              <a:path w="727710" h="183515">
                <a:moveTo>
                  <a:pt x="135145" y="132892"/>
                </a:moveTo>
                <a:lnTo>
                  <a:pt x="82905" y="132892"/>
                </a:lnTo>
                <a:lnTo>
                  <a:pt x="102339" y="134127"/>
                </a:lnTo>
                <a:lnTo>
                  <a:pt x="116763" y="137744"/>
                </a:lnTo>
                <a:lnTo>
                  <a:pt x="125739" y="143608"/>
                </a:lnTo>
                <a:lnTo>
                  <a:pt x="128828" y="151587"/>
                </a:lnTo>
                <a:lnTo>
                  <a:pt x="125739" y="159565"/>
                </a:lnTo>
                <a:lnTo>
                  <a:pt x="116763" y="165430"/>
                </a:lnTo>
                <a:lnTo>
                  <a:pt x="102339" y="169046"/>
                </a:lnTo>
                <a:lnTo>
                  <a:pt x="82905" y="170281"/>
                </a:lnTo>
                <a:lnTo>
                  <a:pt x="135246" y="170281"/>
                </a:lnTo>
                <a:lnTo>
                  <a:pt x="141598" y="165198"/>
                </a:lnTo>
                <a:lnTo>
                  <a:pt x="145897" y="151587"/>
                </a:lnTo>
                <a:lnTo>
                  <a:pt x="141598" y="138061"/>
                </a:lnTo>
                <a:lnTo>
                  <a:pt x="135145" y="132892"/>
                </a:lnTo>
                <a:close/>
              </a:path>
              <a:path w="727710" h="183515">
                <a:moveTo>
                  <a:pt x="235289" y="19710"/>
                </a:moveTo>
                <a:lnTo>
                  <a:pt x="232241" y="19710"/>
                </a:lnTo>
                <a:lnTo>
                  <a:pt x="232241" y="34543"/>
                </a:lnTo>
                <a:lnTo>
                  <a:pt x="228952" y="53565"/>
                </a:lnTo>
                <a:lnTo>
                  <a:pt x="219643" y="70586"/>
                </a:lnTo>
                <a:lnTo>
                  <a:pt x="205152" y="84521"/>
                </a:lnTo>
                <a:lnTo>
                  <a:pt x="186318" y="94284"/>
                </a:lnTo>
                <a:lnTo>
                  <a:pt x="194852" y="107695"/>
                </a:lnTo>
                <a:lnTo>
                  <a:pt x="215884" y="96294"/>
                </a:lnTo>
                <a:lnTo>
                  <a:pt x="232038" y="79578"/>
                </a:lnTo>
                <a:lnTo>
                  <a:pt x="241143" y="61175"/>
                </a:lnTo>
                <a:lnTo>
                  <a:pt x="238817" y="56686"/>
                </a:lnTo>
                <a:lnTo>
                  <a:pt x="235321" y="34543"/>
                </a:lnTo>
                <a:lnTo>
                  <a:pt x="235289" y="19710"/>
                </a:lnTo>
                <a:close/>
              </a:path>
              <a:path w="727710" h="183515">
                <a:moveTo>
                  <a:pt x="249107" y="19710"/>
                </a:moveTo>
                <a:lnTo>
                  <a:pt x="246059" y="19710"/>
                </a:lnTo>
                <a:lnTo>
                  <a:pt x="246059" y="34543"/>
                </a:lnTo>
                <a:lnTo>
                  <a:pt x="242401" y="58632"/>
                </a:lnTo>
                <a:lnTo>
                  <a:pt x="241143" y="61175"/>
                </a:lnTo>
                <a:lnTo>
                  <a:pt x="248878" y="76098"/>
                </a:lnTo>
                <a:lnTo>
                  <a:pt x="264693" y="91547"/>
                </a:lnTo>
                <a:lnTo>
                  <a:pt x="285480" y="102006"/>
                </a:lnTo>
                <a:lnTo>
                  <a:pt x="293608" y="88798"/>
                </a:lnTo>
                <a:lnTo>
                  <a:pt x="275253" y="79889"/>
                </a:lnTo>
                <a:lnTo>
                  <a:pt x="261223" y="67208"/>
                </a:lnTo>
                <a:lnTo>
                  <a:pt x="252260" y="51708"/>
                </a:lnTo>
                <a:lnTo>
                  <a:pt x="249144" y="34543"/>
                </a:lnTo>
                <a:lnTo>
                  <a:pt x="249107" y="19710"/>
                </a:lnTo>
                <a:close/>
              </a:path>
              <a:path w="727710" h="183515">
                <a:moveTo>
                  <a:pt x="246059" y="19710"/>
                </a:moveTo>
                <a:lnTo>
                  <a:pt x="235289" y="19710"/>
                </a:lnTo>
                <a:lnTo>
                  <a:pt x="235321" y="34543"/>
                </a:lnTo>
                <a:lnTo>
                  <a:pt x="238817" y="56686"/>
                </a:lnTo>
                <a:lnTo>
                  <a:pt x="241143" y="61175"/>
                </a:lnTo>
                <a:lnTo>
                  <a:pt x="242401" y="58632"/>
                </a:lnTo>
                <a:lnTo>
                  <a:pt x="246059" y="34543"/>
                </a:lnTo>
                <a:lnTo>
                  <a:pt x="246059" y="19710"/>
                </a:lnTo>
                <a:close/>
              </a:path>
              <a:path w="727710" h="183515">
                <a:moveTo>
                  <a:pt x="289544" y="13614"/>
                </a:moveTo>
                <a:lnTo>
                  <a:pt x="191398" y="13614"/>
                </a:lnTo>
                <a:lnTo>
                  <a:pt x="191398" y="27431"/>
                </a:lnTo>
                <a:lnTo>
                  <a:pt x="232241" y="27431"/>
                </a:lnTo>
                <a:lnTo>
                  <a:pt x="232241" y="19710"/>
                </a:lnTo>
                <a:lnTo>
                  <a:pt x="289544" y="19710"/>
                </a:lnTo>
                <a:lnTo>
                  <a:pt x="289544" y="13614"/>
                </a:lnTo>
                <a:close/>
              </a:path>
              <a:path w="727710" h="183515">
                <a:moveTo>
                  <a:pt x="289544" y="19710"/>
                </a:moveTo>
                <a:lnTo>
                  <a:pt x="249107" y="19710"/>
                </a:lnTo>
                <a:lnTo>
                  <a:pt x="249107" y="27431"/>
                </a:lnTo>
                <a:lnTo>
                  <a:pt x="289544" y="27431"/>
                </a:lnTo>
                <a:lnTo>
                  <a:pt x="289544" y="19710"/>
                </a:lnTo>
                <a:close/>
              </a:path>
              <a:path w="727710" h="183515">
                <a:moveTo>
                  <a:pt x="329574" y="0"/>
                </a:moveTo>
                <a:lnTo>
                  <a:pt x="312708" y="0"/>
                </a:lnTo>
                <a:lnTo>
                  <a:pt x="312708" y="110743"/>
                </a:lnTo>
                <a:lnTo>
                  <a:pt x="329574" y="110743"/>
                </a:lnTo>
                <a:lnTo>
                  <a:pt x="329574" y="60756"/>
                </a:lnTo>
                <a:lnTo>
                  <a:pt x="324900" y="60756"/>
                </a:lnTo>
                <a:lnTo>
                  <a:pt x="324900" y="46532"/>
                </a:lnTo>
                <a:lnTo>
                  <a:pt x="329574" y="46532"/>
                </a:lnTo>
                <a:lnTo>
                  <a:pt x="329574" y="0"/>
                </a:lnTo>
                <a:close/>
              </a:path>
              <a:path w="727710" h="183515">
                <a:moveTo>
                  <a:pt x="329574" y="46532"/>
                </a:moveTo>
                <a:lnTo>
                  <a:pt x="324900" y="46532"/>
                </a:lnTo>
                <a:lnTo>
                  <a:pt x="324900" y="60756"/>
                </a:lnTo>
                <a:lnTo>
                  <a:pt x="329574" y="60756"/>
                </a:lnTo>
                <a:lnTo>
                  <a:pt x="329574" y="46532"/>
                </a:lnTo>
                <a:close/>
              </a:path>
              <a:path w="727710" h="183515">
                <a:moveTo>
                  <a:pt x="356803" y="46532"/>
                </a:moveTo>
                <a:lnTo>
                  <a:pt x="329574" y="46532"/>
                </a:lnTo>
                <a:lnTo>
                  <a:pt x="329574" y="60756"/>
                </a:lnTo>
                <a:lnTo>
                  <a:pt x="356803" y="60756"/>
                </a:lnTo>
                <a:lnTo>
                  <a:pt x="356803" y="46532"/>
                </a:lnTo>
                <a:close/>
              </a:path>
              <a:path w="727710" h="183515">
                <a:moveTo>
                  <a:pt x="271052" y="115620"/>
                </a:moveTo>
                <a:lnTo>
                  <a:pt x="245849" y="117890"/>
                </a:lnTo>
                <a:lnTo>
                  <a:pt x="226856" y="124485"/>
                </a:lnTo>
                <a:lnTo>
                  <a:pt x="214874" y="135080"/>
                </a:lnTo>
                <a:lnTo>
                  <a:pt x="210702" y="149351"/>
                </a:lnTo>
                <a:lnTo>
                  <a:pt x="214874" y="163741"/>
                </a:lnTo>
                <a:lnTo>
                  <a:pt x="226856" y="174396"/>
                </a:lnTo>
                <a:lnTo>
                  <a:pt x="245849" y="181013"/>
                </a:lnTo>
                <a:lnTo>
                  <a:pt x="271052" y="183286"/>
                </a:lnTo>
                <a:lnTo>
                  <a:pt x="296256" y="181013"/>
                </a:lnTo>
                <a:lnTo>
                  <a:pt x="315248" y="174396"/>
                </a:lnTo>
                <a:lnTo>
                  <a:pt x="320104" y="170078"/>
                </a:lnTo>
                <a:lnTo>
                  <a:pt x="271052" y="170078"/>
                </a:lnTo>
                <a:lnTo>
                  <a:pt x="252707" y="168668"/>
                </a:lnTo>
                <a:lnTo>
                  <a:pt x="238896" y="164591"/>
                </a:lnTo>
                <a:lnTo>
                  <a:pt x="230190" y="158076"/>
                </a:lnTo>
                <a:lnTo>
                  <a:pt x="227161" y="149351"/>
                </a:lnTo>
                <a:lnTo>
                  <a:pt x="230190" y="140808"/>
                </a:lnTo>
                <a:lnTo>
                  <a:pt x="238896" y="134492"/>
                </a:lnTo>
                <a:lnTo>
                  <a:pt x="252707" y="130578"/>
                </a:lnTo>
                <a:lnTo>
                  <a:pt x="271052" y="129235"/>
                </a:lnTo>
                <a:lnTo>
                  <a:pt x="320620" y="129235"/>
                </a:lnTo>
                <a:lnTo>
                  <a:pt x="315248" y="124485"/>
                </a:lnTo>
                <a:lnTo>
                  <a:pt x="296256" y="117890"/>
                </a:lnTo>
                <a:lnTo>
                  <a:pt x="271052" y="115620"/>
                </a:lnTo>
                <a:close/>
              </a:path>
              <a:path w="727710" h="183515">
                <a:moveTo>
                  <a:pt x="320620" y="129235"/>
                </a:moveTo>
                <a:lnTo>
                  <a:pt x="271052" y="129235"/>
                </a:lnTo>
                <a:lnTo>
                  <a:pt x="289398" y="130578"/>
                </a:lnTo>
                <a:lnTo>
                  <a:pt x="303209" y="134492"/>
                </a:lnTo>
                <a:lnTo>
                  <a:pt x="311915" y="140808"/>
                </a:lnTo>
                <a:lnTo>
                  <a:pt x="314944" y="149351"/>
                </a:lnTo>
                <a:lnTo>
                  <a:pt x="311915" y="158076"/>
                </a:lnTo>
                <a:lnTo>
                  <a:pt x="303209" y="164591"/>
                </a:lnTo>
                <a:lnTo>
                  <a:pt x="289398" y="168668"/>
                </a:lnTo>
                <a:lnTo>
                  <a:pt x="271052" y="170078"/>
                </a:lnTo>
                <a:lnTo>
                  <a:pt x="320104" y="170078"/>
                </a:lnTo>
                <a:lnTo>
                  <a:pt x="327231" y="163741"/>
                </a:lnTo>
                <a:lnTo>
                  <a:pt x="331403" y="149351"/>
                </a:lnTo>
                <a:lnTo>
                  <a:pt x="327231" y="135080"/>
                </a:lnTo>
                <a:lnTo>
                  <a:pt x="320620" y="129235"/>
                </a:lnTo>
                <a:close/>
              </a:path>
              <a:path w="727710" h="183515">
                <a:moveTo>
                  <a:pt x="423843" y="122935"/>
                </a:moveTo>
                <a:lnTo>
                  <a:pt x="406977" y="122935"/>
                </a:lnTo>
                <a:lnTo>
                  <a:pt x="406977" y="179628"/>
                </a:lnTo>
                <a:lnTo>
                  <a:pt x="529507" y="179628"/>
                </a:lnTo>
                <a:lnTo>
                  <a:pt x="529507" y="172923"/>
                </a:lnTo>
                <a:lnTo>
                  <a:pt x="423843" y="172923"/>
                </a:lnTo>
                <a:lnTo>
                  <a:pt x="423843" y="122935"/>
                </a:lnTo>
                <a:close/>
              </a:path>
              <a:path w="727710" h="183515">
                <a:moveTo>
                  <a:pt x="529507" y="165811"/>
                </a:moveTo>
                <a:lnTo>
                  <a:pt x="423843" y="165811"/>
                </a:lnTo>
                <a:lnTo>
                  <a:pt x="423843" y="172923"/>
                </a:lnTo>
                <a:lnTo>
                  <a:pt x="529507" y="172923"/>
                </a:lnTo>
                <a:lnTo>
                  <a:pt x="529507" y="165811"/>
                </a:lnTo>
                <a:close/>
              </a:path>
              <a:path w="727710" h="183515">
                <a:moveTo>
                  <a:pt x="525037" y="203"/>
                </a:moveTo>
                <a:lnTo>
                  <a:pt x="508171" y="203"/>
                </a:lnTo>
                <a:lnTo>
                  <a:pt x="508171" y="136143"/>
                </a:lnTo>
                <a:lnTo>
                  <a:pt x="525037" y="136143"/>
                </a:lnTo>
                <a:lnTo>
                  <a:pt x="525037" y="65633"/>
                </a:lnTo>
                <a:lnTo>
                  <a:pt x="513454" y="65633"/>
                </a:lnTo>
                <a:lnTo>
                  <a:pt x="513454" y="51815"/>
                </a:lnTo>
                <a:lnTo>
                  <a:pt x="525037" y="51815"/>
                </a:lnTo>
                <a:lnTo>
                  <a:pt x="525037" y="203"/>
                </a:lnTo>
                <a:close/>
              </a:path>
              <a:path w="727710" h="183515">
                <a:moveTo>
                  <a:pt x="399662" y="12191"/>
                </a:moveTo>
                <a:lnTo>
                  <a:pt x="383000" y="12191"/>
                </a:lnTo>
                <a:lnTo>
                  <a:pt x="383000" y="104851"/>
                </a:lnTo>
                <a:lnTo>
                  <a:pt x="465905" y="104851"/>
                </a:lnTo>
                <a:lnTo>
                  <a:pt x="465905" y="91033"/>
                </a:lnTo>
                <a:lnTo>
                  <a:pt x="399662" y="91033"/>
                </a:lnTo>
                <a:lnTo>
                  <a:pt x="399662" y="57911"/>
                </a:lnTo>
                <a:lnTo>
                  <a:pt x="460622" y="57911"/>
                </a:lnTo>
                <a:lnTo>
                  <a:pt x="460622" y="51815"/>
                </a:lnTo>
                <a:lnTo>
                  <a:pt x="465905" y="51815"/>
                </a:lnTo>
                <a:lnTo>
                  <a:pt x="465905" y="44703"/>
                </a:lnTo>
                <a:lnTo>
                  <a:pt x="399662" y="44703"/>
                </a:lnTo>
                <a:lnTo>
                  <a:pt x="399662" y="12191"/>
                </a:lnTo>
                <a:close/>
              </a:path>
              <a:path w="727710" h="183515">
                <a:moveTo>
                  <a:pt x="460622" y="57911"/>
                </a:moveTo>
                <a:lnTo>
                  <a:pt x="449446" y="57911"/>
                </a:lnTo>
                <a:lnTo>
                  <a:pt x="449446" y="91033"/>
                </a:lnTo>
                <a:lnTo>
                  <a:pt x="465905" y="91033"/>
                </a:lnTo>
                <a:lnTo>
                  <a:pt x="465905" y="65633"/>
                </a:lnTo>
                <a:lnTo>
                  <a:pt x="460622" y="65633"/>
                </a:lnTo>
                <a:lnTo>
                  <a:pt x="460622" y="57911"/>
                </a:lnTo>
                <a:close/>
              </a:path>
              <a:path w="727710" h="183515">
                <a:moveTo>
                  <a:pt x="465905" y="51815"/>
                </a:moveTo>
                <a:lnTo>
                  <a:pt x="460622" y="51815"/>
                </a:lnTo>
                <a:lnTo>
                  <a:pt x="460622" y="65633"/>
                </a:lnTo>
                <a:lnTo>
                  <a:pt x="465905" y="65633"/>
                </a:lnTo>
                <a:lnTo>
                  <a:pt x="465905" y="51815"/>
                </a:lnTo>
                <a:close/>
              </a:path>
              <a:path w="727710" h="183515">
                <a:moveTo>
                  <a:pt x="508171" y="51815"/>
                </a:moveTo>
                <a:lnTo>
                  <a:pt x="465905" y="51815"/>
                </a:lnTo>
                <a:lnTo>
                  <a:pt x="465905" y="65633"/>
                </a:lnTo>
                <a:lnTo>
                  <a:pt x="508171" y="65633"/>
                </a:lnTo>
                <a:lnTo>
                  <a:pt x="508171" y="51815"/>
                </a:lnTo>
                <a:close/>
              </a:path>
              <a:path w="727710" h="183515">
                <a:moveTo>
                  <a:pt x="525037" y="51815"/>
                </a:moveTo>
                <a:lnTo>
                  <a:pt x="513454" y="51815"/>
                </a:lnTo>
                <a:lnTo>
                  <a:pt x="513454" y="65633"/>
                </a:lnTo>
                <a:lnTo>
                  <a:pt x="525037" y="65633"/>
                </a:lnTo>
                <a:lnTo>
                  <a:pt x="525037" y="51815"/>
                </a:lnTo>
                <a:close/>
              </a:path>
              <a:path w="727710" h="183515">
                <a:moveTo>
                  <a:pt x="465905" y="12191"/>
                </a:moveTo>
                <a:lnTo>
                  <a:pt x="449446" y="12191"/>
                </a:lnTo>
                <a:lnTo>
                  <a:pt x="449446" y="44703"/>
                </a:lnTo>
                <a:lnTo>
                  <a:pt x="465905" y="44703"/>
                </a:lnTo>
                <a:lnTo>
                  <a:pt x="465905" y="12191"/>
                </a:lnTo>
                <a:close/>
              </a:path>
              <a:path w="727710" h="183515">
                <a:moveTo>
                  <a:pt x="635561" y="26822"/>
                </a:moveTo>
                <a:lnTo>
                  <a:pt x="569115" y="26822"/>
                </a:lnTo>
                <a:lnTo>
                  <a:pt x="569115" y="40639"/>
                </a:lnTo>
                <a:lnTo>
                  <a:pt x="718264" y="40639"/>
                </a:lnTo>
                <a:lnTo>
                  <a:pt x="718264" y="35356"/>
                </a:lnTo>
                <a:lnTo>
                  <a:pt x="635561" y="35356"/>
                </a:lnTo>
                <a:lnTo>
                  <a:pt x="635561" y="26822"/>
                </a:lnTo>
                <a:close/>
              </a:path>
              <a:path w="727710" h="183515">
                <a:moveTo>
                  <a:pt x="652224" y="3047"/>
                </a:moveTo>
                <a:lnTo>
                  <a:pt x="635561" y="3047"/>
                </a:lnTo>
                <a:lnTo>
                  <a:pt x="635561" y="35356"/>
                </a:lnTo>
                <a:lnTo>
                  <a:pt x="652224" y="35356"/>
                </a:lnTo>
                <a:lnTo>
                  <a:pt x="652224" y="3047"/>
                </a:lnTo>
                <a:close/>
              </a:path>
              <a:path w="727710" h="183515">
                <a:moveTo>
                  <a:pt x="718264" y="26822"/>
                </a:moveTo>
                <a:lnTo>
                  <a:pt x="652224" y="26822"/>
                </a:lnTo>
                <a:lnTo>
                  <a:pt x="652224" y="35356"/>
                </a:lnTo>
                <a:lnTo>
                  <a:pt x="718264" y="35356"/>
                </a:lnTo>
                <a:lnTo>
                  <a:pt x="718264" y="26822"/>
                </a:lnTo>
                <a:close/>
              </a:path>
              <a:path w="727710" h="183515">
                <a:moveTo>
                  <a:pt x="635561" y="148335"/>
                </a:moveTo>
                <a:lnTo>
                  <a:pt x="560987" y="148335"/>
                </a:lnTo>
                <a:lnTo>
                  <a:pt x="560987" y="162356"/>
                </a:lnTo>
                <a:lnTo>
                  <a:pt x="727408" y="162356"/>
                </a:lnTo>
                <a:lnTo>
                  <a:pt x="727408" y="153822"/>
                </a:lnTo>
                <a:lnTo>
                  <a:pt x="635561" y="153822"/>
                </a:lnTo>
                <a:lnTo>
                  <a:pt x="635561" y="148335"/>
                </a:lnTo>
                <a:close/>
              </a:path>
              <a:path w="727710" h="183515">
                <a:moveTo>
                  <a:pt x="635561" y="122172"/>
                </a:moveTo>
                <a:lnTo>
                  <a:pt x="635561" y="153822"/>
                </a:lnTo>
                <a:lnTo>
                  <a:pt x="652224" y="153822"/>
                </a:lnTo>
                <a:lnTo>
                  <a:pt x="652224" y="122935"/>
                </a:lnTo>
                <a:lnTo>
                  <a:pt x="643689" y="122935"/>
                </a:lnTo>
                <a:lnTo>
                  <a:pt x="635561" y="122172"/>
                </a:lnTo>
                <a:close/>
              </a:path>
              <a:path w="727710" h="183515">
                <a:moveTo>
                  <a:pt x="727408" y="148335"/>
                </a:moveTo>
                <a:lnTo>
                  <a:pt x="652224" y="148335"/>
                </a:lnTo>
                <a:lnTo>
                  <a:pt x="652224" y="153822"/>
                </a:lnTo>
                <a:lnTo>
                  <a:pt x="727408" y="153822"/>
                </a:lnTo>
                <a:lnTo>
                  <a:pt x="727408" y="148335"/>
                </a:lnTo>
                <a:close/>
              </a:path>
              <a:path w="727710" h="183515">
                <a:moveTo>
                  <a:pt x="652224" y="119278"/>
                </a:moveTo>
                <a:lnTo>
                  <a:pt x="635561" y="119278"/>
                </a:lnTo>
                <a:lnTo>
                  <a:pt x="635561" y="122172"/>
                </a:lnTo>
                <a:lnTo>
                  <a:pt x="643689" y="122935"/>
                </a:lnTo>
                <a:lnTo>
                  <a:pt x="652224" y="122137"/>
                </a:lnTo>
                <a:lnTo>
                  <a:pt x="652224" y="119278"/>
                </a:lnTo>
                <a:close/>
              </a:path>
              <a:path w="727710" h="183515">
                <a:moveTo>
                  <a:pt x="652224" y="122137"/>
                </a:moveTo>
                <a:lnTo>
                  <a:pt x="643689" y="122935"/>
                </a:lnTo>
                <a:lnTo>
                  <a:pt x="652224" y="122935"/>
                </a:lnTo>
                <a:lnTo>
                  <a:pt x="652224" y="122137"/>
                </a:lnTo>
                <a:close/>
              </a:path>
              <a:path w="727710" h="183515">
                <a:moveTo>
                  <a:pt x="643689" y="53035"/>
                </a:moveTo>
                <a:lnTo>
                  <a:pt x="618721" y="55381"/>
                </a:lnTo>
                <a:lnTo>
                  <a:pt x="599849" y="62204"/>
                </a:lnTo>
                <a:lnTo>
                  <a:pt x="587911" y="73180"/>
                </a:lnTo>
                <a:lnTo>
                  <a:pt x="583745" y="87985"/>
                </a:lnTo>
                <a:lnTo>
                  <a:pt x="587911" y="102790"/>
                </a:lnTo>
                <a:lnTo>
                  <a:pt x="599849" y="113766"/>
                </a:lnTo>
                <a:lnTo>
                  <a:pt x="618721" y="120589"/>
                </a:lnTo>
                <a:lnTo>
                  <a:pt x="635561" y="122172"/>
                </a:lnTo>
                <a:lnTo>
                  <a:pt x="635561" y="119278"/>
                </a:lnTo>
                <a:lnTo>
                  <a:pt x="672414" y="119278"/>
                </a:lnTo>
                <a:lnTo>
                  <a:pt x="687708" y="113766"/>
                </a:lnTo>
                <a:lnTo>
                  <a:pt x="692330" y="109524"/>
                </a:lnTo>
                <a:lnTo>
                  <a:pt x="643689" y="109524"/>
                </a:lnTo>
                <a:lnTo>
                  <a:pt x="625728" y="108073"/>
                </a:lnTo>
                <a:lnTo>
                  <a:pt x="612168" y="103860"/>
                </a:lnTo>
                <a:lnTo>
                  <a:pt x="603599" y="97094"/>
                </a:lnTo>
                <a:lnTo>
                  <a:pt x="600611" y="87985"/>
                </a:lnTo>
                <a:lnTo>
                  <a:pt x="603599" y="78844"/>
                </a:lnTo>
                <a:lnTo>
                  <a:pt x="612168" y="72008"/>
                </a:lnTo>
                <a:lnTo>
                  <a:pt x="625728" y="67725"/>
                </a:lnTo>
                <a:lnTo>
                  <a:pt x="643689" y="66243"/>
                </a:lnTo>
                <a:lnTo>
                  <a:pt x="692108" y="66243"/>
                </a:lnTo>
                <a:lnTo>
                  <a:pt x="687708" y="62204"/>
                </a:lnTo>
                <a:lnTo>
                  <a:pt x="668775" y="55381"/>
                </a:lnTo>
                <a:lnTo>
                  <a:pt x="643689" y="53035"/>
                </a:lnTo>
                <a:close/>
              </a:path>
              <a:path w="727710" h="183515">
                <a:moveTo>
                  <a:pt x="672414" y="119278"/>
                </a:moveTo>
                <a:lnTo>
                  <a:pt x="652224" y="119278"/>
                </a:lnTo>
                <a:lnTo>
                  <a:pt x="652224" y="122137"/>
                </a:lnTo>
                <a:lnTo>
                  <a:pt x="668775" y="120589"/>
                </a:lnTo>
                <a:lnTo>
                  <a:pt x="672414" y="119278"/>
                </a:lnTo>
                <a:close/>
              </a:path>
              <a:path w="727710" h="183515">
                <a:moveTo>
                  <a:pt x="692108" y="66243"/>
                </a:moveTo>
                <a:lnTo>
                  <a:pt x="643689" y="66243"/>
                </a:lnTo>
                <a:lnTo>
                  <a:pt x="661736" y="67725"/>
                </a:lnTo>
                <a:lnTo>
                  <a:pt x="675287" y="72008"/>
                </a:lnTo>
                <a:lnTo>
                  <a:pt x="683809" y="78844"/>
                </a:lnTo>
                <a:lnTo>
                  <a:pt x="686768" y="87985"/>
                </a:lnTo>
                <a:lnTo>
                  <a:pt x="683809" y="97094"/>
                </a:lnTo>
                <a:lnTo>
                  <a:pt x="675287" y="103860"/>
                </a:lnTo>
                <a:lnTo>
                  <a:pt x="661736" y="108073"/>
                </a:lnTo>
                <a:lnTo>
                  <a:pt x="643689" y="109524"/>
                </a:lnTo>
                <a:lnTo>
                  <a:pt x="692330" y="109524"/>
                </a:lnTo>
                <a:lnTo>
                  <a:pt x="699668" y="102790"/>
                </a:lnTo>
                <a:lnTo>
                  <a:pt x="703837" y="87985"/>
                </a:lnTo>
                <a:lnTo>
                  <a:pt x="699668" y="73180"/>
                </a:lnTo>
                <a:lnTo>
                  <a:pt x="692108" y="6624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6758997" y="13083598"/>
            <a:ext cx="1398270" cy="149860"/>
          </a:xfrm>
          <a:custGeom>
            <a:avLst/>
            <a:gdLst/>
            <a:ahLst/>
            <a:cxnLst/>
            <a:rect l="l" t="t" r="r" b="b"/>
            <a:pathLst>
              <a:path w="1398270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1398270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1398270" h="149859">
                <a:moveTo>
                  <a:pt x="174985" y="20781"/>
                </a:moveTo>
                <a:lnTo>
                  <a:pt x="157090" y="20781"/>
                </a:lnTo>
                <a:lnTo>
                  <a:pt x="157090" y="149802"/>
                </a:lnTo>
                <a:lnTo>
                  <a:pt x="174985" y="149802"/>
                </a:lnTo>
                <a:lnTo>
                  <a:pt x="174985" y="20781"/>
                </a:lnTo>
                <a:close/>
              </a:path>
              <a:path w="1398270" h="149859">
                <a:moveTo>
                  <a:pt x="174985" y="2020"/>
                </a:moveTo>
                <a:lnTo>
                  <a:pt x="157090" y="2020"/>
                </a:lnTo>
                <a:lnTo>
                  <a:pt x="120144" y="26554"/>
                </a:lnTo>
                <a:lnTo>
                  <a:pt x="120144" y="44738"/>
                </a:lnTo>
                <a:lnTo>
                  <a:pt x="156224" y="20781"/>
                </a:lnTo>
                <a:lnTo>
                  <a:pt x="174985" y="20781"/>
                </a:lnTo>
                <a:lnTo>
                  <a:pt x="174985" y="2020"/>
                </a:lnTo>
                <a:close/>
              </a:path>
              <a:path w="1398270" h="149859">
                <a:moveTo>
                  <a:pt x="299546" y="15586"/>
                </a:moveTo>
                <a:lnTo>
                  <a:pt x="268431" y="15586"/>
                </a:lnTo>
                <a:lnTo>
                  <a:pt x="273242" y="16620"/>
                </a:lnTo>
                <a:lnTo>
                  <a:pt x="281805" y="20757"/>
                </a:lnTo>
                <a:lnTo>
                  <a:pt x="285172" y="23692"/>
                </a:lnTo>
                <a:lnTo>
                  <a:pt x="287626" y="27492"/>
                </a:lnTo>
                <a:lnTo>
                  <a:pt x="290127" y="31292"/>
                </a:lnTo>
                <a:lnTo>
                  <a:pt x="291378" y="35790"/>
                </a:lnTo>
                <a:lnTo>
                  <a:pt x="291378" y="45508"/>
                </a:lnTo>
                <a:lnTo>
                  <a:pt x="217487" y="136813"/>
                </a:lnTo>
                <a:lnTo>
                  <a:pt x="217487" y="149802"/>
                </a:lnTo>
                <a:lnTo>
                  <a:pt x="310717" y="149802"/>
                </a:lnTo>
                <a:lnTo>
                  <a:pt x="310717" y="133927"/>
                </a:lnTo>
                <a:lnTo>
                  <a:pt x="242021" y="133927"/>
                </a:lnTo>
                <a:lnTo>
                  <a:pt x="242021" y="132772"/>
                </a:lnTo>
                <a:lnTo>
                  <a:pt x="275214" y="97270"/>
                </a:lnTo>
                <a:lnTo>
                  <a:pt x="299869" y="67829"/>
                </a:lnTo>
                <a:lnTo>
                  <a:pt x="305160" y="56933"/>
                </a:lnTo>
                <a:lnTo>
                  <a:pt x="307133" y="51738"/>
                </a:lnTo>
                <a:lnTo>
                  <a:pt x="308119" y="46422"/>
                </a:lnTo>
                <a:lnTo>
                  <a:pt x="308026" y="33048"/>
                </a:lnTo>
                <a:lnTo>
                  <a:pt x="306219" y="26482"/>
                </a:lnTo>
                <a:lnTo>
                  <a:pt x="299546" y="15586"/>
                </a:lnTo>
                <a:close/>
              </a:path>
              <a:path w="1398270" h="149859">
                <a:moveTo>
                  <a:pt x="272328" y="0"/>
                </a:moveTo>
                <a:lnTo>
                  <a:pt x="255058" y="0"/>
                </a:lnTo>
                <a:lnTo>
                  <a:pt x="247289" y="1828"/>
                </a:lnTo>
                <a:lnTo>
                  <a:pt x="233482" y="9140"/>
                </a:lnTo>
                <a:lnTo>
                  <a:pt x="228046" y="14239"/>
                </a:lnTo>
                <a:lnTo>
                  <a:pt x="220061" y="27324"/>
                </a:lnTo>
                <a:lnTo>
                  <a:pt x="218064" y="34924"/>
                </a:lnTo>
                <a:lnTo>
                  <a:pt x="218064" y="43584"/>
                </a:lnTo>
                <a:lnTo>
                  <a:pt x="235094" y="43584"/>
                </a:lnTo>
                <a:lnTo>
                  <a:pt x="235094" y="37955"/>
                </a:lnTo>
                <a:lnTo>
                  <a:pt x="236224" y="33048"/>
                </a:lnTo>
                <a:lnTo>
                  <a:pt x="257415" y="15586"/>
                </a:lnTo>
                <a:lnTo>
                  <a:pt x="299546" y="15586"/>
                </a:lnTo>
                <a:lnTo>
                  <a:pt x="298618" y="14071"/>
                </a:lnTo>
                <a:lnTo>
                  <a:pt x="293374" y="9140"/>
                </a:lnTo>
                <a:lnTo>
                  <a:pt x="280001" y="1828"/>
                </a:lnTo>
                <a:lnTo>
                  <a:pt x="272328" y="0"/>
                </a:lnTo>
                <a:close/>
              </a:path>
              <a:path w="1398270" h="149859">
                <a:moveTo>
                  <a:pt x="392473" y="20781"/>
                </a:moveTo>
                <a:lnTo>
                  <a:pt x="374577" y="20781"/>
                </a:lnTo>
                <a:lnTo>
                  <a:pt x="374577" y="149802"/>
                </a:lnTo>
                <a:lnTo>
                  <a:pt x="392473" y="149802"/>
                </a:lnTo>
                <a:lnTo>
                  <a:pt x="392473" y="20781"/>
                </a:lnTo>
                <a:close/>
              </a:path>
              <a:path w="1398270" h="149859">
                <a:moveTo>
                  <a:pt x="392473" y="2020"/>
                </a:moveTo>
                <a:lnTo>
                  <a:pt x="374577" y="2020"/>
                </a:lnTo>
                <a:lnTo>
                  <a:pt x="337632" y="26554"/>
                </a:lnTo>
                <a:lnTo>
                  <a:pt x="337632" y="44738"/>
                </a:lnTo>
                <a:lnTo>
                  <a:pt x="373711" y="20781"/>
                </a:lnTo>
                <a:lnTo>
                  <a:pt x="392473" y="20781"/>
                </a:lnTo>
                <a:lnTo>
                  <a:pt x="392473" y="2020"/>
                </a:lnTo>
                <a:close/>
              </a:path>
              <a:path w="1398270" h="149859">
                <a:moveTo>
                  <a:pt x="517033" y="15586"/>
                </a:moveTo>
                <a:lnTo>
                  <a:pt x="485919" y="15586"/>
                </a:lnTo>
                <a:lnTo>
                  <a:pt x="490729" y="16620"/>
                </a:lnTo>
                <a:lnTo>
                  <a:pt x="499292" y="20757"/>
                </a:lnTo>
                <a:lnTo>
                  <a:pt x="502660" y="23692"/>
                </a:lnTo>
                <a:lnTo>
                  <a:pt x="505113" y="27492"/>
                </a:lnTo>
                <a:lnTo>
                  <a:pt x="507615" y="31292"/>
                </a:lnTo>
                <a:lnTo>
                  <a:pt x="508865" y="35790"/>
                </a:lnTo>
                <a:lnTo>
                  <a:pt x="508865" y="45508"/>
                </a:lnTo>
                <a:lnTo>
                  <a:pt x="434974" y="136813"/>
                </a:lnTo>
                <a:lnTo>
                  <a:pt x="434974" y="149802"/>
                </a:lnTo>
                <a:lnTo>
                  <a:pt x="528204" y="149802"/>
                </a:lnTo>
                <a:lnTo>
                  <a:pt x="528204" y="133927"/>
                </a:lnTo>
                <a:lnTo>
                  <a:pt x="459509" y="133927"/>
                </a:lnTo>
                <a:lnTo>
                  <a:pt x="459509" y="132772"/>
                </a:lnTo>
                <a:lnTo>
                  <a:pt x="492702" y="97270"/>
                </a:lnTo>
                <a:lnTo>
                  <a:pt x="517356" y="67829"/>
                </a:lnTo>
                <a:lnTo>
                  <a:pt x="522648" y="56933"/>
                </a:lnTo>
                <a:lnTo>
                  <a:pt x="524620" y="51738"/>
                </a:lnTo>
                <a:lnTo>
                  <a:pt x="525606" y="46422"/>
                </a:lnTo>
                <a:lnTo>
                  <a:pt x="525514" y="33048"/>
                </a:lnTo>
                <a:lnTo>
                  <a:pt x="523706" y="26482"/>
                </a:lnTo>
                <a:lnTo>
                  <a:pt x="517033" y="15586"/>
                </a:lnTo>
                <a:close/>
              </a:path>
              <a:path w="1398270" h="149859">
                <a:moveTo>
                  <a:pt x="489815" y="0"/>
                </a:moveTo>
                <a:lnTo>
                  <a:pt x="472545" y="0"/>
                </a:lnTo>
                <a:lnTo>
                  <a:pt x="464776" y="1828"/>
                </a:lnTo>
                <a:lnTo>
                  <a:pt x="450970" y="9140"/>
                </a:lnTo>
                <a:lnTo>
                  <a:pt x="445534" y="14239"/>
                </a:lnTo>
                <a:lnTo>
                  <a:pt x="437548" y="27324"/>
                </a:lnTo>
                <a:lnTo>
                  <a:pt x="435552" y="34924"/>
                </a:lnTo>
                <a:lnTo>
                  <a:pt x="435552" y="43584"/>
                </a:lnTo>
                <a:lnTo>
                  <a:pt x="452581" y="43584"/>
                </a:lnTo>
                <a:lnTo>
                  <a:pt x="452581" y="37955"/>
                </a:lnTo>
                <a:lnTo>
                  <a:pt x="453712" y="33048"/>
                </a:lnTo>
                <a:lnTo>
                  <a:pt x="474903" y="15586"/>
                </a:lnTo>
                <a:lnTo>
                  <a:pt x="517033" y="15586"/>
                </a:lnTo>
                <a:lnTo>
                  <a:pt x="516105" y="14071"/>
                </a:lnTo>
                <a:lnTo>
                  <a:pt x="510862" y="9140"/>
                </a:lnTo>
                <a:lnTo>
                  <a:pt x="497488" y="1828"/>
                </a:lnTo>
                <a:lnTo>
                  <a:pt x="489815" y="0"/>
                </a:lnTo>
                <a:close/>
              </a:path>
              <a:path w="1398270" h="149859">
                <a:moveTo>
                  <a:pt x="609960" y="20781"/>
                </a:moveTo>
                <a:lnTo>
                  <a:pt x="592065" y="20781"/>
                </a:lnTo>
                <a:lnTo>
                  <a:pt x="592065" y="149802"/>
                </a:lnTo>
                <a:lnTo>
                  <a:pt x="609960" y="149802"/>
                </a:lnTo>
                <a:lnTo>
                  <a:pt x="609960" y="20781"/>
                </a:lnTo>
                <a:close/>
              </a:path>
              <a:path w="1398270" h="149859">
                <a:moveTo>
                  <a:pt x="609960" y="2020"/>
                </a:moveTo>
                <a:lnTo>
                  <a:pt x="592065" y="2020"/>
                </a:lnTo>
                <a:lnTo>
                  <a:pt x="555119" y="26554"/>
                </a:lnTo>
                <a:lnTo>
                  <a:pt x="555119" y="44738"/>
                </a:lnTo>
                <a:lnTo>
                  <a:pt x="591199" y="20781"/>
                </a:lnTo>
                <a:lnTo>
                  <a:pt x="609960" y="20781"/>
                </a:lnTo>
                <a:lnTo>
                  <a:pt x="609960" y="2020"/>
                </a:lnTo>
                <a:close/>
              </a:path>
              <a:path w="1398270" h="149859">
                <a:moveTo>
                  <a:pt x="734521" y="15586"/>
                </a:moveTo>
                <a:lnTo>
                  <a:pt x="703406" y="15586"/>
                </a:lnTo>
                <a:lnTo>
                  <a:pt x="708217" y="16620"/>
                </a:lnTo>
                <a:lnTo>
                  <a:pt x="716780" y="20757"/>
                </a:lnTo>
                <a:lnTo>
                  <a:pt x="720147" y="23692"/>
                </a:lnTo>
                <a:lnTo>
                  <a:pt x="722601" y="27492"/>
                </a:lnTo>
                <a:lnTo>
                  <a:pt x="725102" y="31292"/>
                </a:lnTo>
                <a:lnTo>
                  <a:pt x="726353" y="35790"/>
                </a:lnTo>
                <a:lnTo>
                  <a:pt x="726353" y="45508"/>
                </a:lnTo>
                <a:lnTo>
                  <a:pt x="652462" y="136813"/>
                </a:lnTo>
                <a:lnTo>
                  <a:pt x="652462" y="149802"/>
                </a:lnTo>
                <a:lnTo>
                  <a:pt x="745692" y="149802"/>
                </a:lnTo>
                <a:lnTo>
                  <a:pt x="745692" y="133927"/>
                </a:lnTo>
                <a:lnTo>
                  <a:pt x="676996" y="133927"/>
                </a:lnTo>
                <a:lnTo>
                  <a:pt x="676996" y="132772"/>
                </a:lnTo>
                <a:lnTo>
                  <a:pt x="710189" y="97270"/>
                </a:lnTo>
                <a:lnTo>
                  <a:pt x="734844" y="67829"/>
                </a:lnTo>
                <a:lnTo>
                  <a:pt x="740135" y="56933"/>
                </a:lnTo>
                <a:lnTo>
                  <a:pt x="742108" y="51738"/>
                </a:lnTo>
                <a:lnTo>
                  <a:pt x="743094" y="46422"/>
                </a:lnTo>
                <a:lnTo>
                  <a:pt x="743001" y="33048"/>
                </a:lnTo>
                <a:lnTo>
                  <a:pt x="741194" y="26482"/>
                </a:lnTo>
                <a:lnTo>
                  <a:pt x="734521" y="15586"/>
                </a:lnTo>
                <a:close/>
              </a:path>
              <a:path w="1398270" h="149859">
                <a:moveTo>
                  <a:pt x="707303" y="0"/>
                </a:moveTo>
                <a:lnTo>
                  <a:pt x="690033" y="0"/>
                </a:lnTo>
                <a:lnTo>
                  <a:pt x="682264" y="1828"/>
                </a:lnTo>
                <a:lnTo>
                  <a:pt x="668457" y="9140"/>
                </a:lnTo>
                <a:lnTo>
                  <a:pt x="663021" y="14239"/>
                </a:lnTo>
                <a:lnTo>
                  <a:pt x="655036" y="27324"/>
                </a:lnTo>
                <a:lnTo>
                  <a:pt x="653039" y="34924"/>
                </a:lnTo>
                <a:lnTo>
                  <a:pt x="653039" y="43584"/>
                </a:lnTo>
                <a:lnTo>
                  <a:pt x="670069" y="43584"/>
                </a:lnTo>
                <a:lnTo>
                  <a:pt x="670069" y="37955"/>
                </a:lnTo>
                <a:lnTo>
                  <a:pt x="671199" y="33048"/>
                </a:lnTo>
                <a:lnTo>
                  <a:pt x="692390" y="15586"/>
                </a:lnTo>
                <a:lnTo>
                  <a:pt x="734521" y="15586"/>
                </a:lnTo>
                <a:lnTo>
                  <a:pt x="733593" y="14071"/>
                </a:lnTo>
                <a:lnTo>
                  <a:pt x="728349" y="9140"/>
                </a:lnTo>
                <a:lnTo>
                  <a:pt x="714976" y="1828"/>
                </a:lnTo>
                <a:lnTo>
                  <a:pt x="707303" y="0"/>
                </a:lnTo>
                <a:close/>
              </a:path>
              <a:path w="1398270" h="149859">
                <a:moveTo>
                  <a:pt x="827448" y="20781"/>
                </a:moveTo>
                <a:lnTo>
                  <a:pt x="809552" y="20781"/>
                </a:lnTo>
                <a:lnTo>
                  <a:pt x="809552" y="149802"/>
                </a:lnTo>
                <a:lnTo>
                  <a:pt x="827448" y="149802"/>
                </a:lnTo>
                <a:lnTo>
                  <a:pt x="827448" y="20781"/>
                </a:lnTo>
                <a:close/>
              </a:path>
              <a:path w="1398270" h="149859">
                <a:moveTo>
                  <a:pt x="827448" y="2020"/>
                </a:moveTo>
                <a:lnTo>
                  <a:pt x="809552" y="2020"/>
                </a:lnTo>
                <a:lnTo>
                  <a:pt x="772607" y="26554"/>
                </a:lnTo>
                <a:lnTo>
                  <a:pt x="772607" y="44738"/>
                </a:lnTo>
                <a:lnTo>
                  <a:pt x="808686" y="20781"/>
                </a:lnTo>
                <a:lnTo>
                  <a:pt x="827448" y="20781"/>
                </a:lnTo>
                <a:lnTo>
                  <a:pt x="827448" y="2020"/>
                </a:lnTo>
                <a:close/>
              </a:path>
              <a:path w="1398270" h="149859">
                <a:moveTo>
                  <a:pt x="952008" y="15586"/>
                </a:moveTo>
                <a:lnTo>
                  <a:pt x="920894" y="15586"/>
                </a:lnTo>
                <a:lnTo>
                  <a:pt x="925704" y="16620"/>
                </a:lnTo>
                <a:lnTo>
                  <a:pt x="934267" y="20757"/>
                </a:lnTo>
                <a:lnTo>
                  <a:pt x="937635" y="23692"/>
                </a:lnTo>
                <a:lnTo>
                  <a:pt x="940088" y="27492"/>
                </a:lnTo>
                <a:lnTo>
                  <a:pt x="942590" y="31292"/>
                </a:lnTo>
                <a:lnTo>
                  <a:pt x="943840" y="35790"/>
                </a:lnTo>
                <a:lnTo>
                  <a:pt x="943840" y="45508"/>
                </a:lnTo>
                <a:lnTo>
                  <a:pt x="869949" y="136813"/>
                </a:lnTo>
                <a:lnTo>
                  <a:pt x="869949" y="149802"/>
                </a:lnTo>
                <a:lnTo>
                  <a:pt x="963179" y="149802"/>
                </a:lnTo>
                <a:lnTo>
                  <a:pt x="963179" y="133927"/>
                </a:lnTo>
                <a:lnTo>
                  <a:pt x="894484" y="133927"/>
                </a:lnTo>
                <a:lnTo>
                  <a:pt x="894484" y="132772"/>
                </a:lnTo>
                <a:lnTo>
                  <a:pt x="927677" y="97270"/>
                </a:lnTo>
                <a:lnTo>
                  <a:pt x="952331" y="67829"/>
                </a:lnTo>
                <a:lnTo>
                  <a:pt x="957623" y="56933"/>
                </a:lnTo>
                <a:lnTo>
                  <a:pt x="959595" y="51738"/>
                </a:lnTo>
                <a:lnTo>
                  <a:pt x="960581" y="46422"/>
                </a:lnTo>
                <a:lnTo>
                  <a:pt x="960489" y="33048"/>
                </a:lnTo>
                <a:lnTo>
                  <a:pt x="958681" y="26482"/>
                </a:lnTo>
                <a:lnTo>
                  <a:pt x="952008" y="15586"/>
                </a:lnTo>
                <a:close/>
              </a:path>
              <a:path w="1398270" h="149859">
                <a:moveTo>
                  <a:pt x="924790" y="0"/>
                </a:moveTo>
                <a:lnTo>
                  <a:pt x="907520" y="0"/>
                </a:lnTo>
                <a:lnTo>
                  <a:pt x="899751" y="1828"/>
                </a:lnTo>
                <a:lnTo>
                  <a:pt x="885945" y="9140"/>
                </a:lnTo>
                <a:lnTo>
                  <a:pt x="880509" y="14239"/>
                </a:lnTo>
                <a:lnTo>
                  <a:pt x="872523" y="27324"/>
                </a:lnTo>
                <a:lnTo>
                  <a:pt x="870527" y="34924"/>
                </a:lnTo>
                <a:lnTo>
                  <a:pt x="870527" y="43584"/>
                </a:lnTo>
                <a:lnTo>
                  <a:pt x="887556" y="43584"/>
                </a:lnTo>
                <a:lnTo>
                  <a:pt x="887556" y="37955"/>
                </a:lnTo>
                <a:lnTo>
                  <a:pt x="888687" y="33048"/>
                </a:lnTo>
                <a:lnTo>
                  <a:pt x="909878" y="15586"/>
                </a:lnTo>
                <a:lnTo>
                  <a:pt x="952008" y="15586"/>
                </a:lnTo>
                <a:lnTo>
                  <a:pt x="951080" y="14071"/>
                </a:lnTo>
                <a:lnTo>
                  <a:pt x="945837" y="9140"/>
                </a:lnTo>
                <a:lnTo>
                  <a:pt x="932463" y="1828"/>
                </a:lnTo>
                <a:lnTo>
                  <a:pt x="924790" y="0"/>
                </a:lnTo>
                <a:close/>
              </a:path>
              <a:path w="1398270" h="149859">
                <a:moveTo>
                  <a:pt x="1044935" y="20781"/>
                </a:moveTo>
                <a:lnTo>
                  <a:pt x="1027040" y="20781"/>
                </a:lnTo>
                <a:lnTo>
                  <a:pt x="1027040" y="149802"/>
                </a:lnTo>
                <a:lnTo>
                  <a:pt x="1044935" y="149802"/>
                </a:lnTo>
                <a:lnTo>
                  <a:pt x="1044935" y="20781"/>
                </a:lnTo>
                <a:close/>
              </a:path>
              <a:path w="1398270" h="149859">
                <a:moveTo>
                  <a:pt x="1044935" y="2020"/>
                </a:moveTo>
                <a:lnTo>
                  <a:pt x="1027040" y="2020"/>
                </a:lnTo>
                <a:lnTo>
                  <a:pt x="990094" y="26554"/>
                </a:lnTo>
                <a:lnTo>
                  <a:pt x="990094" y="44738"/>
                </a:lnTo>
                <a:lnTo>
                  <a:pt x="1026174" y="20781"/>
                </a:lnTo>
                <a:lnTo>
                  <a:pt x="1044935" y="20781"/>
                </a:lnTo>
                <a:lnTo>
                  <a:pt x="1044935" y="2020"/>
                </a:lnTo>
                <a:close/>
              </a:path>
              <a:path w="1398270" h="149859">
                <a:moveTo>
                  <a:pt x="1169496" y="15586"/>
                </a:moveTo>
                <a:lnTo>
                  <a:pt x="1138381" y="15586"/>
                </a:lnTo>
                <a:lnTo>
                  <a:pt x="1143192" y="16620"/>
                </a:lnTo>
                <a:lnTo>
                  <a:pt x="1151755" y="20757"/>
                </a:lnTo>
                <a:lnTo>
                  <a:pt x="1155122" y="23692"/>
                </a:lnTo>
                <a:lnTo>
                  <a:pt x="1157576" y="27492"/>
                </a:lnTo>
                <a:lnTo>
                  <a:pt x="1160077" y="31292"/>
                </a:lnTo>
                <a:lnTo>
                  <a:pt x="1161328" y="35790"/>
                </a:lnTo>
                <a:lnTo>
                  <a:pt x="1161328" y="45508"/>
                </a:lnTo>
                <a:lnTo>
                  <a:pt x="1087437" y="136813"/>
                </a:lnTo>
                <a:lnTo>
                  <a:pt x="1087437" y="149802"/>
                </a:lnTo>
                <a:lnTo>
                  <a:pt x="1180667" y="149802"/>
                </a:lnTo>
                <a:lnTo>
                  <a:pt x="1180667" y="133927"/>
                </a:lnTo>
                <a:lnTo>
                  <a:pt x="1111971" y="133927"/>
                </a:lnTo>
                <a:lnTo>
                  <a:pt x="1111971" y="132772"/>
                </a:lnTo>
                <a:lnTo>
                  <a:pt x="1145164" y="97270"/>
                </a:lnTo>
                <a:lnTo>
                  <a:pt x="1169819" y="67829"/>
                </a:lnTo>
                <a:lnTo>
                  <a:pt x="1175110" y="56933"/>
                </a:lnTo>
                <a:lnTo>
                  <a:pt x="1177083" y="51738"/>
                </a:lnTo>
                <a:lnTo>
                  <a:pt x="1178069" y="46422"/>
                </a:lnTo>
                <a:lnTo>
                  <a:pt x="1177976" y="33048"/>
                </a:lnTo>
                <a:lnTo>
                  <a:pt x="1176169" y="26482"/>
                </a:lnTo>
                <a:lnTo>
                  <a:pt x="1169496" y="15586"/>
                </a:lnTo>
                <a:close/>
              </a:path>
              <a:path w="1398270" h="149859">
                <a:moveTo>
                  <a:pt x="1142278" y="0"/>
                </a:moveTo>
                <a:lnTo>
                  <a:pt x="1125008" y="0"/>
                </a:lnTo>
                <a:lnTo>
                  <a:pt x="1117239" y="1828"/>
                </a:lnTo>
                <a:lnTo>
                  <a:pt x="1103432" y="9140"/>
                </a:lnTo>
                <a:lnTo>
                  <a:pt x="1097996" y="14239"/>
                </a:lnTo>
                <a:lnTo>
                  <a:pt x="1090011" y="27324"/>
                </a:lnTo>
                <a:lnTo>
                  <a:pt x="1088014" y="34924"/>
                </a:lnTo>
                <a:lnTo>
                  <a:pt x="1088014" y="43584"/>
                </a:lnTo>
                <a:lnTo>
                  <a:pt x="1105044" y="43584"/>
                </a:lnTo>
                <a:lnTo>
                  <a:pt x="1105044" y="37955"/>
                </a:lnTo>
                <a:lnTo>
                  <a:pt x="1106174" y="33048"/>
                </a:lnTo>
                <a:lnTo>
                  <a:pt x="1127365" y="15586"/>
                </a:lnTo>
                <a:lnTo>
                  <a:pt x="1169496" y="15586"/>
                </a:lnTo>
                <a:lnTo>
                  <a:pt x="1168568" y="14071"/>
                </a:lnTo>
                <a:lnTo>
                  <a:pt x="1163324" y="9140"/>
                </a:lnTo>
                <a:lnTo>
                  <a:pt x="1149951" y="1828"/>
                </a:lnTo>
                <a:lnTo>
                  <a:pt x="1142278" y="0"/>
                </a:lnTo>
                <a:close/>
              </a:path>
              <a:path w="1398270" h="149859">
                <a:moveTo>
                  <a:pt x="1262423" y="20781"/>
                </a:moveTo>
                <a:lnTo>
                  <a:pt x="1244527" y="20781"/>
                </a:lnTo>
                <a:lnTo>
                  <a:pt x="1244527" y="149802"/>
                </a:lnTo>
                <a:lnTo>
                  <a:pt x="1262423" y="149802"/>
                </a:lnTo>
                <a:lnTo>
                  <a:pt x="1262423" y="20781"/>
                </a:lnTo>
                <a:close/>
              </a:path>
              <a:path w="1398270" h="149859">
                <a:moveTo>
                  <a:pt x="1262423" y="2020"/>
                </a:moveTo>
                <a:lnTo>
                  <a:pt x="1244527" y="2020"/>
                </a:lnTo>
                <a:lnTo>
                  <a:pt x="1207582" y="26554"/>
                </a:lnTo>
                <a:lnTo>
                  <a:pt x="1207582" y="44738"/>
                </a:lnTo>
                <a:lnTo>
                  <a:pt x="1243661" y="20781"/>
                </a:lnTo>
                <a:lnTo>
                  <a:pt x="1262423" y="20781"/>
                </a:lnTo>
                <a:lnTo>
                  <a:pt x="1262423" y="2020"/>
                </a:lnTo>
                <a:close/>
              </a:path>
              <a:path w="1398270" h="149859">
                <a:moveTo>
                  <a:pt x="1386983" y="15586"/>
                </a:moveTo>
                <a:lnTo>
                  <a:pt x="1355869" y="15586"/>
                </a:lnTo>
                <a:lnTo>
                  <a:pt x="1360679" y="16620"/>
                </a:lnTo>
                <a:lnTo>
                  <a:pt x="1369242" y="20757"/>
                </a:lnTo>
                <a:lnTo>
                  <a:pt x="1372610" y="23692"/>
                </a:lnTo>
                <a:lnTo>
                  <a:pt x="1375063" y="27492"/>
                </a:lnTo>
                <a:lnTo>
                  <a:pt x="1377565" y="31292"/>
                </a:lnTo>
                <a:lnTo>
                  <a:pt x="1378815" y="35790"/>
                </a:lnTo>
                <a:lnTo>
                  <a:pt x="1378815" y="45508"/>
                </a:lnTo>
                <a:lnTo>
                  <a:pt x="1304924" y="136813"/>
                </a:lnTo>
                <a:lnTo>
                  <a:pt x="1304924" y="149802"/>
                </a:lnTo>
                <a:lnTo>
                  <a:pt x="1398154" y="149802"/>
                </a:lnTo>
                <a:lnTo>
                  <a:pt x="1398154" y="133927"/>
                </a:lnTo>
                <a:lnTo>
                  <a:pt x="1329459" y="133927"/>
                </a:lnTo>
                <a:lnTo>
                  <a:pt x="1329459" y="132772"/>
                </a:lnTo>
                <a:lnTo>
                  <a:pt x="1362652" y="97270"/>
                </a:lnTo>
                <a:lnTo>
                  <a:pt x="1387306" y="67829"/>
                </a:lnTo>
                <a:lnTo>
                  <a:pt x="1392598" y="56933"/>
                </a:lnTo>
                <a:lnTo>
                  <a:pt x="1394570" y="51738"/>
                </a:lnTo>
                <a:lnTo>
                  <a:pt x="1395556" y="46422"/>
                </a:lnTo>
                <a:lnTo>
                  <a:pt x="1395464" y="33048"/>
                </a:lnTo>
                <a:lnTo>
                  <a:pt x="1393656" y="26482"/>
                </a:lnTo>
                <a:lnTo>
                  <a:pt x="1386983" y="15586"/>
                </a:lnTo>
                <a:close/>
              </a:path>
              <a:path w="1398270" h="149859">
                <a:moveTo>
                  <a:pt x="1359765" y="0"/>
                </a:moveTo>
                <a:lnTo>
                  <a:pt x="1342495" y="0"/>
                </a:lnTo>
                <a:lnTo>
                  <a:pt x="1334726" y="1828"/>
                </a:lnTo>
                <a:lnTo>
                  <a:pt x="1320920" y="9140"/>
                </a:lnTo>
                <a:lnTo>
                  <a:pt x="1315484" y="14239"/>
                </a:lnTo>
                <a:lnTo>
                  <a:pt x="1307498" y="27324"/>
                </a:lnTo>
                <a:lnTo>
                  <a:pt x="1305502" y="34924"/>
                </a:lnTo>
                <a:lnTo>
                  <a:pt x="1305502" y="43584"/>
                </a:lnTo>
                <a:lnTo>
                  <a:pt x="1322531" y="43584"/>
                </a:lnTo>
                <a:lnTo>
                  <a:pt x="1322531" y="37955"/>
                </a:lnTo>
                <a:lnTo>
                  <a:pt x="1323662" y="33048"/>
                </a:lnTo>
                <a:lnTo>
                  <a:pt x="1344853" y="15586"/>
                </a:lnTo>
                <a:lnTo>
                  <a:pt x="1386983" y="15586"/>
                </a:lnTo>
                <a:lnTo>
                  <a:pt x="1386055" y="14071"/>
                </a:lnTo>
                <a:lnTo>
                  <a:pt x="1380812" y="9140"/>
                </a:lnTo>
                <a:lnTo>
                  <a:pt x="1367438" y="1828"/>
                </a:lnTo>
                <a:lnTo>
                  <a:pt x="1359765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5731191" y="13357657"/>
            <a:ext cx="720725" cy="184150"/>
          </a:xfrm>
          <a:custGeom>
            <a:avLst/>
            <a:gdLst/>
            <a:ahLst/>
            <a:cxnLst/>
            <a:rect l="l" t="t" r="r" b="b"/>
            <a:pathLst>
              <a:path w="720725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20725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20725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20725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20725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20725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20725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20725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20725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20725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20725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20725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20725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20725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20725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20725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20725" h="184150">
                <a:moveTo>
                  <a:pt x="445179" y="18084"/>
                </a:moveTo>
                <a:lnTo>
                  <a:pt x="440912" y="18084"/>
                </a:lnTo>
                <a:lnTo>
                  <a:pt x="440912" y="25806"/>
                </a:lnTo>
                <a:lnTo>
                  <a:pt x="435486" y="43160"/>
                </a:lnTo>
                <a:lnTo>
                  <a:pt x="421125" y="58115"/>
                </a:lnTo>
                <a:lnTo>
                  <a:pt x="400707" y="69411"/>
                </a:lnTo>
                <a:lnTo>
                  <a:pt x="377107" y="75793"/>
                </a:lnTo>
                <a:lnTo>
                  <a:pt x="383609" y="89204"/>
                </a:lnTo>
                <a:lnTo>
                  <a:pt x="410451" y="81270"/>
                </a:lnTo>
                <a:lnTo>
                  <a:pt x="433444" y="67487"/>
                </a:lnTo>
                <a:lnTo>
                  <a:pt x="449503" y="48714"/>
                </a:lnTo>
                <a:lnTo>
                  <a:pt x="450348" y="45508"/>
                </a:lnTo>
                <a:lnTo>
                  <a:pt x="445179" y="25806"/>
                </a:lnTo>
                <a:lnTo>
                  <a:pt x="445179" y="18084"/>
                </a:lnTo>
                <a:close/>
              </a:path>
              <a:path w="720725" h="184150">
                <a:moveTo>
                  <a:pt x="459606" y="18084"/>
                </a:moveTo>
                <a:lnTo>
                  <a:pt x="455542" y="18084"/>
                </a:lnTo>
                <a:lnTo>
                  <a:pt x="455542" y="25806"/>
                </a:lnTo>
                <a:lnTo>
                  <a:pt x="450348" y="45508"/>
                </a:lnTo>
                <a:lnTo>
                  <a:pt x="451189" y="48714"/>
                </a:lnTo>
                <a:lnTo>
                  <a:pt x="467201" y="67487"/>
                </a:lnTo>
                <a:lnTo>
                  <a:pt x="490185" y="81270"/>
                </a:lnTo>
                <a:lnTo>
                  <a:pt x="517112" y="89204"/>
                </a:lnTo>
                <a:lnTo>
                  <a:pt x="523411" y="75793"/>
                </a:lnTo>
                <a:lnTo>
                  <a:pt x="499897" y="69411"/>
                </a:lnTo>
                <a:lnTo>
                  <a:pt x="479469" y="58115"/>
                </a:lnTo>
                <a:lnTo>
                  <a:pt x="465061" y="43160"/>
                </a:lnTo>
                <a:lnTo>
                  <a:pt x="459606" y="25806"/>
                </a:lnTo>
                <a:lnTo>
                  <a:pt x="459606" y="18084"/>
                </a:lnTo>
                <a:close/>
              </a:path>
              <a:path w="720725" h="184150">
                <a:moveTo>
                  <a:pt x="455542" y="18084"/>
                </a:moveTo>
                <a:lnTo>
                  <a:pt x="445179" y="18084"/>
                </a:lnTo>
                <a:lnTo>
                  <a:pt x="445179" y="25806"/>
                </a:lnTo>
                <a:lnTo>
                  <a:pt x="450348" y="45508"/>
                </a:lnTo>
                <a:lnTo>
                  <a:pt x="455542" y="25806"/>
                </a:lnTo>
                <a:lnTo>
                  <a:pt x="455542" y="18084"/>
                </a:lnTo>
                <a:close/>
              </a:path>
              <a:path w="720725" h="184150">
                <a:moveTo>
                  <a:pt x="517315" y="11379"/>
                </a:moveTo>
                <a:lnTo>
                  <a:pt x="382797" y="11379"/>
                </a:lnTo>
                <a:lnTo>
                  <a:pt x="382797" y="24993"/>
                </a:lnTo>
                <a:lnTo>
                  <a:pt x="440912" y="24993"/>
                </a:lnTo>
                <a:lnTo>
                  <a:pt x="440912" y="18084"/>
                </a:lnTo>
                <a:lnTo>
                  <a:pt x="517315" y="18084"/>
                </a:lnTo>
                <a:lnTo>
                  <a:pt x="517315" y="11379"/>
                </a:lnTo>
                <a:close/>
              </a:path>
              <a:path w="720725" h="184150">
                <a:moveTo>
                  <a:pt x="517315" y="18084"/>
                </a:moveTo>
                <a:lnTo>
                  <a:pt x="459606" y="18084"/>
                </a:lnTo>
                <a:lnTo>
                  <a:pt x="459606" y="24993"/>
                </a:lnTo>
                <a:lnTo>
                  <a:pt x="517315" y="24993"/>
                </a:lnTo>
                <a:lnTo>
                  <a:pt x="517315" y="18084"/>
                </a:lnTo>
                <a:close/>
              </a:path>
              <a:path w="720725" h="184150">
                <a:moveTo>
                  <a:pt x="458184" y="113588"/>
                </a:moveTo>
                <a:lnTo>
                  <a:pt x="441521" y="113588"/>
                </a:lnTo>
                <a:lnTo>
                  <a:pt x="441521" y="183692"/>
                </a:lnTo>
                <a:lnTo>
                  <a:pt x="458184" y="183692"/>
                </a:lnTo>
                <a:lnTo>
                  <a:pt x="458184" y="113588"/>
                </a:lnTo>
                <a:close/>
              </a:path>
              <a:path w="720725" h="184150">
                <a:moveTo>
                  <a:pt x="533368" y="104648"/>
                </a:moveTo>
                <a:lnTo>
                  <a:pt x="367353" y="104648"/>
                </a:lnTo>
                <a:lnTo>
                  <a:pt x="367353" y="118465"/>
                </a:lnTo>
                <a:lnTo>
                  <a:pt x="441521" y="118465"/>
                </a:lnTo>
                <a:lnTo>
                  <a:pt x="441521" y="113588"/>
                </a:lnTo>
                <a:lnTo>
                  <a:pt x="533368" y="113588"/>
                </a:lnTo>
                <a:lnTo>
                  <a:pt x="533368" y="104648"/>
                </a:lnTo>
                <a:close/>
              </a:path>
              <a:path w="720725" h="184150">
                <a:moveTo>
                  <a:pt x="533368" y="113588"/>
                </a:moveTo>
                <a:lnTo>
                  <a:pt x="458184" y="113588"/>
                </a:lnTo>
                <a:lnTo>
                  <a:pt x="458184" y="118465"/>
                </a:lnTo>
                <a:lnTo>
                  <a:pt x="533368" y="118465"/>
                </a:lnTo>
                <a:lnTo>
                  <a:pt x="533368" y="113588"/>
                </a:lnTo>
                <a:close/>
              </a:path>
              <a:path w="720725" h="184150">
                <a:moveTo>
                  <a:pt x="628246" y="145897"/>
                </a:moveTo>
                <a:lnTo>
                  <a:pt x="554281" y="145897"/>
                </a:lnTo>
                <a:lnTo>
                  <a:pt x="554281" y="159918"/>
                </a:lnTo>
                <a:lnTo>
                  <a:pt x="720702" y="159918"/>
                </a:lnTo>
                <a:lnTo>
                  <a:pt x="720702" y="150571"/>
                </a:lnTo>
                <a:lnTo>
                  <a:pt x="628246" y="150571"/>
                </a:lnTo>
                <a:lnTo>
                  <a:pt x="628246" y="145897"/>
                </a:lnTo>
                <a:close/>
              </a:path>
              <a:path w="720725" h="184150">
                <a:moveTo>
                  <a:pt x="644909" y="101396"/>
                </a:moveTo>
                <a:lnTo>
                  <a:pt x="628246" y="101396"/>
                </a:lnTo>
                <a:lnTo>
                  <a:pt x="628246" y="150571"/>
                </a:lnTo>
                <a:lnTo>
                  <a:pt x="644909" y="150571"/>
                </a:lnTo>
                <a:lnTo>
                  <a:pt x="644909" y="101396"/>
                </a:lnTo>
                <a:close/>
              </a:path>
              <a:path w="720725" h="184150">
                <a:moveTo>
                  <a:pt x="720702" y="145897"/>
                </a:moveTo>
                <a:lnTo>
                  <a:pt x="644909" y="145897"/>
                </a:lnTo>
                <a:lnTo>
                  <a:pt x="644909" y="150571"/>
                </a:lnTo>
                <a:lnTo>
                  <a:pt x="720702" y="150571"/>
                </a:lnTo>
                <a:lnTo>
                  <a:pt x="720702" y="145897"/>
                </a:lnTo>
                <a:close/>
              </a:path>
              <a:path w="720725" h="184150">
                <a:moveTo>
                  <a:pt x="630888" y="12192"/>
                </a:moveTo>
                <a:lnTo>
                  <a:pt x="627840" y="12192"/>
                </a:lnTo>
                <a:lnTo>
                  <a:pt x="627840" y="26416"/>
                </a:lnTo>
                <a:lnTo>
                  <a:pt x="621906" y="48234"/>
                </a:lnTo>
                <a:lnTo>
                  <a:pt x="606428" y="67157"/>
                </a:lnTo>
                <a:lnTo>
                  <a:pt x="584892" y="81508"/>
                </a:lnTo>
                <a:lnTo>
                  <a:pt x="560784" y="89611"/>
                </a:lnTo>
                <a:lnTo>
                  <a:pt x="567896" y="103632"/>
                </a:lnTo>
                <a:lnTo>
                  <a:pt x="595150" y="93824"/>
                </a:lnTo>
                <a:lnTo>
                  <a:pt x="619051" y="76835"/>
                </a:lnTo>
                <a:lnTo>
                  <a:pt x="636019" y="53940"/>
                </a:lnTo>
                <a:lnTo>
                  <a:pt x="636679" y="51122"/>
                </a:lnTo>
                <a:lnTo>
                  <a:pt x="630888" y="26416"/>
                </a:lnTo>
                <a:lnTo>
                  <a:pt x="630888" y="12192"/>
                </a:lnTo>
                <a:close/>
              </a:path>
              <a:path w="720725" h="184150">
                <a:moveTo>
                  <a:pt x="645518" y="12192"/>
                </a:moveTo>
                <a:lnTo>
                  <a:pt x="642470" y="12192"/>
                </a:lnTo>
                <a:lnTo>
                  <a:pt x="642470" y="26416"/>
                </a:lnTo>
                <a:lnTo>
                  <a:pt x="636679" y="51122"/>
                </a:lnTo>
                <a:lnTo>
                  <a:pt x="637339" y="53940"/>
                </a:lnTo>
                <a:lnTo>
                  <a:pt x="654307" y="76835"/>
                </a:lnTo>
                <a:lnTo>
                  <a:pt x="678208" y="93824"/>
                </a:lnTo>
                <a:lnTo>
                  <a:pt x="705462" y="103632"/>
                </a:lnTo>
                <a:lnTo>
                  <a:pt x="712777" y="89611"/>
                </a:lnTo>
                <a:lnTo>
                  <a:pt x="688638" y="81537"/>
                </a:lnTo>
                <a:lnTo>
                  <a:pt x="667032" y="67233"/>
                </a:lnTo>
                <a:lnTo>
                  <a:pt x="651484" y="48320"/>
                </a:lnTo>
                <a:lnTo>
                  <a:pt x="645518" y="26416"/>
                </a:lnTo>
                <a:lnTo>
                  <a:pt x="645518" y="12192"/>
                </a:lnTo>
                <a:close/>
              </a:path>
              <a:path w="720725" h="184150">
                <a:moveTo>
                  <a:pt x="642470" y="12192"/>
                </a:moveTo>
                <a:lnTo>
                  <a:pt x="630888" y="12192"/>
                </a:lnTo>
                <a:lnTo>
                  <a:pt x="630888" y="26416"/>
                </a:lnTo>
                <a:lnTo>
                  <a:pt x="636679" y="51122"/>
                </a:lnTo>
                <a:lnTo>
                  <a:pt x="642470" y="26416"/>
                </a:lnTo>
                <a:lnTo>
                  <a:pt x="642470" y="1219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6756095" y="13357452"/>
            <a:ext cx="1139825" cy="184150"/>
          </a:xfrm>
          <a:custGeom>
            <a:avLst/>
            <a:gdLst/>
            <a:ahLst/>
            <a:cxnLst/>
            <a:rect l="l" t="t" r="r" b="b"/>
            <a:pathLst>
              <a:path w="1139825" h="184150">
                <a:moveTo>
                  <a:pt x="85953" y="14020"/>
                </a:moveTo>
                <a:lnTo>
                  <a:pt x="74371" y="14020"/>
                </a:lnTo>
                <a:lnTo>
                  <a:pt x="74371" y="21335"/>
                </a:lnTo>
                <a:lnTo>
                  <a:pt x="69351" y="45859"/>
                </a:lnTo>
                <a:lnTo>
                  <a:pt x="54787" y="66954"/>
                </a:lnTo>
                <a:lnTo>
                  <a:pt x="31422" y="84086"/>
                </a:lnTo>
                <a:lnTo>
                  <a:pt x="0" y="96723"/>
                </a:lnTo>
                <a:lnTo>
                  <a:pt x="6908" y="110337"/>
                </a:lnTo>
                <a:lnTo>
                  <a:pt x="42564" y="95259"/>
                </a:lnTo>
                <a:lnTo>
                  <a:pt x="69494" y="73990"/>
                </a:lnTo>
                <a:lnTo>
                  <a:pt x="85931" y="47751"/>
                </a:lnTo>
                <a:lnTo>
                  <a:pt x="85547" y="47751"/>
                </a:lnTo>
                <a:lnTo>
                  <a:pt x="85547" y="33934"/>
                </a:lnTo>
                <a:lnTo>
                  <a:pt x="88850" y="33934"/>
                </a:lnTo>
                <a:lnTo>
                  <a:pt x="89954" y="27838"/>
                </a:lnTo>
                <a:lnTo>
                  <a:pt x="85953" y="27838"/>
                </a:lnTo>
                <a:lnTo>
                  <a:pt x="85953" y="14020"/>
                </a:lnTo>
                <a:close/>
              </a:path>
              <a:path w="1139825" h="184150">
                <a:moveTo>
                  <a:pt x="148742" y="203"/>
                </a:moveTo>
                <a:lnTo>
                  <a:pt x="131876" y="203"/>
                </a:lnTo>
                <a:lnTo>
                  <a:pt x="131876" y="110337"/>
                </a:lnTo>
                <a:lnTo>
                  <a:pt x="148742" y="110337"/>
                </a:lnTo>
                <a:lnTo>
                  <a:pt x="148742" y="85953"/>
                </a:lnTo>
                <a:lnTo>
                  <a:pt x="133502" y="85953"/>
                </a:lnTo>
                <a:lnTo>
                  <a:pt x="133502" y="72135"/>
                </a:lnTo>
                <a:lnTo>
                  <a:pt x="148742" y="72135"/>
                </a:lnTo>
                <a:lnTo>
                  <a:pt x="148742" y="47751"/>
                </a:lnTo>
                <a:lnTo>
                  <a:pt x="134721" y="47751"/>
                </a:lnTo>
                <a:lnTo>
                  <a:pt x="134721" y="33934"/>
                </a:lnTo>
                <a:lnTo>
                  <a:pt x="148742" y="33934"/>
                </a:lnTo>
                <a:lnTo>
                  <a:pt x="148742" y="203"/>
                </a:lnTo>
                <a:close/>
              </a:path>
              <a:path w="1139825" h="184150">
                <a:moveTo>
                  <a:pt x="131876" y="72135"/>
                </a:moveTo>
                <a:lnTo>
                  <a:pt x="83921" y="72135"/>
                </a:lnTo>
                <a:lnTo>
                  <a:pt x="83921" y="85953"/>
                </a:lnTo>
                <a:lnTo>
                  <a:pt x="131876" y="85953"/>
                </a:lnTo>
                <a:lnTo>
                  <a:pt x="131876" y="72135"/>
                </a:lnTo>
                <a:close/>
              </a:path>
              <a:path w="1139825" h="184150">
                <a:moveTo>
                  <a:pt x="148742" y="72135"/>
                </a:moveTo>
                <a:lnTo>
                  <a:pt x="133502" y="72135"/>
                </a:lnTo>
                <a:lnTo>
                  <a:pt x="133502" y="85953"/>
                </a:lnTo>
                <a:lnTo>
                  <a:pt x="148742" y="85953"/>
                </a:lnTo>
                <a:lnTo>
                  <a:pt x="148742" y="72135"/>
                </a:lnTo>
                <a:close/>
              </a:path>
              <a:path w="1139825" h="184150">
                <a:moveTo>
                  <a:pt x="88850" y="33934"/>
                </a:moveTo>
                <a:lnTo>
                  <a:pt x="85547" y="33934"/>
                </a:lnTo>
                <a:lnTo>
                  <a:pt x="85547" y="47751"/>
                </a:lnTo>
                <a:lnTo>
                  <a:pt x="85931" y="47751"/>
                </a:lnTo>
                <a:lnTo>
                  <a:pt x="86518" y="46815"/>
                </a:lnTo>
                <a:lnTo>
                  <a:pt x="88850" y="33934"/>
                </a:lnTo>
                <a:close/>
              </a:path>
              <a:path w="1139825" h="184150">
                <a:moveTo>
                  <a:pt x="131876" y="33934"/>
                </a:moveTo>
                <a:lnTo>
                  <a:pt x="88850" y="33934"/>
                </a:lnTo>
                <a:lnTo>
                  <a:pt x="86518" y="46815"/>
                </a:lnTo>
                <a:lnTo>
                  <a:pt x="85931" y="47751"/>
                </a:lnTo>
                <a:lnTo>
                  <a:pt x="131876" y="47751"/>
                </a:lnTo>
                <a:lnTo>
                  <a:pt x="131876" y="33934"/>
                </a:lnTo>
                <a:close/>
              </a:path>
              <a:path w="1139825" h="184150">
                <a:moveTo>
                  <a:pt x="148742" y="33934"/>
                </a:moveTo>
                <a:lnTo>
                  <a:pt x="134721" y="33934"/>
                </a:lnTo>
                <a:lnTo>
                  <a:pt x="134721" y="47751"/>
                </a:lnTo>
                <a:lnTo>
                  <a:pt x="148742" y="47751"/>
                </a:lnTo>
                <a:lnTo>
                  <a:pt x="148742" y="33934"/>
                </a:lnTo>
                <a:close/>
              </a:path>
              <a:path w="1139825" h="184150">
                <a:moveTo>
                  <a:pt x="74371" y="14020"/>
                </a:moveTo>
                <a:lnTo>
                  <a:pt x="9550" y="14020"/>
                </a:lnTo>
                <a:lnTo>
                  <a:pt x="9550" y="27838"/>
                </a:lnTo>
                <a:lnTo>
                  <a:pt x="73040" y="27838"/>
                </a:lnTo>
                <a:lnTo>
                  <a:pt x="74371" y="21335"/>
                </a:lnTo>
                <a:lnTo>
                  <a:pt x="74371" y="14020"/>
                </a:lnTo>
                <a:close/>
              </a:path>
              <a:path w="1139825" h="184150">
                <a:moveTo>
                  <a:pt x="92456" y="14020"/>
                </a:moveTo>
                <a:lnTo>
                  <a:pt x="85953" y="14020"/>
                </a:lnTo>
                <a:lnTo>
                  <a:pt x="85953" y="27838"/>
                </a:lnTo>
                <a:lnTo>
                  <a:pt x="89954" y="27838"/>
                </a:lnTo>
                <a:lnTo>
                  <a:pt x="92456" y="14020"/>
                </a:lnTo>
                <a:close/>
              </a:path>
              <a:path w="1139825" h="184150">
                <a:moveTo>
                  <a:pt x="89001" y="112369"/>
                </a:moveTo>
                <a:lnTo>
                  <a:pt x="63820" y="114779"/>
                </a:lnTo>
                <a:lnTo>
                  <a:pt x="44678" y="121742"/>
                </a:lnTo>
                <a:lnTo>
                  <a:pt x="32508" y="132857"/>
                </a:lnTo>
                <a:lnTo>
                  <a:pt x="28244" y="147726"/>
                </a:lnTo>
                <a:lnTo>
                  <a:pt x="32508" y="162594"/>
                </a:lnTo>
                <a:lnTo>
                  <a:pt x="44678" y="173710"/>
                </a:lnTo>
                <a:lnTo>
                  <a:pt x="63820" y="180673"/>
                </a:lnTo>
                <a:lnTo>
                  <a:pt x="89001" y="183083"/>
                </a:lnTo>
                <a:lnTo>
                  <a:pt x="114182" y="180673"/>
                </a:lnTo>
                <a:lnTo>
                  <a:pt x="133324" y="173710"/>
                </a:lnTo>
                <a:lnTo>
                  <a:pt x="137746" y="169672"/>
                </a:lnTo>
                <a:lnTo>
                  <a:pt x="89001" y="169672"/>
                </a:lnTo>
                <a:lnTo>
                  <a:pt x="70796" y="168186"/>
                </a:lnTo>
                <a:lnTo>
                  <a:pt x="56896" y="163880"/>
                </a:lnTo>
                <a:lnTo>
                  <a:pt x="48025" y="156984"/>
                </a:lnTo>
                <a:lnTo>
                  <a:pt x="44907" y="147726"/>
                </a:lnTo>
                <a:lnTo>
                  <a:pt x="48025" y="138436"/>
                </a:lnTo>
                <a:lnTo>
                  <a:pt x="56896" y="131470"/>
                </a:lnTo>
                <a:lnTo>
                  <a:pt x="70796" y="127095"/>
                </a:lnTo>
                <a:lnTo>
                  <a:pt x="89001" y="125577"/>
                </a:lnTo>
                <a:lnTo>
                  <a:pt x="137523" y="125577"/>
                </a:lnTo>
                <a:lnTo>
                  <a:pt x="133324" y="121742"/>
                </a:lnTo>
                <a:lnTo>
                  <a:pt x="114182" y="114779"/>
                </a:lnTo>
                <a:lnTo>
                  <a:pt x="89001" y="112369"/>
                </a:lnTo>
                <a:close/>
              </a:path>
              <a:path w="1139825" h="184150">
                <a:moveTo>
                  <a:pt x="137523" y="125577"/>
                </a:moveTo>
                <a:lnTo>
                  <a:pt x="89001" y="125577"/>
                </a:lnTo>
                <a:lnTo>
                  <a:pt x="107324" y="127095"/>
                </a:lnTo>
                <a:lnTo>
                  <a:pt x="121285" y="131470"/>
                </a:lnTo>
                <a:lnTo>
                  <a:pt x="130178" y="138436"/>
                </a:lnTo>
                <a:lnTo>
                  <a:pt x="133299" y="147726"/>
                </a:lnTo>
                <a:lnTo>
                  <a:pt x="130178" y="156984"/>
                </a:lnTo>
                <a:lnTo>
                  <a:pt x="121285" y="163880"/>
                </a:lnTo>
                <a:lnTo>
                  <a:pt x="107324" y="168186"/>
                </a:lnTo>
                <a:lnTo>
                  <a:pt x="89001" y="169672"/>
                </a:lnTo>
                <a:lnTo>
                  <a:pt x="137746" y="169672"/>
                </a:lnTo>
                <a:lnTo>
                  <a:pt x="145494" y="162594"/>
                </a:lnTo>
                <a:lnTo>
                  <a:pt x="149758" y="147726"/>
                </a:lnTo>
                <a:lnTo>
                  <a:pt x="145494" y="132857"/>
                </a:lnTo>
                <a:lnTo>
                  <a:pt x="137523" y="125577"/>
                </a:lnTo>
                <a:close/>
              </a:path>
              <a:path w="1139825" h="184150">
                <a:moveTo>
                  <a:pt x="335264" y="203"/>
                </a:moveTo>
                <a:lnTo>
                  <a:pt x="318398" y="203"/>
                </a:lnTo>
                <a:lnTo>
                  <a:pt x="318398" y="183895"/>
                </a:lnTo>
                <a:lnTo>
                  <a:pt x="335264" y="183895"/>
                </a:lnTo>
                <a:lnTo>
                  <a:pt x="335264" y="203"/>
                </a:lnTo>
                <a:close/>
              </a:path>
              <a:path w="1139825" h="184150">
                <a:moveTo>
                  <a:pt x="271865" y="19913"/>
                </a:moveTo>
                <a:lnTo>
                  <a:pt x="264550" y="19913"/>
                </a:lnTo>
                <a:lnTo>
                  <a:pt x="264550" y="22758"/>
                </a:lnTo>
                <a:lnTo>
                  <a:pt x="259880" y="57448"/>
                </a:lnTo>
                <a:lnTo>
                  <a:pt x="245627" y="88137"/>
                </a:lnTo>
                <a:lnTo>
                  <a:pt x="221430" y="114484"/>
                </a:lnTo>
                <a:lnTo>
                  <a:pt x="186928" y="136143"/>
                </a:lnTo>
                <a:lnTo>
                  <a:pt x="195868" y="149758"/>
                </a:lnTo>
                <a:lnTo>
                  <a:pt x="235092" y="124269"/>
                </a:lnTo>
                <a:lnTo>
                  <a:pt x="261553" y="93522"/>
                </a:lnTo>
                <a:lnTo>
                  <a:pt x="276507" y="58432"/>
                </a:lnTo>
                <a:lnTo>
                  <a:pt x="279525" y="33731"/>
                </a:lnTo>
                <a:lnTo>
                  <a:pt x="271865" y="33731"/>
                </a:lnTo>
                <a:lnTo>
                  <a:pt x="271865" y="19913"/>
                </a:lnTo>
                <a:close/>
              </a:path>
              <a:path w="1139825" h="184150">
                <a:moveTo>
                  <a:pt x="264550" y="19913"/>
                </a:moveTo>
                <a:lnTo>
                  <a:pt x="195259" y="19913"/>
                </a:lnTo>
                <a:lnTo>
                  <a:pt x="195259" y="33731"/>
                </a:lnTo>
                <a:lnTo>
                  <a:pt x="263073" y="33731"/>
                </a:lnTo>
                <a:lnTo>
                  <a:pt x="264550" y="22758"/>
                </a:lnTo>
                <a:lnTo>
                  <a:pt x="264550" y="19913"/>
                </a:lnTo>
                <a:close/>
              </a:path>
              <a:path w="1139825" h="184150">
                <a:moveTo>
                  <a:pt x="281212" y="19913"/>
                </a:moveTo>
                <a:lnTo>
                  <a:pt x="271865" y="19913"/>
                </a:lnTo>
                <a:lnTo>
                  <a:pt x="271865" y="33731"/>
                </a:lnTo>
                <a:lnTo>
                  <a:pt x="279525" y="33731"/>
                </a:lnTo>
                <a:lnTo>
                  <a:pt x="281212" y="19913"/>
                </a:lnTo>
                <a:close/>
              </a:path>
              <a:path w="1139825" h="184150">
                <a:moveTo>
                  <a:pt x="445992" y="146710"/>
                </a:moveTo>
                <a:lnTo>
                  <a:pt x="371621" y="146710"/>
                </a:lnTo>
                <a:lnTo>
                  <a:pt x="371621" y="160934"/>
                </a:lnTo>
                <a:lnTo>
                  <a:pt x="538041" y="160934"/>
                </a:lnTo>
                <a:lnTo>
                  <a:pt x="538041" y="152399"/>
                </a:lnTo>
                <a:lnTo>
                  <a:pt x="445992" y="152399"/>
                </a:lnTo>
                <a:lnTo>
                  <a:pt x="445992" y="146710"/>
                </a:lnTo>
                <a:close/>
              </a:path>
              <a:path w="1139825" h="184150">
                <a:moveTo>
                  <a:pt x="462857" y="91846"/>
                </a:moveTo>
                <a:lnTo>
                  <a:pt x="445992" y="91846"/>
                </a:lnTo>
                <a:lnTo>
                  <a:pt x="445992" y="152399"/>
                </a:lnTo>
                <a:lnTo>
                  <a:pt x="462857" y="152399"/>
                </a:lnTo>
                <a:lnTo>
                  <a:pt x="462857" y="91846"/>
                </a:lnTo>
                <a:close/>
              </a:path>
              <a:path w="1139825" h="184150">
                <a:moveTo>
                  <a:pt x="538041" y="146710"/>
                </a:moveTo>
                <a:lnTo>
                  <a:pt x="462857" y="146710"/>
                </a:lnTo>
                <a:lnTo>
                  <a:pt x="462857" y="152399"/>
                </a:lnTo>
                <a:lnTo>
                  <a:pt x="538041" y="152399"/>
                </a:lnTo>
                <a:lnTo>
                  <a:pt x="538041" y="146710"/>
                </a:lnTo>
                <a:close/>
              </a:path>
              <a:path w="1139825" h="184150">
                <a:moveTo>
                  <a:pt x="516909" y="14833"/>
                </a:moveTo>
                <a:lnTo>
                  <a:pt x="392550" y="14833"/>
                </a:lnTo>
                <a:lnTo>
                  <a:pt x="392550" y="99771"/>
                </a:lnTo>
                <a:lnTo>
                  <a:pt x="445992" y="99771"/>
                </a:lnTo>
                <a:lnTo>
                  <a:pt x="445992" y="92049"/>
                </a:lnTo>
                <a:lnTo>
                  <a:pt x="409416" y="92049"/>
                </a:lnTo>
                <a:lnTo>
                  <a:pt x="409416" y="28651"/>
                </a:lnTo>
                <a:lnTo>
                  <a:pt x="516909" y="28651"/>
                </a:lnTo>
                <a:lnTo>
                  <a:pt x="516909" y="14833"/>
                </a:lnTo>
                <a:close/>
              </a:path>
              <a:path w="1139825" h="184150">
                <a:moveTo>
                  <a:pt x="518737" y="91846"/>
                </a:moveTo>
                <a:lnTo>
                  <a:pt x="462857" y="91846"/>
                </a:lnTo>
                <a:lnTo>
                  <a:pt x="462857" y="99771"/>
                </a:lnTo>
                <a:lnTo>
                  <a:pt x="518737" y="99771"/>
                </a:lnTo>
                <a:lnTo>
                  <a:pt x="518737" y="91846"/>
                </a:lnTo>
                <a:close/>
              </a:path>
              <a:path w="1139825" h="184150">
                <a:moveTo>
                  <a:pt x="518737" y="85953"/>
                </a:moveTo>
                <a:lnTo>
                  <a:pt x="409416" y="85953"/>
                </a:lnTo>
                <a:lnTo>
                  <a:pt x="409416" y="92049"/>
                </a:lnTo>
                <a:lnTo>
                  <a:pt x="445992" y="92049"/>
                </a:lnTo>
                <a:lnTo>
                  <a:pt x="445992" y="91846"/>
                </a:lnTo>
                <a:lnTo>
                  <a:pt x="518737" y="91846"/>
                </a:lnTo>
                <a:lnTo>
                  <a:pt x="518737" y="85953"/>
                </a:lnTo>
                <a:close/>
              </a:path>
              <a:path w="1139825" h="184150">
                <a:moveTo>
                  <a:pt x="758142" y="0"/>
                </a:moveTo>
                <a:lnTo>
                  <a:pt x="741276" y="0"/>
                </a:lnTo>
                <a:lnTo>
                  <a:pt x="741276" y="135331"/>
                </a:lnTo>
                <a:lnTo>
                  <a:pt x="758142" y="135331"/>
                </a:lnTo>
                <a:lnTo>
                  <a:pt x="758142" y="69900"/>
                </a:lnTo>
                <a:lnTo>
                  <a:pt x="752859" y="69900"/>
                </a:lnTo>
                <a:lnTo>
                  <a:pt x="752859" y="55879"/>
                </a:lnTo>
                <a:lnTo>
                  <a:pt x="758142" y="55879"/>
                </a:lnTo>
                <a:lnTo>
                  <a:pt x="758142" y="0"/>
                </a:lnTo>
                <a:close/>
              </a:path>
              <a:path w="1139825" h="184150">
                <a:moveTo>
                  <a:pt x="758142" y="55879"/>
                </a:moveTo>
                <a:lnTo>
                  <a:pt x="752859" y="55879"/>
                </a:lnTo>
                <a:lnTo>
                  <a:pt x="752859" y="69900"/>
                </a:lnTo>
                <a:lnTo>
                  <a:pt x="758142" y="69900"/>
                </a:lnTo>
                <a:lnTo>
                  <a:pt x="758142" y="55879"/>
                </a:lnTo>
                <a:close/>
              </a:path>
              <a:path w="1139825" h="184150">
                <a:moveTo>
                  <a:pt x="785371" y="55879"/>
                </a:moveTo>
                <a:lnTo>
                  <a:pt x="758142" y="55879"/>
                </a:lnTo>
                <a:lnTo>
                  <a:pt x="758142" y="69900"/>
                </a:lnTo>
                <a:lnTo>
                  <a:pt x="785371" y="69900"/>
                </a:lnTo>
                <a:lnTo>
                  <a:pt x="785371" y="55879"/>
                </a:lnTo>
                <a:close/>
              </a:path>
              <a:path w="1139825" h="184150">
                <a:moveTo>
                  <a:pt x="660606" y="121513"/>
                </a:moveTo>
                <a:lnTo>
                  <a:pt x="643740" y="121513"/>
                </a:lnTo>
                <a:lnTo>
                  <a:pt x="643740" y="179832"/>
                </a:lnTo>
                <a:lnTo>
                  <a:pt x="766473" y="179832"/>
                </a:lnTo>
                <a:lnTo>
                  <a:pt x="766473" y="171500"/>
                </a:lnTo>
                <a:lnTo>
                  <a:pt x="660606" y="171500"/>
                </a:lnTo>
                <a:lnTo>
                  <a:pt x="660606" y="121513"/>
                </a:lnTo>
                <a:close/>
              </a:path>
              <a:path w="1139825" h="184150">
                <a:moveTo>
                  <a:pt x="766473" y="166014"/>
                </a:moveTo>
                <a:lnTo>
                  <a:pt x="660606" y="166014"/>
                </a:lnTo>
                <a:lnTo>
                  <a:pt x="660606" y="171500"/>
                </a:lnTo>
                <a:lnTo>
                  <a:pt x="766473" y="171500"/>
                </a:lnTo>
                <a:lnTo>
                  <a:pt x="766473" y="166014"/>
                </a:lnTo>
                <a:close/>
              </a:path>
              <a:path w="1139825" h="184150">
                <a:moveTo>
                  <a:pt x="666905" y="13004"/>
                </a:moveTo>
                <a:lnTo>
                  <a:pt x="647839" y="16370"/>
                </a:lnTo>
                <a:lnTo>
                  <a:pt x="632640" y="25755"/>
                </a:lnTo>
                <a:lnTo>
                  <a:pt x="622585" y="40093"/>
                </a:lnTo>
                <a:lnTo>
                  <a:pt x="618950" y="58318"/>
                </a:lnTo>
                <a:lnTo>
                  <a:pt x="622585" y="76628"/>
                </a:lnTo>
                <a:lnTo>
                  <a:pt x="632640" y="90957"/>
                </a:lnTo>
                <a:lnTo>
                  <a:pt x="647839" y="100295"/>
                </a:lnTo>
                <a:lnTo>
                  <a:pt x="666905" y="103631"/>
                </a:lnTo>
                <a:lnTo>
                  <a:pt x="685971" y="100295"/>
                </a:lnTo>
                <a:lnTo>
                  <a:pt x="701170" y="90957"/>
                </a:lnTo>
                <a:lnTo>
                  <a:pt x="702685" y="88798"/>
                </a:lnTo>
                <a:lnTo>
                  <a:pt x="666905" y="88798"/>
                </a:lnTo>
                <a:lnTo>
                  <a:pt x="654440" y="86579"/>
                </a:lnTo>
                <a:lnTo>
                  <a:pt x="644451" y="80340"/>
                </a:lnTo>
                <a:lnTo>
                  <a:pt x="637816" y="70710"/>
                </a:lnTo>
                <a:lnTo>
                  <a:pt x="635409" y="58318"/>
                </a:lnTo>
                <a:lnTo>
                  <a:pt x="637816" y="46012"/>
                </a:lnTo>
                <a:lnTo>
                  <a:pt x="644451" y="36372"/>
                </a:lnTo>
                <a:lnTo>
                  <a:pt x="654440" y="30086"/>
                </a:lnTo>
                <a:lnTo>
                  <a:pt x="666905" y="27838"/>
                </a:lnTo>
                <a:lnTo>
                  <a:pt x="702630" y="27838"/>
                </a:lnTo>
                <a:lnTo>
                  <a:pt x="701170" y="25755"/>
                </a:lnTo>
                <a:lnTo>
                  <a:pt x="685971" y="16370"/>
                </a:lnTo>
                <a:lnTo>
                  <a:pt x="666905" y="13004"/>
                </a:lnTo>
                <a:close/>
              </a:path>
              <a:path w="1139825" h="184150">
                <a:moveTo>
                  <a:pt x="702630" y="27838"/>
                </a:moveTo>
                <a:lnTo>
                  <a:pt x="666905" y="27838"/>
                </a:lnTo>
                <a:lnTo>
                  <a:pt x="679370" y="30086"/>
                </a:lnTo>
                <a:lnTo>
                  <a:pt x="689359" y="36372"/>
                </a:lnTo>
                <a:lnTo>
                  <a:pt x="695994" y="46012"/>
                </a:lnTo>
                <a:lnTo>
                  <a:pt x="698401" y="58318"/>
                </a:lnTo>
                <a:lnTo>
                  <a:pt x="695994" y="70710"/>
                </a:lnTo>
                <a:lnTo>
                  <a:pt x="689359" y="80340"/>
                </a:lnTo>
                <a:lnTo>
                  <a:pt x="679370" y="86579"/>
                </a:lnTo>
                <a:lnTo>
                  <a:pt x="666905" y="88798"/>
                </a:lnTo>
                <a:lnTo>
                  <a:pt x="702685" y="88798"/>
                </a:lnTo>
                <a:lnTo>
                  <a:pt x="711225" y="76628"/>
                </a:lnTo>
                <a:lnTo>
                  <a:pt x="714860" y="58318"/>
                </a:lnTo>
                <a:lnTo>
                  <a:pt x="711225" y="40093"/>
                </a:lnTo>
                <a:lnTo>
                  <a:pt x="702630" y="27838"/>
                </a:lnTo>
                <a:close/>
              </a:path>
              <a:path w="1139825" h="184150">
                <a:moveTo>
                  <a:pt x="945070" y="203"/>
                </a:moveTo>
                <a:lnTo>
                  <a:pt x="928204" y="203"/>
                </a:lnTo>
                <a:lnTo>
                  <a:pt x="928204" y="108915"/>
                </a:lnTo>
                <a:lnTo>
                  <a:pt x="945070" y="108915"/>
                </a:lnTo>
                <a:lnTo>
                  <a:pt x="945070" y="80670"/>
                </a:lnTo>
                <a:lnTo>
                  <a:pt x="939990" y="80670"/>
                </a:lnTo>
                <a:lnTo>
                  <a:pt x="939990" y="66649"/>
                </a:lnTo>
                <a:lnTo>
                  <a:pt x="945070" y="66649"/>
                </a:lnTo>
                <a:lnTo>
                  <a:pt x="945070" y="41655"/>
                </a:lnTo>
                <a:lnTo>
                  <a:pt x="939990" y="41655"/>
                </a:lnTo>
                <a:lnTo>
                  <a:pt x="939990" y="27635"/>
                </a:lnTo>
                <a:lnTo>
                  <a:pt x="945070" y="27635"/>
                </a:lnTo>
                <a:lnTo>
                  <a:pt x="945070" y="203"/>
                </a:lnTo>
                <a:close/>
              </a:path>
              <a:path w="1139825" h="184150">
                <a:moveTo>
                  <a:pt x="945070" y="66649"/>
                </a:moveTo>
                <a:lnTo>
                  <a:pt x="939990" y="66649"/>
                </a:lnTo>
                <a:lnTo>
                  <a:pt x="939990" y="80670"/>
                </a:lnTo>
                <a:lnTo>
                  <a:pt x="945070" y="80670"/>
                </a:lnTo>
                <a:lnTo>
                  <a:pt x="945070" y="66649"/>
                </a:lnTo>
                <a:close/>
              </a:path>
              <a:path w="1139825" h="184150">
                <a:moveTo>
                  <a:pt x="971892" y="66649"/>
                </a:moveTo>
                <a:lnTo>
                  <a:pt x="945070" y="66649"/>
                </a:lnTo>
                <a:lnTo>
                  <a:pt x="945070" y="80670"/>
                </a:lnTo>
                <a:lnTo>
                  <a:pt x="971892" y="80670"/>
                </a:lnTo>
                <a:lnTo>
                  <a:pt x="971892" y="66649"/>
                </a:lnTo>
                <a:close/>
              </a:path>
              <a:path w="1139825" h="184150">
                <a:moveTo>
                  <a:pt x="945070" y="27635"/>
                </a:moveTo>
                <a:lnTo>
                  <a:pt x="939990" y="27635"/>
                </a:lnTo>
                <a:lnTo>
                  <a:pt x="939990" y="41655"/>
                </a:lnTo>
                <a:lnTo>
                  <a:pt x="945070" y="41655"/>
                </a:lnTo>
                <a:lnTo>
                  <a:pt x="945070" y="27635"/>
                </a:lnTo>
                <a:close/>
              </a:path>
              <a:path w="1139825" h="184150">
                <a:moveTo>
                  <a:pt x="971892" y="27635"/>
                </a:moveTo>
                <a:lnTo>
                  <a:pt x="945070" y="27635"/>
                </a:lnTo>
                <a:lnTo>
                  <a:pt x="945070" y="41655"/>
                </a:lnTo>
                <a:lnTo>
                  <a:pt x="971892" y="41655"/>
                </a:lnTo>
                <a:lnTo>
                  <a:pt x="971892" y="27635"/>
                </a:lnTo>
                <a:close/>
              </a:path>
              <a:path w="1139825" h="184150">
                <a:moveTo>
                  <a:pt x="853833" y="10972"/>
                </a:moveTo>
                <a:lnTo>
                  <a:pt x="834682" y="14166"/>
                </a:lnTo>
                <a:lnTo>
                  <a:pt x="819492" y="23113"/>
                </a:lnTo>
                <a:lnTo>
                  <a:pt x="809485" y="36861"/>
                </a:lnTo>
                <a:lnTo>
                  <a:pt x="805878" y="54457"/>
                </a:lnTo>
                <a:lnTo>
                  <a:pt x="809485" y="71904"/>
                </a:lnTo>
                <a:lnTo>
                  <a:pt x="819492" y="85521"/>
                </a:lnTo>
                <a:lnTo>
                  <a:pt x="834682" y="94376"/>
                </a:lnTo>
                <a:lnTo>
                  <a:pt x="853833" y="97535"/>
                </a:lnTo>
                <a:lnTo>
                  <a:pt x="872985" y="94376"/>
                </a:lnTo>
                <a:lnTo>
                  <a:pt x="888174" y="85521"/>
                </a:lnTo>
                <a:lnTo>
                  <a:pt x="889649" y="83515"/>
                </a:lnTo>
                <a:lnTo>
                  <a:pt x="853833" y="83515"/>
                </a:lnTo>
                <a:lnTo>
                  <a:pt x="841197" y="81403"/>
                </a:lnTo>
                <a:lnTo>
                  <a:pt x="831227" y="75463"/>
                </a:lnTo>
                <a:lnTo>
                  <a:pt x="824687" y="66284"/>
                </a:lnTo>
                <a:lnTo>
                  <a:pt x="822337" y="54457"/>
                </a:lnTo>
                <a:lnTo>
                  <a:pt x="824687" y="42598"/>
                </a:lnTo>
                <a:lnTo>
                  <a:pt x="831227" y="33350"/>
                </a:lnTo>
                <a:lnTo>
                  <a:pt x="841197" y="27339"/>
                </a:lnTo>
                <a:lnTo>
                  <a:pt x="853833" y="25196"/>
                </a:lnTo>
                <a:lnTo>
                  <a:pt x="889690" y="25196"/>
                </a:lnTo>
                <a:lnTo>
                  <a:pt x="888174" y="23113"/>
                </a:lnTo>
                <a:lnTo>
                  <a:pt x="872985" y="14166"/>
                </a:lnTo>
                <a:lnTo>
                  <a:pt x="853833" y="10972"/>
                </a:lnTo>
                <a:close/>
              </a:path>
              <a:path w="1139825" h="184150">
                <a:moveTo>
                  <a:pt x="889690" y="25196"/>
                </a:moveTo>
                <a:lnTo>
                  <a:pt x="853833" y="25196"/>
                </a:lnTo>
                <a:lnTo>
                  <a:pt x="866470" y="27339"/>
                </a:lnTo>
                <a:lnTo>
                  <a:pt x="876439" y="33350"/>
                </a:lnTo>
                <a:lnTo>
                  <a:pt x="882980" y="42598"/>
                </a:lnTo>
                <a:lnTo>
                  <a:pt x="885329" y="54457"/>
                </a:lnTo>
                <a:lnTo>
                  <a:pt x="882980" y="66284"/>
                </a:lnTo>
                <a:lnTo>
                  <a:pt x="876439" y="75463"/>
                </a:lnTo>
                <a:lnTo>
                  <a:pt x="866470" y="81403"/>
                </a:lnTo>
                <a:lnTo>
                  <a:pt x="853833" y="83515"/>
                </a:lnTo>
                <a:lnTo>
                  <a:pt x="889649" y="83515"/>
                </a:lnTo>
                <a:lnTo>
                  <a:pt x="898182" y="71904"/>
                </a:lnTo>
                <a:lnTo>
                  <a:pt x="901788" y="54457"/>
                </a:lnTo>
                <a:lnTo>
                  <a:pt x="898182" y="36861"/>
                </a:lnTo>
                <a:lnTo>
                  <a:pt x="889690" y="25196"/>
                </a:lnTo>
                <a:close/>
              </a:path>
              <a:path w="1139825" h="184150">
                <a:moveTo>
                  <a:pt x="886548" y="114807"/>
                </a:moveTo>
                <a:lnTo>
                  <a:pt x="861345" y="117144"/>
                </a:lnTo>
                <a:lnTo>
                  <a:pt x="842352" y="123901"/>
                </a:lnTo>
                <a:lnTo>
                  <a:pt x="830370" y="134696"/>
                </a:lnTo>
                <a:lnTo>
                  <a:pt x="826198" y="149148"/>
                </a:lnTo>
                <a:lnTo>
                  <a:pt x="830370" y="163687"/>
                </a:lnTo>
                <a:lnTo>
                  <a:pt x="842352" y="174472"/>
                </a:lnTo>
                <a:lnTo>
                  <a:pt x="861345" y="181181"/>
                </a:lnTo>
                <a:lnTo>
                  <a:pt x="886548" y="183489"/>
                </a:lnTo>
                <a:lnTo>
                  <a:pt x="911752" y="181181"/>
                </a:lnTo>
                <a:lnTo>
                  <a:pt x="930744" y="174472"/>
                </a:lnTo>
                <a:lnTo>
                  <a:pt x="935626" y="170078"/>
                </a:lnTo>
                <a:lnTo>
                  <a:pt x="886548" y="170078"/>
                </a:lnTo>
                <a:lnTo>
                  <a:pt x="868203" y="168665"/>
                </a:lnTo>
                <a:lnTo>
                  <a:pt x="854392" y="164566"/>
                </a:lnTo>
                <a:lnTo>
                  <a:pt x="845686" y="157991"/>
                </a:lnTo>
                <a:lnTo>
                  <a:pt x="842657" y="149148"/>
                </a:lnTo>
                <a:lnTo>
                  <a:pt x="845686" y="140338"/>
                </a:lnTo>
                <a:lnTo>
                  <a:pt x="854392" y="133832"/>
                </a:lnTo>
                <a:lnTo>
                  <a:pt x="868203" y="129803"/>
                </a:lnTo>
                <a:lnTo>
                  <a:pt x="886548" y="128422"/>
                </a:lnTo>
                <a:lnTo>
                  <a:pt x="935763" y="128422"/>
                </a:lnTo>
                <a:lnTo>
                  <a:pt x="930744" y="123901"/>
                </a:lnTo>
                <a:lnTo>
                  <a:pt x="911752" y="117144"/>
                </a:lnTo>
                <a:lnTo>
                  <a:pt x="886548" y="114807"/>
                </a:lnTo>
                <a:close/>
              </a:path>
              <a:path w="1139825" h="184150">
                <a:moveTo>
                  <a:pt x="935763" y="128422"/>
                </a:moveTo>
                <a:lnTo>
                  <a:pt x="886548" y="128422"/>
                </a:lnTo>
                <a:lnTo>
                  <a:pt x="904894" y="129803"/>
                </a:lnTo>
                <a:lnTo>
                  <a:pt x="918705" y="133832"/>
                </a:lnTo>
                <a:lnTo>
                  <a:pt x="927411" y="140338"/>
                </a:lnTo>
                <a:lnTo>
                  <a:pt x="930440" y="149148"/>
                </a:lnTo>
                <a:lnTo>
                  <a:pt x="927411" y="157991"/>
                </a:lnTo>
                <a:lnTo>
                  <a:pt x="918705" y="164566"/>
                </a:lnTo>
                <a:lnTo>
                  <a:pt x="904894" y="168665"/>
                </a:lnTo>
                <a:lnTo>
                  <a:pt x="886548" y="170078"/>
                </a:lnTo>
                <a:lnTo>
                  <a:pt x="935626" y="170078"/>
                </a:lnTo>
                <a:lnTo>
                  <a:pt x="942727" y="163687"/>
                </a:lnTo>
                <a:lnTo>
                  <a:pt x="946899" y="149148"/>
                </a:lnTo>
                <a:lnTo>
                  <a:pt x="942727" y="134696"/>
                </a:lnTo>
                <a:lnTo>
                  <a:pt x="935763" y="128422"/>
                </a:lnTo>
                <a:close/>
              </a:path>
              <a:path w="1139825" h="184150">
                <a:moveTo>
                  <a:pt x="1040761" y="16052"/>
                </a:moveTo>
                <a:lnTo>
                  <a:pt x="1037917" y="16052"/>
                </a:lnTo>
                <a:lnTo>
                  <a:pt x="1037917" y="48971"/>
                </a:lnTo>
                <a:lnTo>
                  <a:pt x="1034030" y="74755"/>
                </a:lnTo>
                <a:lnTo>
                  <a:pt x="1023439" y="98577"/>
                </a:lnTo>
                <a:lnTo>
                  <a:pt x="1007741" y="118322"/>
                </a:lnTo>
                <a:lnTo>
                  <a:pt x="988539" y="131876"/>
                </a:lnTo>
                <a:lnTo>
                  <a:pt x="998902" y="145694"/>
                </a:lnTo>
                <a:lnTo>
                  <a:pt x="1019844" y="130095"/>
                </a:lnTo>
                <a:lnTo>
                  <a:pt x="1036596" y="107467"/>
                </a:lnTo>
                <a:lnTo>
                  <a:pt x="1046507" y="82766"/>
                </a:lnTo>
                <a:lnTo>
                  <a:pt x="1044816" y="78717"/>
                </a:lnTo>
                <a:lnTo>
                  <a:pt x="1040761" y="48971"/>
                </a:lnTo>
                <a:lnTo>
                  <a:pt x="1040761" y="16052"/>
                </a:lnTo>
                <a:close/>
              </a:path>
              <a:path w="1139825" h="184150">
                <a:moveTo>
                  <a:pt x="1054579" y="16052"/>
                </a:moveTo>
                <a:lnTo>
                  <a:pt x="1051734" y="16052"/>
                </a:lnTo>
                <a:lnTo>
                  <a:pt x="1051734" y="48971"/>
                </a:lnTo>
                <a:lnTo>
                  <a:pt x="1047708" y="79771"/>
                </a:lnTo>
                <a:lnTo>
                  <a:pt x="1046507" y="82766"/>
                </a:lnTo>
                <a:lnTo>
                  <a:pt x="1055976" y="105435"/>
                </a:lnTo>
                <a:lnTo>
                  <a:pt x="1072737" y="127238"/>
                </a:lnTo>
                <a:lnTo>
                  <a:pt x="1093593" y="142240"/>
                </a:lnTo>
                <a:lnTo>
                  <a:pt x="1103753" y="128828"/>
                </a:lnTo>
                <a:lnTo>
                  <a:pt x="1084583" y="115750"/>
                </a:lnTo>
                <a:lnTo>
                  <a:pt x="1068955" y="96748"/>
                </a:lnTo>
                <a:lnTo>
                  <a:pt x="1058433" y="73821"/>
                </a:lnTo>
                <a:lnTo>
                  <a:pt x="1054579" y="48971"/>
                </a:lnTo>
                <a:lnTo>
                  <a:pt x="1054579" y="16052"/>
                </a:lnTo>
                <a:close/>
              </a:path>
              <a:path w="1139825" h="184150">
                <a:moveTo>
                  <a:pt x="1051734" y="16052"/>
                </a:moveTo>
                <a:lnTo>
                  <a:pt x="1040761" y="16052"/>
                </a:lnTo>
                <a:lnTo>
                  <a:pt x="1040761" y="48971"/>
                </a:lnTo>
                <a:lnTo>
                  <a:pt x="1044816" y="78717"/>
                </a:lnTo>
                <a:lnTo>
                  <a:pt x="1046507" y="82766"/>
                </a:lnTo>
                <a:lnTo>
                  <a:pt x="1047708" y="79771"/>
                </a:lnTo>
                <a:lnTo>
                  <a:pt x="1051734" y="48971"/>
                </a:lnTo>
                <a:lnTo>
                  <a:pt x="1051734" y="16052"/>
                </a:lnTo>
                <a:close/>
              </a:path>
              <a:path w="1139825" h="184150">
                <a:moveTo>
                  <a:pt x="1139720" y="0"/>
                </a:moveTo>
                <a:lnTo>
                  <a:pt x="1122854" y="0"/>
                </a:lnTo>
                <a:lnTo>
                  <a:pt x="1122854" y="184099"/>
                </a:lnTo>
                <a:lnTo>
                  <a:pt x="1139720" y="184099"/>
                </a:lnTo>
                <a:lnTo>
                  <a:pt x="1139720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5731191" y="13649757"/>
            <a:ext cx="710565" cy="184150"/>
          </a:xfrm>
          <a:custGeom>
            <a:avLst/>
            <a:gdLst/>
            <a:ahLst/>
            <a:cxnLst/>
            <a:rect l="l" t="t" r="r" b="b"/>
            <a:pathLst>
              <a:path w="710564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10564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10564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10564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10564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10564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10564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10564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10564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10564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10564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10564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10564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10564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10564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10564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10564" h="184150">
                <a:moveTo>
                  <a:pt x="414902" y="9550"/>
                </a:moveTo>
                <a:lnTo>
                  <a:pt x="411854" y="9550"/>
                </a:lnTo>
                <a:lnTo>
                  <a:pt x="411854" y="28244"/>
                </a:lnTo>
                <a:lnTo>
                  <a:pt x="408628" y="48488"/>
                </a:lnTo>
                <a:lnTo>
                  <a:pt x="399459" y="66446"/>
                </a:lnTo>
                <a:lnTo>
                  <a:pt x="385108" y="81051"/>
                </a:lnTo>
                <a:lnTo>
                  <a:pt x="366337" y="91236"/>
                </a:lnTo>
                <a:lnTo>
                  <a:pt x="375278" y="104851"/>
                </a:lnTo>
                <a:lnTo>
                  <a:pt x="396128" y="92795"/>
                </a:lnTo>
                <a:lnTo>
                  <a:pt x="412083" y="75311"/>
                </a:lnTo>
                <a:lnTo>
                  <a:pt x="420742" y="56751"/>
                </a:lnTo>
                <a:lnTo>
                  <a:pt x="418506" y="52333"/>
                </a:lnTo>
                <a:lnTo>
                  <a:pt x="414902" y="29464"/>
                </a:lnTo>
                <a:lnTo>
                  <a:pt x="414902" y="9550"/>
                </a:lnTo>
                <a:close/>
              </a:path>
              <a:path w="710564" h="184150">
                <a:moveTo>
                  <a:pt x="428720" y="9550"/>
                </a:moveTo>
                <a:lnTo>
                  <a:pt x="425875" y="9550"/>
                </a:lnTo>
                <a:lnTo>
                  <a:pt x="425875" y="28244"/>
                </a:lnTo>
                <a:lnTo>
                  <a:pt x="422284" y="53444"/>
                </a:lnTo>
                <a:lnTo>
                  <a:pt x="420742" y="56751"/>
                </a:lnTo>
                <a:lnTo>
                  <a:pt x="428644" y="72364"/>
                </a:lnTo>
                <a:lnTo>
                  <a:pt x="444306" y="88471"/>
                </a:lnTo>
                <a:lnTo>
                  <a:pt x="464483" y="99568"/>
                </a:lnTo>
                <a:lnTo>
                  <a:pt x="473424" y="86360"/>
                </a:lnTo>
                <a:lnTo>
                  <a:pt x="455294" y="77098"/>
                </a:lnTo>
                <a:lnTo>
                  <a:pt x="441166" y="63779"/>
                </a:lnTo>
                <a:lnTo>
                  <a:pt x="431990" y="47526"/>
                </a:lnTo>
                <a:lnTo>
                  <a:pt x="428720" y="29464"/>
                </a:lnTo>
                <a:lnTo>
                  <a:pt x="428720" y="9550"/>
                </a:lnTo>
                <a:close/>
              </a:path>
              <a:path w="710564" h="184150">
                <a:moveTo>
                  <a:pt x="425875" y="9550"/>
                </a:moveTo>
                <a:lnTo>
                  <a:pt x="414902" y="9550"/>
                </a:lnTo>
                <a:lnTo>
                  <a:pt x="414902" y="29464"/>
                </a:lnTo>
                <a:lnTo>
                  <a:pt x="418506" y="52333"/>
                </a:lnTo>
                <a:lnTo>
                  <a:pt x="420742" y="56751"/>
                </a:lnTo>
                <a:lnTo>
                  <a:pt x="422284" y="53444"/>
                </a:lnTo>
                <a:lnTo>
                  <a:pt x="425875" y="28244"/>
                </a:lnTo>
                <a:lnTo>
                  <a:pt x="425875" y="9550"/>
                </a:lnTo>
                <a:close/>
              </a:path>
              <a:path w="710564" h="184150">
                <a:moveTo>
                  <a:pt x="509797" y="0"/>
                </a:moveTo>
                <a:lnTo>
                  <a:pt x="492931" y="0"/>
                </a:lnTo>
                <a:lnTo>
                  <a:pt x="492931" y="111353"/>
                </a:lnTo>
                <a:lnTo>
                  <a:pt x="509797" y="111353"/>
                </a:lnTo>
                <a:lnTo>
                  <a:pt x="509797" y="61569"/>
                </a:lnTo>
                <a:lnTo>
                  <a:pt x="505123" y="61569"/>
                </a:lnTo>
                <a:lnTo>
                  <a:pt x="505123" y="47345"/>
                </a:lnTo>
                <a:lnTo>
                  <a:pt x="509797" y="47345"/>
                </a:lnTo>
                <a:lnTo>
                  <a:pt x="509797" y="0"/>
                </a:lnTo>
                <a:close/>
              </a:path>
              <a:path w="710564" h="184150">
                <a:moveTo>
                  <a:pt x="509797" y="47345"/>
                </a:moveTo>
                <a:lnTo>
                  <a:pt x="505123" y="47345"/>
                </a:lnTo>
                <a:lnTo>
                  <a:pt x="505123" y="61569"/>
                </a:lnTo>
                <a:lnTo>
                  <a:pt x="509797" y="61569"/>
                </a:lnTo>
                <a:lnTo>
                  <a:pt x="509797" y="47345"/>
                </a:lnTo>
                <a:close/>
              </a:path>
              <a:path w="710564" h="184150">
                <a:moveTo>
                  <a:pt x="537025" y="47345"/>
                </a:moveTo>
                <a:lnTo>
                  <a:pt x="509797" y="47345"/>
                </a:lnTo>
                <a:lnTo>
                  <a:pt x="509797" y="61569"/>
                </a:lnTo>
                <a:lnTo>
                  <a:pt x="537025" y="61569"/>
                </a:lnTo>
                <a:lnTo>
                  <a:pt x="537025" y="47345"/>
                </a:lnTo>
                <a:close/>
              </a:path>
              <a:path w="710564" h="184150">
                <a:moveTo>
                  <a:pt x="451275" y="116433"/>
                </a:moveTo>
                <a:lnTo>
                  <a:pt x="425986" y="118700"/>
                </a:lnTo>
                <a:lnTo>
                  <a:pt x="407003" y="125272"/>
                </a:lnTo>
                <a:lnTo>
                  <a:pt x="395068" y="135807"/>
                </a:lnTo>
                <a:lnTo>
                  <a:pt x="390925" y="149961"/>
                </a:lnTo>
                <a:lnTo>
                  <a:pt x="395068" y="164084"/>
                </a:lnTo>
                <a:lnTo>
                  <a:pt x="407003" y="174548"/>
                </a:lnTo>
                <a:lnTo>
                  <a:pt x="425986" y="181051"/>
                </a:lnTo>
                <a:lnTo>
                  <a:pt x="451275" y="183286"/>
                </a:lnTo>
                <a:lnTo>
                  <a:pt x="476564" y="181051"/>
                </a:lnTo>
                <a:lnTo>
                  <a:pt x="495547" y="174548"/>
                </a:lnTo>
                <a:lnTo>
                  <a:pt x="500646" y="170078"/>
                </a:lnTo>
                <a:lnTo>
                  <a:pt x="451275" y="170078"/>
                </a:lnTo>
                <a:lnTo>
                  <a:pt x="432930" y="168735"/>
                </a:lnTo>
                <a:lnTo>
                  <a:pt x="419119" y="164820"/>
                </a:lnTo>
                <a:lnTo>
                  <a:pt x="410413" y="158505"/>
                </a:lnTo>
                <a:lnTo>
                  <a:pt x="407384" y="149961"/>
                </a:lnTo>
                <a:lnTo>
                  <a:pt x="410413" y="141417"/>
                </a:lnTo>
                <a:lnTo>
                  <a:pt x="419119" y="135102"/>
                </a:lnTo>
                <a:lnTo>
                  <a:pt x="432930" y="131187"/>
                </a:lnTo>
                <a:lnTo>
                  <a:pt x="451275" y="129844"/>
                </a:lnTo>
                <a:lnTo>
                  <a:pt x="500727" y="129844"/>
                </a:lnTo>
                <a:lnTo>
                  <a:pt x="495547" y="125272"/>
                </a:lnTo>
                <a:lnTo>
                  <a:pt x="476564" y="118700"/>
                </a:lnTo>
                <a:lnTo>
                  <a:pt x="451275" y="116433"/>
                </a:lnTo>
                <a:close/>
              </a:path>
              <a:path w="710564" h="184150">
                <a:moveTo>
                  <a:pt x="500727" y="129844"/>
                </a:moveTo>
                <a:lnTo>
                  <a:pt x="451275" y="129844"/>
                </a:lnTo>
                <a:lnTo>
                  <a:pt x="469620" y="131187"/>
                </a:lnTo>
                <a:lnTo>
                  <a:pt x="483431" y="135102"/>
                </a:lnTo>
                <a:lnTo>
                  <a:pt x="492137" y="141417"/>
                </a:lnTo>
                <a:lnTo>
                  <a:pt x="495166" y="149961"/>
                </a:lnTo>
                <a:lnTo>
                  <a:pt x="492137" y="158505"/>
                </a:lnTo>
                <a:lnTo>
                  <a:pt x="483431" y="164820"/>
                </a:lnTo>
                <a:lnTo>
                  <a:pt x="469620" y="168735"/>
                </a:lnTo>
                <a:lnTo>
                  <a:pt x="451275" y="170078"/>
                </a:lnTo>
                <a:lnTo>
                  <a:pt x="500646" y="170078"/>
                </a:lnTo>
                <a:lnTo>
                  <a:pt x="507482" y="164084"/>
                </a:lnTo>
                <a:lnTo>
                  <a:pt x="511625" y="149961"/>
                </a:lnTo>
                <a:lnTo>
                  <a:pt x="507482" y="135807"/>
                </a:lnTo>
                <a:lnTo>
                  <a:pt x="500727" y="129844"/>
                </a:lnTo>
                <a:close/>
              </a:path>
              <a:path w="710564" h="184150">
                <a:moveTo>
                  <a:pt x="633733" y="20929"/>
                </a:moveTo>
                <a:lnTo>
                  <a:pt x="561393" y="20929"/>
                </a:lnTo>
                <a:lnTo>
                  <a:pt x="561393" y="138379"/>
                </a:lnTo>
                <a:lnTo>
                  <a:pt x="573382" y="138379"/>
                </a:lnTo>
                <a:lnTo>
                  <a:pt x="593544" y="138217"/>
                </a:lnTo>
                <a:lnTo>
                  <a:pt x="610771" y="137541"/>
                </a:lnTo>
                <a:lnTo>
                  <a:pt x="626475" y="136064"/>
                </a:lnTo>
                <a:lnTo>
                  <a:pt x="642064" y="133502"/>
                </a:lnTo>
                <a:lnTo>
                  <a:pt x="641534" y="129438"/>
                </a:lnTo>
                <a:lnTo>
                  <a:pt x="577446" y="129438"/>
                </a:lnTo>
                <a:lnTo>
                  <a:pt x="577446" y="124155"/>
                </a:lnTo>
                <a:lnTo>
                  <a:pt x="573382" y="124155"/>
                </a:lnTo>
                <a:lnTo>
                  <a:pt x="577446" y="124122"/>
                </a:lnTo>
                <a:lnTo>
                  <a:pt x="577446" y="83108"/>
                </a:lnTo>
                <a:lnTo>
                  <a:pt x="572570" y="83108"/>
                </a:lnTo>
                <a:lnTo>
                  <a:pt x="572570" y="69494"/>
                </a:lnTo>
                <a:lnTo>
                  <a:pt x="577446" y="69494"/>
                </a:lnTo>
                <a:lnTo>
                  <a:pt x="577446" y="34747"/>
                </a:lnTo>
                <a:lnTo>
                  <a:pt x="633733" y="34747"/>
                </a:lnTo>
                <a:lnTo>
                  <a:pt x="633733" y="20929"/>
                </a:lnTo>
                <a:close/>
              </a:path>
              <a:path w="710564" h="184150">
                <a:moveTo>
                  <a:pt x="640235" y="119481"/>
                </a:moveTo>
                <a:lnTo>
                  <a:pt x="625217" y="121926"/>
                </a:lnTo>
                <a:lnTo>
                  <a:pt x="610009" y="123342"/>
                </a:lnTo>
                <a:lnTo>
                  <a:pt x="593201" y="123996"/>
                </a:lnTo>
                <a:lnTo>
                  <a:pt x="577446" y="124122"/>
                </a:lnTo>
                <a:lnTo>
                  <a:pt x="577446" y="129438"/>
                </a:lnTo>
                <a:lnTo>
                  <a:pt x="641534" y="129438"/>
                </a:lnTo>
                <a:lnTo>
                  <a:pt x="640235" y="119481"/>
                </a:lnTo>
                <a:close/>
              </a:path>
              <a:path w="710564" h="184150">
                <a:moveTo>
                  <a:pt x="577446" y="124122"/>
                </a:moveTo>
                <a:lnTo>
                  <a:pt x="573382" y="124155"/>
                </a:lnTo>
                <a:lnTo>
                  <a:pt x="577446" y="124155"/>
                </a:lnTo>
                <a:close/>
              </a:path>
              <a:path w="710564" h="184150">
                <a:moveTo>
                  <a:pt x="577446" y="69494"/>
                </a:moveTo>
                <a:lnTo>
                  <a:pt x="572570" y="69494"/>
                </a:lnTo>
                <a:lnTo>
                  <a:pt x="572570" y="83108"/>
                </a:lnTo>
                <a:lnTo>
                  <a:pt x="577446" y="83108"/>
                </a:lnTo>
                <a:lnTo>
                  <a:pt x="577446" y="69494"/>
                </a:lnTo>
                <a:close/>
              </a:path>
              <a:path w="710564" h="184150">
                <a:moveTo>
                  <a:pt x="630888" y="69494"/>
                </a:moveTo>
                <a:lnTo>
                  <a:pt x="577446" y="69494"/>
                </a:lnTo>
                <a:lnTo>
                  <a:pt x="577446" y="83108"/>
                </a:lnTo>
                <a:lnTo>
                  <a:pt x="630888" y="83108"/>
                </a:lnTo>
                <a:lnTo>
                  <a:pt x="630888" y="69494"/>
                </a:lnTo>
                <a:close/>
              </a:path>
              <a:path w="710564" h="184150">
                <a:moveTo>
                  <a:pt x="710339" y="0"/>
                </a:moveTo>
                <a:lnTo>
                  <a:pt x="694083" y="0"/>
                </a:lnTo>
                <a:lnTo>
                  <a:pt x="694083" y="183692"/>
                </a:lnTo>
                <a:lnTo>
                  <a:pt x="710339" y="183692"/>
                </a:lnTo>
                <a:lnTo>
                  <a:pt x="710339" y="87579"/>
                </a:lnTo>
                <a:lnTo>
                  <a:pt x="700179" y="87579"/>
                </a:lnTo>
                <a:lnTo>
                  <a:pt x="700179" y="73558"/>
                </a:lnTo>
                <a:lnTo>
                  <a:pt x="710339" y="73558"/>
                </a:lnTo>
                <a:lnTo>
                  <a:pt x="710339" y="0"/>
                </a:lnTo>
                <a:close/>
              </a:path>
              <a:path w="710564" h="184150">
                <a:moveTo>
                  <a:pt x="669699" y="3860"/>
                </a:moveTo>
                <a:lnTo>
                  <a:pt x="653646" y="3860"/>
                </a:lnTo>
                <a:lnTo>
                  <a:pt x="653646" y="174548"/>
                </a:lnTo>
                <a:lnTo>
                  <a:pt x="669699" y="174548"/>
                </a:lnTo>
                <a:lnTo>
                  <a:pt x="669699" y="87579"/>
                </a:lnTo>
                <a:lnTo>
                  <a:pt x="665025" y="87579"/>
                </a:lnTo>
                <a:lnTo>
                  <a:pt x="665025" y="73558"/>
                </a:lnTo>
                <a:lnTo>
                  <a:pt x="669699" y="73558"/>
                </a:lnTo>
                <a:lnTo>
                  <a:pt x="669699" y="3860"/>
                </a:lnTo>
                <a:close/>
              </a:path>
              <a:path w="710564" h="184150">
                <a:moveTo>
                  <a:pt x="669699" y="73558"/>
                </a:moveTo>
                <a:lnTo>
                  <a:pt x="665025" y="73558"/>
                </a:lnTo>
                <a:lnTo>
                  <a:pt x="665025" y="87579"/>
                </a:lnTo>
                <a:lnTo>
                  <a:pt x="669699" y="87579"/>
                </a:lnTo>
                <a:lnTo>
                  <a:pt x="669699" y="73558"/>
                </a:lnTo>
                <a:close/>
              </a:path>
              <a:path w="710564" h="184150">
                <a:moveTo>
                  <a:pt x="694083" y="73558"/>
                </a:moveTo>
                <a:lnTo>
                  <a:pt x="669699" y="73558"/>
                </a:lnTo>
                <a:lnTo>
                  <a:pt x="669699" y="87579"/>
                </a:lnTo>
                <a:lnTo>
                  <a:pt x="694083" y="87579"/>
                </a:lnTo>
                <a:lnTo>
                  <a:pt x="694083" y="73558"/>
                </a:lnTo>
                <a:close/>
              </a:path>
              <a:path w="710564" h="184150">
                <a:moveTo>
                  <a:pt x="710339" y="73558"/>
                </a:moveTo>
                <a:lnTo>
                  <a:pt x="700179" y="73558"/>
                </a:lnTo>
                <a:lnTo>
                  <a:pt x="700179" y="87579"/>
                </a:lnTo>
                <a:lnTo>
                  <a:pt x="710339" y="87579"/>
                </a:lnTo>
                <a:lnTo>
                  <a:pt x="710339" y="73558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56095" y="7261452"/>
            <a:ext cx="2578773" cy="184099"/>
          </a:xfrm>
          <a:prstGeom prst="rect">
            <a:avLst/>
          </a:prstGeom>
        </p:spPr>
      </p:pic>
      <p:sp>
        <p:nvSpPr>
          <p:cNvPr id="77" name="object 77" descr=""/>
          <p:cNvSpPr/>
          <p:nvPr/>
        </p:nvSpPr>
        <p:spPr>
          <a:xfrm>
            <a:off x="6760362" y="13649757"/>
            <a:ext cx="533400" cy="184150"/>
          </a:xfrm>
          <a:custGeom>
            <a:avLst/>
            <a:gdLst/>
            <a:ahLst/>
            <a:cxnLst/>
            <a:rect l="l" t="t" r="r" b="b"/>
            <a:pathLst>
              <a:path w="533400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533400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533400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533400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533400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533400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533400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533400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533400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533400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533400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533400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533400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533400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533400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533400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533400" h="184150">
                <a:moveTo>
                  <a:pt x="441725" y="119543"/>
                </a:moveTo>
                <a:lnTo>
                  <a:pt x="423583" y="121005"/>
                </a:lnTo>
                <a:lnTo>
                  <a:pt x="403777" y="127254"/>
                </a:lnTo>
                <a:lnTo>
                  <a:pt x="391363" y="137388"/>
                </a:lnTo>
                <a:lnTo>
                  <a:pt x="387064" y="151180"/>
                </a:lnTo>
                <a:lnTo>
                  <a:pt x="391363" y="164855"/>
                </a:lnTo>
                <a:lnTo>
                  <a:pt x="403777" y="174929"/>
                </a:lnTo>
                <a:lnTo>
                  <a:pt x="423583" y="181155"/>
                </a:lnTo>
                <a:lnTo>
                  <a:pt x="450056" y="183286"/>
                </a:lnTo>
                <a:lnTo>
                  <a:pt x="476529" y="181155"/>
                </a:lnTo>
                <a:lnTo>
                  <a:pt x="496335" y="174929"/>
                </a:lnTo>
                <a:lnTo>
                  <a:pt x="502062" y="170281"/>
                </a:lnTo>
                <a:lnTo>
                  <a:pt x="450056" y="170281"/>
                </a:lnTo>
                <a:lnTo>
                  <a:pt x="430793" y="169011"/>
                </a:lnTo>
                <a:lnTo>
                  <a:pt x="416350" y="165303"/>
                </a:lnTo>
                <a:lnTo>
                  <a:pt x="407279" y="159308"/>
                </a:lnTo>
                <a:lnTo>
                  <a:pt x="404133" y="151180"/>
                </a:lnTo>
                <a:lnTo>
                  <a:pt x="407279" y="142935"/>
                </a:lnTo>
                <a:lnTo>
                  <a:pt x="416350" y="136880"/>
                </a:lnTo>
                <a:lnTo>
                  <a:pt x="430793" y="133149"/>
                </a:lnTo>
                <a:lnTo>
                  <a:pt x="450056" y="131876"/>
                </a:lnTo>
                <a:lnTo>
                  <a:pt x="501997" y="131876"/>
                </a:lnTo>
                <a:lnTo>
                  <a:pt x="496335" y="127254"/>
                </a:lnTo>
                <a:lnTo>
                  <a:pt x="485868" y="123952"/>
                </a:lnTo>
                <a:lnTo>
                  <a:pt x="441725" y="123952"/>
                </a:lnTo>
                <a:lnTo>
                  <a:pt x="441725" y="119543"/>
                </a:lnTo>
                <a:close/>
              </a:path>
              <a:path w="533400" h="184150">
                <a:moveTo>
                  <a:pt x="501997" y="131876"/>
                </a:moveTo>
                <a:lnTo>
                  <a:pt x="450056" y="131876"/>
                </a:lnTo>
                <a:lnTo>
                  <a:pt x="469404" y="133149"/>
                </a:lnTo>
                <a:lnTo>
                  <a:pt x="483838" y="136880"/>
                </a:lnTo>
                <a:lnTo>
                  <a:pt x="492861" y="142935"/>
                </a:lnTo>
                <a:lnTo>
                  <a:pt x="495979" y="151180"/>
                </a:lnTo>
                <a:lnTo>
                  <a:pt x="492861" y="159308"/>
                </a:lnTo>
                <a:lnTo>
                  <a:pt x="483838" y="165303"/>
                </a:lnTo>
                <a:lnTo>
                  <a:pt x="469404" y="169011"/>
                </a:lnTo>
                <a:lnTo>
                  <a:pt x="450056" y="170281"/>
                </a:lnTo>
                <a:lnTo>
                  <a:pt x="502062" y="170281"/>
                </a:lnTo>
                <a:lnTo>
                  <a:pt x="508749" y="164855"/>
                </a:lnTo>
                <a:lnTo>
                  <a:pt x="513048" y="151180"/>
                </a:lnTo>
                <a:lnTo>
                  <a:pt x="508749" y="137388"/>
                </a:lnTo>
                <a:lnTo>
                  <a:pt x="501997" y="131876"/>
                </a:lnTo>
                <a:close/>
              </a:path>
              <a:path w="533400" h="184150">
                <a:moveTo>
                  <a:pt x="450056" y="118872"/>
                </a:moveTo>
                <a:lnTo>
                  <a:pt x="441725" y="119543"/>
                </a:lnTo>
                <a:lnTo>
                  <a:pt x="441725" y="123952"/>
                </a:lnTo>
                <a:lnTo>
                  <a:pt x="458590" y="123952"/>
                </a:lnTo>
                <a:lnTo>
                  <a:pt x="458590" y="119559"/>
                </a:lnTo>
                <a:lnTo>
                  <a:pt x="450056" y="118872"/>
                </a:lnTo>
                <a:close/>
              </a:path>
              <a:path w="533400" h="184150">
                <a:moveTo>
                  <a:pt x="458590" y="119559"/>
                </a:moveTo>
                <a:lnTo>
                  <a:pt x="458590" y="123952"/>
                </a:lnTo>
                <a:lnTo>
                  <a:pt x="485868" y="123952"/>
                </a:lnTo>
                <a:lnTo>
                  <a:pt x="476529" y="121005"/>
                </a:lnTo>
                <a:lnTo>
                  <a:pt x="458590" y="119559"/>
                </a:lnTo>
                <a:close/>
              </a:path>
              <a:path w="533400" h="184150">
                <a:moveTo>
                  <a:pt x="458590" y="118872"/>
                </a:moveTo>
                <a:lnTo>
                  <a:pt x="450056" y="118872"/>
                </a:lnTo>
                <a:lnTo>
                  <a:pt x="458590" y="119559"/>
                </a:lnTo>
                <a:lnTo>
                  <a:pt x="458590" y="118872"/>
                </a:lnTo>
                <a:close/>
              </a:path>
              <a:path w="533400" h="184150">
                <a:moveTo>
                  <a:pt x="458590" y="91846"/>
                </a:moveTo>
                <a:lnTo>
                  <a:pt x="441725" y="91846"/>
                </a:lnTo>
                <a:lnTo>
                  <a:pt x="441725" y="119543"/>
                </a:lnTo>
                <a:lnTo>
                  <a:pt x="450056" y="118872"/>
                </a:lnTo>
                <a:lnTo>
                  <a:pt x="458590" y="118872"/>
                </a:lnTo>
                <a:lnTo>
                  <a:pt x="458590" y="91846"/>
                </a:lnTo>
                <a:close/>
              </a:path>
              <a:path w="533400" h="184150">
                <a:moveTo>
                  <a:pt x="533165" y="85953"/>
                </a:moveTo>
                <a:lnTo>
                  <a:pt x="367150" y="85953"/>
                </a:lnTo>
                <a:lnTo>
                  <a:pt x="367150" y="99568"/>
                </a:lnTo>
                <a:lnTo>
                  <a:pt x="441725" y="99568"/>
                </a:lnTo>
                <a:lnTo>
                  <a:pt x="441725" y="91846"/>
                </a:lnTo>
                <a:lnTo>
                  <a:pt x="533165" y="91846"/>
                </a:lnTo>
                <a:lnTo>
                  <a:pt x="533165" y="85953"/>
                </a:lnTo>
                <a:close/>
              </a:path>
              <a:path w="533400" h="184150">
                <a:moveTo>
                  <a:pt x="533165" y="91846"/>
                </a:moveTo>
                <a:lnTo>
                  <a:pt x="458590" y="91846"/>
                </a:lnTo>
                <a:lnTo>
                  <a:pt x="458590" y="99568"/>
                </a:lnTo>
                <a:lnTo>
                  <a:pt x="533165" y="99568"/>
                </a:lnTo>
                <a:lnTo>
                  <a:pt x="533165" y="91846"/>
                </a:lnTo>
                <a:close/>
              </a:path>
              <a:path w="533400" h="184150">
                <a:moveTo>
                  <a:pt x="446398" y="15036"/>
                </a:moveTo>
                <a:lnTo>
                  <a:pt x="439286" y="15036"/>
                </a:lnTo>
                <a:lnTo>
                  <a:pt x="439286" y="20523"/>
                </a:lnTo>
                <a:lnTo>
                  <a:pt x="434105" y="35248"/>
                </a:lnTo>
                <a:lnTo>
                  <a:pt x="420236" y="47498"/>
                </a:lnTo>
                <a:lnTo>
                  <a:pt x="400196" y="56470"/>
                </a:lnTo>
                <a:lnTo>
                  <a:pt x="376497" y="61366"/>
                </a:lnTo>
                <a:lnTo>
                  <a:pt x="382593" y="74777"/>
                </a:lnTo>
                <a:lnTo>
                  <a:pt x="409832" y="68500"/>
                </a:lnTo>
                <a:lnTo>
                  <a:pt x="432708" y="57023"/>
                </a:lnTo>
                <a:lnTo>
                  <a:pt x="448459" y="40859"/>
                </a:lnTo>
                <a:lnTo>
                  <a:pt x="450350" y="34301"/>
                </a:lnTo>
                <a:lnTo>
                  <a:pt x="446398" y="20523"/>
                </a:lnTo>
                <a:lnTo>
                  <a:pt x="446398" y="15036"/>
                </a:lnTo>
                <a:close/>
              </a:path>
              <a:path w="533400" h="184150">
                <a:moveTo>
                  <a:pt x="461232" y="15036"/>
                </a:moveTo>
                <a:lnTo>
                  <a:pt x="454323" y="15036"/>
                </a:lnTo>
                <a:lnTo>
                  <a:pt x="454323" y="20523"/>
                </a:lnTo>
                <a:lnTo>
                  <a:pt x="450350" y="34301"/>
                </a:lnTo>
                <a:lnTo>
                  <a:pt x="452231" y="40859"/>
                </a:lnTo>
                <a:lnTo>
                  <a:pt x="467912" y="57023"/>
                </a:lnTo>
                <a:lnTo>
                  <a:pt x="490718" y="68500"/>
                </a:lnTo>
                <a:lnTo>
                  <a:pt x="517925" y="74777"/>
                </a:lnTo>
                <a:lnTo>
                  <a:pt x="524021" y="61366"/>
                </a:lnTo>
                <a:lnTo>
                  <a:pt x="500322" y="56470"/>
                </a:lnTo>
                <a:lnTo>
                  <a:pt x="480282" y="47498"/>
                </a:lnTo>
                <a:lnTo>
                  <a:pt x="466413" y="35248"/>
                </a:lnTo>
                <a:lnTo>
                  <a:pt x="461232" y="20523"/>
                </a:lnTo>
                <a:lnTo>
                  <a:pt x="461232" y="15036"/>
                </a:lnTo>
                <a:close/>
              </a:path>
              <a:path w="533400" h="184150">
                <a:moveTo>
                  <a:pt x="454323" y="15036"/>
                </a:moveTo>
                <a:lnTo>
                  <a:pt x="446398" y="15036"/>
                </a:lnTo>
                <a:lnTo>
                  <a:pt x="446398" y="20523"/>
                </a:lnTo>
                <a:lnTo>
                  <a:pt x="450350" y="34301"/>
                </a:lnTo>
                <a:lnTo>
                  <a:pt x="454323" y="20523"/>
                </a:lnTo>
                <a:lnTo>
                  <a:pt x="454323" y="15036"/>
                </a:lnTo>
                <a:close/>
              </a:path>
              <a:path w="533400" h="184150">
                <a:moveTo>
                  <a:pt x="518331" y="8331"/>
                </a:moveTo>
                <a:lnTo>
                  <a:pt x="382390" y="8331"/>
                </a:lnTo>
                <a:lnTo>
                  <a:pt x="382390" y="21945"/>
                </a:lnTo>
                <a:lnTo>
                  <a:pt x="438786" y="21945"/>
                </a:lnTo>
                <a:lnTo>
                  <a:pt x="439286" y="20523"/>
                </a:lnTo>
                <a:lnTo>
                  <a:pt x="439286" y="15036"/>
                </a:lnTo>
                <a:lnTo>
                  <a:pt x="518331" y="15036"/>
                </a:lnTo>
                <a:lnTo>
                  <a:pt x="518331" y="8331"/>
                </a:lnTo>
                <a:close/>
              </a:path>
              <a:path w="533400" h="184150">
                <a:moveTo>
                  <a:pt x="518331" y="15036"/>
                </a:moveTo>
                <a:lnTo>
                  <a:pt x="461232" y="15036"/>
                </a:lnTo>
                <a:lnTo>
                  <a:pt x="461232" y="20523"/>
                </a:lnTo>
                <a:lnTo>
                  <a:pt x="461732" y="21945"/>
                </a:lnTo>
                <a:lnTo>
                  <a:pt x="518331" y="21945"/>
                </a:lnTo>
                <a:lnTo>
                  <a:pt x="518331" y="1503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9975850" y="14154150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9" name="object 7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3934" y="7003472"/>
            <a:ext cx="73241" cy="184727"/>
          </a:xfrm>
          <a:prstGeom prst="rect">
            <a:avLst/>
          </a:prstGeom>
        </p:spPr>
      </p:pic>
      <p:sp>
        <p:nvSpPr>
          <p:cNvPr id="80" name="object 80" descr=""/>
          <p:cNvSpPr/>
          <p:nvPr/>
        </p:nvSpPr>
        <p:spPr>
          <a:xfrm>
            <a:off x="9986900" y="58420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9986900" y="61722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10284459" y="5915456"/>
            <a:ext cx="727075" cy="184150"/>
          </a:xfrm>
          <a:custGeom>
            <a:avLst/>
            <a:gdLst/>
            <a:ahLst/>
            <a:cxnLst/>
            <a:rect l="l" t="t" r="r" b="b"/>
            <a:pathLst>
              <a:path w="727075" h="184150">
                <a:moveTo>
                  <a:pt x="77825" y="18084"/>
                </a:moveTo>
                <a:lnTo>
                  <a:pt x="73558" y="18084"/>
                </a:lnTo>
                <a:lnTo>
                  <a:pt x="73558" y="25806"/>
                </a:lnTo>
                <a:lnTo>
                  <a:pt x="68132" y="43160"/>
                </a:lnTo>
                <a:lnTo>
                  <a:pt x="53771" y="58115"/>
                </a:lnTo>
                <a:lnTo>
                  <a:pt x="33353" y="69411"/>
                </a:lnTo>
                <a:lnTo>
                  <a:pt x="9753" y="75793"/>
                </a:lnTo>
                <a:lnTo>
                  <a:pt x="16256" y="89204"/>
                </a:lnTo>
                <a:lnTo>
                  <a:pt x="43097" y="81270"/>
                </a:lnTo>
                <a:lnTo>
                  <a:pt x="66090" y="67487"/>
                </a:lnTo>
                <a:lnTo>
                  <a:pt x="82149" y="48714"/>
                </a:lnTo>
                <a:lnTo>
                  <a:pt x="82994" y="45508"/>
                </a:lnTo>
                <a:lnTo>
                  <a:pt x="77825" y="25806"/>
                </a:lnTo>
                <a:lnTo>
                  <a:pt x="77825" y="18084"/>
                </a:lnTo>
                <a:close/>
              </a:path>
              <a:path w="727075" h="184150">
                <a:moveTo>
                  <a:pt x="92252" y="18084"/>
                </a:moveTo>
                <a:lnTo>
                  <a:pt x="88188" y="18084"/>
                </a:lnTo>
                <a:lnTo>
                  <a:pt x="88188" y="25806"/>
                </a:lnTo>
                <a:lnTo>
                  <a:pt x="82994" y="45508"/>
                </a:lnTo>
                <a:lnTo>
                  <a:pt x="83835" y="48714"/>
                </a:lnTo>
                <a:lnTo>
                  <a:pt x="99847" y="67487"/>
                </a:lnTo>
                <a:lnTo>
                  <a:pt x="122831" y="81270"/>
                </a:lnTo>
                <a:lnTo>
                  <a:pt x="149758" y="89204"/>
                </a:lnTo>
                <a:lnTo>
                  <a:pt x="156057" y="75793"/>
                </a:lnTo>
                <a:lnTo>
                  <a:pt x="132543" y="69411"/>
                </a:lnTo>
                <a:lnTo>
                  <a:pt x="112115" y="58115"/>
                </a:lnTo>
                <a:lnTo>
                  <a:pt x="97707" y="43160"/>
                </a:lnTo>
                <a:lnTo>
                  <a:pt x="92252" y="25806"/>
                </a:lnTo>
                <a:lnTo>
                  <a:pt x="92252" y="18084"/>
                </a:lnTo>
                <a:close/>
              </a:path>
              <a:path w="727075" h="184150">
                <a:moveTo>
                  <a:pt x="88188" y="18084"/>
                </a:moveTo>
                <a:lnTo>
                  <a:pt x="77825" y="18084"/>
                </a:lnTo>
                <a:lnTo>
                  <a:pt x="77825" y="25806"/>
                </a:lnTo>
                <a:lnTo>
                  <a:pt x="82994" y="45508"/>
                </a:lnTo>
                <a:lnTo>
                  <a:pt x="88188" y="25806"/>
                </a:lnTo>
                <a:lnTo>
                  <a:pt x="88188" y="18084"/>
                </a:lnTo>
                <a:close/>
              </a:path>
              <a:path w="727075" h="184150">
                <a:moveTo>
                  <a:pt x="149961" y="11379"/>
                </a:moveTo>
                <a:lnTo>
                  <a:pt x="15443" y="11379"/>
                </a:lnTo>
                <a:lnTo>
                  <a:pt x="15443" y="24993"/>
                </a:lnTo>
                <a:lnTo>
                  <a:pt x="73558" y="24993"/>
                </a:lnTo>
                <a:lnTo>
                  <a:pt x="73558" y="18084"/>
                </a:lnTo>
                <a:lnTo>
                  <a:pt x="149961" y="18084"/>
                </a:lnTo>
                <a:lnTo>
                  <a:pt x="149961" y="11379"/>
                </a:lnTo>
                <a:close/>
              </a:path>
              <a:path w="727075" h="184150">
                <a:moveTo>
                  <a:pt x="149961" y="18084"/>
                </a:moveTo>
                <a:lnTo>
                  <a:pt x="92252" y="18084"/>
                </a:lnTo>
                <a:lnTo>
                  <a:pt x="92252" y="24993"/>
                </a:lnTo>
                <a:lnTo>
                  <a:pt x="149961" y="24993"/>
                </a:lnTo>
                <a:lnTo>
                  <a:pt x="149961" y="18084"/>
                </a:lnTo>
                <a:close/>
              </a:path>
              <a:path w="727075" h="184150">
                <a:moveTo>
                  <a:pt x="90830" y="113588"/>
                </a:moveTo>
                <a:lnTo>
                  <a:pt x="74168" y="113588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588"/>
                </a:lnTo>
                <a:close/>
              </a:path>
              <a:path w="727075" h="184150">
                <a:moveTo>
                  <a:pt x="166014" y="104648"/>
                </a:moveTo>
                <a:lnTo>
                  <a:pt x="0" y="104648"/>
                </a:lnTo>
                <a:lnTo>
                  <a:pt x="0" y="118465"/>
                </a:lnTo>
                <a:lnTo>
                  <a:pt x="74168" y="118465"/>
                </a:lnTo>
                <a:lnTo>
                  <a:pt x="74168" y="113588"/>
                </a:lnTo>
                <a:lnTo>
                  <a:pt x="166014" y="113588"/>
                </a:lnTo>
                <a:lnTo>
                  <a:pt x="166014" y="104648"/>
                </a:lnTo>
                <a:close/>
              </a:path>
              <a:path w="727075" h="184150">
                <a:moveTo>
                  <a:pt x="166014" y="113588"/>
                </a:moveTo>
                <a:lnTo>
                  <a:pt x="90830" y="113588"/>
                </a:lnTo>
                <a:lnTo>
                  <a:pt x="90830" y="118465"/>
                </a:lnTo>
                <a:lnTo>
                  <a:pt x="166014" y="118465"/>
                </a:lnTo>
                <a:lnTo>
                  <a:pt x="166014" y="113588"/>
                </a:lnTo>
                <a:close/>
              </a:path>
              <a:path w="727075" h="184150">
                <a:moveTo>
                  <a:pt x="224520" y="127000"/>
                </a:moveTo>
                <a:lnTo>
                  <a:pt x="207857" y="127000"/>
                </a:lnTo>
                <a:lnTo>
                  <a:pt x="207857" y="179628"/>
                </a:lnTo>
                <a:lnTo>
                  <a:pt x="334654" y="179628"/>
                </a:lnTo>
                <a:lnTo>
                  <a:pt x="334654" y="170688"/>
                </a:lnTo>
                <a:lnTo>
                  <a:pt x="224520" y="170688"/>
                </a:lnTo>
                <a:lnTo>
                  <a:pt x="224520" y="127000"/>
                </a:lnTo>
                <a:close/>
              </a:path>
              <a:path w="727075" h="184150">
                <a:moveTo>
                  <a:pt x="334654" y="165811"/>
                </a:moveTo>
                <a:lnTo>
                  <a:pt x="224520" y="165811"/>
                </a:lnTo>
                <a:lnTo>
                  <a:pt x="224520" y="170688"/>
                </a:lnTo>
                <a:lnTo>
                  <a:pt x="334654" y="170688"/>
                </a:lnTo>
                <a:lnTo>
                  <a:pt x="334654" y="165811"/>
                </a:lnTo>
                <a:close/>
              </a:path>
              <a:path w="727075" h="184150">
                <a:moveTo>
                  <a:pt x="279587" y="102412"/>
                </a:moveTo>
                <a:lnTo>
                  <a:pt x="262721" y="102412"/>
                </a:lnTo>
                <a:lnTo>
                  <a:pt x="262721" y="144678"/>
                </a:lnTo>
                <a:lnTo>
                  <a:pt x="279587" y="144678"/>
                </a:lnTo>
                <a:lnTo>
                  <a:pt x="279587" y="102412"/>
                </a:lnTo>
                <a:close/>
              </a:path>
              <a:path w="727075" h="184150">
                <a:moveTo>
                  <a:pt x="353145" y="93878"/>
                </a:moveTo>
                <a:lnTo>
                  <a:pt x="186724" y="93878"/>
                </a:lnTo>
                <a:lnTo>
                  <a:pt x="186724" y="107696"/>
                </a:lnTo>
                <a:lnTo>
                  <a:pt x="262721" y="107696"/>
                </a:lnTo>
                <a:lnTo>
                  <a:pt x="262721" y="102412"/>
                </a:lnTo>
                <a:lnTo>
                  <a:pt x="353145" y="102412"/>
                </a:lnTo>
                <a:lnTo>
                  <a:pt x="353145" y="93878"/>
                </a:lnTo>
                <a:close/>
              </a:path>
              <a:path w="727075" h="184150">
                <a:moveTo>
                  <a:pt x="353145" y="102412"/>
                </a:moveTo>
                <a:lnTo>
                  <a:pt x="279587" y="102412"/>
                </a:lnTo>
                <a:lnTo>
                  <a:pt x="279587" y="107696"/>
                </a:lnTo>
                <a:lnTo>
                  <a:pt x="353145" y="107696"/>
                </a:lnTo>
                <a:lnTo>
                  <a:pt x="353145" y="102412"/>
                </a:lnTo>
                <a:close/>
              </a:path>
              <a:path w="727075" h="184150">
                <a:moveTo>
                  <a:pt x="331606" y="8534"/>
                </a:moveTo>
                <a:lnTo>
                  <a:pt x="208060" y="8534"/>
                </a:lnTo>
                <a:lnTo>
                  <a:pt x="208060" y="73152"/>
                </a:lnTo>
                <a:lnTo>
                  <a:pt x="331606" y="73152"/>
                </a:lnTo>
                <a:lnTo>
                  <a:pt x="331606" y="59537"/>
                </a:lnTo>
                <a:lnTo>
                  <a:pt x="224520" y="59537"/>
                </a:lnTo>
                <a:lnTo>
                  <a:pt x="224520" y="22148"/>
                </a:lnTo>
                <a:lnTo>
                  <a:pt x="331606" y="22148"/>
                </a:lnTo>
                <a:lnTo>
                  <a:pt x="331606" y="8534"/>
                </a:lnTo>
                <a:close/>
              </a:path>
              <a:path w="727075" h="184150">
                <a:moveTo>
                  <a:pt x="331606" y="22148"/>
                </a:moveTo>
                <a:lnTo>
                  <a:pt x="314944" y="22148"/>
                </a:lnTo>
                <a:lnTo>
                  <a:pt x="314944" y="59537"/>
                </a:lnTo>
                <a:lnTo>
                  <a:pt x="331606" y="59537"/>
                </a:lnTo>
                <a:lnTo>
                  <a:pt x="331606" y="22148"/>
                </a:lnTo>
                <a:close/>
              </a:path>
              <a:path w="727075" h="184150">
                <a:moveTo>
                  <a:pt x="529507" y="0"/>
                </a:moveTo>
                <a:lnTo>
                  <a:pt x="513251" y="0"/>
                </a:lnTo>
                <a:lnTo>
                  <a:pt x="513251" y="183692"/>
                </a:lnTo>
                <a:lnTo>
                  <a:pt x="529507" y="183692"/>
                </a:lnTo>
                <a:lnTo>
                  <a:pt x="529507" y="87579"/>
                </a:lnTo>
                <a:lnTo>
                  <a:pt x="518737" y="87579"/>
                </a:lnTo>
                <a:lnTo>
                  <a:pt x="518737" y="73761"/>
                </a:lnTo>
                <a:lnTo>
                  <a:pt x="529507" y="73761"/>
                </a:lnTo>
                <a:lnTo>
                  <a:pt x="529507" y="0"/>
                </a:lnTo>
                <a:close/>
              </a:path>
              <a:path w="727075" h="184150">
                <a:moveTo>
                  <a:pt x="488461" y="4876"/>
                </a:moveTo>
                <a:lnTo>
                  <a:pt x="472408" y="4876"/>
                </a:lnTo>
                <a:lnTo>
                  <a:pt x="472408" y="174752"/>
                </a:lnTo>
                <a:lnTo>
                  <a:pt x="488461" y="174752"/>
                </a:lnTo>
                <a:lnTo>
                  <a:pt x="488461" y="87579"/>
                </a:lnTo>
                <a:lnTo>
                  <a:pt x="483584" y="87579"/>
                </a:lnTo>
                <a:lnTo>
                  <a:pt x="483584" y="73761"/>
                </a:lnTo>
                <a:lnTo>
                  <a:pt x="488461" y="73761"/>
                </a:lnTo>
                <a:lnTo>
                  <a:pt x="488461" y="4876"/>
                </a:lnTo>
                <a:close/>
              </a:path>
              <a:path w="727075" h="184150">
                <a:moveTo>
                  <a:pt x="488461" y="73761"/>
                </a:moveTo>
                <a:lnTo>
                  <a:pt x="483584" y="73761"/>
                </a:lnTo>
                <a:lnTo>
                  <a:pt x="483584" y="87579"/>
                </a:lnTo>
                <a:lnTo>
                  <a:pt x="488461" y="87579"/>
                </a:lnTo>
                <a:lnTo>
                  <a:pt x="488461" y="73761"/>
                </a:lnTo>
                <a:close/>
              </a:path>
              <a:path w="727075" h="184150">
                <a:moveTo>
                  <a:pt x="513251" y="73761"/>
                </a:moveTo>
                <a:lnTo>
                  <a:pt x="488461" y="73761"/>
                </a:lnTo>
                <a:lnTo>
                  <a:pt x="488461" y="87579"/>
                </a:lnTo>
                <a:lnTo>
                  <a:pt x="513251" y="87579"/>
                </a:lnTo>
                <a:lnTo>
                  <a:pt x="513251" y="73761"/>
                </a:lnTo>
                <a:close/>
              </a:path>
              <a:path w="727075" h="184150">
                <a:moveTo>
                  <a:pt x="529507" y="73761"/>
                </a:moveTo>
                <a:lnTo>
                  <a:pt x="518737" y="73761"/>
                </a:lnTo>
                <a:lnTo>
                  <a:pt x="518737" y="87579"/>
                </a:lnTo>
                <a:lnTo>
                  <a:pt x="529507" y="87579"/>
                </a:lnTo>
                <a:lnTo>
                  <a:pt x="529507" y="73761"/>
                </a:lnTo>
                <a:close/>
              </a:path>
              <a:path w="727075" h="184150">
                <a:moveTo>
                  <a:pt x="441725" y="23571"/>
                </a:moveTo>
                <a:lnTo>
                  <a:pt x="436035" y="23571"/>
                </a:lnTo>
                <a:lnTo>
                  <a:pt x="436035" y="26822"/>
                </a:lnTo>
                <a:lnTo>
                  <a:pt x="432774" y="57588"/>
                </a:lnTo>
                <a:lnTo>
                  <a:pt x="422141" y="85801"/>
                </a:lnTo>
                <a:lnTo>
                  <a:pt x="402859" y="110890"/>
                </a:lnTo>
                <a:lnTo>
                  <a:pt x="373653" y="132283"/>
                </a:lnTo>
                <a:lnTo>
                  <a:pt x="383609" y="144272"/>
                </a:lnTo>
                <a:lnTo>
                  <a:pt x="416458" y="119640"/>
                </a:lnTo>
                <a:lnTo>
                  <a:pt x="437610" y="90627"/>
                </a:lnTo>
                <a:lnTo>
                  <a:pt x="448932" y="58261"/>
                </a:lnTo>
                <a:lnTo>
                  <a:pt x="450933" y="37592"/>
                </a:lnTo>
                <a:lnTo>
                  <a:pt x="441725" y="37592"/>
                </a:lnTo>
                <a:lnTo>
                  <a:pt x="441725" y="23571"/>
                </a:lnTo>
                <a:close/>
              </a:path>
              <a:path w="727075" h="184150">
                <a:moveTo>
                  <a:pt x="436035" y="23571"/>
                </a:moveTo>
                <a:lnTo>
                  <a:pt x="380765" y="23571"/>
                </a:lnTo>
                <a:lnTo>
                  <a:pt x="380765" y="37592"/>
                </a:lnTo>
                <a:lnTo>
                  <a:pt x="434894" y="37592"/>
                </a:lnTo>
                <a:lnTo>
                  <a:pt x="436035" y="26822"/>
                </a:lnTo>
                <a:lnTo>
                  <a:pt x="436035" y="23571"/>
                </a:lnTo>
                <a:close/>
              </a:path>
              <a:path w="727075" h="184150">
                <a:moveTo>
                  <a:pt x="452291" y="23571"/>
                </a:moveTo>
                <a:lnTo>
                  <a:pt x="441725" y="23571"/>
                </a:lnTo>
                <a:lnTo>
                  <a:pt x="441725" y="37592"/>
                </a:lnTo>
                <a:lnTo>
                  <a:pt x="450933" y="37592"/>
                </a:lnTo>
                <a:lnTo>
                  <a:pt x="452291" y="23571"/>
                </a:lnTo>
                <a:close/>
              </a:path>
              <a:path w="727075" h="184150">
                <a:moveTo>
                  <a:pt x="638000" y="6502"/>
                </a:moveTo>
                <a:lnTo>
                  <a:pt x="634952" y="6502"/>
                </a:lnTo>
                <a:lnTo>
                  <a:pt x="634952" y="16662"/>
                </a:lnTo>
                <a:lnTo>
                  <a:pt x="629380" y="35325"/>
                </a:lnTo>
                <a:lnTo>
                  <a:pt x="614606" y="51206"/>
                </a:lnTo>
                <a:lnTo>
                  <a:pt x="593547" y="63125"/>
                </a:lnTo>
                <a:lnTo>
                  <a:pt x="569115" y="69900"/>
                </a:lnTo>
                <a:lnTo>
                  <a:pt x="575821" y="83515"/>
                </a:lnTo>
                <a:lnTo>
                  <a:pt x="603494" y="75269"/>
                </a:lnTo>
                <a:lnTo>
                  <a:pt x="627129" y="60833"/>
                </a:lnTo>
                <a:lnTo>
                  <a:pt x="643601" y="41024"/>
                </a:lnTo>
                <a:lnTo>
                  <a:pt x="643926" y="39744"/>
                </a:lnTo>
                <a:lnTo>
                  <a:pt x="638000" y="16662"/>
                </a:lnTo>
                <a:lnTo>
                  <a:pt x="638000" y="6502"/>
                </a:lnTo>
                <a:close/>
              </a:path>
              <a:path w="727075" h="184150">
                <a:moveTo>
                  <a:pt x="652630" y="6502"/>
                </a:moveTo>
                <a:lnTo>
                  <a:pt x="649785" y="6502"/>
                </a:lnTo>
                <a:lnTo>
                  <a:pt x="649785" y="16662"/>
                </a:lnTo>
                <a:lnTo>
                  <a:pt x="643926" y="39744"/>
                </a:lnTo>
                <a:lnTo>
                  <a:pt x="644210" y="40852"/>
                </a:lnTo>
                <a:lnTo>
                  <a:pt x="660707" y="60680"/>
                </a:lnTo>
                <a:lnTo>
                  <a:pt x="684291" y="75212"/>
                </a:lnTo>
                <a:lnTo>
                  <a:pt x="711761" y="83515"/>
                </a:lnTo>
                <a:lnTo>
                  <a:pt x="718467" y="69900"/>
                </a:lnTo>
                <a:lnTo>
                  <a:pt x="694207" y="63039"/>
                </a:lnTo>
                <a:lnTo>
                  <a:pt x="673128" y="50977"/>
                </a:lnTo>
                <a:lnTo>
                  <a:pt x="658260" y="35067"/>
                </a:lnTo>
                <a:lnTo>
                  <a:pt x="652630" y="16662"/>
                </a:lnTo>
                <a:lnTo>
                  <a:pt x="652630" y="6502"/>
                </a:lnTo>
                <a:close/>
              </a:path>
              <a:path w="727075" h="184150">
                <a:moveTo>
                  <a:pt x="649785" y="6502"/>
                </a:moveTo>
                <a:lnTo>
                  <a:pt x="638000" y="6502"/>
                </a:lnTo>
                <a:lnTo>
                  <a:pt x="638000" y="16662"/>
                </a:lnTo>
                <a:lnTo>
                  <a:pt x="643926" y="39744"/>
                </a:lnTo>
                <a:lnTo>
                  <a:pt x="649785" y="16662"/>
                </a:lnTo>
                <a:lnTo>
                  <a:pt x="649785" y="6502"/>
                </a:lnTo>
                <a:close/>
              </a:path>
              <a:path w="727075" h="184150">
                <a:moveTo>
                  <a:pt x="651614" y="113792"/>
                </a:moveTo>
                <a:lnTo>
                  <a:pt x="634952" y="113792"/>
                </a:lnTo>
                <a:lnTo>
                  <a:pt x="634952" y="183692"/>
                </a:lnTo>
                <a:lnTo>
                  <a:pt x="651614" y="183692"/>
                </a:lnTo>
                <a:lnTo>
                  <a:pt x="651614" y="113792"/>
                </a:lnTo>
                <a:close/>
              </a:path>
              <a:path w="727075" h="184150">
                <a:moveTo>
                  <a:pt x="726798" y="103428"/>
                </a:moveTo>
                <a:lnTo>
                  <a:pt x="560784" y="103428"/>
                </a:lnTo>
                <a:lnTo>
                  <a:pt x="560784" y="117449"/>
                </a:lnTo>
                <a:lnTo>
                  <a:pt x="634952" y="117449"/>
                </a:lnTo>
                <a:lnTo>
                  <a:pt x="634952" y="113792"/>
                </a:lnTo>
                <a:lnTo>
                  <a:pt x="726798" y="113792"/>
                </a:lnTo>
                <a:lnTo>
                  <a:pt x="726798" y="103428"/>
                </a:lnTo>
                <a:close/>
              </a:path>
              <a:path w="727075" h="184150">
                <a:moveTo>
                  <a:pt x="726798" y="113792"/>
                </a:moveTo>
                <a:lnTo>
                  <a:pt x="651614" y="113792"/>
                </a:lnTo>
                <a:lnTo>
                  <a:pt x="651614" y="117449"/>
                </a:lnTo>
                <a:lnTo>
                  <a:pt x="726798" y="117449"/>
                </a:lnTo>
                <a:lnTo>
                  <a:pt x="726798" y="113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3454400" y="58420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3454400" y="80518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5716424" y="6088492"/>
            <a:ext cx="532130" cy="188595"/>
          </a:xfrm>
          <a:custGeom>
            <a:avLst/>
            <a:gdLst/>
            <a:ahLst/>
            <a:cxnLst/>
            <a:rect l="l" t="t" r="r" b="b"/>
            <a:pathLst>
              <a:path w="532129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532129" h="188595">
                <a:moveTo>
                  <a:pt x="170484" y="108305"/>
                </a:moveTo>
                <a:lnTo>
                  <a:pt x="0" y="108305"/>
                </a:lnTo>
                <a:lnTo>
                  <a:pt x="0" y="129641"/>
                </a:lnTo>
                <a:lnTo>
                  <a:pt x="71120" y="129641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8305"/>
                </a:lnTo>
                <a:close/>
              </a:path>
              <a:path w="532129" h="188595">
                <a:moveTo>
                  <a:pt x="170484" y="119075"/>
                </a:moveTo>
                <a:lnTo>
                  <a:pt x="97942" y="119075"/>
                </a:lnTo>
                <a:lnTo>
                  <a:pt x="97942" y="129641"/>
                </a:lnTo>
                <a:lnTo>
                  <a:pt x="170484" y="129641"/>
                </a:lnTo>
                <a:lnTo>
                  <a:pt x="170484" y="119075"/>
                </a:lnTo>
                <a:close/>
              </a:path>
              <a:path w="532129" h="188595">
                <a:moveTo>
                  <a:pt x="46329" y="7111"/>
                </a:moveTo>
                <a:lnTo>
                  <a:pt x="19507" y="7111"/>
                </a:lnTo>
                <a:lnTo>
                  <a:pt x="19507" y="90423"/>
                </a:lnTo>
                <a:lnTo>
                  <a:pt x="150368" y="90423"/>
                </a:lnTo>
                <a:lnTo>
                  <a:pt x="150368" y="68884"/>
                </a:lnTo>
                <a:lnTo>
                  <a:pt x="46329" y="68884"/>
                </a:lnTo>
                <a:lnTo>
                  <a:pt x="46329" y="49580"/>
                </a:lnTo>
                <a:lnTo>
                  <a:pt x="150368" y="49580"/>
                </a:lnTo>
                <a:lnTo>
                  <a:pt x="150368" y="28447"/>
                </a:lnTo>
                <a:lnTo>
                  <a:pt x="46329" y="28447"/>
                </a:lnTo>
                <a:lnTo>
                  <a:pt x="46329" y="7111"/>
                </a:lnTo>
                <a:close/>
              </a:path>
              <a:path w="532129" h="188595">
                <a:moveTo>
                  <a:pt x="150368" y="49580"/>
                </a:moveTo>
                <a:lnTo>
                  <a:pt x="123545" y="49580"/>
                </a:lnTo>
                <a:lnTo>
                  <a:pt x="123545" y="68884"/>
                </a:lnTo>
                <a:lnTo>
                  <a:pt x="150368" y="68884"/>
                </a:lnTo>
                <a:lnTo>
                  <a:pt x="150368" y="49580"/>
                </a:lnTo>
                <a:close/>
              </a:path>
              <a:path w="532129" h="188595">
                <a:moveTo>
                  <a:pt x="150368" y="7111"/>
                </a:moveTo>
                <a:lnTo>
                  <a:pt x="123545" y="7111"/>
                </a:lnTo>
                <a:lnTo>
                  <a:pt x="123545" y="28447"/>
                </a:lnTo>
                <a:lnTo>
                  <a:pt x="150368" y="28447"/>
                </a:lnTo>
                <a:lnTo>
                  <a:pt x="150368" y="7111"/>
                </a:lnTo>
                <a:close/>
              </a:path>
              <a:path w="532129" h="188595">
                <a:moveTo>
                  <a:pt x="258454" y="124967"/>
                </a:moveTo>
                <a:lnTo>
                  <a:pt x="206638" y="124967"/>
                </a:lnTo>
                <a:lnTo>
                  <a:pt x="206638" y="186131"/>
                </a:lnTo>
                <a:lnTo>
                  <a:pt x="336686" y="186131"/>
                </a:lnTo>
                <a:lnTo>
                  <a:pt x="336686" y="164795"/>
                </a:lnTo>
                <a:lnTo>
                  <a:pt x="233257" y="164795"/>
                </a:lnTo>
                <a:lnTo>
                  <a:pt x="233257" y="145897"/>
                </a:lnTo>
                <a:lnTo>
                  <a:pt x="336686" y="145897"/>
                </a:lnTo>
                <a:lnTo>
                  <a:pt x="336686" y="132079"/>
                </a:lnTo>
                <a:lnTo>
                  <a:pt x="258454" y="132079"/>
                </a:lnTo>
                <a:lnTo>
                  <a:pt x="258454" y="124967"/>
                </a:lnTo>
                <a:close/>
              </a:path>
              <a:path w="532129" h="188595">
                <a:moveTo>
                  <a:pt x="336686" y="145897"/>
                </a:moveTo>
                <a:lnTo>
                  <a:pt x="310270" y="145897"/>
                </a:lnTo>
                <a:lnTo>
                  <a:pt x="310270" y="164795"/>
                </a:lnTo>
                <a:lnTo>
                  <a:pt x="336686" y="164795"/>
                </a:lnTo>
                <a:lnTo>
                  <a:pt x="336686" y="145897"/>
                </a:lnTo>
                <a:close/>
              </a:path>
              <a:path w="532129" h="188595">
                <a:moveTo>
                  <a:pt x="285480" y="103428"/>
                </a:moveTo>
                <a:lnTo>
                  <a:pt x="258454" y="103428"/>
                </a:lnTo>
                <a:lnTo>
                  <a:pt x="258454" y="132079"/>
                </a:lnTo>
                <a:lnTo>
                  <a:pt x="285480" y="132079"/>
                </a:lnTo>
                <a:lnTo>
                  <a:pt x="285480" y="103428"/>
                </a:lnTo>
                <a:close/>
              </a:path>
              <a:path w="532129" h="188595">
                <a:moveTo>
                  <a:pt x="336686" y="124967"/>
                </a:moveTo>
                <a:lnTo>
                  <a:pt x="285480" y="124967"/>
                </a:lnTo>
                <a:lnTo>
                  <a:pt x="285480" y="132079"/>
                </a:lnTo>
                <a:lnTo>
                  <a:pt x="336686" y="132079"/>
                </a:lnTo>
                <a:lnTo>
                  <a:pt x="336686" y="124967"/>
                </a:lnTo>
                <a:close/>
              </a:path>
              <a:path w="532129" h="188595">
                <a:moveTo>
                  <a:pt x="357006" y="87985"/>
                </a:moveTo>
                <a:lnTo>
                  <a:pt x="186928" y="87985"/>
                </a:lnTo>
                <a:lnTo>
                  <a:pt x="186928" y="109321"/>
                </a:lnTo>
                <a:lnTo>
                  <a:pt x="258454" y="109321"/>
                </a:lnTo>
                <a:lnTo>
                  <a:pt x="258454" y="103428"/>
                </a:lnTo>
                <a:lnTo>
                  <a:pt x="357006" y="103428"/>
                </a:lnTo>
                <a:lnTo>
                  <a:pt x="357006" y="87985"/>
                </a:lnTo>
                <a:close/>
              </a:path>
              <a:path w="532129" h="188595">
                <a:moveTo>
                  <a:pt x="357006" y="103428"/>
                </a:moveTo>
                <a:lnTo>
                  <a:pt x="285480" y="103428"/>
                </a:lnTo>
                <a:lnTo>
                  <a:pt x="285480" y="109321"/>
                </a:lnTo>
                <a:lnTo>
                  <a:pt x="357006" y="109321"/>
                </a:lnTo>
                <a:lnTo>
                  <a:pt x="357006" y="103428"/>
                </a:lnTo>
                <a:close/>
              </a:path>
              <a:path w="532129" h="188595">
                <a:moveTo>
                  <a:pt x="225739" y="54863"/>
                </a:moveTo>
                <a:lnTo>
                  <a:pt x="203184" y="54863"/>
                </a:lnTo>
                <a:lnTo>
                  <a:pt x="203184" y="76403"/>
                </a:lnTo>
                <a:lnTo>
                  <a:pt x="340547" y="76403"/>
                </a:lnTo>
                <a:lnTo>
                  <a:pt x="340547" y="68884"/>
                </a:lnTo>
                <a:lnTo>
                  <a:pt x="225739" y="68884"/>
                </a:lnTo>
                <a:lnTo>
                  <a:pt x="225739" y="54863"/>
                </a:lnTo>
                <a:close/>
              </a:path>
              <a:path w="532129" h="188595">
                <a:moveTo>
                  <a:pt x="252764" y="13004"/>
                </a:moveTo>
                <a:lnTo>
                  <a:pt x="225739" y="13004"/>
                </a:lnTo>
                <a:lnTo>
                  <a:pt x="225739" y="68884"/>
                </a:lnTo>
                <a:lnTo>
                  <a:pt x="252764" y="68884"/>
                </a:lnTo>
                <a:lnTo>
                  <a:pt x="252764" y="13004"/>
                </a:lnTo>
                <a:close/>
              </a:path>
              <a:path w="532129" h="188595">
                <a:moveTo>
                  <a:pt x="290966" y="54863"/>
                </a:moveTo>
                <a:lnTo>
                  <a:pt x="252764" y="54863"/>
                </a:lnTo>
                <a:lnTo>
                  <a:pt x="252764" y="68884"/>
                </a:lnTo>
                <a:lnTo>
                  <a:pt x="290966" y="68884"/>
                </a:lnTo>
                <a:lnTo>
                  <a:pt x="290966" y="54863"/>
                </a:lnTo>
                <a:close/>
              </a:path>
              <a:path w="532129" h="188595">
                <a:moveTo>
                  <a:pt x="317992" y="13004"/>
                </a:moveTo>
                <a:lnTo>
                  <a:pt x="290966" y="13004"/>
                </a:lnTo>
                <a:lnTo>
                  <a:pt x="290966" y="68884"/>
                </a:lnTo>
                <a:lnTo>
                  <a:pt x="317992" y="68884"/>
                </a:lnTo>
                <a:lnTo>
                  <a:pt x="317992" y="13004"/>
                </a:lnTo>
                <a:close/>
              </a:path>
              <a:path w="532129" h="188595">
                <a:moveTo>
                  <a:pt x="340547" y="54863"/>
                </a:moveTo>
                <a:lnTo>
                  <a:pt x="317992" y="54863"/>
                </a:lnTo>
                <a:lnTo>
                  <a:pt x="317992" y="68884"/>
                </a:lnTo>
                <a:lnTo>
                  <a:pt x="340547" y="68884"/>
                </a:lnTo>
                <a:lnTo>
                  <a:pt x="340547" y="54863"/>
                </a:lnTo>
                <a:close/>
              </a:path>
              <a:path w="532129" h="188595">
                <a:moveTo>
                  <a:pt x="341969" y="5079"/>
                </a:moveTo>
                <a:lnTo>
                  <a:pt x="201761" y="5079"/>
                </a:lnTo>
                <a:lnTo>
                  <a:pt x="201761" y="26619"/>
                </a:lnTo>
                <a:lnTo>
                  <a:pt x="225739" y="26619"/>
                </a:lnTo>
                <a:lnTo>
                  <a:pt x="225739" y="13004"/>
                </a:lnTo>
                <a:lnTo>
                  <a:pt x="341969" y="13004"/>
                </a:lnTo>
                <a:lnTo>
                  <a:pt x="341969" y="5079"/>
                </a:lnTo>
                <a:close/>
              </a:path>
              <a:path w="532129" h="188595">
                <a:moveTo>
                  <a:pt x="290966" y="13004"/>
                </a:moveTo>
                <a:lnTo>
                  <a:pt x="252764" y="13004"/>
                </a:lnTo>
                <a:lnTo>
                  <a:pt x="252764" y="26619"/>
                </a:lnTo>
                <a:lnTo>
                  <a:pt x="290966" y="26619"/>
                </a:lnTo>
                <a:lnTo>
                  <a:pt x="290966" y="13004"/>
                </a:lnTo>
                <a:close/>
              </a:path>
              <a:path w="532129" h="188595">
                <a:moveTo>
                  <a:pt x="341969" y="13004"/>
                </a:moveTo>
                <a:lnTo>
                  <a:pt x="317992" y="13004"/>
                </a:lnTo>
                <a:lnTo>
                  <a:pt x="317992" y="26619"/>
                </a:lnTo>
                <a:lnTo>
                  <a:pt x="341969" y="26619"/>
                </a:lnTo>
                <a:lnTo>
                  <a:pt x="341969" y="13004"/>
                </a:lnTo>
                <a:close/>
              </a:path>
              <a:path w="532129" h="188595">
                <a:moveTo>
                  <a:pt x="531336" y="0"/>
                </a:moveTo>
                <a:lnTo>
                  <a:pt x="504310" y="0"/>
                </a:lnTo>
                <a:lnTo>
                  <a:pt x="504310" y="110134"/>
                </a:lnTo>
                <a:lnTo>
                  <a:pt x="531336" y="110134"/>
                </a:lnTo>
                <a:lnTo>
                  <a:pt x="531336" y="86359"/>
                </a:lnTo>
                <a:lnTo>
                  <a:pt x="513657" y="86359"/>
                </a:lnTo>
                <a:lnTo>
                  <a:pt x="513657" y="64820"/>
                </a:lnTo>
                <a:lnTo>
                  <a:pt x="531336" y="64820"/>
                </a:lnTo>
                <a:lnTo>
                  <a:pt x="531336" y="48564"/>
                </a:lnTo>
                <a:lnTo>
                  <a:pt x="512845" y="48564"/>
                </a:lnTo>
                <a:lnTo>
                  <a:pt x="512845" y="27228"/>
                </a:lnTo>
                <a:lnTo>
                  <a:pt x="531336" y="27228"/>
                </a:lnTo>
                <a:lnTo>
                  <a:pt x="531336" y="0"/>
                </a:lnTo>
                <a:close/>
              </a:path>
              <a:path w="532129" h="188595">
                <a:moveTo>
                  <a:pt x="470579" y="13614"/>
                </a:moveTo>
                <a:lnTo>
                  <a:pt x="381577" y="13614"/>
                </a:lnTo>
                <a:lnTo>
                  <a:pt x="381577" y="99974"/>
                </a:lnTo>
                <a:lnTo>
                  <a:pt x="470579" y="99974"/>
                </a:lnTo>
                <a:lnTo>
                  <a:pt x="470579" y="86359"/>
                </a:lnTo>
                <a:lnTo>
                  <a:pt x="464889" y="86359"/>
                </a:lnTo>
                <a:lnTo>
                  <a:pt x="464889" y="78841"/>
                </a:lnTo>
                <a:lnTo>
                  <a:pt x="408197" y="78841"/>
                </a:lnTo>
                <a:lnTo>
                  <a:pt x="408197" y="34950"/>
                </a:lnTo>
                <a:lnTo>
                  <a:pt x="464889" y="34950"/>
                </a:lnTo>
                <a:lnTo>
                  <a:pt x="464889" y="27228"/>
                </a:lnTo>
                <a:lnTo>
                  <a:pt x="470579" y="27228"/>
                </a:lnTo>
                <a:lnTo>
                  <a:pt x="470579" y="13614"/>
                </a:lnTo>
                <a:close/>
              </a:path>
              <a:path w="532129" h="188595">
                <a:moveTo>
                  <a:pt x="470579" y="64820"/>
                </a:moveTo>
                <a:lnTo>
                  <a:pt x="464889" y="64820"/>
                </a:lnTo>
                <a:lnTo>
                  <a:pt x="464889" y="86359"/>
                </a:lnTo>
                <a:lnTo>
                  <a:pt x="470579" y="86359"/>
                </a:lnTo>
                <a:lnTo>
                  <a:pt x="470579" y="64820"/>
                </a:lnTo>
                <a:close/>
              </a:path>
              <a:path w="532129" h="188595">
                <a:moveTo>
                  <a:pt x="504310" y="64820"/>
                </a:moveTo>
                <a:lnTo>
                  <a:pt x="470579" y="64820"/>
                </a:lnTo>
                <a:lnTo>
                  <a:pt x="470579" y="86359"/>
                </a:lnTo>
                <a:lnTo>
                  <a:pt x="504310" y="86359"/>
                </a:lnTo>
                <a:lnTo>
                  <a:pt x="504310" y="64820"/>
                </a:lnTo>
                <a:close/>
              </a:path>
              <a:path w="532129" h="188595">
                <a:moveTo>
                  <a:pt x="531336" y="64820"/>
                </a:moveTo>
                <a:lnTo>
                  <a:pt x="513657" y="64820"/>
                </a:lnTo>
                <a:lnTo>
                  <a:pt x="513657" y="86359"/>
                </a:lnTo>
                <a:lnTo>
                  <a:pt x="531336" y="86359"/>
                </a:lnTo>
                <a:lnTo>
                  <a:pt x="531336" y="64820"/>
                </a:lnTo>
                <a:close/>
              </a:path>
              <a:path w="532129" h="188595">
                <a:moveTo>
                  <a:pt x="464889" y="34950"/>
                </a:moveTo>
                <a:lnTo>
                  <a:pt x="443960" y="34950"/>
                </a:lnTo>
                <a:lnTo>
                  <a:pt x="443960" y="78841"/>
                </a:lnTo>
                <a:lnTo>
                  <a:pt x="464889" y="78841"/>
                </a:lnTo>
                <a:lnTo>
                  <a:pt x="464889" y="64820"/>
                </a:lnTo>
                <a:lnTo>
                  <a:pt x="470579" y="64820"/>
                </a:lnTo>
                <a:lnTo>
                  <a:pt x="470579" y="48564"/>
                </a:lnTo>
                <a:lnTo>
                  <a:pt x="464889" y="48564"/>
                </a:lnTo>
                <a:lnTo>
                  <a:pt x="464889" y="34950"/>
                </a:lnTo>
                <a:close/>
              </a:path>
              <a:path w="532129" h="188595">
                <a:moveTo>
                  <a:pt x="470579" y="27228"/>
                </a:moveTo>
                <a:lnTo>
                  <a:pt x="464889" y="27228"/>
                </a:lnTo>
                <a:lnTo>
                  <a:pt x="464889" y="48564"/>
                </a:lnTo>
                <a:lnTo>
                  <a:pt x="470579" y="48564"/>
                </a:lnTo>
                <a:lnTo>
                  <a:pt x="470579" y="27228"/>
                </a:lnTo>
                <a:close/>
              </a:path>
              <a:path w="532129" h="188595">
                <a:moveTo>
                  <a:pt x="504310" y="27228"/>
                </a:moveTo>
                <a:lnTo>
                  <a:pt x="470579" y="27228"/>
                </a:lnTo>
                <a:lnTo>
                  <a:pt x="470579" y="48564"/>
                </a:lnTo>
                <a:lnTo>
                  <a:pt x="504310" y="48564"/>
                </a:lnTo>
                <a:lnTo>
                  <a:pt x="504310" y="27228"/>
                </a:lnTo>
                <a:close/>
              </a:path>
              <a:path w="532129" h="188595">
                <a:moveTo>
                  <a:pt x="531336" y="27228"/>
                </a:moveTo>
                <a:lnTo>
                  <a:pt x="512845" y="27228"/>
                </a:lnTo>
                <a:lnTo>
                  <a:pt x="512845" y="48564"/>
                </a:lnTo>
                <a:lnTo>
                  <a:pt x="531336" y="48564"/>
                </a:lnTo>
                <a:lnTo>
                  <a:pt x="531336" y="27228"/>
                </a:lnTo>
                <a:close/>
              </a:path>
              <a:path w="532129" h="188595">
                <a:moveTo>
                  <a:pt x="467531" y="115011"/>
                </a:moveTo>
                <a:lnTo>
                  <a:pt x="440664" y="117497"/>
                </a:lnTo>
                <a:lnTo>
                  <a:pt x="420389" y="124688"/>
                </a:lnTo>
                <a:lnTo>
                  <a:pt x="407581" y="136185"/>
                </a:lnTo>
                <a:lnTo>
                  <a:pt x="403117" y="151587"/>
                </a:lnTo>
                <a:lnTo>
                  <a:pt x="407581" y="167074"/>
                </a:lnTo>
                <a:lnTo>
                  <a:pt x="420389" y="178561"/>
                </a:lnTo>
                <a:lnTo>
                  <a:pt x="440664" y="185705"/>
                </a:lnTo>
                <a:lnTo>
                  <a:pt x="467531" y="188163"/>
                </a:lnTo>
                <a:lnTo>
                  <a:pt x="494398" y="185705"/>
                </a:lnTo>
                <a:lnTo>
                  <a:pt x="514673" y="178561"/>
                </a:lnTo>
                <a:lnTo>
                  <a:pt x="526851" y="167639"/>
                </a:lnTo>
                <a:lnTo>
                  <a:pt x="467531" y="167639"/>
                </a:lnTo>
                <a:lnTo>
                  <a:pt x="451402" y="166646"/>
                </a:lnTo>
                <a:lnTo>
                  <a:pt x="439693" y="163652"/>
                </a:lnTo>
                <a:lnTo>
                  <a:pt x="432555" y="158638"/>
                </a:lnTo>
                <a:lnTo>
                  <a:pt x="430142" y="151587"/>
                </a:lnTo>
                <a:lnTo>
                  <a:pt x="432555" y="144567"/>
                </a:lnTo>
                <a:lnTo>
                  <a:pt x="439693" y="139623"/>
                </a:lnTo>
                <a:lnTo>
                  <a:pt x="451402" y="136699"/>
                </a:lnTo>
                <a:lnTo>
                  <a:pt x="467531" y="135737"/>
                </a:lnTo>
                <a:lnTo>
                  <a:pt x="526983" y="135737"/>
                </a:lnTo>
                <a:lnTo>
                  <a:pt x="514673" y="124688"/>
                </a:lnTo>
                <a:lnTo>
                  <a:pt x="494398" y="117497"/>
                </a:lnTo>
                <a:lnTo>
                  <a:pt x="467531" y="115011"/>
                </a:lnTo>
                <a:close/>
              </a:path>
              <a:path w="532129" h="188595">
                <a:moveTo>
                  <a:pt x="526983" y="135737"/>
                </a:moveTo>
                <a:lnTo>
                  <a:pt x="467531" y="135737"/>
                </a:lnTo>
                <a:lnTo>
                  <a:pt x="483777" y="136699"/>
                </a:lnTo>
                <a:lnTo>
                  <a:pt x="495547" y="139623"/>
                </a:lnTo>
                <a:lnTo>
                  <a:pt x="502707" y="144567"/>
                </a:lnTo>
                <a:lnTo>
                  <a:pt x="505123" y="151587"/>
                </a:lnTo>
                <a:lnTo>
                  <a:pt x="502707" y="158638"/>
                </a:lnTo>
                <a:lnTo>
                  <a:pt x="495547" y="163652"/>
                </a:lnTo>
                <a:lnTo>
                  <a:pt x="483777" y="166646"/>
                </a:lnTo>
                <a:lnTo>
                  <a:pt x="467531" y="167639"/>
                </a:lnTo>
                <a:lnTo>
                  <a:pt x="526851" y="167639"/>
                </a:lnTo>
                <a:lnTo>
                  <a:pt x="527481" y="167074"/>
                </a:lnTo>
                <a:lnTo>
                  <a:pt x="531945" y="151587"/>
                </a:lnTo>
                <a:lnTo>
                  <a:pt x="527481" y="136185"/>
                </a:lnTo>
                <a:lnTo>
                  <a:pt x="526983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5724688" y="6677659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7825" y="17881"/>
                </a:moveTo>
                <a:lnTo>
                  <a:pt x="73558" y="17881"/>
                </a:lnTo>
                <a:lnTo>
                  <a:pt x="73558" y="25603"/>
                </a:lnTo>
                <a:lnTo>
                  <a:pt x="68132" y="42957"/>
                </a:lnTo>
                <a:lnTo>
                  <a:pt x="53771" y="57912"/>
                </a:lnTo>
                <a:lnTo>
                  <a:pt x="33353" y="69208"/>
                </a:lnTo>
                <a:lnTo>
                  <a:pt x="9753" y="75590"/>
                </a:lnTo>
                <a:lnTo>
                  <a:pt x="16255" y="89001"/>
                </a:lnTo>
                <a:lnTo>
                  <a:pt x="43097" y="81067"/>
                </a:lnTo>
                <a:lnTo>
                  <a:pt x="66090" y="67284"/>
                </a:lnTo>
                <a:lnTo>
                  <a:pt x="82149" y="48510"/>
                </a:lnTo>
                <a:lnTo>
                  <a:pt x="82994" y="45305"/>
                </a:lnTo>
                <a:lnTo>
                  <a:pt x="77825" y="25603"/>
                </a:lnTo>
                <a:lnTo>
                  <a:pt x="77825" y="17881"/>
                </a:lnTo>
                <a:close/>
              </a:path>
              <a:path w="727710" h="183515">
                <a:moveTo>
                  <a:pt x="92252" y="17881"/>
                </a:moveTo>
                <a:lnTo>
                  <a:pt x="88188" y="17881"/>
                </a:lnTo>
                <a:lnTo>
                  <a:pt x="88188" y="25603"/>
                </a:lnTo>
                <a:lnTo>
                  <a:pt x="82994" y="45305"/>
                </a:lnTo>
                <a:lnTo>
                  <a:pt x="83835" y="48510"/>
                </a:lnTo>
                <a:lnTo>
                  <a:pt x="99847" y="67284"/>
                </a:lnTo>
                <a:lnTo>
                  <a:pt x="122831" y="81067"/>
                </a:lnTo>
                <a:lnTo>
                  <a:pt x="149758" y="89001"/>
                </a:lnTo>
                <a:lnTo>
                  <a:pt x="156057" y="75590"/>
                </a:lnTo>
                <a:lnTo>
                  <a:pt x="132543" y="69208"/>
                </a:lnTo>
                <a:lnTo>
                  <a:pt x="112115" y="57912"/>
                </a:lnTo>
                <a:lnTo>
                  <a:pt x="97707" y="42957"/>
                </a:lnTo>
                <a:lnTo>
                  <a:pt x="92252" y="25603"/>
                </a:lnTo>
                <a:lnTo>
                  <a:pt x="92252" y="17881"/>
                </a:lnTo>
                <a:close/>
              </a:path>
              <a:path w="727710" h="183515">
                <a:moveTo>
                  <a:pt x="88188" y="17881"/>
                </a:moveTo>
                <a:lnTo>
                  <a:pt x="77825" y="17881"/>
                </a:lnTo>
                <a:lnTo>
                  <a:pt x="77825" y="25603"/>
                </a:lnTo>
                <a:lnTo>
                  <a:pt x="82994" y="45305"/>
                </a:lnTo>
                <a:lnTo>
                  <a:pt x="88188" y="25603"/>
                </a:lnTo>
                <a:lnTo>
                  <a:pt x="88188" y="17881"/>
                </a:lnTo>
                <a:close/>
              </a:path>
              <a:path w="727710" h="183515">
                <a:moveTo>
                  <a:pt x="149961" y="11176"/>
                </a:moveTo>
                <a:lnTo>
                  <a:pt x="15443" y="11176"/>
                </a:lnTo>
                <a:lnTo>
                  <a:pt x="15443" y="24790"/>
                </a:lnTo>
                <a:lnTo>
                  <a:pt x="73558" y="24790"/>
                </a:lnTo>
                <a:lnTo>
                  <a:pt x="73558" y="17881"/>
                </a:lnTo>
                <a:lnTo>
                  <a:pt x="149961" y="17881"/>
                </a:lnTo>
                <a:lnTo>
                  <a:pt x="149961" y="11176"/>
                </a:lnTo>
                <a:close/>
              </a:path>
              <a:path w="727710" h="183515">
                <a:moveTo>
                  <a:pt x="149961" y="17881"/>
                </a:moveTo>
                <a:lnTo>
                  <a:pt x="92252" y="17881"/>
                </a:lnTo>
                <a:lnTo>
                  <a:pt x="92252" y="24790"/>
                </a:lnTo>
                <a:lnTo>
                  <a:pt x="149961" y="24790"/>
                </a:lnTo>
                <a:lnTo>
                  <a:pt x="149961" y="17881"/>
                </a:lnTo>
                <a:close/>
              </a:path>
              <a:path w="727710" h="183515">
                <a:moveTo>
                  <a:pt x="90830" y="113385"/>
                </a:moveTo>
                <a:lnTo>
                  <a:pt x="74167" y="113385"/>
                </a:lnTo>
                <a:lnTo>
                  <a:pt x="74167" y="183489"/>
                </a:lnTo>
                <a:lnTo>
                  <a:pt x="90830" y="183489"/>
                </a:lnTo>
                <a:lnTo>
                  <a:pt x="90830" y="113385"/>
                </a:lnTo>
                <a:close/>
              </a:path>
              <a:path w="727710" h="183515">
                <a:moveTo>
                  <a:pt x="166014" y="104444"/>
                </a:moveTo>
                <a:lnTo>
                  <a:pt x="0" y="104444"/>
                </a:lnTo>
                <a:lnTo>
                  <a:pt x="0" y="118262"/>
                </a:lnTo>
                <a:lnTo>
                  <a:pt x="74167" y="118262"/>
                </a:lnTo>
                <a:lnTo>
                  <a:pt x="74167" y="113385"/>
                </a:lnTo>
                <a:lnTo>
                  <a:pt x="166014" y="113385"/>
                </a:lnTo>
                <a:lnTo>
                  <a:pt x="166014" y="104444"/>
                </a:lnTo>
                <a:close/>
              </a:path>
              <a:path w="727710" h="183515">
                <a:moveTo>
                  <a:pt x="166014" y="113385"/>
                </a:moveTo>
                <a:lnTo>
                  <a:pt x="90830" y="113385"/>
                </a:lnTo>
                <a:lnTo>
                  <a:pt x="90830" y="118262"/>
                </a:lnTo>
                <a:lnTo>
                  <a:pt x="166014" y="118262"/>
                </a:lnTo>
                <a:lnTo>
                  <a:pt x="166014" y="113385"/>
                </a:lnTo>
                <a:close/>
              </a:path>
              <a:path w="727710" h="183515">
                <a:moveTo>
                  <a:pt x="224520" y="126796"/>
                </a:moveTo>
                <a:lnTo>
                  <a:pt x="207857" y="126796"/>
                </a:lnTo>
                <a:lnTo>
                  <a:pt x="207857" y="179425"/>
                </a:lnTo>
                <a:lnTo>
                  <a:pt x="334654" y="179425"/>
                </a:lnTo>
                <a:lnTo>
                  <a:pt x="334654" y="170484"/>
                </a:lnTo>
                <a:lnTo>
                  <a:pt x="224520" y="170484"/>
                </a:lnTo>
                <a:lnTo>
                  <a:pt x="224520" y="126796"/>
                </a:lnTo>
                <a:close/>
              </a:path>
              <a:path w="727710" h="183515">
                <a:moveTo>
                  <a:pt x="334654" y="165608"/>
                </a:moveTo>
                <a:lnTo>
                  <a:pt x="224520" y="165608"/>
                </a:lnTo>
                <a:lnTo>
                  <a:pt x="224520" y="170484"/>
                </a:lnTo>
                <a:lnTo>
                  <a:pt x="334654" y="170484"/>
                </a:lnTo>
                <a:lnTo>
                  <a:pt x="334654" y="165608"/>
                </a:lnTo>
                <a:close/>
              </a:path>
              <a:path w="727710" h="183515">
                <a:moveTo>
                  <a:pt x="279587" y="102209"/>
                </a:moveTo>
                <a:lnTo>
                  <a:pt x="262721" y="102209"/>
                </a:lnTo>
                <a:lnTo>
                  <a:pt x="262721" y="144475"/>
                </a:lnTo>
                <a:lnTo>
                  <a:pt x="279587" y="144475"/>
                </a:lnTo>
                <a:lnTo>
                  <a:pt x="279587" y="102209"/>
                </a:lnTo>
                <a:close/>
              </a:path>
              <a:path w="727710" h="183515">
                <a:moveTo>
                  <a:pt x="353145" y="93675"/>
                </a:moveTo>
                <a:lnTo>
                  <a:pt x="186724" y="93675"/>
                </a:lnTo>
                <a:lnTo>
                  <a:pt x="186724" y="107492"/>
                </a:lnTo>
                <a:lnTo>
                  <a:pt x="262721" y="107492"/>
                </a:lnTo>
                <a:lnTo>
                  <a:pt x="262721" y="102209"/>
                </a:lnTo>
                <a:lnTo>
                  <a:pt x="353145" y="102209"/>
                </a:lnTo>
                <a:lnTo>
                  <a:pt x="353145" y="93675"/>
                </a:lnTo>
                <a:close/>
              </a:path>
              <a:path w="727710" h="183515">
                <a:moveTo>
                  <a:pt x="353145" y="102209"/>
                </a:moveTo>
                <a:lnTo>
                  <a:pt x="279587" y="102209"/>
                </a:lnTo>
                <a:lnTo>
                  <a:pt x="279587" y="107492"/>
                </a:lnTo>
                <a:lnTo>
                  <a:pt x="353145" y="107492"/>
                </a:lnTo>
                <a:lnTo>
                  <a:pt x="353145" y="102209"/>
                </a:lnTo>
                <a:close/>
              </a:path>
              <a:path w="727710" h="183515">
                <a:moveTo>
                  <a:pt x="331606" y="8331"/>
                </a:moveTo>
                <a:lnTo>
                  <a:pt x="208060" y="8331"/>
                </a:lnTo>
                <a:lnTo>
                  <a:pt x="208060" y="72948"/>
                </a:lnTo>
                <a:lnTo>
                  <a:pt x="331606" y="72948"/>
                </a:lnTo>
                <a:lnTo>
                  <a:pt x="331606" y="59334"/>
                </a:lnTo>
                <a:lnTo>
                  <a:pt x="224520" y="59334"/>
                </a:lnTo>
                <a:lnTo>
                  <a:pt x="224520" y="21945"/>
                </a:lnTo>
                <a:lnTo>
                  <a:pt x="331606" y="21945"/>
                </a:lnTo>
                <a:lnTo>
                  <a:pt x="331606" y="8331"/>
                </a:lnTo>
                <a:close/>
              </a:path>
              <a:path w="727710" h="183515">
                <a:moveTo>
                  <a:pt x="331606" y="21945"/>
                </a:moveTo>
                <a:lnTo>
                  <a:pt x="314944" y="21945"/>
                </a:lnTo>
                <a:lnTo>
                  <a:pt x="314944" y="59334"/>
                </a:lnTo>
                <a:lnTo>
                  <a:pt x="331606" y="59334"/>
                </a:lnTo>
                <a:lnTo>
                  <a:pt x="331606" y="21945"/>
                </a:lnTo>
                <a:close/>
              </a:path>
              <a:path w="727710" h="183515">
                <a:moveTo>
                  <a:pt x="423640" y="122732"/>
                </a:moveTo>
                <a:lnTo>
                  <a:pt x="406774" y="122732"/>
                </a:lnTo>
                <a:lnTo>
                  <a:pt x="406774" y="179425"/>
                </a:lnTo>
                <a:lnTo>
                  <a:pt x="529304" y="179425"/>
                </a:lnTo>
                <a:lnTo>
                  <a:pt x="529304" y="172720"/>
                </a:lnTo>
                <a:lnTo>
                  <a:pt x="423640" y="172720"/>
                </a:lnTo>
                <a:lnTo>
                  <a:pt x="423640" y="122732"/>
                </a:lnTo>
                <a:close/>
              </a:path>
              <a:path w="727710" h="183515">
                <a:moveTo>
                  <a:pt x="529304" y="165608"/>
                </a:moveTo>
                <a:lnTo>
                  <a:pt x="423640" y="165608"/>
                </a:lnTo>
                <a:lnTo>
                  <a:pt x="423640" y="172720"/>
                </a:lnTo>
                <a:lnTo>
                  <a:pt x="529304" y="172720"/>
                </a:lnTo>
                <a:lnTo>
                  <a:pt x="529304" y="165608"/>
                </a:lnTo>
                <a:close/>
              </a:path>
              <a:path w="727710" h="183515">
                <a:moveTo>
                  <a:pt x="524833" y="0"/>
                </a:moveTo>
                <a:lnTo>
                  <a:pt x="507968" y="0"/>
                </a:lnTo>
                <a:lnTo>
                  <a:pt x="507968" y="135940"/>
                </a:lnTo>
                <a:lnTo>
                  <a:pt x="524833" y="135940"/>
                </a:lnTo>
                <a:lnTo>
                  <a:pt x="524833" y="65430"/>
                </a:lnTo>
                <a:lnTo>
                  <a:pt x="513251" y="65430"/>
                </a:lnTo>
                <a:lnTo>
                  <a:pt x="513251" y="51612"/>
                </a:lnTo>
                <a:lnTo>
                  <a:pt x="524833" y="51612"/>
                </a:lnTo>
                <a:lnTo>
                  <a:pt x="524833" y="0"/>
                </a:lnTo>
                <a:close/>
              </a:path>
              <a:path w="727710" h="183515">
                <a:moveTo>
                  <a:pt x="399459" y="11988"/>
                </a:moveTo>
                <a:lnTo>
                  <a:pt x="382797" y="11988"/>
                </a:lnTo>
                <a:lnTo>
                  <a:pt x="382797" y="104648"/>
                </a:lnTo>
                <a:lnTo>
                  <a:pt x="465702" y="104648"/>
                </a:lnTo>
                <a:lnTo>
                  <a:pt x="465702" y="90830"/>
                </a:lnTo>
                <a:lnTo>
                  <a:pt x="399459" y="90830"/>
                </a:lnTo>
                <a:lnTo>
                  <a:pt x="399459" y="57708"/>
                </a:lnTo>
                <a:lnTo>
                  <a:pt x="460419" y="57708"/>
                </a:lnTo>
                <a:lnTo>
                  <a:pt x="460419" y="51612"/>
                </a:lnTo>
                <a:lnTo>
                  <a:pt x="465702" y="51612"/>
                </a:lnTo>
                <a:lnTo>
                  <a:pt x="465702" y="44500"/>
                </a:lnTo>
                <a:lnTo>
                  <a:pt x="399459" y="44500"/>
                </a:lnTo>
                <a:lnTo>
                  <a:pt x="399459" y="11988"/>
                </a:lnTo>
                <a:close/>
              </a:path>
              <a:path w="727710" h="183515">
                <a:moveTo>
                  <a:pt x="460419" y="57708"/>
                </a:moveTo>
                <a:lnTo>
                  <a:pt x="449243" y="57708"/>
                </a:lnTo>
                <a:lnTo>
                  <a:pt x="449243" y="90830"/>
                </a:lnTo>
                <a:lnTo>
                  <a:pt x="465702" y="90830"/>
                </a:lnTo>
                <a:lnTo>
                  <a:pt x="465702" y="65430"/>
                </a:lnTo>
                <a:lnTo>
                  <a:pt x="460419" y="65430"/>
                </a:lnTo>
                <a:lnTo>
                  <a:pt x="460419" y="57708"/>
                </a:lnTo>
                <a:close/>
              </a:path>
              <a:path w="727710" h="183515">
                <a:moveTo>
                  <a:pt x="465702" y="51612"/>
                </a:moveTo>
                <a:lnTo>
                  <a:pt x="460419" y="51612"/>
                </a:lnTo>
                <a:lnTo>
                  <a:pt x="460419" y="65430"/>
                </a:lnTo>
                <a:lnTo>
                  <a:pt x="465702" y="65430"/>
                </a:lnTo>
                <a:lnTo>
                  <a:pt x="465702" y="51612"/>
                </a:lnTo>
                <a:close/>
              </a:path>
              <a:path w="727710" h="183515">
                <a:moveTo>
                  <a:pt x="507968" y="51612"/>
                </a:moveTo>
                <a:lnTo>
                  <a:pt x="465702" y="51612"/>
                </a:lnTo>
                <a:lnTo>
                  <a:pt x="465702" y="65430"/>
                </a:lnTo>
                <a:lnTo>
                  <a:pt x="507968" y="65430"/>
                </a:lnTo>
                <a:lnTo>
                  <a:pt x="507968" y="51612"/>
                </a:lnTo>
                <a:close/>
              </a:path>
              <a:path w="727710" h="183515">
                <a:moveTo>
                  <a:pt x="524833" y="51612"/>
                </a:moveTo>
                <a:lnTo>
                  <a:pt x="513251" y="51612"/>
                </a:lnTo>
                <a:lnTo>
                  <a:pt x="513251" y="65430"/>
                </a:lnTo>
                <a:lnTo>
                  <a:pt x="524833" y="65430"/>
                </a:lnTo>
                <a:lnTo>
                  <a:pt x="524833" y="51612"/>
                </a:lnTo>
                <a:close/>
              </a:path>
              <a:path w="727710" h="183515">
                <a:moveTo>
                  <a:pt x="465702" y="11988"/>
                </a:moveTo>
                <a:lnTo>
                  <a:pt x="449243" y="11988"/>
                </a:lnTo>
                <a:lnTo>
                  <a:pt x="449243" y="44500"/>
                </a:lnTo>
                <a:lnTo>
                  <a:pt x="465702" y="44500"/>
                </a:lnTo>
                <a:lnTo>
                  <a:pt x="465702" y="11988"/>
                </a:lnTo>
                <a:close/>
              </a:path>
              <a:path w="727710" h="183515">
                <a:moveTo>
                  <a:pt x="635358" y="26619"/>
                </a:moveTo>
                <a:lnTo>
                  <a:pt x="568912" y="26619"/>
                </a:lnTo>
                <a:lnTo>
                  <a:pt x="568912" y="40436"/>
                </a:lnTo>
                <a:lnTo>
                  <a:pt x="718061" y="40436"/>
                </a:lnTo>
                <a:lnTo>
                  <a:pt x="718061" y="35153"/>
                </a:lnTo>
                <a:lnTo>
                  <a:pt x="635358" y="35153"/>
                </a:lnTo>
                <a:lnTo>
                  <a:pt x="635358" y="26619"/>
                </a:lnTo>
                <a:close/>
              </a:path>
              <a:path w="727710" h="183515">
                <a:moveTo>
                  <a:pt x="652021" y="2844"/>
                </a:moveTo>
                <a:lnTo>
                  <a:pt x="635358" y="2844"/>
                </a:lnTo>
                <a:lnTo>
                  <a:pt x="635358" y="35153"/>
                </a:lnTo>
                <a:lnTo>
                  <a:pt x="652021" y="35153"/>
                </a:lnTo>
                <a:lnTo>
                  <a:pt x="652021" y="2844"/>
                </a:lnTo>
                <a:close/>
              </a:path>
              <a:path w="727710" h="183515">
                <a:moveTo>
                  <a:pt x="718061" y="26619"/>
                </a:moveTo>
                <a:lnTo>
                  <a:pt x="652021" y="26619"/>
                </a:lnTo>
                <a:lnTo>
                  <a:pt x="652021" y="35153"/>
                </a:lnTo>
                <a:lnTo>
                  <a:pt x="718061" y="35153"/>
                </a:lnTo>
                <a:lnTo>
                  <a:pt x="718061" y="26619"/>
                </a:lnTo>
                <a:close/>
              </a:path>
              <a:path w="727710" h="183515">
                <a:moveTo>
                  <a:pt x="635358" y="148132"/>
                </a:moveTo>
                <a:lnTo>
                  <a:pt x="560784" y="148132"/>
                </a:lnTo>
                <a:lnTo>
                  <a:pt x="560784" y="162153"/>
                </a:lnTo>
                <a:lnTo>
                  <a:pt x="727205" y="162153"/>
                </a:lnTo>
                <a:lnTo>
                  <a:pt x="727205" y="153619"/>
                </a:lnTo>
                <a:lnTo>
                  <a:pt x="635358" y="153619"/>
                </a:lnTo>
                <a:lnTo>
                  <a:pt x="635358" y="148132"/>
                </a:lnTo>
                <a:close/>
              </a:path>
              <a:path w="727710" h="183515">
                <a:moveTo>
                  <a:pt x="635358" y="121969"/>
                </a:moveTo>
                <a:lnTo>
                  <a:pt x="635358" y="153619"/>
                </a:lnTo>
                <a:lnTo>
                  <a:pt x="652021" y="153619"/>
                </a:lnTo>
                <a:lnTo>
                  <a:pt x="652021" y="122732"/>
                </a:lnTo>
                <a:lnTo>
                  <a:pt x="643486" y="122732"/>
                </a:lnTo>
                <a:lnTo>
                  <a:pt x="635358" y="121969"/>
                </a:lnTo>
                <a:close/>
              </a:path>
              <a:path w="727710" h="183515">
                <a:moveTo>
                  <a:pt x="727205" y="148132"/>
                </a:moveTo>
                <a:lnTo>
                  <a:pt x="652021" y="148132"/>
                </a:lnTo>
                <a:lnTo>
                  <a:pt x="652021" y="153619"/>
                </a:lnTo>
                <a:lnTo>
                  <a:pt x="727205" y="153619"/>
                </a:lnTo>
                <a:lnTo>
                  <a:pt x="727205" y="148132"/>
                </a:lnTo>
                <a:close/>
              </a:path>
              <a:path w="727710" h="183515">
                <a:moveTo>
                  <a:pt x="652021" y="119075"/>
                </a:moveTo>
                <a:lnTo>
                  <a:pt x="635358" y="119075"/>
                </a:lnTo>
                <a:lnTo>
                  <a:pt x="635358" y="121969"/>
                </a:lnTo>
                <a:lnTo>
                  <a:pt x="643486" y="122732"/>
                </a:lnTo>
                <a:lnTo>
                  <a:pt x="652021" y="121934"/>
                </a:lnTo>
                <a:lnTo>
                  <a:pt x="652021" y="119075"/>
                </a:lnTo>
                <a:close/>
              </a:path>
              <a:path w="727710" h="183515">
                <a:moveTo>
                  <a:pt x="652021" y="121934"/>
                </a:moveTo>
                <a:lnTo>
                  <a:pt x="643486" y="122732"/>
                </a:lnTo>
                <a:lnTo>
                  <a:pt x="652021" y="122732"/>
                </a:lnTo>
                <a:lnTo>
                  <a:pt x="652021" y="121934"/>
                </a:lnTo>
                <a:close/>
              </a:path>
              <a:path w="727710" h="183515">
                <a:moveTo>
                  <a:pt x="643486" y="52832"/>
                </a:moveTo>
                <a:lnTo>
                  <a:pt x="618518" y="55178"/>
                </a:lnTo>
                <a:lnTo>
                  <a:pt x="599646" y="62001"/>
                </a:lnTo>
                <a:lnTo>
                  <a:pt x="587708" y="72977"/>
                </a:lnTo>
                <a:lnTo>
                  <a:pt x="583542" y="87782"/>
                </a:lnTo>
                <a:lnTo>
                  <a:pt x="587708" y="102587"/>
                </a:lnTo>
                <a:lnTo>
                  <a:pt x="599646" y="113563"/>
                </a:lnTo>
                <a:lnTo>
                  <a:pt x="618518" y="120386"/>
                </a:lnTo>
                <a:lnTo>
                  <a:pt x="635358" y="121969"/>
                </a:lnTo>
                <a:lnTo>
                  <a:pt x="635358" y="119075"/>
                </a:lnTo>
                <a:lnTo>
                  <a:pt x="672210" y="119075"/>
                </a:lnTo>
                <a:lnTo>
                  <a:pt x="687504" y="113563"/>
                </a:lnTo>
                <a:lnTo>
                  <a:pt x="692127" y="109321"/>
                </a:lnTo>
                <a:lnTo>
                  <a:pt x="643486" y="109321"/>
                </a:lnTo>
                <a:lnTo>
                  <a:pt x="625525" y="107870"/>
                </a:lnTo>
                <a:lnTo>
                  <a:pt x="611965" y="103657"/>
                </a:lnTo>
                <a:lnTo>
                  <a:pt x="603396" y="96891"/>
                </a:lnTo>
                <a:lnTo>
                  <a:pt x="600408" y="87782"/>
                </a:lnTo>
                <a:lnTo>
                  <a:pt x="603396" y="78641"/>
                </a:lnTo>
                <a:lnTo>
                  <a:pt x="611965" y="71805"/>
                </a:lnTo>
                <a:lnTo>
                  <a:pt x="625525" y="67522"/>
                </a:lnTo>
                <a:lnTo>
                  <a:pt x="643486" y="66040"/>
                </a:lnTo>
                <a:lnTo>
                  <a:pt x="691905" y="66040"/>
                </a:lnTo>
                <a:lnTo>
                  <a:pt x="687504" y="62001"/>
                </a:lnTo>
                <a:lnTo>
                  <a:pt x="668572" y="55178"/>
                </a:lnTo>
                <a:lnTo>
                  <a:pt x="643486" y="52832"/>
                </a:lnTo>
                <a:close/>
              </a:path>
              <a:path w="727710" h="183515">
                <a:moveTo>
                  <a:pt x="672210" y="119075"/>
                </a:moveTo>
                <a:lnTo>
                  <a:pt x="652021" y="119075"/>
                </a:lnTo>
                <a:lnTo>
                  <a:pt x="652021" y="121934"/>
                </a:lnTo>
                <a:lnTo>
                  <a:pt x="668572" y="120386"/>
                </a:lnTo>
                <a:lnTo>
                  <a:pt x="672210" y="119075"/>
                </a:lnTo>
                <a:close/>
              </a:path>
              <a:path w="727710" h="183515">
                <a:moveTo>
                  <a:pt x="691905" y="66040"/>
                </a:moveTo>
                <a:lnTo>
                  <a:pt x="643486" y="66040"/>
                </a:lnTo>
                <a:lnTo>
                  <a:pt x="661533" y="67522"/>
                </a:lnTo>
                <a:lnTo>
                  <a:pt x="675084" y="71805"/>
                </a:lnTo>
                <a:lnTo>
                  <a:pt x="683606" y="78641"/>
                </a:lnTo>
                <a:lnTo>
                  <a:pt x="686565" y="87782"/>
                </a:lnTo>
                <a:lnTo>
                  <a:pt x="683606" y="96891"/>
                </a:lnTo>
                <a:lnTo>
                  <a:pt x="675084" y="103657"/>
                </a:lnTo>
                <a:lnTo>
                  <a:pt x="661533" y="107870"/>
                </a:lnTo>
                <a:lnTo>
                  <a:pt x="643486" y="109321"/>
                </a:lnTo>
                <a:lnTo>
                  <a:pt x="692127" y="109321"/>
                </a:lnTo>
                <a:lnTo>
                  <a:pt x="699465" y="102587"/>
                </a:lnTo>
                <a:lnTo>
                  <a:pt x="703633" y="87782"/>
                </a:lnTo>
                <a:lnTo>
                  <a:pt x="699465" y="72977"/>
                </a:lnTo>
                <a:lnTo>
                  <a:pt x="691905" y="6604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6756688" y="6695497"/>
            <a:ext cx="666750" cy="152400"/>
          </a:xfrm>
          <a:custGeom>
            <a:avLst/>
            <a:gdLst/>
            <a:ahLst/>
            <a:cxnLst/>
            <a:rect l="l" t="t" r="r" b="b"/>
            <a:pathLst>
              <a:path w="666750" h="152400">
                <a:moveTo>
                  <a:pt x="18761" y="112568"/>
                </a:moveTo>
                <a:lnTo>
                  <a:pt x="1154" y="112568"/>
                </a:lnTo>
                <a:lnTo>
                  <a:pt x="2309" y="120361"/>
                </a:lnTo>
                <a:lnTo>
                  <a:pt x="31389" y="150187"/>
                </a:lnTo>
                <a:lnTo>
                  <a:pt x="38773" y="151822"/>
                </a:lnTo>
                <a:lnTo>
                  <a:pt x="55370" y="151822"/>
                </a:lnTo>
                <a:lnTo>
                  <a:pt x="62826" y="150018"/>
                </a:lnTo>
                <a:lnTo>
                  <a:pt x="76055" y="142802"/>
                </a:lnTo>
                <a:lnTo>
                  <a:pt x="81684" y="137511"/>
                </a:lnTo>
                <a:lnTo>
                  <a:pt x="82719" y="135947"/>
                </a:lnTo>
                <a:lnTo>
                  <a:pt x="39254" y="135947"/>
                </a:lnTo>
                <a:lnTo>
                  <a:pt x="32976" y="133758"/>
                </a:lnTo>
                <a:lnTo>
                  <a:pt x="28214" y="129381"/>
                </a:lnTo>
                <a:lnTo>
                  <a:pt x="23499" y="124955"/>
                </a:lnTo>
                <a:lnTo>
                  <a:pt x="20348" y="119351"/>
                </a:lnTo>
                <a:lnTo>
                  <a:pt x="18761" y="112568"/>
                </a:lnTo>
                <a:close/>
              </a:path>
              <a:path w="666750" h="152400">
                <a:moveTo>
                  <a:pt x="100514" y="78797"/>
                </a:moveTo>
                <a:lnTo>
                  <a:pt x="83993" y="78797"/>
                </a:lnTo>
                <a:lnTo>
                  <a:pt x="83370" y="91664"/>
                </a:lnTo>
                <a:lnTo>
                  <a:pt x="81503" y="102989"/>
                </a:lnTo>
                <a:lnTo>
                  <a:pt x="55147" y="135014"/>
                </a:lnTo>
                <a:lnTo>
                  <a:pt x="47047" y="135947"/>
                </a:lnTo>
                <a:lnTo>
                  <a:pt x="82719" y="135947"/>
                </a:lnTo>
                <a:lnTo>
                  <a:pt x="98623" y="96923"/>
                </a:lnTo>
                <a:lnTo>
                  <a:pt x="100464" y="79880"/>
                </a:lnTo>
                <a:lnTo>
                  <a:pt x="100514" y="78797"/>
                </a:lnTo>
                <a:close/>
              </a:path>
              <a:path w="666750" h="152400">
                <a:moveTo>
                  <a:pt x="49356" y="0"/>
                </a:moveTo>
                <a:lnTo>
                  <a:pt x="10150" y="16981"/>
                </a:lnTo>
                <a:lnTo>
                  <a:pt x="0" y="49356"/>
                </a:lnTo>
                <a:lnTo>
                  <a:pt x="392" y="56302"/>
                </a:lnTo>
                <a:lnTo>
                  <a:pt x="23244" y="92195"/>
                </a:lnTo>
                <a:lnTo>
                  <a:pt x="38003" y="98425"/>
                </a:lnTo>
                <a:lnTo>
                  <a:pt x="51569" y="98425"/>
                </a:lnTo>
                <a:lnTo>
                  <a:pt x="80337" y="82550"/>
                </a:lnTo>
                <a:lnTo>
                  <a:pt x="42718" y="82550"/>
                </a:lnTo>
                <a:lnTo>
                  <a:pt x="37306" y="81082"/>
                </a:lnTo>
                <a:lnTo>
                  <a:pt x="17318" y="55514"/>
                </a:lnTo>
                <a:lnTo>
                  <a:pt x="17437" y="42718"/>
                </a:lnTo>
                <a:lnTo>
                  <a:pt x="43295" y="15874"/>
                </a:lnTo>
                <a:lnTo>
                  <a:pt x="85249" y="15874"/>
                </a:lnTo>
                <a:lnTo>
                  <a:pt x="79134" y="9476"/>
                </a:lnTo>
                <a:lnTo>
                  <a:pt x="73602" y="5724"/>
                </a:lnTo>
                <a:lnTo>
                  <a:pt x="61479" y="1202"/>
                </a:lnTo>
                <a:lnTo>
                  <a:pt x="55418" y="48"/>
                </a:lnTo>
                <a:lnTo>
                  <a:pt x="49356" y="0"/>
                </a:lnTo>
                <a:close/>
              </a:path>
              <a:path w="666750" h="152400">
                <a:moveTo>
                  <a:pt x="85249" y="15874"/>
                </a:moveTo>
                <a:lnTo>
                  <a:pt x="55514" y="15874"/>
                </a:lnTo>
                <a:lnTo>
                  <a:pt x="60998" y="17438"/>
                </a:lnTo>
                <a:lnTo>
                  <a:pt x="70667" y="23692"/>
                </a:lnTo>
                <a:lnTo>
                  <a:pt x="74468" y="27781"/>
                </a:lnTo>
                <a:lnTo>
                  <a:pt x="77210" y="32832"/>
                </a:lnTo>
                <a:lnTo>
                  <a:pt x="80000" y="37883"/>
                </a:lnTo>
                <a:lnTo>
                  <a:pt x="81366" y="43182"/>
                </a:lnTo>
                <a:lnTo>
                  <a:pt x="81395" y="53445"/>
                </a:lnTo>
                <a:lnTo>
                  <a:pt x="80553" y="57655"/>
                </a:lnTo>
                <a:lnTo>
                  <a:pt x="53349" y="82550"/>
                </a:lnTo>
                <a:lnTo>
                  <a:pt x="80337" y="82550"/>
                </a:lnTo>
                <a:lnTo>
                  <a:pt x="82838" y="78797"/>
                </a:lnTo>
                <a:lnTo>
                  <a:pt x="100514" y="78797"/>
                </a:lnTo>
                <a:lnTo>
                  <a:pt x="100613" y="74756"/>
                </a:lnTo>
                <a:lnTo>
                  <a:pt x="96188" y="36007"/>
                </a:lnTo>
                <a:lnTo>
                  <a:pt x="89140" y="19915"/>
                </a:lnTo>
                <a:lnTo>
                  <a:pt x="85249" y="15874"/>
                </a:lnTo>
                <a:close/>
              </a:path>
              <a:path w="666750" h="152400">
                <a:moveTo>
                  <a:pt x="214330" y="2020"/>
                </a:moveTo>
                <a:lnTo>
                  <a:pt x="119657" y="2020"/>
                </a:lnTo>
                <a:lnTo>
                  <a:pt x="119657" y="17895"/>
                </a:lnTo>
                <a:lnTo>
                  <a:pt x="195857" y="17895"/>
                </a:lnTo>
                <a:lnTo>
                  <a:pt x="195857" y="19049"/>
                </a:lnTo>
                <a:lnTo>
                  <a:pt x="129760" y="149802"/>
                </a:lnTo>
                <a:lnTo>
                  <a:pt x="148521" y="149802"/>
                </a:lnTo>
                <a:lnTo>
                  <a:pt x="214330" y="18761"/>
                </a:lnTo>
                <a:lnTo>
                  <a:pt x="214330" y="2020"/>
                </a:lnTo>
                <a:close/>
              </a:path>
              <a:path w="666750" h="152400">
                <a:moveTo>
                  <a:pt x="334385" y="2020"/>
                </a:moveTo>
                <a:lnTo>
                  <a:pt x="239712" y="2020"/>
                </a:lnTo>
                <a:lnTo>
                  <a:pt x="239712" y="17895"/>
                </a:lnTo>
                <a:lnTo>
                  <a:pt x="315912" y="17895"/>
                </a:lnTo>
                <a:lnTo>
                  <a:pt x="315912" y="19049"/>
                </a:lnTo>
                <a:lnTo>
                  <a:pt x="249814" y="149802"/>
                </a:lnTo>
                <a:lnTo>
                  <a:pt x="268576" y="149802"/>
                </a:lnTo>
                <a:lnTo>
                  <a:pt x="334385" y="18761"/>
                </a:lnTo>
                <a:lnTo>
                  <a:pt x="334385" y="2020"/>
                </a:lnTo>
                <a:close/>
              </a:path>
              <a:path w="666750" h="152400">
                <a:moveTo>
                  <a:pt x="376904" y="112856"/>
                </a:moveTo>
                <a:lnTo>
                  <a:pt x="359586" y="112856"/>
                </a:lnTo>
                <a:lnTo>
                  <a:pt x="359971" y="120361"/>
                </a:lnTo>
                <a:lnTo>
                  <a:pt x="389388" y="150139"/>
                </a:lnTo>
                <a:lnTo>
                  <a:pt x="397013" y="151822"/>
                </a:lnTo>
                <a:lnTo>
                  <a:pt x="405479" y="151822"/>
                </a:lnTo>
                <a:lnTo>
                  <a:pt x="443151" y="135947"/>
                </a:lnTo>
                <a:lnTo>
                  <a:pt x="397927" y="135947"/>
                </a:lnTo>
                <a:lnTo>
                  <a:pt x="391432" y="133782"/>
                </a:lnTo>
                <a:lnTo>
                  <a:pt x="385997" y="129453"/>
                </a:lnTo>
                <a:lnTo>
                  <a:pt x="380609" y="125075"/>
                </a:lnTo>
                <a:lnTo>
                  <a:pt x="377578" y="119543"/>
                </a:lnTo>
                <a:lnTo>
                  <a:pt x="376904" y="112856"/>
                </a:lnTo>
                <a:close/>
              </a:path>
              <a:path w="666750" h="152400">
                <a:moveTo>
                  <a:pt x="443581" y="69224"/>
                </a:moveTo>
                <a:lnTo>
                  <a:pt x="399803" y="69224"/>
                </a:lnTo>
                <a:lnTo>
                  <a:pt x="410627" y="69320"/>
                </a:lnTo>
                <a:lnTo>
                  <a:pt x="416231" y="70812"/>
                </a:lnTo>
                <a:lnTo>
                  <a:pt x="426045" y="76681"/>
                </a:lnTo>
                <a:lnTo>
                  <a:pt x="429893" y="80697"/>
                </a:lnTo>
                <a:lnTo>
                  <a:pt x="432683" y="85797"/>
                </a:lnTo>
                <a:lnTo>
                  <a:pt x="435522" y="90848"/>
                </a:lnTo>
                <a:lnTo>
                  <a:pt x="436941" y="96596"/>
                </a:lnTo>
                <a:lnTo>
                  <a:pt x="436870" y="109636"/>
                </a:lnTo>
                <a:lnTo>
                  <a:pt x="435570" y="114997"/>
                </a:lnTo>
                <a:lnTo>
                  <a:pt x="430134" y="124955"/>
                </a:lnTo>
                <a:lnTo>
                  <a:pt x="426406" y="128852"/>
                </a:lnTo>
                <a:lnTo>
                  <a:pt x="416929" y="134528"/>
                </a:lnTo>
                <a:lnTo>
                  <a:pt x="411541" y="135947"/>
                </a:lnTo>
                <a:lnTo>
                  <a:pt x="443151" y="135947"/>
                </a:lnTo>
                <a:lnTo>
                  <a:pt x="454259" y="102754"/>
                </a:lnTo>
                <a:lnTo>
                  <a:pt x="453876" y="95773"/>
                </a:lnTo>
                <a:lnTo>
                  <a:pt x="452726" y="89188"/>
                </a:lnTo>
                <a:lnTo>
                  <a:pt x="450809" y="83000"/>
                </a:lnTo>
                <a:lnTo>
                  <a:pt x="448126" y="77210"/>
                </a:lnTo>
                <a:lnTo>
                  <a:pt x="444085" y="69753"/>
                </a:lnTo>
                <a:lnTo>
                  <a:pt x="443581" y="69224"/>
                </a:lnTo>
                <a:close/>
              </a:path>
              <a:path w="666750" h="152400">
                <a:moveTo>
                  <a:pt x="447620" y="2020"/>
                </a:moveTo>
                <a:lnTo>
                  <a:pt x="370843" y="2020"/>
                </a:lnTo>
                <a:lnTo>
                  <a:pt x="361895" y="74756"/>
                </a:lnTo>
                <a:lnTo>
                  <a:pt x="378636" y="76777"/>
                </a:lnTo>
                <a:lnTo>
                  <a:pt x="381715" y="74564"/>
                </a:lnTo>
                <a:lnTo>
                  <a:pt x="385636" y="72760"/>
                </a:lnTo>
                <a:lnTo>
                  <a:pt x="390398" y="71365"/>
                </a:lnTo>
                <a:lnTo>
                  <a:pt x="395161" y="69922"/>
                </a:lnTo>
                <a:lnTo>
                  <a:pt x="399803" y="69224"/>
                </a:lnTo>
                <a:lnTo>
                  <a:pt x="443581" y="69224"/>
                </a:lnTo>
                <a:lnTo>
                  <a:pt x="438504" y="63884"/>
                </a:lnTo>
                <a:lnTo>
                  <a:pt x="434504" y="61479"/>
                </a:lnTo>
                <a:lnTo>
                  <a:pt x="380657" y="61479"/>
                </a:lnTo>
                <a:lnTo>
                  <a:pt x="385852" y="17895"/>
                </a:lnTo>
                <a:lnTo>
                  <a:pt x="447620" y="17895"/>
                </a:lnTo>
                <a:lnTo>
                  <a:pt x="447620" y="2020"/>
                </a:lnTo>
                <a:close/>
              </a:path>
              <a:path w="666750" h="152400">
                <a:moveTo>
                  <a:pt x="416255" y="53109"/>
                </a:moveTo>
                <a:lnTo>
                  <a:pt x="402256" y="53109"/>
                </a:lnTo>
                <a:lnTo>
                  <a:pt x="397494" y="53902"/>
                </a:lnTo>
                <a:lnTo>
                  <a:pt x="388354" y="57077"/>
                </a:lnTo>
                <a:lnTo>
                  <a:pt x="384553" y="59074"/>
                </a:lnTo>
                <a:lnTo>
                  <a:pt x="381523" y="61479"/>
                </a:lnTo>
                <a:lnTo>
                  <a:pt x="434504" y="61479"/>
                </a:lnTo>
                <a:lnTo>
                  <a:pt x="431385" y="59603"/>
                </a:lnTo>
                <a:lnTo>
                  <a:pt x="424313" y="55273"/>
                </a:lnTo>
                <a:lnTo>
                  <a:pt x="416255" y="53109"/>
                </a:lnTo>
                <a:close/>
              </a:path>
              <a:path w="666750" h="152400">
                <a:moveTo>
                  <a:pt x="534879" y="20781"/>
                </a:moveTo>
                <a:lnTo>
                  <a:pt x="516983" y="20781"/>
                </a:lnTo>
                <a:lnTo>
                  <a:pt x="516983" y="149802"/>
                </a:lnTo>
                <a:lnTo>
                  <a:pt x="534879" y="149802"/>
                </a:lnTo>
                <a:lnTo>
                  <a:pt x="534879" y="20781"/>
                </a:lnTo>
                <a:close/>
              </a:path>
              <a:path w="666750" h="152400">
                <a:moveTo>
                  <a:pt x="534879" y="2020"/>
                </a:moveTo>
                <a:lnTo>
                  <a:pt x="516983" y="2020"/>
                </a:lnTo>
                <a:lnTo>
                  <a:pt x="480038" y="26554"/>
                </a:lnTo>
                <a:lnTo>
                  <a:pt x="480038" y="44738"/>
                </a:lnTo>
                <a:lnTo>
                  <a:pt x="516117" y="20781"/>
                </a:lnTo>
                <a:lnTo>
                  <a:pt x="534879" y="20781"/>
                </a:lnTo>
                <a:lnTo>
                  <a:pt x="534879" y="2020"/>
                </a:lnTo>
                <a:close/>
              </a:path>
              <a:path w="666750" h="152400">
                <a:moveTo>
                  <a:pt x="666569" y="2020"/>
                </a:moveTo>
                <a:lnTo>
                  <a:pt x="571896" y="2020"/>
                </a:lnTo>
                <a:lnTo>
                  <a:pt x="571896" y="17895"/>
                </a:lnTo>
                <a:lnTo>
                  <a:pt x="648096" y="17895"/>
                </a:lnTo>
                <a:lnTo>
                  <a:pt x="648096" y="19049"/>
                </a:lnTo>
                <a:lnTo>
                  <a:pt x="581999" y="149802"/>
                </a:lnTo>
                <a:lnTo>
                  <a:pt x="600760" y="149802"/>
                </a:lnTo>
                <a:lnTo>
                  <a:pt x="666569" y="18761"/>
                </a:lnTo>
                <a:lnTo>
                  <a:pt x="666569" y="202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5724485" y="6969556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4574" y="91236"/>
                </a:moveTo>
                <a:lnTo>
                  <a:pt x="0" y="91236"/>
                </a:lnTo>
                <a:lnTo>
                  <a:pt x="0" y="104648"/>
                </a:lnTo>
                <a:lnTo>
                  <a:pt x="166014" y="104648"/>
                </a:lnTo>
                <a:lnTo>
                  <a:pt x="166014" y="98552"/>
                </a:lnTo>
                <a:lnTo>
                  <a:pt x="74574" y="98552"/>
                </a:lnTo>
                <a:lnTo>
                  <a:pt x="74574" y="91236"/>
                </a:lnTo>
                <a:close/>
              </a:path>
              <a:path w="727710" h="183515">
                <a:moveTo>
                  <a:pt x="91236" y="64211"/>
                </a:moveTo>
                <a:lnTo>
                  <a:pt x="74574" y="64211"/>
                </a:lnTo>
                <a:lnTo>
                  <a:pt x="74574" y="98552"/>
                </a:lnTo>
                <a:lnTo>
                  <a:pt x="91236" y="98552"/>
                </a:lnTo>
                <a:lnTo>
                  <a:pt x="91236" y="64211"/>
                </a:lnTo>
                <a:close/>
              </a:path>
              <a:path w="727710" h="183515">
                <a:moveTo>
                  <a:pt x="166014" y="91236"/>
                </a:moveTo>
                <a:lnTo>
                  <a:pt x="91236" y="91236"/>
                </a:lnTo>
                <a:lnTo>
                  <a:pt x="91236" y="98552"/>
                </a:lnTo>
                <a:lnTo>
                  <a:pt x="166014" y="98552"/>
                </a:lnTo>
                <a:lnTo>
                  <a:pt x="166014" y="91236"/>
                </a:lnTo>
                <a:close/>
              </a:path>
              <a:path w="727710" h="183515">
                <a:moveTo>
                  <a:pt x="77012" y="2844"/>
                </a:moveTo>
                <a:lnTo>
                  <a:pt x="74371" y="2844"/>
                </a:lnTo>
                <a:lnTo>
                  <a:pt x="74371" y="10972"/>
                </a:lnTo>
                <a:lnTo>
                  <a:pt x="68935" y="28432"/>
                </a:lnTo>
                <a:lnTo>
                  <a:pt x="54508" y="43205"/>
                </a:lnTo>
                <a:lnTo>
                  <a:pt x="33909" y="54206"/>
                </a:lnTo>
                <a:lnTo>
                  <a:pt x="9956" y="60350"/>
                </a:lnTo>
                <a:lnTo>
                  <a:pt x="16459" y="73761"/>
                </a:lnTo>
                <a:lnTo>
                  <a:pt x="43567" y="66036"/>
                </a:lnTo>
                <a:lnTo>
                  <a:pt x="66751" y="52501"/>
                </a:lnTo>
                <a:lnTo>
                  <a:pt x="82924" y="33899"/>
                </a:lnTo>
                <a:lnTo>
                  <a:pt x="83025" y="33520"/>
                </a:lnTo>
                <a:lnTo>
                  <a:pt x="77012" y="10972"/>
                </a:lnTo>
                <a:lnTo>
                  <a:pt x="77012" y="2844"/>
                </a:lnTo>
                <a:close/>
              </a:path>
              <a:path w="727710" h="183515">
                <a:moveTo>
                  <a:pt x="91440" y="2844"/>
                </a:moveTo>
                <a:lnTo>
                  <a:pt x="89001" y="2844"/>
                </a:lnTo>
                <a:lnTo>
                  <a:pt x="89001" y="10972"/>
                </a:lnTo>
                <a:lnTo>
                  <a:pt x="83025" y="33520"/>
                </a:lnTo>
                <a:lnTo>
                  <a:pt x="83143" y="33899"/>
                </a:lnTo>
                <a:lnTo>
                  <a:pt x="99339" y="52425"/>
                </a:lnTo>
                <a:lnTo>
                  <a:pt x="122532" y="65951"/>
                </a:lnTo>
                <a:lnTo>
                  <a:pt x="149555" y="73761"/>
                </a:lnTo>
                <a:lnTo>
                  <a:pt x="155854" y="60350"/>
                </a:lnTo>
                <a:lnTo>
                  <a:pt x="131987" y="54206"/>
                </a:lnTo>
                <a:lnTo>
                  <a:pt x="111379" y="43205"/>
                </a:lnTo>
                <a:lnTo>
                  <a:pt x="96904" y="28432"/>
                </a:lnTo>
                <a:lnTo>
                  <a:pt x="91440" y="10972"/>
                </a:lnTo>
                <a:lnTo>
                  <a:pt x="91440" y="2844"/>
                </a:lnTo>
                <a:close/>
              </a:path>
              <a:path w="727710" h="183515">
                <a:moveTo>
                  <a:pt x="89001" y="2844"/>
                </a:moveTo>
                <a:lnTo>
                  <a:pt x="77012" y="2844"/>
                </a:lnTo>
                <a:lnTo>
                  <a:pt x="77012" y="10972"/>
                </a:lnTo>
                <a:lnTo>
                  <a:pt x="83025" y="33520"/>
                </a:lnTo>
                <a:lnTo>
                  <a:pt x="89001" y="10972"/>
                </a:lnTo>
                <a:lnTo>
                  <a:pt x="89001" y="2844"/>
                </a:lnTo>
                <a:close/>
              </a:path>
              <a:path w="727710" h="183515">
                <a:moveTo>
                  <a:pt x="82905" y="119888"/>
                </a:moveTo>
                <a:lnTo>
                  <a:pt x="56432" y="121983"/>
                </a:lnTo>
                <a:lnTo>
                  <a:pt x="36626" y="128117"/>
                </a:lnTo>
                <a:lnTo>
                  <a:pt x="24212" y="138061"/>
                </a:lnTo>
                <a:lnTo>
                  <a:pt x="19913" y="151587"/>
                </a:lnTo>
                <a:lnTo>
                  <a:pt x="24212" y="165198"/>
                </a:lnTo>
                <a:lnTo>
                  <a:pt x="36626" y="175133"/>
                </a:lnTo>
                <a:lnTo>
                  <a:pt x="56432" y="181219"/>
                </a:lnTo>
                <a:lnTo>
                  <a:pt x="82905" y="183286"/>
                </a:lnTo>
                <a:lnTo>
                  <a:pt x="109378" y="181219"/>
                </a:lnTo>
                <a:lnTo>
                  <a:pt x="129184" y="175133"/>
                </a:lnTo>
                <a:lnTo>
                  <a:pt x="135246" y="170281"/>
                </a:lnTo>
                <a:lnTo>
                  <a:pt x="82905" y="170281"/>
                </a:lnTo>
                <a:lnTo>
                  <a:pt x="63557" y="169046"/>
                </a:lnTo>
                <a:lnTo>
                  <a:pt x="49123" y="165430"/>
                </a:lnTo>
                <a:lnTo>
                  <a:pt x="40100" y="159565"/>
                </a:lnTo>
                <a:lnTo>
                  <a:pt x="36982" y="151587"/>
                </a:lnTo>
                <a:lnTo>
                  <a:pt x="40100" y="143608"/>
                </a:lnTo>
                <a:lnTo>
                  <a:pt x="49123" y="137744"/>
                </a:lnTo>
                <a:lnTo>
                  <a:pt x="63557" y="134127"/>
                </a:lnTo>
                <a:lnTo>
                  <a:pt x="82905" y="132892"/>
                </a:lnTo>
                <a:lnTo>
                  <a:pt x="135145" y="132892"/>
                </a:lnTo>
                <a:lnTo>
                  <a:pt x="129184" y="128117"/>
                </a:lnTo>
                <a:lnTo>
                  <a:pt x="109378" y="121983"/>
                </a:lnTo>
                <a:lnTo>
                  <a:pt x="82905" y="119888"/>
                </a:lnTo>
                <a:close/>
              </a:path>
              <a:path w="727710" h="183515">
                <a:moveTo>
                  <a:pt x="135145" y="132892"/>
                </a:moveTo>
                <a:lnTo>
                  <a:pt x="82905" y="132892"/>
                </a:lnTo>
                <a:lnTo>
                  <a:pt x="102339" y="134127"/>
                </a:lnTo>
                <a:lnTo>
                  <a:pt x="116763" y="137744"/>
                </a:lnTo>
                <a:lnTo>
                  <a:pt x="125739" y="143608"/>
                </a:lnTo>
                <a:lnTo>
                  <a:pt x="128828" y="151587"/>
                </a:lnTo>
                <a:lnTo>
                  <a:pt x="125739" y="159565"/>
                </a:lnTo>
                <a:lnTo>
                  <a:pt x="116763" y="165430"/>
                </a:lnTo>
                <a:lnTo>
                  <a:pt x="102339" y="169046"/>
                </a:lnTo>
                <a:lnTo>
                  <a:pt x="82905" y="170281"/>
                </a:lnTo>
                <a:lnTo>
                  <a:pt x="135246" y="170281"/>
                </a:lnTo>
                <a:lnTo>
                  <a:pt x="141598" y="165198"/>
                </a:lnTo>
                <a:lnTo>
                  <a:pt x="145897" y="151587"/>
                </a:lnTo>
                <a:lnTo>
                  <a:pt x="141598" y="138061"/>
                </a:lnTo>
                <a:lnTo>
                  <a:pt x="135145" y="132892"/>
                </a:lnTo>
                <a:close/>
              </a:path>
              <a:path w="727710" h="183515">
                <a:moveTo>
                  <a:pt x="235289" y="19710"/>
                </a:moveTo>
                <a:lnTo>
                  <a:pt x="232241" y="19710"/>
                </a:lnTo>
                <a:lnTo>
                  <a:pt x="232241" y="34544"/>
                </a:lnTo>
                <a:lnTo>
                  <a:pt x="228952" y="53565"/>
                </a:lnTo>
                <a:lnTo>
                  <a:pt x="219643" y="70586"/>
                </a:lnTo>
                <a:lnTo>
                  <a:pt x="205152" y="84521"/>
                </a:lnTo>
                <a:lnTo>
                  <a:pt x="186318" y="94284"/>
                </a:lnTo>
                <a:lnTo>
                  <a:pt x="194852" y="107696"/>
                </a:lnTo>
                <a:lnTo>
                  <a:pt x="215884" y="96294"/>
                </a:lnTo>
                <a:lnTo>
                  <a:pt x="232038" y="79578"/>
                </a:lnTo>
                <a:lnTo>
                  <a:pt x="241143" y="61175"/>
                </a:lnTo>
                <a:lnTo>
                  <a:pt x="238817" y="56686"/>
                </a:lnTo>
                <a:lnTo>
                  <a:pt x="235321" y="34544"/>
                </a:lnTo>
                <a:lnTo>
                  <a:pt x="235289" y="19710"/>
                </a:lnTo>
                <a:close/>
              </a:path>
              <a:path w="727710" h="183515">
                <a:moveTo>
                  <a:pt x="249107" y="19710"/>
                </a:moveTo>
                <a:lnTo>
                  <a:pt x="246059" y="19710"/>
                </a:lnTo>
                <a:lnTo>
                  <a:pt x="246059" y="34544"/>
                </a:lnTo>
                <a:lnTo>
                  <a:pt x="242401" y="58632"/>
                </a:lnTo>
                <a:lnTo>
                  <a:pt x="241143" y="61175"/>
                </a:lnTo>
                <a:lnTo>
                  <a:pt x="248878" y="76098"/>
                </a:lnTo>
                <a:lnTo>
                  <a:pt x="264693" y="91547"/>
                </a:lnTo>
                <a:lnTo>
                  <a:pt x="285480" y="102006"/>
                </a:lnTo>
                <a:lnTo>
                  <a:pt x="293608" y="88798"/>
                </a:lnTo>
                <a:lnTo>
                  <a:pt x="275253" y="79889"/>
                </a:lnTo>
                <a:lnTo>
                  <a:pt x="261223" y="67208"/>
                </a:lnTo>
                <a:lnTo>
                  <a:pt x="252260" y="51708"/>
                </a:lnTo>
                <a:lnTo>
                  <a:pt x="249144" y="34544"/>
                </a:lnTo>
                <a:lnTo>
                  <a:pt x="249107" y="19710"/>
                </a:lnTo>
                <a:close/>
              </a:path>
              <a:path w="727710" h="183515">
                <a:moveTo>
                  <a:pt x="246059" y="19710"/>
                </a:moveTo>
                <a:lnTo>
                  <a:pt x="235289" y="19710"/>
                </a:lnTo>
                <a:lnTo>
                  <a:pt x="235321" y="34544"/>
                </a:lnTo>
                <a:lnTo>
                  <a:pt x="238817" y="56686"/>
                </a:lnTo>
                <a:lnTo>
                  <a:pt x="241143" y="61175"/>
                </a:lnTo>
                <a:lnTo>
                  <a:pt x="242401" y="58632"/>
                </a:lnTo>
                <a:lnTo>
                  <a:pt x="246059" y="34544"/>
                </a:lnTo>
                <a:lnTo>
                  <a:pt x="246059" y="19710"/>
                </a:lnTo>
                <a:close/>
              </a:path>
              <a:path w="727710" h="183515">
                <a:moveTo>
                  <a:pt x="289544" y="13614"/>
                </a:moveTo>
                <a:lnTo>
                  <a:pt x="191398" y="13614"/>
                </a:lnTo>
                <a:lnTo>
                  <a:pt x="191398" y="27431"/>
                </a:lnTo>
                <a:lnTo>
                  <a:pt x="232241" y="27431"/>
                </a:lnTo>
                <a:lnTo>
                  <a:pt x="232241" y="19710"/>
                </a:lnTo>
                <a:lnTo>
                  <a:pt x="289544" y="19710"/>
                </a:lnTo>
                <a:lnTo>
                  <a:pt x="289544" y="13614"/>
                </a:lnTo>
                <a:close/>
              </a:path>
              <a:path w="727710" h="183515">
                <a:moveTo>
                  <a:pt x="289544" y="19710"/>
                </a:moveTo>
                <a:lnTo>
                  <a:pt x="249107" y="19710"/>
                </a:lnTo>
                <a:lnTo>
                  <a:pt x="249107" y="27431"/>
                </a:lnTo>
                <a:lnTo>
                  <a:pt x="289544" y="27431"/>
                </a:lnTo>
                <a:lnTo>
                  <a:pt x="289544" y="19710"/>
                </a:lnTo>
                <a:close/>
              </a:path>
              <a:path w="727710" h="183515">
                <a:moveTo>
                  <a:pt x="329574" y="0"/>
                </a:moveTo>
                <a:lnTo>
                  <a:pt x="312708" y="0"/>
                </a:lnTo>
                <a:lnTo>
                  <a:pt x="312708" y="110744"/>
                </a:lnTo>
                <a:lnTo>
                  <a:pt x="329574" y="110744"/>
                </a:lnTo>
                <a:lnTo>
                  <a:pt x="329574" y="60756"/>
                </a:lnTo>
                <a:lnTo>
                  <a:pt x="324900" y="60756"/>
                </a:lnTo>
                <a:lnTo>
                  <a:pt x="324900" y="46532"/>
                </a:lnTo>
                <a:lnTo>
                  <a:pt x="329574" y="46532"/>
                </a:lnTo>
                <a:lnTo>
                  <a:pt x="329574" y="0"/>
                </a:lnTo>
                <a:close/>
              </a:path>
              <a:path w="727710" h="183515">
                <a:moveTo>
                  <a:pt x="329574" y="46532"/>
                </a:moveTo>
                <a:lnTo>
                  <a:pt x="324900" y="46532"/>
                </a:lnTo>
                <a:lnTo>
                  <a:pt x="324900" y="60756"/>
                </a:lnTo>
                <a:lnTo>
                  <a:pt x="329574" y="60756"/>
                </a:lnTo>
                <a:lnTo>
                  <a:pt x="329574" y="46532"/>
                </a:lnTo>
                <a:close/>
              </a:path>
              <a:path w="727710" h="183515">
                <a:moveTo>
                  <a:pt x="356803" y="46532"/>
                </a:moveTo>
                <a:lnTo>
                  <a:pt x="329574" y="46532"/>
                </a:lnTo>
                <a:lnTo>
                  <a:pt x="329574" y="60756"/>
                </a:lnTo>
                <a:lnTo>
                  <a:pt x="356803" y="60756"/>
                </a:lnTo>
                <a:lnTo>
                  <a:pt x="356803" y="46532"/>
                </a:lnTo>
                <a:close/>
              </a:path>
              <a:path w="727710" h="183515">
                <a:moveTo>
                  <a:pt x="271052" y="115620"/>
                </a:moveTo>
                <a:lnTo>
                  <a:pt x="245849" y="117890"/>
                </a:lnTo>
                <a:lnTo>
                  <a:pt x="226856" y="124485"/>
                </a:lnTo>
                <a:lnTo>
                  <a:pt x="214874" y="135080"/>
                </a:lnTo>
                <a:lnTo>
                  <a:pt x="210702" y="149352"/>
                </a:lnTo>
                <a:lnTo>
                  <a:pt x="214874" y="163741"/>
                </a:lnTo>
                <a:lnTo>
                  <a:pt x="226856" y="174396"/>
                </a:lnTo>
                <a:lnTo>
                  <a:pt x="245849" y="181013"/>
                </a:lnTo>
                <a:lnTo>
                  <a:pt x="271052" y="183286"/>
                </a:lnTo>
                <a:lnTo>
                  <a:pt x="296256" y="181013"/>
                </a:lnTo>
                <a:lnTo>
                  <a:pt x="315248" y="174396"/>
                </a:lnTo>
                <a:lnTo>
                  <a:pt x="320104" y="170078"/>
                </a:lnTo>
                <a:lnTo>
                  <a:pt x="271052" y="170078"/>
                </a:lnTo>
                <a:lnTo>
                  <a:pt x="252707" y="168668"/>
                </a:lnTo>
                <a:lnTo>
                  <a:pt x="238896" y="164592"/>
                </a:lnTo>
                <a:lnTo>
                  <a:pt x="230190" y="158076"/>
                </a:lnTo>
                <a:lnTo>
                  <a:pt x="227161" y="149352"/>
                </a:lnTo>
                <a:lnTo>
                  <a:pt x="230190" y="140808"/>
                </a:lnTo>
                <a:lnTo>
                  <a:pt x="238896" y="134492"/>
                </a:lnTo>
                <a:lnTo>
                  <a:pt x="252707" y="130578"/>
                </a:lnTo>
                <a:lnTo>
                  <a:pt x="271052" y="129235"/>
                </a:lnTo>
                <a:lnTo>
                  <a:pt x="320620" y="129235"/>
                </a:lnTo>
                <a:lnTo>
                  <a:pt x="315248" y="124485"/>
                </a:lnTo>
                <a:lnTo>
                  <a:pt x="296256" y="117890"/>
                </a:lnTo>
                <a:lnTo>
                  <a:pt x="271052" y="115620"/>
                </a:lnTo>
                <a:close/>
              </a:path>
              <a:path w="727710" h="183515">
                <a:moveTo>
                  <a:pt x="320620" y="129235"/>
                </a:moveTo>
                <a:lnTo>
                  <a:pt x="271052" y="129235"/>
                </a:lnTo>
                <a:lnTo>
                  <a:pt x="289398" y="130578"/>
                </a:lnTo>
                <a:lnTo>
                  <a:pt x="303209" y="134492"/>
                </a:lnTo>
                <a:lnTo>
                  <a:pt x="311915" y="140808"/>
                </a:lnTo>
                <a:lnTo>
                  <a:pt x="314944" y="149352"/>
                </a:lnTo>
                <a:lnTo>
                  <a:pt x="311915" y="158076"/>
                </a:lnTo>
                <a:lnTo>
                  <a:pt x="303209" y="164592"/>
                </a:lnTo>
                <a:lnTo>
                  <a:pt x="289398" y="168668"/>
                </a:lnTo>
                <a:lnTo>
                  <a:pt x="271052" y="170078"/>
                </a:lnTo>
                <a:lnTo>
                  <a:pt x="320104" y="170078"/>
                </a:lnTo>
                <a:lnTo>
                  <a:pt x="327231" y="163741"/>
                </a:lnTo>
                <a:lnTo>
                  <a:pt x="331403" y="149352"/>
                </a:lnTo>
                <a:lnTo>
                  <a:pt x="327231" y="135080"/>
                </a:lnTo>
                <a:lnTo>
                  <a:pt x="320620" y="129235"/>
                </a:lnTo>
                <a:close/>
              </a:path>
              <a:path w="727710" h="183515">
                <a:moveTo>
                  <a:pt x="423843" y="122936"/>
                </a:moveTo>
                <a:lnTo>
                  <a:pt x="406977" y="122936"/>
                </a:lnTo>
                <a:lnTo>
                  <a:pt x="406977" y="179628"/>
                </a:lnTo>
                <a:lnTo>
                  <a:pt x="529507" y="179628"/>
                </a:lnTo>
                <a:lnTo>
                  <a:pt x="529507" y="172923"/>
                </a:lnTo>
                <a:lnTo>
                  <a:pt x="423843" y="172923"/>
                </a:lnTo>
                <a:lnTo>
                  <a:pt x="423843" y="122936"/>
                </a:lnTo>
                <a:close/>
              </a:path>
              <a:path w="727710" h="183515">
                <a:moveTo>
                  <a:pt x="529507" y="165811"/>
                </a:moveTo>
                <a:lnTo>
                  <a:pt x="423843" y="165811"/>
                </a:lnTo>
                <a:lnTo>
                  <a:pt x="423843" y="172923"/>
                </a:lnTo>
                <a:lnTo>
                  <a:pt x="529507" y="172923"/>
                </a:lnTo>
                <a:lnTo>
                  <a:pt x="529507" y="165811"/>
                </a:lnTo>
                <a:close/>
              </a:path>
              <a:path w="727710" h="183515">
                <a:moveTo>
                  <a:pt x="525037" y="203"/>
                </a:moveTo>
                <a:lnTo>
                  <a:pt x="508171" y="203"/>
                </a:lnTo>
                <a:lnTo>
                  <a:pt x="508171" y="136144"/>
                </a:lnTo>
                <a:lnTo>
                  <a:pt x="525037" y="136144"/>
                </a:lnTo>
                <a:lnTo>
                  <a:pt x="525037" y="65633"/>
                </a:lnTo>
                <a:lnTo>
                  <a:pt x="513454" y="65633"/>
                </a:lnTo>
                <a:lnTo>
                  <a:pt x="513454" y="51816"/>
                </a:lnTo>
                <a:lnTo>
                  <a:pt x="525037" y="51816"/>
                </a:lnTo>
                <a:lnTo>
                  <a:pt x="525037" y="203"/>
                </a:lnTo>
                <a:close/>
              </a:path>
              <a:path w="727710" h="183515">
                <a:moveTo>
                  <a:pt x="399662" y="12192"/>
                </a:moveTo>
                <a:lnTo>
                  <a:pt x="383000" y="12192"/>
                </a:lnTo>
                <a:lnTo>
                  <a:pt x="383000" y="104851"/>
                </a:lnTo>
                <a:lnTo>
                  <a:pt x="465905" y="104851"/>
                </a:lnTo>
                <a:lnTo>
                  <a:pt x="465905" y="91033"/>
                </a:lnTo>
                <a:lnTo>
                  <a:pt x="399662" y="91033"/>
                </a:lnTo>
                <a:lnTo>
                  <a:pt x="399662" y="57912"/>
                </a:lnTo>
                <a:lnTo>
                  <a:pt x="460622" y="57912"/>
                </a:lnTo>
                <a:lnTo>
                  <a:pt x="460622" y="51816"/>
                </a:lnTo>
                <a:lnTo>
                  <a:pt x="465905" y="51816"/>
                </a:lnTo>
                <a:lnTo>
                  <a:pt x="465905" y="44704"/>
                </a:lnTo>
                <a:lnTo>
                  <a:pt x="399662" y="44704"/>
                </a:lnTo>
                <a:lnTo>
                  <a:pt x="399662" y="12192"/>
                </a:lnTo>
                <a:close/>
              </a:path>
              <a:path w="727710" h="183515">
                <a:moveTo>
                  <a:pt x="460622" y="57912"/>
                </a:moveTo>
                <a:lnTo>
                  <a:pt x="449446" y="57912"/>
                </a:lnTo>
                <a:lnTo>
                  <a:pt x="449446" y="91033"/>
                </a:lnTo>
                <a:lnTo>
                  <a:pt x="465905" y="91033"/>
                </a:lnTo>
                <a:lnTo>
                  <a:pt x="465905" y="65633"/>
                </a:lnTo>
                <a:lnTo>
                  <a:pt x="460622" y="65633"/>
                </a:lnTo>
                <a:lnTo>
                  <a:pt x="460622" y="57912"/>
                </a:lnTo>
                <a:close/>
              </a:path>
              <a:path w="727710" h="183515">
                <a:moveTo>
                  <a:pt x="465905" y="51816"/>
                </a:moveTo>
                <a:lnTo>
                  <a:pt x="460622" y="51816"/>
                </a:lnTo>
                <a:lnTo>
                  <a:pt x="460622" y="65633"/>
                </a:lnTo>
                <a:lnTo>
                  <a:pt x="465905" y="65633"/>
                </a:lnTo>
                <a:lnTo>
                  <a:pt x="465905" y="51816"/>
                </a:lnTo>
                <a:close/>
              </a:path>
              <a:path w="727710" h="183515">
                <a:moveTo>
                  <a:pt x="508171" y="51816"/>
                </a:moveTo>
                <a:lnTo>
                  <a:pt x="465905" y="51816"/>
                </a:lnTo>
                <a:lnTo>
                  <a:pt x="465905" y="65633"/>
                </a:lnTo>
                <a:lnTo>
                  <a:pt x="508171" y="65633"/>
                </a:lnTo>
                <a:lnTo>
                  <a:pt x="508171" y="51816"/>
                </a:lnTo>
                <a:close/>
              </a:path>
              <a:path w="727710" h="183515">
                <a:moveTo>
                  <a:pt x="525037" y="51816"/>
                </a:moveTo>
                <a:lnTo>
                  <a:pt x="513454" y="51816"/>
                </a:lnTo>
                <a:lnTo>
                  <a:pt x="513454" y="65633"/>
                </a:lnTo>
                <a:lnTo>
                  <a:pt x="525037" y="65633"/>
                </a:lnTo>
                <a:lnTo>
                  <a:pt x="525037" y="51816"/>
                </a:lnTo>
                <a:close/>
              </a:path>
              <a:path w="727710" h="183515">
                <a:moveTo>
                  <a:pt x="465905" y="12192"/>
                </a:moveTo>
                <a:lnTo>
                  <a:pt x="449446" y="12192"/>
                </a:lnTo>
                <a:lnTo>
                  <a:pt x="449446" y="44704"/>
                </a:lnTo>
                <a:lnTo>
                  <a:pt x="465905" y="44704"/>
                </a:lnTo>
                <a:lnTo>
                  <a:pt x="465905" y="12192"/>
                </a:lnTo>
                <a:close/>
              </a:path>
              <a:path w="727710" h="183515">
                <a:moveTo>
                  <a:pt x="635561" y="26822"/>
                </a:moveTo>
                <a:lnTo>
                  <a:pt x="569115" y="26822"/>
                </a:lnTo>
                <a:lnTo>
                  <a:pt x="569115" y="40639"/>
                </a:lnTo>
                <a:lnTo>
                  <a:pt x="718264" y="40639"/>
                </a:lnTo>
                <a:lnTo>
                  <a:pt x="718264" y="35356"/>
                </a:lnTo>
                <a:lnTo>
                  <a:pt x="635561" y="35356"/>
                </a:lnTo>
                <a:lnTo>
                  <a:pt x="635561" y="26822"/>
                </a:lnTo>
                <a:close/>
              </a:path>
              <a:path w="727710" h="183515">
                <a:moveTo>
                  <a:pt x="652224" y="3047"/>
                </a:moveTo>
                <a:lnTo>
                  <a:pt x="635561" y="3047"/>
                </a:lnTo>
                <a:lnTo>
                  <a:pt x="635561" y="35356"/>
                </a:lnTo>
                <a:lnTo>
                  <a:pt x="652224" y="35356"/>
                </a:lnTo>
                <a:lnTo>
                  <a:pt x="652224" y="3047"/>
                </a:lnTo>
                <a:close/>
              </a:path>
              <a:path w="727710" h="183515">
                <a:moveTo>
                  <a:pt x="718264" y="26822"/>
                </a:moveTo>
                <a:lnTo>
                  <a:pt x="652224" y="26822"/>
                </a:lnTo>
                <a:lnTo>
                  <a:pt x="652224" y="35356"/>
                </a:lnTo>
                <a:lnTo>
                  <a:pt x="718264" y="35356"/>
                </a:lnTo>
                <a:lnTo>
                  <a:pt x="718264" y="26822"/>
                </a:lnTo>
                <a:close/>
              </a:path>
              <a:path w="727710" h="183515">
                <a:moveTo>
                  <a:pt x="635561" y="148336"/>
                </a:moveTo>
                <a:lnTo>
                  <a:pt x="560987" y="148336"/>
                </a:lnTo>
                <a:lnTo>
                  <a:pt x="560987" y="162356"/>
                </a:lnTo>
                <a:lnTo>
                  <a:pt x="727408" y="162356"/>
                </a:lnTo>
                <a:lnTo>
                  <a:pt x="727408" y="153822"/>
                </a:lnTo>
                <a:lnTo>
                  <a:pt x="635561" y="153822"/>
                </a:lnTo>
                <a:lnTo>
                  <a:pt x="635561" y="148336"/>
                </a:lnTo>
                <a:close/>
              </a:path>
              <a:path w="727710" h="183515">
                <a:moveTo>
                  <a:pt x="635561" y="122172"/>
                </a:moveTo>
                <a:lnTo>
                  <a:pt x="635561" y="153822"/>
                </a:lnTo>
                <a:lnTo>
                  <a:pt x="652224" y="153822"/>
                </a:lnTo>
                <a:lnTo>
                  <a:pt x="652224" y="122936"/>
                </a:lnTo>
                <a:lnTo>
                  <a:pt x="643689" y="122936"/>
                </a:lnTo>
                <a:lnTo>
                  <a:pt x="635561" y="122172"/>
                </a:lnTo>
                <a:close/>
              </a:path>
              <a:path w="727710" h="183515">
                <a:moveTo>
                  <a:pt x="727408" y="148336"/>
                </a:moveTo>
                <a:lnTo>
                  <a:pt x="652224" y="148336"/>
                </a:lnTo>
                <a:lnTo>
                  <a:pt x="652224" y="153822"/>
                </a:lnTo>
                <a:lnTo>
                  <a:pt x="727408" y="153822"/>
                </a:lnTo>
                <a:lnTo>
                  <a:pt x="727408" y="148336"/>
                </a:lnTo>
                <a:close/>
              </a:path>
              <a:path w="727710" h="183515">
                <a:moveTo>
                  <a:pt x="652224" y="119278"/>
                </a:moveTo>
                <a:lnTo>
                  <a:pt x="635561" y="119278"/>
                </a:lnTo>
                <a:lnTo>
                  <a:pt x="635561" y="122172"/>
                </a:lnTo>
                <a:lnTo>
                  <a:pt x="643689" y="122936"/>
                </a:lnTo>
                <a:lnTo>
                  <a:pt x="652224" y="122137"/>
                </a:lnTo>
                <a:lnTo>
                  <a:pt x="652224" y="119278"/>
                </a:lnTo>
                <a:close/>
              </a:path>
              <a:path w="727710" h="183515">
                <a:moveTo>
                  <a:pt x="652224" y="122137"/>
                </a:moveTo>
                <a:lnTo>
                  <a:pt x="643689" y="122936"/>
                </a:lnTo>
                <a:lnTo>
                  <a:pt x="652224" y="122936"/>
                </a:lnTo>
                <a:lnTo>
                  <a:pt x="652224" y="122137"/>
                </a:lnTo>
                <a:close/>
              </a:path>
              <a:path w="727710" h="183515">
                <a:moveTo>
                  <a:pt x="643689" y="53035"/>
                </a:moveTo>
                <a:lnTo>
                  <a:pt x="618721" y="55381"/>
                </a:lnTo>
                <a:lnTo>
                  <a:pt x="599849" y="62204"/>
                </a:lnTo>
                <a:lnTo>
                  <a:pt x="587911" y="73180"/>
                </a:lnTo>
                <a:lnTo>
                  <a:pt x="583745" y="87985"/>
                </a:lnTo>
                <a:lnTo>
                  <a:pt x="587911" y="102790"/>
                </a:lnTo>
                <a:lnTo>
                  <a:pt x="599849" y="113766"/>
                </a:lnTo>
                <a:lnTo>
                  <a:pt x="618721" y="120589"/>
                </a:lnTo>
                <a:lnTo>
                  <a:pt x="635561" y="122172"/>
                </a:lnTo>
                <a:lnTo>
                  <a:pt x="635561" y="119278"/>
                </a:lnTo>
                <a:lnTo>
                  <a:pt x="672414" y="119278"/>
                </a:lnTo>
                <a:lnTo>
                  <a:pt x="687708" y="113766"/>
                </a:lnTo>
                <a:lnTo>
                  <a:pt x="692330" y="109524"/>
                </a:lnTo>
                <a:lnTo>
                  <a:pt x="643689" y="109524"/>
                </a:lnTo>
                <a:lnTo>
                  <a:pt x="625728" y="108073"/>
                </a:lnTo>
                <a:lnTo>
                  <a:pt x="612168" y="103860"/>
                </a:lnTo>
                <a:lnTo>
                  <a:pt x="603599" y="97094"/>
                </a:lnTo>
                <a:lnTo>
                  <a:pt x="600611" y="87985"/>
                </a:lnTo>
                <a:lnTo>
                  <a:pt x="603599" y="78844"/>
                </a:lnTo>
                <a:lnTo>
                  <a:pt x="612168" y="72009"/>
                </a:lnTo>
                <a:lnTo>
                  <a:pt x="625728" y="67725"/>
                </a:lnTo>
                <a:lnTo>
                  <a:pt x="643689" y="66243"/>
                </a:lnTo>
                <a:lnTo>
                  <a:pt x="692108" y="66243"/>
                </a:lnTo>
                <a:lnTo>
                  <a:pt x="687708" y="62204"/>
                </a:lnTo>
                <a:lnTo>
                  <a:pt x="668775" y="55381"/>
                </a:lnTo>
                <a:lnTo>
                  <a:pt x="643689" y="53035"/>
                </a:lnTo>
                <a:close/>
              </a:path>
              <a:path w="727710" h="183515">
                <a:moveTo>
                  <a:pt x="672414" y="119278"/>
                </a:moveTo>
                <a:lnTo>
                  <a:pt x="652224" y="119278"/>
                </a:lnTo>
                <a:lnTo>
                  <a:pt x="652224" y="122137"/>
                </a:lnTo>
                <a:lnTo>
                  <a:pt x="668775" y="120589"/>
                </a:lnTo>
                <a:lnTo>
                  <a:pt x="672414" y="119278"/>
                </a:lnTo>
                <a:close/>
              </a:path>
              <a:path w="727710" h="183515">
                <a:moveTo>
                  <a:pt x="692108" y="66243"/>
                </a:moveTo>
                <a:lnTo>
                  <a:pt x="643689" y="66243"/>
                </a:lnTo>
                <a:lnTo>
                  <a:pt x="661736" y="67725"/>
                </a:lnTo>
                <a:lnTo>
                  <a:pt x="675287" y="72009"/>
                </a:lnTo>
                <a:lnTo>
                  <a:pt x="683809" y="78844"/>
                </a:lnTo>
                <a:lnTo>
                  <a:pt x="686768" y="87985"/>
                </a:lnTo>
                <a:lnTo>
                  <a:pt x="683809" y="97094"/>
                </a:lnTo>
                <a:lnTo>
                  <a:pt x="675287" y="103860"/>
                </a:lnTo>
                <a:lnTo>
                  <a:pt x="661736" y="108073"/>
                </a:lnTo>
                <a:lnTo>
                  <a:pt x="643689" y="109524"/>
                </a:lnTo>
                <a:lnTo>
                  <a:pt x="692330" y="109524"/>
                </a:lnTo>
                <a:lnTo>
                  <a:pt x="699668" y="102790"/>
                </a:lnTo>
                <a:lnTo>
                  <a:pt x="703837" y="87985"/>
                </a:lnTo>
                <a:lnTo>
                  <a:pt x="699668" y="73180"/>
                </a:lnTo>
                <a:lnTo>
                  <a:pt x="692108" y="6624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6758997" y="6987597"/>
            <a:ext cx="1398270" cy="149860"/>
          </a:xfrm>
          <a:custGeom>
            <a:avLst/>
            <a:gdLst/>
            <a:ahLst/>
            <a:cxnLst/>
            <a:rect l="l" t="t" r="r" b="b"/>
            <a:pathLst>
              <a:path w="1398270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1398270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1398270" h="149859">
                <a:moveTo>
                  <a:pt x="174985" y="20781"/>
                </a:moveTo>
                <a:lnTo>
                  <a:pt x="157090" y="20781"/>
                </a:lnTo>
                <a:lnTo>
                  <a:pt x="157090" y="149802"/>
                </a:lnTo>
                <a:lnTo>
                  <a:pt x="174985" y="149802"/>
                </a:lnTo>
                <a:lnTo>
                  <a:pt x="174985" y="20781"/>
                </a:lnTo>
                <a:close/>
              </a:path>
              <a:path w="1398270" h="149859">
                <a:moveTo>
                  <a:pt x="174985" y="2020"/>
                </a:moveTo>
                <a:lnTo>
                  <a:pt x="157090" y="2020"/>
                </a:lnTo>
                <a:lnTo>
                  <a:pt x="120144" y="26554"/>
                </a:lnTo>
                <a:lnTo>
                  <a:pt x="120144" y="44738"/>
                </a:lnTo>
                <a:lnTo>
                  <a:pt x="156224" y="20781"/>
                </a:lnTo>
                <a:lnTo>
                  <a:pt x="174985" y="20781"/>
                </a:lnTo>
                <a:lnTo>
                  <a:pt x="174985" y="2020"/>
                </a:lnTo>
                <a:close/>
              </a:path>
              <a:path w="1398270" h="149859">
                <a:moveTo>
                  <a:pt x="299546" y="15586"/>
                </a:moveTo>
                <a:lnTo>
                  <a:pt x="268431" y="15586"/>
                </a:lnTo>
                <a:lnTo>
                  <a:pt x="273242" y="16620"/>
                </a:lnTo>
                <a:lnTo>
                  <a:pt x="281805" y="20757"/>
                </a:lnTo>
                <a:lnTo>
                  <a:pt x="285172" y="23692"/>
                </a:lnTo>
                <a:lnTo>
                  <a:pt x="287626" y="27492"/>
                </a:lnTo>
                <a:lnTo>
                  <a:pt x="290127" y="31293"/>
                </a:lnTo>
                <a:lnTo>
                  <a:pt x="291378" y="35790"/>
                </a:lnTo>
                <a:lnTo>
                  <a:pt x="291378" y="45508"/>
                </a:lnTo>
                <a:lnTo>
                  <a:pt x="217487" y="136813"/>
                </a:lnTo>
                <a:lnTo>
                  <a:pt x="217487" y="149802"/>
                </a:lnTo>
                <a:lnTo>
                  <a:pt x="310717" y="149802"/>
                </a:lnTo>
                <a:lnTo>
                  <a:pt x="310717" y="133927"/>
                </a:lnTo>
                <a:lnTo>
                  <a:pt x="242021" y="133927"/>
                </a:lnTo>
                <a:lnTo>
                  <a:pt x="242021" y="132772"/>
                </a:lnTo>
                <a:lnTo>
                  <a:pt x="275214" y="97270"/>
                </a:lnTo>
                <a:lnTo>
                  <a:pt x="299869" y="67829"/>
                </a:lnTo>
                <a:lnTo>
                  <a:pt x="305160" y="56933"/>
                </a:lnTo>
                <a:lnTo>
                  <a:pt x="307133" y="51738"/>
                </a:lnTo>
                <a:lnTo>
                  <a:pt x="308119" y="46422"/>
                </a:lnTo>
                <a:lnTo>
                  <a:pt x="308026" y="33048"/>
                </a:lnTo>
                <a:lnTo>
                  <a:pt x="306219" y="26482"/>
                </a:lnTo>
                <a:lnTo>
                  <a:pt x="299546" y="15586"/>
                </a:lnTo>
                <a:close/>
              </a:path>
              <a:path w="1398270" h="149859">
                <a:moveTo>
                  <a:pt x="272328" y="0"/>
                </a:moveTo>
                <a:lnTo>
                  <a:pt x="255058" y="0"/>
                </a:lnTo>
                <a:lnTo>
                  <a:pt x="247289" y="1828"/>
                </a:lnTo>
                <a:lnTo>
                  <a:pt x="233482" y="9140"/>
                </a:lnTo>
                <a:lnTo>
                  <a:pt x="228046" y="14239"/>
                </a:lnTo>
                <a:lnTo>
                  <a:pt x="220061" y="27324"/>
                </a:lnTo>
                <a:lnTo>
                  <a:pt x="218064" y="34925"/>
                </a:lnTo>
                <a:lnTo>
                  <a:pt x="218064" y="43584"/>
                </a:lnTo>
                <a:lnTo>
                  <a:pt x="235094" y="43584"/>
                </a:lnTo>
                <a:lnTo>
                  <a:pt x="235094" y="37955"/>
                </a:lnTo>
                <a:lnTo>
                  <a:pt x="236224" y="33048"/>
                </a:lnTo>
                <a:lnTo>
                  <a:pt x="257415" y="15586"/>
                </a:lnTo>
                <a:lnTo>
                  <a:pt x="299546" y="15586"/>
                </a:lnTo>
                <a:lnTo>
                  <a:pt x="298618" y="14071"/>
                </a:lnTo>
                <a:lnTo>
                  <a:pt x="293374" y="9140"/>
                </a:lnTo>
                <a:lnTo>
                  <a:pt x="280001" y="1828"/>
                </a:lnTo>
                <a:lnTo>
                  <a:pt x="272328" y="0"/>
                </a:lnTo>
                <a:close/>
              </a:path>
              <a:path w="1398270" h="149859">
                <a:moveTo>
                  <a:pt x="392473" y="20781"/>
                </a:moveTo>
                <a:lnTo>
                  <a:pt x="374577" y="20781"/>
                </a:lnTo>
                <a:lnTo>
                  <a:pt x="374577" y="149802"/>
                </a:lnTo>
                <a:lnTo>
                  <a:pt x="392473" y="149802"/>
                </a:lnTo>
                <a:lnTo>
                  <a:pt x="392473" y="20781"/>
                </a:lnTo>
                <a:close/>
              </a:path>
              <a:path w="1398270" h="149859">
                <a:moveTo>
                  <a:pt x="392473" y="2020"/>
                </a:moveTo>
                <a:lnTo>
                  <a:pt x="374577" y="2020"/>
                </a:lnTo>
                <a:lnTo>
                  <a:pt x="337632" y="26554"/>
                </a:lnTo>
                <a:lnTo>
                  <a:pt x="337632" y="44738"/>
                </a:lnTo>
                <a:lnTo>
                  <a:pt x="373711" y="20781"/>
                </a:lnTo>
                <a:lnTo>
                  <a:pt x="392473" y="20781"/>
                </a:lnTo>
                <a:lnTo>
                  <a:pt x="392473" y="2020"/>
                </a:lnTo>
                <a:close/>
              </a:path>
              <a:path w="1398270" h="149859">
                <a:moveTo>
                  <a:pt x="517033" y="15586"/>
                </a:moveTo>
                <a:lnTo>
                  <a:pt x="485919" y="15586"/>
                </a:lnTo>
                <a:lnTo>
                  <a:pt x="490729" y="16620"/>
                </a:lnTo>
                <a:lnTo>
                  <a:pt x="499292" y="20757"/>
                </a:lnTo>
                <a:lnTo>
                  <a:pt x="502660" y="23692"/>
                </a:lnTo>
                <a:lnTo>
                  <a:pt x="505113" y="27492"/>
                </a:lnTo>
                <a:lnTo>
                  <a:pt x="507615" y="31293"/>
                </a:lnTo>
                <a:lnTo>
                  <a:pt x="508865" y="35790"/>
                </a:lnTo>
                <a:lnTo>
                  <a:pt x="508865" y="45508"/>
                </a:lnTo>
                <a:lnTo>
                  <a:pt x="434974" y="136813"/>
                </a:lnTo>
                <a:lnTo>
                  <a:pt x="434974" y="149802"/>
                </a:lnTo>
                <a:lnTo>
                  <a:pt x="528204" y="149802"/>
                </a:lnTo>
                <a:lnTo>
                  <a:pt x="528204" y="133927"/>
                </a:lnTo>
                <a:lnTo>
                  <a:pt x="459509" y="133927"/>
                </a:lnTo>
                <a:lnTo>
                  <a:pt x="459509" y="132772"/>
                </a:lnTo>
                <a:lnTo>
                  <a:pt x="492702" y="97270"/>
                </a:lnTo>
                <a:lnTo>
                  <a:pt x="517356" y="67829"/>
                </a:lnTo>
                <a:lnTo>
                  <a:pt x="522648" y="56933"/>
                </a:lnTo>
                <a:lnTo>
                  <a:pt x="524620" y="51738"/>
                </a:lnTo>
                <a:lnTo>
                  <a:pt x="525606" y="46422"/>
                </a:lnTo>
                <a:lnTo>
                  <a:pt x="525514" y="33048"/>
                </a:lnTo>
                <a:lnTo>
                  <a:pt x="523706" y="26482"/>
                </a:lnTo>
                <a:lnTo>
                  <a:pt x="517033" y="15586"/>
                </a:lnTo>
                <a:close/>
              </a:path>
              <a:path w="1398270" h="149859">
                <a:moveTo>
                  <a:pt x="489815" y="0"/>
                </a:moveTo>
                <a:lnTo>
                  <a:pt x="472545" y="0"/>
                </a:lnTo>
                <a:lnTo>
                  <a:pt x="464776" y="1828"/>
                </a:lnTo>
                <a:lnTo>
                  <a:pt x="450970" y="9140"/>
                </a:lnTo>
                <a:lnTo>
                  <a:pt x="445534" y="14239"/>
                </a:lnTo>
                <a:lnTo>
                  <a:pt x="437548" y="27324"/>
                </a:lnTo>
                <a:lnTo>
                  <a:pt x="435552" y="34925"/>
                </a:lnTo>
                <a:lnTo>
                  <a:pt x="435552" y="43584"/>
                </a:lnTo>
                <a:lnTo>
                  <a:pt x="452581" y="43584"/>
                </a:lnTo>
                <a:lnTo>
                  <a:pt x="452581" y="37955"/>
                </a:lnTo>
                <a:lnTo>
                  <a:pt x="453712" y="33048"/>
                </a:lnTo>
                <a:lnTo>
                  <a:pt x="474903" y="15586"/>
                </a:lnTo>
                <a:lnTo>
                  <a:pt x="517033" y="15586"/>
                </a:lnTo>
                <a:lnTo>
                  <a:pt x="516105" y="14071"/>
                </a:lnTo>
                <a:lnTo>
                  <a:pt x="510862" y="9140"/>
                </a:lnTo>
                <a:lnTo>
                  <a:pt x="497488" y="1828"/>
                </a:lnTo>
                <a:lnTo>
                  <a:pt x="489815" y="0"/>
                </a:lnTo>
                <a:close/>
              </a:path>
              <a:path w="1398270" h="149859">
                <a:moveTo>
                  <a:pt x="609960" y="20781"/>
                </a:moveTo>
                <a:lnTo>
                  <a:pt x="592065" y="20781"/>
                </a:lnTo>
                <a:lnTo>
                  <a:pt x="592065" y="149802"/>
                </a:lnTo>
                <a:lnTo>
                  <a:pt x="609960" y="149802"/>
                </a:lnTo>
                <a:lnTo>
                  <a:pt x="609960" y="20781"/>
                </a:lnTo>
                <a:close/>
              </a:path>
              <a:path w="1398270" h="149859">
                <a:moveTo>
                  <a:pt x="609960" y="2020"/>
                </a:moveTo>
                <a:lnTo>
                  <a:pt x="592065" y="2020"/>
                </a:lnTo>
                <a:lnTo>
                  <a:pt x="555119" y="26554"/>
                </a:lnTo>
                <a:lnTo>
                  <a:pt x="555119" y="44738"/>
                </a:lnTo>
                <a:lnTo>
                  <a:pt x="591199" y="20781"/>
                </a:lnTo>
                <a:lnTo>
                  <a:pt x="609960" y="20781"/>
                </a:lnTo>
                <a:lnTo>
                  <a:pt x="609960" y="2020"/>
                </a:lnTo>
                <a:close/>
              </a:path>
              <a:path w="1398270" h="149859">
                <a:moveTo>
                  <a:pt x="734521" y="15586"/>
                </a:moveTo>
                <a:lnTo>
                  <a:pt x="703406" y="15586"/>
                </a:lnTo>
                <a:lnTo>
                  <a:pt x="708217" y="16620"/>
                </a:lnTo>
                <a:lnTo>
                  <a:pt x="716780" y="20757"/>
                </a:lnTo>
                <a:lnTo>
                  <a:pt x="720147" y="23692"/>
                </a:lnTo>
                <a:lnTo>
                  <a:pt x="722601" y="27492"/>
                </a:lnTo>
                <a:lnTo>
                  <a:pt x="725102" y="31293"/>
                </a:lnTo>
                <a:lnTo>
                  <a:pt x="726353" y="35790"/>
                </a:lnTo>
                <a:lnTo>
                  <a:pt x="726353" y="45508"/>
                </a:lnTo>
                <a:lnTo>
                  <a:pt x="652462" y="136813"/>
                </a:lnTo>
                <a:lnTo>
                  <a:pt x="652462" y="149802"/>
                </a:lnTo>
                <a:lnTo>
                  <a:pt x="745692" y="149802"/>
                </a:lnTo>
                <a:lnTo>
                  <a:pt x="745692" y="133927"/>
                </a:lnTo>
                <a:lnTo>
                  <a:pt x="676996" y="133927"/>
                </a:lnTo>
                <a:lnTo>
                  <a:pt x="676996" y="132772"/>
                </a:lnTo>
                <a:lnTo>
                  <a:pt x="710189" y="97270"/>
                </a:lnTo>
                <a:lnTo>
                  <a:pt x="734844" y="67829"/>
                </a:lnTo>
                <a:lnTo>
                  <a:pt x="740135" y="56933"/>
                </a:lnTo>
                <a:lnTo>
                  <a:pt x="742108" y="51738"/>
                </a:lnTo>
                <a:lnTo>
                  <a:pt x="743094" y="46422"/>
                </a:lnTo>
                <a:lnTo>
                  <a:pt x="743001" y="33048"/>
                </a:lnTo>
                <a:lnTo>
                  <a:pt x="741194" y="26482"/>
                </a:lnTo>
                <a:lnTo>
                  <a:pt x="734521" y="15586"/>
                </a:lnTo>
                <a:close/>
              </a:path>
              <a:path w="1398270" h="149859">
                <a:moveTo>
                  <a:pt x="707303" y="0"/>
                </a:moveTo>
                <a:lnTo>
                  <a:pt x="690033" y="0"/>
                </a:lnTo>
                <a:lnTo>
                  <a:pt x="682264" y="1828"/>
                </a:lnTo>
                <a:lnTo>
                  <a:pt x="668457" y="9140"/>
                </a:lnTo>
                <a:lnTo>
                  <a:pt x="663021" y="14239"/>
                </a:lnTo>
                <a:lnTo>
                  <a:pt x="655036" y="27324"/>
                </a:lnTo>
                <a:lnTo>
                  <a:pt x="653039" y="34925"/>
                </a:lnTo>
                <a:lnTo>
                  <a:pt x="653039" y="43584"/>
                </a:lnTo>
                <a:lnTo>
                  <a:pt x="670069" y="43584"/>
                </a:lnTo>
                <a:lnTo>
                  <a:pt x="670069" y="37955"/>
                </a:lnTo>
                <a:lnTo>
                  <a:pt x="671199" y="33048"/>
                </a:lnTo>
                <a:lnTo>
                  <a:pt x="692390" y="15586"/>
                </a:lnTo>
                <a:lnTo>
                  <a:pt x="734521" y="15586"/>
                </a:lnTo>
                <a:lnTo>
                  <a:pt x="733593" y="14071"/>
                </a:lnTo>
                <a:lnTo>
                  <a:pt x="728349" y="9140"/>
                </a:lnTo>
                <a:lnTo>
                  <a:pt x="714976" y="1828"/>
                </a:lnTo>
                <a:lnTo>
                  <a:pt x="707303" y="0"/>
                </a:lnTo>
                <a:close/>
              </a:path>
              <a:path w="1398270" h="149859">
                <a:moveTo>
                  <a:pt x="827448" y="20781"/>
                </a:moveTo>
                <a:lnTo>
                  <a:pt x="809552" y="20781"/>
                </a:lnTo>
                <a:lnTo>
                  <a:pt x="809552" y="149802"/>
                </a:lnTo>
                <a:lnTo>
                  <a:pt x="827448" y="149802"/>
                </a:lnTo>
                <a:lnTo>
                  <a:pt x="827448" y="20781"/>
                </a:lnTo>
                <a:close/>
              </a:path>
              <a:path w="1398270" h="149859">
                <a:moveTo>
                  <a:pt x="827448" y="2020"/>
                </a:moveTo>
                <a:lnTo>
                  <a:pt x="809552" y="2020"/>
                </a:lnTo>
                <a:lnTo>
                  <a:pt x="772607" y="26554"/>
                </a:lnTo>
                <a:lnTo>
                  <a:pt x="772607" y="44738"/>
                </a:lnTo>
                <a:lnTo>
                  <a:pt x="808686" y="20781"/>
                </a:lnTo>
                <a:lnTo>
                  <a:pt x="827448" y="20781"/>
                </a:lnTo>
                <a:lnTo>
                  <a:pt x="827448" y="2020"/>
                </a:lnTo>
                <a:close/>
              </a:path>
              <a:path w="1398270" h="149859">
                <a:moveTo>
                  <a:pt x="952008" y="15586"/>
                </a:moveTo>
                <a:lnTo>
                  <a:pt x="920894" y="15586"/>
                </a:lnTo>
                <a:lnTo>
                  <a:pt x="925704" y="16620"/>
                </a:lnTo>
                <a:lnTo>
                  <a:pt x="934267" y="20757"/>
                </a:lnTo>
                <a:lnTo>
                  <a:pt x="937635" y="23692"/>
                </a:lnTo>
                <a:lnTo>
                  <a:pt x="940088" y="27492"/>
                </a:lnTo>
                <a:lnTo>
                  <a:pt x="942590" y="31293"/>
                </a:lnTo>
                <a:lnTo>
                  <a:pt x="943840" y="35790"/>
                </a:lnTo>
                <a:lnTo>
                  <a:pt x="943840" y="45508"/>
                </a:lnTo>
                <a:lnTo>
                  <a:pt x="869949" y="136813"/>
                </a:lnTo>
                <a:lnTo>
                  <a:pt x="869949" y="149802"/>
                </a:lnTo>
                <a:lnTo>
                  <a:pt x="963179" y="149802"/>
                </a:lnTo>
                <a:lnTo>
                  <a:pt x="963179" y="133927"/>
                </a:lnTo>
                <a:lnTo>
                  <a:pt x="894484" y="133927"/>
                </a:lnTo>
                <a:lnTo>
                  <a:pt x="894484" y="132772"/>
                </a:lnTo>
                <a:lnTo>
                  <a:pt x="927677" y="97270"/>
                </a:lnTo>
                <a:lnTo>
                  <a:pt x="952331" y="67829"/>
                </a:lnTo>
                <a:lnTo>
                  <a:pt x="957623" y="56933"/>
                </a:lnTo>
                <a:lnTo>
                  <a:pt x="959595" y="51738"/>
                </a:lnTo>
                <a:lnTo>
                  <a:pt x="960581" y="46422"/>
                </a:lnTo>
                <a:lnTo>
                  <a:pt x="960489" y="33048"/>
                </a:lnTo>
                <a:lnTo>
                  <a:pt x="958681" y="26482"/>
                </a:lnTo>
                <a:lnTo>
                  <a:pt x="952008" y="15586"/>
                </a:lnTo>
                <a:close/>
              </a:path>
              <a:path w="1398270" h="149859">
                <a:moveTo>
                  <a:pt x="924790" y="0"/>
                </a:moveTo>
                <a:lnTo>
                  <a:pt x="907520" y="0"/>
                </a:lnTo>
                <a:lnTo>
                  <a:pt x="899751" y="1828"/>
                </a:lnTo>
                <a:lnTo>
                  <a:pt x="885945" y="9140"/>
                </a:lnTo>
                <a:lnTo>
                  <a:pt x="880509" y="14239"/>
                </a:lnTo>
                <a:lnTo>
                  <a:pt x="872523" y="27324"/>
                </a:lnTo>
                <a:lnTo>
                  <a:pt x="870527" y="34925"/>
                </a:lnTo>
                <a:lnTo>
                  <a:pt x="870527" y="43584"/>
                </a:lnTo>
                <a:lnTo>
                  <a:pt x="887556" y="43584"/>
                </a:lnTo>
                <a:lnTo>
                  <a:pt x="887556" y="37955"/>
                </a:lnTo>
                <a:lnTo>
                  <a:pt x="888687" y="33048"/>
                </a:lnTo>
                <a:lnTo>
                  <a:pt x="909878" y="15586"/>
                </a:lnTo>
                <a:lnTo>
                  <a:pt x="952008" y="15586"/>
                </a:lnTo>
                <a:lnTo>
                  <a:pt x="951080" y="14071"/>
                </a:lnTo>
                <a:lnTo>
                  <a:pt x="945837" y="9140"/>
                </a:lnTo>
                <a:lnTo>
                  <a:pt x="932463" y="1828"/>
                </a:lnTo>
                <a:lnTo>
                  <a:pt x="924790" y="0"/>
                </a:lnTo>
                <a:close/>
              </a:path>
              <a:path w="1398270" h="149859">
                <a:moveTo>
                  <a:pt x="1044935" y="20781"/>
                </a:moveTo>
                <a:lnTo>
                  <a:pt x="1027040" y="20781"/>
                </a:lnTo>
                <a:lnTo>
                  <a:pt x="1027040" y="149802"/>
                </a:lnTo>
                <a:lnTo>
                  <a:pt x="1044935" y="149802"/>
                </a:lnTo>
                <a:lnTo>
                  <a:pt x="1044935" y="20781"/>
                </a:lnTo>
                <a:close/>
              </a:path>
              <a:path w="1398270" h="149859">
                <a:moveTo>
                  <a:pt x="1044935" y="2020"/>
                </a:moveTo>
                <a:lnTo>
                  <a:pt x="1027040" y="2020"/>
                </a:lnTo>
                <a:lnTo>
                  <a:pt x="990094" y="26554"/>
                </a:lnTo>
                <a:lnTo>
                  <a:pt x="990094" y="44738"/>
                </a:lnTo>
                <a:lnTo>
                  <a:pt x="1026174" y="20781"/>
                </a:lnTo>
                <a:lnTo>
                  <a:pt x="1044935" y="20781"/>
                </a:lnTo>
                <a:lnTo>
                  <a:pt x="1044935" y="2020"/>
                </a:lnTo>
                <a:close/>
              </a:path>
              <a:path w="1398270" h="149859">
                <a:moveTo>
                  <a:pt x="1169496" y="15586"/>
                </a:moveTo>
                <a:lnTo>
                  <a:pt x="1138381" y="15586"/>
                </a:lnTo>
                <a:lnTo>
                  <a:pt x="1143192" y="16620"/>
                </a:lnTo>
                <a:lnTo>
                  <a:pt x="1151755" y="20757"/>
                </a:lnTo>
                <a:lnTo>
                  <a:pt x="1155122" y="23692"/>
                </a:lnTo>
                <a:lnTo>
                  <a:pt x="1157576" y="27492"/>
                </a:lnTo>
                <a:lnTo>
                  <a:pt x="1160077" y="31293"/>
                </a:lnTo>
                <a:lnTo>
                  <a:pt x="1161328" y="35790"/>
                </a:lnTo>
                <a:lnTo>
                  <a:pt x="1161328" y="45508"/>
                </a:lnTo>
                <a:lnTo>
                  <a:pt x="1087437" y="136813"/>
                </a:lnTo>
                <a:lnTo>
                  <a:pt x="1087437" y="149802"/>
                </a:lnTo>
                <a:lnTo>
                  <a:pt x="1180667" y="149802"/>
                </a:lnTo>
                <a:lnTo>
                  <a:pt x="1180667" y="133927"/>
                </a:lnTo>
                <a:lnTo>
                  <a:pt x="1111971" y="133927"/>
                </a:lnTo>
                <a:lnTo>
                  <a:pt x="1111971" y="132772"/>
                </a:lnTo>
                <a:lnTo>
                  <a:pt x="1145164" y="97270"/>
                </a:lnTo>
                <a:lnTo>
                  <a:pt x="1169819" y="67829"/>
                </a:lnTo>
                <a:lnTo>
                  <a:pt x="1175110" y="56933"/>
                </a:lnTo>
                <a:lnTo>
                  <a:pt x="1177083" y="51738"/>
                </a:lnTo>
                <a:lnTo>
                  <a:pt x="1178069" y="46422"/>
                </a:lnTo>
                <a:lnTo>
                  <a:pt x="1177976" y="33048"/>
                </a:lnTo>
                <a:lnTo>
                  <a:pt x="1176169" y="26482"/>
                </a:lnTo>
                <a:lnTo>
                  <a:pt x="1169496" y="15586"/>
                </a:lnTo>
                <a:close/>
              </a:path>
              <a:path w="1398270" h="149859">
                <a:moveTo>
                  <a:pt x="1142278" y="0"/>
                </a:moveTo>
                <a:lnTo>
                  <a:pt x="1125008" y="0"/>
                </a:lnTo>
                <a:lnTo>
                  <a:pt x="1117239" y="1828"/>
                </a:lnTo>
                <a:lnTo>
                  <a:pt x="1103432" y="9140"/>
                </a:lnTo>
                <a:lnTo>
                  <a:pt x="1097996" y="14239"/>
                </a:lnTo>
                <a:lnTo>
                  <a:pt x="1090011" y="27324"/>
                </a:lnTo>
                <a:lnTo>
                  <a:pt x="1088014" y="34925"/>
                </a:lnTo>
                <a:lnTo>
                  <a:pt x="1088014" y="43584"/>
                </a:lnTo>
                <a:lnTo>
                  <a:pt x="1105044" y="43584"/>
                </a:lnTo>
                <a:lnTo>
                  <a:pt x="1105044" y="37955"/>
                </a:lnTo>
                <a:lnTo>
                  <a:pt x="1106174" y="33048"/>
                </a:lnTo>
                <a:lnTo>
                  <a:pt x="1127365" y="15586"/>
                </a:lnTo>
                <a:lnTo>
                  <a:pt x="1169496" y="15586"/>
                </a:lnTo>
                <a:lnTo>
                  <a:pt x="1168568" y="14071"/>
                </a:lnTo>
                <a:lnTo>
                  <a:pt x="1163324" y="9140"/>
                </a:lnTo>
                <a:lnTo>
                  <a:pt x="1149951" y="1828"/>
                </a:lnTo>
                <a:lnTo>
                  <a:pt x="1142278" y="0"/>
                </a:lnTo>
                <a:close/>
              </a:path>
              <a:path w="1398270" h="149859">
                <a:moveTo>
                  <a:pt x="1262423" y="20781"/>
                </a:moveTo>
                <a:lnTo>
                  <a:pt x="1244527" y="20781"/>
                </a:lnTo>
                <a:lnTo>
                  <a:pt x="1244527" y="149802"/>
                </a:lnTo>
                <a:lnTo>
                  <a:pt x="1262423" y="149802"/>
                </a:lnTo>
                <a:lnTo>
                  <a:pt x="1262423" y="20781"/>
                </a:lnTo>
                <a:close/>
              </a:path>
              <a:path w="1398270" h="149859">
                <a:moveTo>
                  <a:pt x="1262423" y="2020"/>
                </a:moveTo>
                <a:lnTo>
                  <a:pt x="1244527" y="2020"/>
                </a:lnTo>
                <a:lnTo>
                  <a:pt x="1207582" y="26554"/>
                </a:lnTo>
                <a:lnTo>
                  <a:pt x="1207582" y="44738"/>
                </a:lnTo>
                <a:lnTo>
                  <a:pt x="1243661" y="20781"/>
                </a:lnTo>
                <a:lnTo>
                  <a:pt x="1262423" y="20781"/>
                </a:lnTo>
                <a:lnTo>
                  <a:pt x="1262423" y="2020"/>
                </a:lnTo>
                <a:close/>
              </a:path>
              <a:path w="1398270" h="149859">
                <a:moveTo>
                  <a:pt x="1386983" y="15586"/>
                </a:moveTo>
                <a:lnTo>
                  <a:pt x="1355869" y="15586"/>
                </a:lnTo>
                <a:lnTo>
                  <a:pt x="1360679" y="16620"/>
                </a:lnTo>
                <a:lnTo>
                  <a:pt x="1369242" y="20757"/>
                </a:lnTo>
                <a:lnTo>
                  <a:pt x="1372610" y="23692"/>
                </a:lnTo>
                <a:lnTo>
                  <a:pt x="1375063" y="27492"/>
                </a:lnTo>
                <a:lnTo>
                  <a:pt x="1377565" y="31293"/>
                </a:lnTo>
                <a:lnTo>
                  <a:pt x="1378815" y="35790"/>
                </a:lnTo>
                <a:lnTo>
                  <a:pt x="1378815" y="45508"/>
                </a:lnTo>
                <a:lnTo>
                  <a:pt x="1304924" y="136813"/>
                </a:lnTo>
                <a:lnTo>
                  <a:pt x="1304924" y="149802"/>
                </a:lnTo>
                <a:lnTo>
                  <a:pt x="1398154" y="149802"/>
                </a:lnTo>
                <a:lnTo>
                  <a:pt x="1398154" y="133927"/>
                </a:lnTo>
                <a:lnTo>
                  <a:pt x="1329459" y="133927"/>
                </a:lnTo>
                <a:lnTo>
                  <a:pt x="1329459" y="132772"/>
                </a:lnTo>
                <a:lnTo>
                  <a:pt x="1362652" y="97270"/>
                </a:lnTo>
                <a:lnTo>
                  <a:pt x="1387306" y="67829"/>
                </a:lnTo>
                <a:lnTo>
                  <a:pt x="1392598" y="56933"/>
                </a:lnTo>
                <a:lnTo>
                  <a:pt x="1394570" y="51738"/>
                </a:lnTo>
                <a:lnTo>
                  <a:pt x="1395556" y="46422"/>
                </a:lnTo>
                <a:lnTo>
                  <a:pt x="1395464" y="33048"/>
                </a:lnTo>
                <a:lnTo>
                  <a:pt x="1393656" y="26482"/>
                </a:lnTo>
                <a:lnTo>
                  <a:pt x="1386983" y="15586"/>
                </a:lnTo>
                <a:close/>
              </a:path>
              <a:path w="1398270" h="149859">
                <a:moveTo>
                  <a:pt x="1359765" y="0"/>
                </a:moveTo>
                <a:lnTo>
                  <a:pt x="1342495" y="0"/>
                </a:lnTo>
                <a:lnTo>
                  <a:pt x="1334726" y="1828"/>
                </a:lnTo>
                <a:lnTo>
                  <a:pt x="1320920" y="9140"/>
                </a:lnTo>
                <a:lnTo>
                  <a:pt x="1315484" y="14239"/>
                </a:lnTo>
                <a:lnTo>
                  <a:pt x="1307498" y="27324"/>
                </a:lnTo>
                <a:lnTo>
                  <a:pt x="1305502" y="34925"/>
                </a:lnTo>
                <a:lnTo>
                  <a:pt x="1305502" y="43584"/>
                </a:lnTo>
                <a:lnTo>
                  <a:pt x="1322531" y="43584"/>
                </a:lnTo>
                <a:lnTo>
                  <a:pt x="1322531" y="37955"/>
                </a:lnTo>
                <a:lnTo>
                  <a:pt x="1323662" y="33048"/>
                </a:lnTo>
                <a:lnTo>
                  <a:pt x="1344853" y="15586"/>
                </a:lnTo>
                <a:lnTo>
                  <a:pt x="1386983" y="15586"/>
                </a:lnTo>
                <a:lnTo>
                  <a:pt x="1386055" y="14071"/>
                </a:lnTo>
                <a:lnTo>
                  <a:pt x="1380812" y="9140"/>
                </a:lnTo>
                <a:lnTo>
                  <a:pt x="1367438" y="1828"/>
                </a:lnTo>
                <a:lnTo>
                  <a:pt x="1359765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5731191" y="7261656"/>
            <a:ext cx="720725" cy="184150"/>
          </a:xfrm>
          <a:custGeom>
            <a:avLst/>
            <a:gdLst/>
            <a:ahLst/>
            <a:cxnLst/>
            <a:rect l="l" t="t" r="r" b="b"/>
            <a:pathLst>
              <a:path w="720725" h="184150">
                <a:moveTo>
                  <a:pt x="16052" y="17271"/>
                </a:moveTo>
                <a:lnTo>
                  <a:pt x="0" y="17271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1"/>
                </a:lnTo>
                <a:lnTo>
                  <a:pt x="16052" y="123951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1"/>
                </a:lnTo>
                <a:close/>
              </a:path>
              <a:path w="720725" h="184150">
                <a:moveTo>
                  <a:pt x="70103" y="75793"/>
                </a:moveTo>
                <a:lnTo>
                  <a:pt x="54457" y="75793"/>
                </a:lnTo>
                <a:lnTo>
                  <a:pt x="54457" y="123951"/>
                </a:lnTo>
                <a:lnTo>
                  <a:pt x="70103" y="123951"/>
                </a:lnTo>
                <a:lnTo>
                  <a:pt x="70103" y="75793"/>
                </a:lnTo>
                <a:close/>
              </a:path>
              <a:path w="720725" h="184150">
                <a:moveTo>
                  <a:pt x="70103" y="17271"/>
                </a:moveTo>
                <a:lnTo>
                  <a:pt x="54457" y="17271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1"/>
                </a:lnTo>
                <a:close/>
              </a:path>
              <a:path w="720725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20725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20725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20725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20725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20725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1"/>
                </a:lnTo>
                <a:lnTo>
                  <a:pt x="254796" y="98551"/>
                </a:lnTo>
                <a:lnTo>
                  <a:pt x="254796" y="91236"/>
                </a:lnTo>
                <a:close/>
              </a:path>
              <a:path w="720725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1"/>
                </a:lnTo>
                <a:lnTo>
                  <a:pt x="271459" y="98551"/>
                </a:lnTo>
                <a:lnTo>
                  <a:pt x="271459" y="64211"/>
                </a:lnTo>
                <a:close/>
              </a:path>
              <a:path w="720725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1"/>
                </a:lnTo>
                <a:lnTo>
                  <a:pt x="346236" y="98551"/>
                </a:lnTo>
                <a:lnTo>
                  <a:pt x="346236" y="91236"/>
                </a:lnTo>
                <a:close/>
              </a:path>
              <a:path w="720725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20725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20725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20725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20725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20725" h="184150">
                <a:moveTo>
                  <a:pt x="445179" y="18084"/>
                </a:moveTo>
                <a:lnTo>
                  <a:pt x="440912" y="18084"/>
                </a:lnTo>
                <a:lnTo>
                  <a:pt x="440912" y="25806"/>
                </a:lnTo>
                <a:lnTo>
                  <a:pt x="435486" y="43160"/>
                </a:lnTo>
                <a:lnTo>
                  <a:pt x="421125" y="58115"/>
                </a:lnTo>
                <a:lnTo>
                  <a:pt x="400707" y="69411"/>
                </a:lnTo>
                <a:lnTo>
                  <a:pt x="377107" y="75793"/>
                </a:lnTo>
                <a:lnTo>
                  <a:pt x="383609" y="89204"/>
                </a:lnTo>
                <a:lnTo>
                  <a:pt x="410451" y="81270"/>
                </a:lnTo>
                <a:lnTo>
                  <a:pt x="433444" y="67487"/>
                </a:lnTo>
                <a:lnTo>
                  <a:pt x="449503" y="48714"/>
                </a:lnTo>
                <a:lnTo>
                  <a:pt x="450348" y="45508"/>
                </a:lnTo>
                <a:lnTo>
                  <a:pt x="445179" y="25806"/>
                </a:lnTo>
                <a:lnTo>
                  <a:pt x="445179" y="18084"/>
                </a:lnTo>
                <a:close/>
              </a:path>
              <a:path w="720725" h="184150">
                <a:moveTo>
                  <a:pt x="459606" y="18084"/>
                </a:moveTo>
                <a:lnTo>
                  <a:pt x="455542" y="18084"/>
                </a:lnTo>
                <a:lnTo>
                  <a:pt x="455542" y="25806"/>
                </a:lnTo>
                <a:lnTo>
                  <a:pt x="450348" y="45508"/>
                </a:lnTo>
                <a:lnTo>
                  <a:pt x="451189" y="48714"/>
                </a:lnTo>
                <a:lnTo>
                  <a:pt x="467201" y="67487"/>
                </a:lnTo>
                <a:lnTo>
                  <a:pt x="490185" y="81270"/>
                </a:lnTo>
                <a:lnTo>
                  <a:pt x="517112" y="89204"/>
                </a:lnTo>
                <a:lnTo>
                  <a:pt x="523411" y="75793"/>
                </a:lnTo>
                <a:lnTo>
                  <a:pt x="499897" y="69411"/>
                </a:lnTo>
                <a:lnTo>
                  <a:pt x="479469" y="58115"/>
                </a:lnTo>
                <a:lnTo>
                  <a:pt x="465061" y="43160"/>
                </a:lnTo>
                <a:lnTo>
                  <a:pt x="459606" y="25806"/>
                </a:lnTo>
                <a:lnTo>
                  <a:pt x="459606" y="18084"/>
                </a:lnTo>
                <a:close/>
              </a:path>
              <a:path w="720725" h="184150">
                <a:moveTo>
                  <a:pt x="455542" y="18084"/>
                </a:moveTo>
                <a:lnTo>
                  <a:pt x="445179" y="18084"/>
                </a:lnTo>
                <a:lnTo>
                  <a:pt x="445179" y="25806"/>
                </a:lnTo>
                <a:lnTo>
                  <a:pt x="450348" y="45508"/>
                </a:lnTo>
                <a:lnTo>
                  <a:pt x="455542" y="25806"/>
                </a:lnTo>
                <a:lnTo>
                  <a:pt x="455542" y="18084"/>
                </a:lnTo>
                <a:close/>
              </a:path>
              <a:path w="720725" h="184150">
                <a:moveTo>
                  <a:pt x="517315" y="11379"/>
                </a:moveTo>
                <a:lnTo>
                  <a:pt x="382797" y="11379"/>
                </a:lnTo>
                <a:lnTo>
                  <a:pt x="382797" y="24993"/>
                </a:lnTo>
                <a:lnTo>
                  <a:pt x="440912" y="24993"/>
                </a:lnTo>
                <a:lnTo>
                  <a:pt x="440912" y="18084"/>
                </a:lnTo>
                <a:lnTo>
                  <a:pt x="517315" y="18084"/>
                </a:lnTo>
                <a:lnTo>
                  <a:pt x="517315" y="11379"/>
                </a:lnTo>
                <a:close/>
              </a:path>
              <a:path w="720725" h="184150">
                <a:moveTo>
                  <a:pt x="517315" y="18084"/>
                </a:moveTo>
                <a:lnTo>
                  <a:pt x="459606" y="18084"/>
                </a:lnTo>
                <a:lnTo>
                  <a:pt x="459606" y="24993"/>
                </a:lnTo>
                <a:lnTo>
                  <a:pt x="517315" y="24993"/>
                </a:lnTo>
                <a:lnTo>
                  <a:pt x="517315" y="18084"/>
                </a:lnTo>
                <a:close/>
              </a:path>
              <a:path w="720725" h="184150">
                <a:moveTo>
                  <a:pt x="458184" y="113588"/>
                </a:moveTo>
                <a:lnTo>
                  <a:pt x="441521" y="113588"/>
                </a:lnTo>
                <a:lnTo>
                  <a:pt x="441521" y="183692"/>
                </a:lnTo>
                <a:lnTo>
                  <a:pt x="458184" y="183692"/>
                </a:lnTo>
                <a:lnTo>
                  <a:pt x="458184" y="113588"/>
                </a:lnTo>
                <a:close/>
              </a:path>
              <a:path w="720725" h="184150">
                <a:moveTo>
                  <a:pt x="533368" y="104648"/>
                </a:moveTo>
                <a:lnTo>
                  <a:pt x="367353" y="104648"/>
                </a:lnTo>
                <a:lnTo>
                  <a:pt x="367353" y="118465"/>
                </a:lnTo>
                <a:lnTo>
                  <a:pt x="441521" y="118465"/>
                </a:lnTo>
                <a:lnTo>
                  <a:pt x="441521" y="113588"/>
                </a:lnTo>
                <a:lnTo>
                  <a:pt x="533368" y="113588"/>
                </a:lnTo>
                <a:lnTo>
                  <a:pt x="533368" y="104648"/>
                </a:lnTo>
                <a:close/>
              </a:path>
              <a:path w="720725" h="184150">
                <a:moveTo>
                  <a:pt x="533368" y="113588"/>
                </a:moveTo>
                <a:lnTo>
                  <a:pt x="458184" y="113588"/>
                </a:lnTo>
                <a:lnTo>
                  <a:pt x="458184" y="118465"/>
                </a:lnTo>
                <a:lnTo>
                  <a:pt x="533368" y="118465"/>
                </a:lnTo>
                <a:lnTo>
                  <a:pt x="533368" y="113588"/>
                </a:lnTo>
                <a:close/>
              </a:path>
              <a:path w="720725" h="184150">
                <a:moveTo>
                  <a:pt x="628246" y="145897"/>
                </a:moveTo>
                <a:lnTo>
                  <a:pt x="554281" y="145897"/>
                </a:lnTo>
                <a:lnTo>
                  <a:pt x="554281" y="159918"/>
                </a:lnTo>
                <a:lnTo>
                  <a:pt x="720702" y="159918"/>
                </a:lnTo>
                <a:lnTo>
                  <a:pt x="720702" y="150571"/>
                </a:lnTo>
                <a:lnTo>
                  <a:pt x="628246" y="150571"/>
                </a:lnTo>
                <a:lnTo>
                  <a:pt x="628246" y="145897"/>
                </a:lnTo>
                <a:close/>
              </a:path>
              <a:path w="720725" h="184150">
                <a:moveTo>
                  <a:pt x="644909" y="101396"/>
                </a:moveTo>
                <a:lnTo>
                  <a:pt x="628246" y="101396"/>
                </a:lnTo>
                <a:lnTo>
                  <a:pt x="628246" y="150571"/>
                </a:lnTo>
                <a:lnTo>
                  <a:pt x="644909" y="150571"/>
                </a:lnTo>
                <a:lnTo>
                  <a:pt x="644909" y="101396"/>
                </a:lnTo>
                <a:close/>
              </a:path>
              <a:path w="720725" h="184150">
                <a:moveTo>
                  <a:pt x="720702" y="145897"/>
                </a:moveTo>
                <a:lnTo>
                  <a:pt x="644909" y="145897"/>
                </a:lnTo>
                <a:lnTo>
                  <a:pt x="644909" y="150571"/>
                </a:lnTo>
                <a:lnTo>
                  <a:pt x="720702" y="150571"/>
                </a:lnTo>
                <a:lnTo>
                  <a:pt x="720702" y="145897"/>
                </a:lnTo>
                <a:close/>
              </a:path>
              <a:path w="720725" h="184150">
                <a:moveTo>
                  <a:pt x="630888" y="12191"/>
                </a:moveTo>
                <a:lnTo>
                  <a:pt x="627840" y="12191"/>
                </a:lnTo>
                <a:lnTo>
                  <a:pt x="627840" y="26415"/>
                </a:lnTo>
                <a:lnTo>
                  <a:pt x="621906" y="48234"/>
                </a:lnTo>
                <a:lnTo>
                  <a:pt x="606428" y="67157"/>
                </a:lnTo>
                <a:lnTo>
                  <a:pt x="584892" y="81508"/>
                </a:lnTo>
                <a:lnTo>
                  <a:pt x="560784" y="89611"/>
                </a:lnTo>
                <a:lnTo>
                  <a:pt x="567896" y="103632"/>
                </a:lnTo>
                <a:lnTo>
                  <a:pt x="595150" y="93824"/>
                </a:lnTo>
                <a:lnTo>
                  <a:pt x="619051" y="76835"/>
                </a:lnTo>
                <a:lnTo>
                  <a:pt x="636019" y="53940"/>
                </a:lnTo>
                <a:lnTo>
                  <a:pt x="636679" y="51122"/>
                </a:lnTo>
                <a:lnTo>
                  <a:pt x="630888" y="26415"/>
                </a:lnTo>
                <a:lnTo>
                  <a:pt x="630888" y="12191"/>
                </a:lnTo>
                <a:close/>
              </a:path>
              <a:path w="720725" h="184150">
                <a:moveTo>
                  <a:pt x="645518" y="12191"/>
                </a:moveTo>
                <a:lnTo>
                  <a:pt x="642470" y="12191"/>
                </a:lnTo>
                <a:lnTo>
                  <a:pt x="642470" y="26415"/>
                </a:lnTo>
                <a:lnTo>
                  <a:pt x="636679" y="51122"/>
                </a:lnTo>
                <a:lnTo>
                  <a:pt x="637339" y="53940"/>
                </a:lnTo>
                <a:lnTo>
                  <a:pt x="654307" y="76835"/>
                </a:lnTo>
                <a:lnTo>
                  <a:pt x="678208" y="93824"/>
                </a:lnTo>
                <a:lnTo>
                  <a:pt x="705462" y="103632"/>
                </a:lnTo>
                <a:lnTo>
                  <a:pt x="712777" y="89611"/>
                </a:lnTo>
                <a:lnTo>
                  <a:pt x="688638" y="81537"/>
                </a:lnTo>
                <a:lnTo>
                  <a:pt x="667032" y="67233"/>
                </a:lnTo>
                <a:lnTo>
                  <a:pt x="651484" y="48320"/>
                </a:lnTo>
                <a:lnTo>
                  <a:pt x="645518" y="26415"/>
                </a:lnTo>
                <a:lnTo>
                  <a:pt x="645518" y="12191"/>
                </a:lnTo>
                <a:close/>
              </a:path>
              <a:path w="720725" h="184150">
                <a:moveTo>
                  <a:pt x="642470" y="12191"/>
                </a:moveTo>
                <a:lnTo>
                  <a:pt x="630888" y="12191"/>
                </a:lnTo>
                <a:lnTo>
                  <a:pt x="630888" y="26415"/>
                </a:lnTo>
                <a:lnTo>
                  <a:pt x="636679" y="51122"/>
                </a:lnTo>
                <a:lnTo>
                  <a:pt x="642470" y="26415"/>
                </a:lnTo>
                <a:lnTo>
                  <a:pt x="642470" y="12191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5731191" y="7553756"/>
            <a:ext cx="710565" cy="184150"/>
          </a:xfrm>
          <a:custGeom>
            <a:avLst/>
            <a:gdLst/>
            <a:ahLst/>
            <a:cxnLst/>
            <a:rect l="l" t="t" r="r" b="b"/>
            <a:pathLst>
              <a:path w="710564" h="184150">
                <a:moveTo>
                  <a:pt x="16052" y="17271"/>
                </a:moveTo>
                <a:lnTo>
                  <a:pt x="0" y="17271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1"/>
                </a:lnTo>
                <a:lnTo>
                  <a:pt x="16052" y="123951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1"/>
                </a:lnTo>
                <a:close/>
              </a:path>
              <a:path w="710564" h="184150">
                <a:moveTo>
                  <a:pt x="70103" y="75793"/>
                </a:moveTo>
                <a:lnTo>
                  <a:pt x="54457" y="75793"/>
                </a:lnTo>
                <a:lnTo>
                  <a:pt x="54457" y="123951"/>
                </a:lnTo>
                <a:lnTo>
                  <a:pt x="70103" y="123951"/>
                </a:lnTo>
                <a:lnTo>
                  <a:pt x="70103" y="75793"/>
                </a:lnTo>
                <a:close/>
              </a:path>
              <a:path w="710564" h="184150">
                <a:moveTo>
                  <a:pt x="70103" y="17271"/>
                </a:moveTo>
                <a:lnTo>
                  <a:pt x="54457" y="17271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1"/>
                </a:lnTo>
                <a:close/>
              </a:path>
              <a:path w="710564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10564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10564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10564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10564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10564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1"/>
                </a:lnTo>
                <a:lnTo>
                  <a:pt x="254796" y="98551"/>
                </a:lnTo>
                <a:lnTo>
                  <a:pt x="254796" y="91236"/>
                </a:lnTo>
                <a:close/>
              </a:path>
              <a:path w="710564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1"/>
                </a:lnTo>
                <a:lnTo>
                  <a:pt x="271459" y="98551"/>
                </a:lnTo>
                <a:lnTo>
                  <a:pt x="271459" y="64211"/>
                </a:lnTo>
                <a:close/>
              </a:path>
              <a:path w="710564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1"/>
                </a:lnTo>
                <a:lnTo>
                  <a:pt x="346236" y="98551"/>
                </a:lnTo>
                <a:lnTo>
                  <a:pt x="346236" y="91236"/>
                </a:lnTo>
                <a:close/>
              </a:path>
              <a:path w="710564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10564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10564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10564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10564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10564" h="184150">
                <a:moveTo>
                  <a:pt x="414902" y="9550"/>
                </a:moveTo>
                <a:lnTo>
                  <a:pt x="411854" y="9550"/>
                </a:lnTo>
                <a:lnTo>
                  <a:pt x="411854" y="28244"/>
                </a:lnTo>
                <a:lnTo>
                  <a:pt x="408628" y="48488"/>
                </a:lnTo>
                <a:lnTo>
                  <a:pt x="399459" y="66446"/>
                </a:lnTo>
                <a:lnTo>
                  <a:pt x="385108" y="81051"/>
                </a:lnTo>
                <a:lnTo>
                  <a:pt x="366337" y="91236"/>
                </a:lnTo>
                <a:lnTo>
                  <a:pt x="375278" y="104851"/>
                </a:lnTo>
                <a:lnTo>
                  <a:pt x="396128" y="92795"/>
                </a:lnTo>
                <a:lnTo>
                  <a:pt x="412083" y="75311"/>
                </a:lnTo>
                <a:lnTo>
                  <a:pt x="420742" y="56751"/>
                </a:lnTo>
                <a:lnTo>
                  <a:pt x="418506" y="52333"/>
                </a:lnTo>
                <a:lnTo>
                  <a:pt x="414902" y="29463"/>
                </a:lnTo>
                <a:lnTo>
                  <a:pt x="414902" y="9550"/>
                </a:lnTo>
                <a:close/>
              </a:path>
              <a:path w="710564" h="184150">
                <a:moveTo>
                  <a:pt x="428720" y="9550"/>
                </a:moveTo>
                <a:lnTo>
                  <a:pt x="425875" y="9550"/>
                </a:lnTo>
                <a:lnTo>
                  <a:pt x="425875" y="28244"/>
                </a:lnTo>
                <a:lnTo>
                  <a:pt x="422284" y="53444"/>
                </a:lnTo>
                <a:lnTo>
                  <a:pt x="420742" y="56751"/>
                </a:lnTo>
                <a:lnTo>
                  <a:pt x="428644" y="72364"/>
                </a:lnTo>
                <a:lnTo>
                  <a:pt x="444306" y="88471"/>
                </a:lnTo>
                <a:lnTo>
                  <a:pt x="464483" y="99567"/>
                </a:lnTo>
                <a:lnTo>
                  <a:pt x="473424" y="86359"/>
                </a:lnTo>
                <a:lnTo>
                  <a:pt x="455294" y="77098"/>
                </a:lnTo>
                <a:lnTo>
                  <a:pt x="441166" y="63779"/>
                </a:lnTo>
                <a:lnTo>
                  <a:pt x="431990" y="47526"/>
                </a:lnTo>
                <a:lnTo>
                  <a:pt x="428720" y="29463"/>
                </a:lnTo>
                <a:lnTo>
                  <a:pt x="428720" y="9550"/>
                </a:lnTo>
                <a:close/>
              </a:path>
              <a:path w="710564" h="184150">
                <a:moveTo>
                  <a:pt x="425875" y="9550"/>
                </a:moveTo>
                <a:lnTo>
                  <a:pt x="414902" y="9550"/>
                </a:lnTo>
                <a:lnTo>
                  <a:pt x="414902" y="29463"/>
                </a:lnTo>
                <a:lnTo>
                  <a:pt x="418506" y="52333"/>
                </a:lnTo>
                <a:lnTo>
                  <a:pt x="420742" y="56751"/>
                </a:lnTo>
                <a:lnTo>
                  <a:pt x="422284" y="53444"/>
                </a:lnTo>
                <a:lnTo>
                  <a:pt x="425875" y="28244"/>
                </a:lnTo>
                <a:lnTo>
                  <a:pt x="425875" y="9550"/>
                </a:lnTo>
                <a:close/>
              </a:path>
              <a:path w="710564" h="184150">
                <a:moveTo>
                  <a:pt x="509797" y="0"/>
                </a:moveTo>
                <a:lnTo>
                  <a:pt x="492931" y="0"/>
                </a:lnTo>
                <a:lnTo>
                  <a:pt x="492931" y="111353"/>
                </a:lnTo>
                <a:lnTo>
                  <a:pt x="509797" y="111353"/>
                </a:lnTo>
                <a:lnTo>
                  <a:pt x="509797" y="61569"/>
                </a:lnTo>
                <a:lnTo>
                  <a:pt x="505123" y="61569"/>
                </a:lnTo>
                <a:lnTo>
                  <a:pt x="505123" y="47345"/>
                </a:lnTo>
                <a:lnTo>
                  <a:pt x="509797" y="47345"/>
                </a:lnTo>
                <a:lnTo>
                  <a:pt x="509797" y="0"/>
                </a:lnTo>
                <a:close/>
              </a:path>
              <a:path w="710564" h="184150">
                <a:moveTo>
                  <a:pt x="509797" y="47345"/>
                </a:moveTo>
                <a:lnTo>
                  <a:pt x="505123" y="47345"/>
                </a:lnTo>
                <a:lnTo>
                  <a:pt x="505123" y="61569"/>
                </a:lnTo>
                <a:lnTo>
                  <a:pt x="509797" y="61569"/>
                </a:lnTo>
                <a:lnTo>
                  <a:pt x="509797" y="47345"/>
                </a:lnTo>
                <a:close/>
              </a:path>
              <a:path w="710564" h="184150">
                <a:moveTo>
                  <a:pt x="537025" y="47345"/>
                </a:moveTo>
                <a:lnTo>
                  <a:pt x="509797" y="47345"/>
                </a:lnTo>
                <a:lnTo>
                  <a:pt x="509797" y="61569"/>
                </a:lnTo>
                <a:lnTo>
                  <a:pt x="537025" y="61569"/>
                </a:lnTo>
                <a:lnTo>
                  <a:pt x="537025" y="47345"/>
                </a:lnTo>
                <a:close/>
              </a:path>
              <a:path w="710564" h="184150">
                <a:moveTo>
                  <a:pt x="451275" y="116433"/>
                </a:moveTo>
                <a:lnTo>
                  <a:pt x="425986" y="118700"/>
                </a:lnTo>
                <a:lnTo>
                  <a:pt x="407003" y="125272"/>
                </a:lnTo>
                <a:lnTo>
                  <a:pt x="395068" y="135807"/>
                </a:lnTo>
                <a:lnTo>
                  <a:pt x="390925" y="149961"/>
                </a:lnTo>
                <a:lnTo>
                  <a:pt x="395068" y="164084"/>
                </a:lnTo>
                <a:lnTo>
                  <a:pt x="407003" y="174548"/>
                </a:lnTo>
                <a:lnTo>
                  <a:pt x="425986" y="181051"/>
                </a:lnTo>
                <a:lnTo>
                  <a:pt x="451275" y="183286"/>
                </a:lnTo>
                <a:lnTo>
                  <a:pt x="476564" y="181051"/>
                </a:lnTo>
                <a:lnTo>
                  <a:pt x="495547" y="174548"/>
                </a:lnTo>
                <a:lnTo>
                  <a:pt x="500646" y="170078"/>
                </a:lnTo>
                <a:lnTo>
                  <a:pt x="451275" y="170078"/>
                </a:lnTo>
                <a:lnTo>
                  <a:pt x="432930" y="168735"/>
                </a:lnTo>
                <a:lnTo>
                  <a:pt x="419119" y="164820"/>
                </a:lnTo>
                <a:lnTo>
                  <a:pt x="410413" y="158505"/>
                </a:lnTo>
                <a:lnTo>
                  <a:pt x="407384" y="149961"/>
                </a:lnTo>
                <a:lnTo>
                  <a:pt x="410413" y="141417"/>
                </a:lnTo>
                <a:lnTo>
                  <a:pt x="419119" y="135102"/>
                </a:lnTo>
                <a:lnTo>
                  <a:pt x="432930" y="131187"/>
                </a:lnTo>
                <a:lnTo>
                  <a:pt x="451275" y="129844"/>
                </a:lnTo>
                <a:lnTo>
                  <a:pt x="500727" y="129844"/>
                </a:lnTo>
                <a:lnTo>
                  <a:pt x="495547" y="125272"/>
                </a:lnTo>
                <a:lnTo>
                  <a:pt x="476564" y="118700"/>
                </a:lnTo>
                <a:lnTo>
                  <a:pt x="451275" y="116433"/>
                </a:lnTo>
                <a:close/>
              </a:path>
              <a:path w="710564" h="184150">
                <a:moveTo>
                  <a:pt x="500727" y="129844"/>
                </a:moveTo>
                <a:lnTo>
                  <a:pt x="451275" y="129844"/>
                </a:lnTo>
                <a:lnTo>
                  <a:pt x="469620" y="131187"/>
                </a:lnTo>
                <a:lnTo>
                  <a:pt x="483431" y="135102"/>
                </a:lnTo>
                <a:lnTo>
                  <a:pt x="492137" y="141417"/>
                </a:lnTo>
                <a:lnTo>
                  <a:pt x="495166" y="149961"/>
                </a:lnTo>
                <a:lnTo>
                  <a:pt x="492137" y="158505"/>
                </a:lnTo>
                <a:lnTo>
                  <a:pt x="483431" y="164820"/>
                </a:lnTo>
                <a:lnTo>
                  <a:pt x="469620" y="168735"/>
                </a:lnTo>
                <a:lnTo>
                  <a:pt x="451275" y="170078"/>
                </a:lnTo>
                <a:lnTo>
                  <a:pt x="500646" y="170078"/>
                </a:lnTo>
                <a:lnTo>
                  <a:pt x="507482" y="164084"/>
                </a:lnTo>
                <a:lnTo>
                  <a:pt x="511625" y="149961"/>
                </a:lnTo>
                <a:lnTo>
                  <a:pt x="507482" y="135807"/>
                </a:lnTo>
                <a:lnTo>
                  <a:pt x="500727" y="129844"/>
                </a:lnTo>
                <a:close/>
              </a:path>
              <a:path w="710564" h="184150">
                <a:moveTo>
                  <a:pt x="633733" y="20929"/>
                </a:moveTo>
                <a:lnTo>
                  <a:pt x="561393" y="20929"/>
                </a:lnTo>
                <a:lnTo>
                  <a:pt x="561393" y="138379"/>
                </a:lnTo>
                <a:lnTo>
                  <a:pt x="573382" y="138379"/>
                </a:lnTo>
                <a:lnTo>
                  <a:pt x="593544" y="138217"/>
                </a:lnTo>
                <a:lnTo>
                  <a:pt x="610771" y="137541"/>
                </a:lnTo>
                <a:lnTo>
                  <a:pt x="626475" y="136064"/>
                </a:lnTo>
                <a:lnTo>
                  <a:pt x="642064" y="133502"/>
                </a:lnTo>
                <a:lnTo>
                  <a:pt x="641534" y="129438"/>
                </a:lnTo>
                <a:lnTo>
                  <a:pt x="577446" y="129438"/>
                </a:lnTo>
                <a:lnTo>
                  <a:pt x="577446" y="124155"/>
                </a:lnTo>
                <a:lnTo>
                  <a:pt x="573382" y="124155"/>
                </a:lnTo>
                <a:lnTo>
                  <a:pt x="577446" y="124122"/>
                </a:lnTo>
                <a:lnTo>
                  <a:pt x="577446" y="83108"/>
                </a:lnTo>
                <a:lnTo>
                  <a:pt x="572570" y="83108"/>
                </a:lnTo>
                <a:lnTo>
                  <a:pt x="572570" y="69494"/>
                </a:lnTo>
                <a:lnTo>
                  <a:pt x="577446" y="69494"/>
                </a:lnTo>
                <a:lnTo>
                  <a:pt x="577446" y="34747"/>
                </a:lnTo>
                <a:lnTo>
                  <a:pt x="633733" y="34747"/>
                </a:lnTo>
                <a:lnTo>
                  <a:pt x="633733" y="20929"/>
                </a:lnTo>
                <a:close/>
              </a:path>
              <a:path w="710564" h="184150">
                <a:moveTo>
                  <a:pt x="640235" y="119481"/>
                </a:moveTo>
                <a:lnTo>
                  <a:pt x="625217" y="121926"/>
                </a:lnTo>
                <a:lnTo>
                  <a:pt x="610009" y="123342"/>
                </a:lnTo>
                <a:lnTo>
                  <a:pt x="593201" y="123996"/>
                </a:lnTo>
                <a:lnTo>
                  <a:pt x="577446" y="124122"/>
                </a:lnTo>
                <a:lnTo>
                  <a:pt x="577446" y="129438"/>
                </a:lnTo>
                <a:lnTo>
                  <a:pt x="641534" y="129438"/>
                </a:lnTo>
                <a:lnTo>
                  <a:pt x="640235" y="119481"/>
                </a:lnTo>
                <a:close/>
              </a:path>
              <a:path w="710564" h="184150">
                <a:moveTo>
                  <a:pt x="577446" y="124122"/>
                </a:moveTo>
                <a:lnTo>
                  <a:pt x="573382" y="124155"/>
                </a:lnTo>
                <a:lnTo>
                  <a:pt x="577446" y="124155"/>
                </a:lnTo>
                <a:close/>
              </a:path>
              <a:path w="710564" h="184150">
                <a:moveTo>
                  <a:pt x="577446" y="69494"/>
                </a:moveTo>
                <a:lnTo>
                  <a:pt x="572570" y="69494"/>
                </a:lnTo>
                <a:lnTo>
                  <a:pt x="572570" y="83108"/>
                </a:lnTo>
                <a:lnTo>
                  <a:pt x="577446" y="83108"/>
                </a:lnTo>
                <a:lnTo>
                  <a:pt x="577446" y="69494"/>
                </a:lnTo>
                <a:close/>
              </a:path>
              <a:path w="710564" h="184150">
                <a:moveTo>
                  <a:pt x="630888" y="69494"/>
                </a:moveTo>
                <a:lnTo>
                  <a:pt x="577446" y="69494"/>
                </a:lnTo>
                <a:lnTo>
                  <a:pt x="577446" y="83108"/>
                </a:lnTo>
                <a:lnTo>
                  <a:pt x="630888" y="83108"/>
                </a:lnTo>
                <a:lnTo>
                  <a:pt x="630888" y="69494"/>
                </a:lnTo>
                <a:close/>
              </a:path>
              <a:path w="710564" h="184150">
                <a:moveTo>
                  <a:pt x="710339" y="0"/>
                </a:moveTo>
                <a:lnTo>
                  <a:pt x="694083" y="0"/>
                </a:lnTo>
                <a:lnTo>
                  <a:pt x="694083" y="183692"/>
                </a:lnTo>
                <a:lnTo>
                  <a:pt x="710339" y="183692"/>
                </a:lnTo>
                <a:lnTo>
                  <a:pt x="710339" y="87579"/>
                </a:lnTo>
                <a:lnTo>
                  <a:pt x="700179" y="87579"/>
                </a:lnTo>
                <a:lnTo>
                  <a:pt x="700179" y="73558"/>
                </a:lnTo>
                <a:lnTo>
                  <a:pt x="710339" y="73558"/>
                </a:lnTo>
                <a:lnTo>
                  <a:pt x="710339" y="0"/>
                </a:lnTo>
                <a:close/>
              </a:path>
              <a:path w="710564" h="184150">
                <a:moveTo>
                  <a:pt x="669699" y="3860"/>
                </a:moveTo>
                <a:lnTo>
                  <a:pt x="653646" y="3860"/>
                </a:lnTo>
                <a:lnTo>
                  <a:pt x="653646" y="174548"/>
                </a:lnTo>
                <a:lnTo>
                  <a:pt x="669699" y="174548"/>
                </a:lnTo>
                <a:lnTo>
                  <a:pt x="669699" y="87579"/>
                </a:lnTo>
                <a:lnTo>
                  <a:pt x="665025" y="87579"/>
                </a:lnTo>
                <a:lnTo>
                  <a:pt x="665025" y="73558"/>
                </a:lnTo>
                <a:lnTo>
                  <a:pt x="669699" y="73558"/>
                </a:lnTo>
                <a:lnTo>
                  <a:pt x="669699" y="3860"/>
                </a:lnTo>
                <a:close/>
              </a:path>
              <a:path w="710564" h="184150">
                <a:moveTo>
                  <a:pt x="669699" y="73558"/>
                </a:moveTo>
                <a:lnTo>
                  <a:pt x="665025" y="73558"/>
                </a:lnTo>
                <a:lnTo>
                  <a:pt x="665025" y="87579"/>
                </a:lnTo>
                <a:lnTo>
                  <a:pt x="669699" y="87579"/>
                </a:lnTo>
                <a:lnTo>
                  <a:pt x="669699" y="73558"/>
                </a:lnTo>
                <a:close/>
              </a:path>
              <a:path w="710564" h="184150">
                <a:moveTo>
                  <a:pt x="694083" y="73558"/>
                </a:moveTo>
                <a:lnTo>
                  <a:pt x="669699" y="73558"/>
                </a:lnTo>
                <a:lnTo>
                  <a:pt x="669699" y="87579"/>
                </a:lnTo>
                <a:lnTo>
                  <a:pt x="694083" y="87579"/>
                </a:lnTo>
                <a:lnTo>
                  <a:pt x="694083" y="73558"/>
                </a:lnTo>
                <a:close/>
              </a:path>
              <a:path w="710564" h="184150">
                <a:moveTo>
                  <a:pt x="710339" y="73558"/>
                </a:moveTo>
                <a:lnTo>
                  <a:pt x="700179" y="73558"/>
                </a:lnTo>
                <a:lnTo>
                  <a:pt x="700179" y="87579"/>
                </a:lnTo>
                <a:lnTo>
                  <a:pt x="710339" y="87579"/>
                </a:lnTo>
                <a:lnTo>
                  <a:pt x="710339" y="73558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6760362" y="7553756"/>
            <a:ext cx="533400" cy="184150"/>
          </a:xfrm>
          <a:custGeom>
            <a:avLst/>
            <a:gdLst/>
            <a:ahLst/>
            <a:cxnLst/>
            <a:rect l="l" t="t" r="r" b="b"/>
            <a:pathLst>
              <a:path w="533400" h="184150">
                <a:moveTo>
                  <a:pt x="16052" y="17271"/>
                </a:moveTo>
                <a:lnTo>
                  <a:pt x="0" y="17271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1"/>
                </a:lnTo>
                <a:lnTo>
                  <a:pt x="16052" y="123951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1"/>
                </a:lnTo>
                <a:close/>
              </a:path>
              <a:path w="533400" h="184150">
                <a:moveTo>
                  <a:pt x="70103" y="75793"/>
                </a:moveTo>
                <a:lnTo>
                  <a:pt x="54457" y="75793"/>
                </a:lnTo>
                <a:lnTo>
                  <a:pt x="54457" y="123951"/>
                </a:lnTo>
                <a:lnTo>
                  <a:pt x="70103" y="123951"/>
                </a:lnTo>
                <a:lnTo>
                  <a:pt x="70103" y="75793"/>
                </a:lnTo>
                <a:close/>
              </a:path>
              <a:path w="533400" h="184150">
                <a:moveTo>
                  <a:pt x="70103" y="17271"/>
                </a:moveTo>
                <a:lnTo>
                  <a:pt x="54457" y="17271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1"/>
                </a:lnTo>
                <a:close/>
              </a:path>
              <a:path w="533400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533400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533400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533400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533400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533400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1"/>
                </a:lnTo>
                <a:lnTo>
                  <a:pt x="254796" y="98551"/>
                </a:lnTo>
                <a:lnTo>
                  <a:pt x="254796" y="91236"/>
                </a:lnTo>
                <a:close/>
              </a:path>
              <a:path w="533400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1"/>
                </a:lnTo>
                <a:lnTo>
                  <a:pt x="271459" y="98551"/>
                </a:lnTo>
                <a:lnTo>
                  <a:pt x="271459" y="64211"/>
                </a:lnTo>
                <a:close/>
              </a:path>
              <a:path w="533400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1"/>
                </a:lnTo>
                <a:lnTo>
                  <a:pt x="346236" y="98551"/>
                </a:lnTo>
                <a:lnTo>
                  <a:pt x="346236" y="91236"/>
                </a:lnTo>
                <a:close/>
              </a:path>
              <a:path w="533400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533400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533400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533400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533400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533400" h="184150">
                <a:moveTo>
                  <a:pt x="441725" y="119543"/>
                </a:moveTo>
                <a:lnTo>
                  <a:pt x="423583" y="121005"/>
                </a:lnTo>
                <a:lnTo>
                  <a:pt x="403777" y="127254"/>
                </a:lnTo>
                <a:lnTo>
                  <a:pt x="391363" y="137388"/>
                </a:lnTo>
                <a:lnTo>
                  <a:pt x="387064" y="151180"/>
                </a:lnTo>
                <a:lnTo>
                  <a:pt x="391363" y="164855"/>
                </a:lnTo>
                <a:lnTo>
                  <a:pt x="403777" y="174929"/>
                </a:lnTo>
                <a:lnTo>
                  <a:pt x="423583" y="181155"/>
                </a:lnTo>
                <a:lnTo>
                  <a:pt x="450056" y="183286"/>
                </a:lnTo>
                <a:lnTo>
                  <a:pt x="476529" y="181155"/>
                </a:lnTo>
                <a:lnTo>
                  <a:pt x="496335" y="174929"/>
                </a:lnTo>
                <a:lnTo>
                  <a:pt x="502062" y="170281"/>
                </a:lnTo>
                <a:lnTo>
                  <a:pt x="450056" y="170281"/>
                </a:lnTo>
                <a:lnTo>
                  <a:pt x="430793" y="169011"/>
                </a:lnTo>
                <a:lnTo>
                  <a:pt x="416350" y="165303"/>
                </a:lnTo>
                <a:lnTo>
                  <a:pt x="407279" y="159308"/>
                </a:lnTo>
                <a:lnTo>
                  <a:pt x="404133" y="151180"/>
                </a:lnTo>
                <a:lnTo>
                  <a:pt x="407279" y="142935"/>
                </a:lnTo>
                <a:lnTo>
                  <a:pt x="416350" y="136880"/>
                </a:lnTo>
                <a:lnTo>
                  <a:pt x="430793" y="133149"/>
                </a:lnTo>
                <a:lnTo>
                  <a:pt x="450056" y="131876"/>
                </a:lnTo>
                <a:lnTo>
                  <a:pt x="501997" y="131876"/>
                </a:lnTo>
                <a:lnTo>
                  <a:pt x="496335" y="127254"/>
                </a:lnTo>
                <a:lnTo>
                  <a:pt x="485868" y="123951"/>
                </a:lnTo>
                <a:lnTo>
                  <a:pt x="441725" y="123951"/>
                </a:lnTo>
                <a:lnTo>
                  <a:pt x="441725" y="119543"/>
                </a:lnTo>
                <a:close/>
              </a:path>
              <a:path w="533400" h="184150">
                <a:moveTo>
                  <a:pt x="501997" y="131876"/>
                </a:moveTo>
                <a:lnTo>
                  <a:pt x="450056" y="131876"/>
                </a:lnTo>
                <a:lnTo>
                  <a:pt x="469404" y="133149"/>
                </a:lnTo>
                <a:lnTo>
                  <a:pt x="483838" y="136880"/>
                </a:lnTo>
                <a:lnTo>
                  <a:pt x="492861" y="142935"/>
                </a:lnTo>
                <a:lnTo>
                  <a:pt x="495979" y="151180"/>
                </a:lnTo>
                <a:lnTo>
                  <a:pt x="492861" y="159308"/>
                </a:lnTo>
                <a:lnTo>
                  <a:pt x="483838" y="165303"/>
                </a:lnTo>
                <a:lnTo>
                  <a:pt x="469404" y="169011"/>
                </a:lnTo>
                <a:lnTo>
                  <a:pt x="450056" y="170281"/>
                </a:lnTo>
                <a:lnTo>
                  <a:pt x="502062" y="170281"/>
                </a:lnTo>
                <a:lnTo>
                  <a:pt x="508749" y="164855"/>
                </a:lnTo>
                <a:lnTo>
                  <a:pt x="513048" y="151180"/>
                </a:lnTo>
                <a:lnTo>
                  <a:pt x="508749" y="137388"/>
                </a:lnTo>
                <a:lnTo>
                  <a:pt x="501997" y="131876"/>
                </a:lnTo>
                <a:close/>
              </a:path>
              <a:path w="533400" h="184150">
                <a:moveTo>
                  <a:pt x="450056" y="118872"/>
                </a:moveTo>
                <a:lnTo>
                  <a:pt x="441725" y="119543"/>
                </a:lnTo>
                <a:lnTo>
                  <a:pt x="441725" y="123951"/>
                </a:lnTo>
                <a:lnTo>
                  <a:pt x="458590" y="123951"/>
                </a:lnTo>
                <a:lnTo>
                  <a:pt x="458590" y="119559"/>
                </a:lnTo>
                <a:lnTo>
                  <a:pt x="450056" y="118872"/>
                </a:lnTo>
                <a:close/>
              </a:path>
              <a:path w="533400" h="184150">
                <a:moveTo>
                  <a:pt x="458590" y="119559"/>
                </a:moveTo>
                <a:lnTo>
                  <a:pt x="458590" y="123951"/>
                </a:lnTo>
                <a:lnTo>
                  <a:pt x="485868" y="123951"/>
                </a:lnTo>
                <a:lnTo>
                  <a:pt x="476529" y="121005"/>
                </a:lnTo>
                <a:lnTo>
                  <a:pt x="458590" y="119559"/>
                </a:lnTo>
                <a:close/>
              </a:path>
              <a:path w="533400" h="184150">
                <a:moveTo>
                  <a:pt x="458590" y="118872"/>
                </a:moveTo>
                <a:lnTo>
                  <a:pt x="450056" y="118872"/>
                </a:lnTo>
                <a:lnTo>
                  <a:pt x="458590" y="119559"/>
                </a:lnTo>
                <a:lnTo>
                  <a:pt x="458590" y="118872"/>
                </a:lnTo>
                <a:close/>
              </a:path>
              <a:path w="533400" h="184150">
                <a:moveTo>
                  <a:pt x="458590" y="91846"/>
                </a:moveTo>
                <a:lnTo>
                  <a:pt x="441725" y="91846"/>
                </a:lnTo>
                <a:lnTo>
                  <a:pt x="441725" y="119543"/>
                </a:lnTo>
                <a:lnTo>
                  <a:pt x="450056" y="118872"/>
                </a:lnTo>
                <a:lnTo>
                  <a:pt x="458590" y="118872"/>
                </a:lnTo>
                <a:lnTo>
                  <a:pt x="458590" y="91846"/>
                </a:lnTo>
                <a:close/>
              </a:path>
              <a:path w="533400" h="184150">
                <a:moveTo>
                  <a:pt x="533165" y="85953"/>
                </a:moveTo>
                <a:lnTo>
                  <a:pt x="367150" y="85953"/>
                </a:lnTo>
                <a:lnTo>
                  <a:pt x="367150" y="99567"/>
                </a:lnTo>
                <a:lnTo>
                  <a:pt x="441725" y="99567"/>
                </a:lnTo>
                <a:lnTo>
                  <a:pt x="441725" y="91846"/>
                </a:lnTo>
                <a:lnTo>
                  <a:pt x="533165" y="91846"/>
                </a:lnTo>
                <a:lnTo>
                  <a:pt x="533165" y="85953"/>
                </a:lnTo>
                <a:close/>
              </a:path>
              <a:path w="533400" h="184150">
                <a:moveTo>
                  <a:pt x="533165" y="91846"/>
                </a:moveTo>
                <a:lnTo>
                  <a:pt x="458590" y="91846"/>
                </a:lnTo>
                <a:lnTo>
                  <a:pt x="458590" y="99567"/>
                </a:lnTo>
                <a:lnTo>
                  <a:pt x="533165" y="99567"/>
                </a:lnTo>
                <a:lnTo>
                  <a:pt x="533165" y="91846"/>
                </a:lnTo>
                <a:close/>
              </a:path>
              <a:path w="533400" h="184150">
                <a:moveTo>
                  <a:pt x="446398" y="15036"/>
                </a:moveTo>
                <a:lnTo>
                  <a:pt x="439286" y="15036"/>
                </a:lnTo>
                <a:lnTo>
                  <a:pt x="439286" y="20523"/>
                </a:lnTo>
                <a:lnTo>
                  <a:pt x="434105" y="35248"/>
                </a:lnTo>
                <a:lnTo>
                  <a:pt x="420236" y="47498"/>
                </a:lnTo>
                <a:lnTo>
                  <a:pt x="400196" y="56470"/>
                </a:lnTo>
                <a:lnTo>
                  <a:pt x="376497" y="61366"/>
                </a:lnTo>
                <a:lnTo>
                  <a:pt x="382593" y="74777"/>
                </a:lnTo>
                <a:lnTo>
                  <a:pt x="409832" y="68500"/>
                </a:lnTo>
                <a:lnTo>
                  <a:pt x="432708" y="57022"/>
                </a:lnTo>
                <a:lnTo>
                  <a:pt x="448459" y="40859"/>
                </a:lnTo>
                <a:lnTo>
                  <a:pt x="450350" y="34301"/>
                </a:lnTo>
                <a:lnTo>
                  <a:pt x="446398" y="20523"/>
                </a:lnTo>
                <a:lnTo>
                  <a:pt x="446398" y="15036"/>
                </a:lnTo>
                <a:close/>
              </a:path>
              <a:path w="533400" h="184150">
                <a:moveTo>
                  <a:pt x="461232" y="15036"/>
                </a:moveTo>
                <a:lnTo>
                  <a:pt x="454323" y="15036"/>
                </a:lnTo>
                <a:lnTo>
                  <a:pt x="454323" y="20523"/>
                </a:lnTo>
                <a:lnTo>
                  <a:pt x="450350" y="34301"/>
                </a:lnTo>
                <a:lnTo>
                  <a:pt x="452231" y="40859"/>
                </a:lnTo>
                <a:lnTo>
                  <a:pt x="467912" y="57022"/>
                </a:lnTo>
                <a:lnTo>
                  <a:pt x="490718" y="68500"/>
                </a:lnTo>
                <a:lnTo>
                  <a:pt x="517925" y="74777"/>
                </a:lnTo>
                <a:lnTo>
                  <a:pt x="524021" y="61366"/>
                </a:lnTo>
                <a:lnTo>
                  <a:pt x="500322" y="56470"/>
                </a:lnTo>
                <a:lnTo>
                  <a:pt x="480282" y="47498"/>
                </a:lnTo>
                <a:lnTo>
                  <a:pt x="466413" y="35248"/>
                </a:lnTo>
                <a:lnTo>
                  <a:pt x="461232" y="20523"/>
                </a:lnTo>
                <a:lnTo>
                  <a:pt x="461232" y="15036"/>
                </a:lnTo>
                <a:close/>
              </a:path>
              <a:path w="533400" h="184150">
                <a:moveTo>
                  <a:pt x="454323" y="15036"/>
                </a:moveTo>
                <a:lnTo>
                  <a:pt x="446398" y="15036"/>
                </a:lnTo>
                <a:lnTo>
                  <a:pt x="446398" y="20523"/>
                </a:lnTo>
                <a:lnTo>
                  <a:pt x="450350" y="34301"/>
                </a:lnTo>
                <a:lnTo>
                  <a:pt x="454323" y="20523"/>
                </a:lnTo>
                <a:lnTo>
                  <a:pt x="454323" y="15036"/>
                </a:lnTo>
                <a:close/>
              </a:path>
              <a:path w="533400" h="184150">
                <a:moveTo>
                  <a:pt x="518331" y="8331"/>
                </a:moveTo>
                <a:lnTo>
                  <a:pt x="382390" y="8331"/>
                </a:lnTo>
                <a:lnTo>
                  <a:pt x="382390" y="21945"/>
                </a:lnTo>
                <a:lnTo>
                  <a:pt x="438786" y="21945"/>
                </a:lnTo>
                <a:lnTo>
                  <a:pt x="439286" y="20523"/>
                </a:lnTo>
                <a:lnTo>
                  <a:pt x="439286" y="15036"/>
                </a:lnTo>
                <a:lnTo>
                  <a:pt x="518331" y="15036"/>
                </a:lnTo>
                <a:lnTo>
                  <a:pt x="518331" y="8331"/>
                </a:lnTo>
                <a:close/>
              </a:path>
              <a:path w="533400" h="184150">
                <a:moveTo>
                  <a:pt x="518331" y="15036"/>
                </a:moveTo>
                <a:lnTo>
                  <a:pt x="461232" y="15036"/>
                </a:lnTo>
                <a:lnTo>
                  <a:pt x="461232" y="20523"/>
                </a:lnTo>
                <a:lnTo>
                  <a:pt x="461732" y="21945"/>
                </a:lnTo>
                <a:lnTo>
                  <a:pt x="518331" y="21945"/>
                </a:lnTo>
                <a:lnTo>
                  <a:pt x="518331" y="1503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object 9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21285" y="12479913"/>
            <a:ext cx="706444" cy="203922"/>
          </a:xfrm>
          <a:prstGeom prst="rect">
            <a:avLst/>
          </a:prstGeom>
        </p:spPr>
      </p:pic>
      <p:sp>
        <p:nvSpPr>
          <p:cNvPr id="94" name="object 94" descr=""/>
          <p:cNvSpPr/>
          <p:nvPr/>
        </p:nvSpPr>
        <p:spPr>
          <a:xfrm>
            <a:off x="9975850" y="8058150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5" name="object 9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3934" y="7003472"/>
            <a:ext cx="73241" cy="184727"/>
          </a:xfrm>
          <a:prstGeom prst="rect">
            <a:avLst/>
          </a:prstGeom>
        </p:spPr>
      </p:pic>
      <p:sp>
        <p:nvSpPr>
          <p:cNvPr id="96" name="object 96" descr=""/>
          <p:cNvSpPr/>
          <p:nvPr/>
        </p:nvSpPr>
        <p:spPr>
          <a:xfrm>
            <a:off x="9986900" y="58420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9986900" y="61722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3454400" y="58420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3454400" y="80518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5716424" y="6088492"/>
            <a:ext cx="532130" cy="188595"/>
          </a:xfrm>
          <a:custGeom>
            <a:avLst/>
            <a:gdLst/>
            <a:ahLst/>
            <a:cxnLst/>
            <a:rect l="l" t="t" r="r" b="b"/>
            <a:pathLst>
              <a:path w="532129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532129" h="188595">
                <a:moveTo>
                  <a:pt x="170484" y="108305"/>
                </a:moveTo>
                <a:lnTo>
                  <a:pt x="0" y="108305"/>
                </a:lnTo>
                <a:lnTo>
                  <a:pt x="0" y="129641"/>
                </a:lnTo>
                <a:lnTo>
                  <a:pt x="71120" y="129641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8305"/>
                </a:lnTo>
                <a:close/>
              </a:path>
              <a:path w="532129" h="188595">
                <a:moveTo>
                  <a:pt x="170484" y="119075"/>
                </a:moveTo>
                <a:lnTo>
                  <a:pt x="97942" y="119075"/>
                </a:lnTo>
                <a:lnTo>
                  <a:pt x="97942" y="129641"/>
                </a:lnTo>
                <a:lnTo>
                  <a:pt x="170484" y="129641"/>
                </a:lnTo>
                <a:lnTo>
                  <a:pt x="170484" y="119075"/>
                </a:lnTo>
                <a:close/>
              </a:path>
              <a:path w="532129" h="188595">
                <a:moveTo>
                  <a:pt x="46329" y="7111"/>
                </a:moveTo>
                <a:lnTo>
                  <a:pt x="19507" y="7111"/>
                </a:lnTo>
                <a:lnTo>
                  <a:pt x="19507" y="90423"/>
                </a:lnTo>
                <a:lnTo>
                  <a:pt x="150368" y="90423"/>
                </a:lnTo>
                <a:lnTo>
                  <a:pt x="150368" y="68884"/>
                </a:lnTo>
                <a:lnTo>
                  <a:pt x="46329" y="68884"/>
                </a:lnTo>
                <a:lnTo>
                  <a:pt x="46329" y="49580"/>
                </a:lnTo>
                <a:lnTo>
                  <a:pt x="150368" y="49580"/>
                </a:lnTo>
                <a:lnTo>
                  <a:pt x="150368" y="28447"/>
                </a:lnTo>
                <a:lnTo>
                  <a:pt x="46329" y="28447"/>
                </a:lnTo>
                <a:lnTo>
                  <a:pt x="46329" y="7111"/>
                </a:lnTo>
                <a:close/>
              </a:path>
              <a:path w="532129" h="188595">
                <a:moveTo>
                  <a:pt x="150368" y="49580"/>
                </a:moveTo>
                <a:lnTo>
                  <a:pt x="123545" y="49580"/>
                </a:lnTo>
                <a:lnTo>
                  <a:pt x="123545" y="68884"/>
                </a:lnTo>
                <a:lnTo>
                  <a:pt x="150368" y="68884"/>
                </a:lnTo>
                <a:lnTo>
                  <a:pt x="150368" y="49580"/>
                </a:lnTo>
                <a:close/>
              </a:path>
              <a:path w="532129" h="188595">
                <a:moveTo>
                  <a:pt x="150368" y="7111"/>
                </a:moveTo>
                <a:lnTo>
                  <a:pt x="123545" y="7111"/>
                </a:lnTo>
                <a:lnTo>
                  <a:pt x="123545" y="28447"/>
                </a:lnTo>
                <a:lnTo>
                  <a:pt x="150368" y="28447"/>
                </a:lnTo>
                <a:lnTo>
                  <a:pt x="150368" y="7111"/>
                </a:lnTo>
                <a:close/>
              </a:path>
              <a:path w="532129" h="188595">
                <a:moveTo>
                  <a:pt x="258454" y="124967"/>
                </a:moveTo>
                <a:lnTo>
                  <a:pt x="206638" y="124967"/>
                </a:lnTo>
                <a:lnTo>
                  <a:pt x="206638" y="186131"/>
                </a:lnTo>
                <a:lnTo>
                  <a:pt x="336686" y="186131"/>
                </a:lnTo>
                <a:lnTo>
                  <a:pt x="336686" y="164795"/>
                </a:lnTo>
                <a:lnTo>
                  <a:pt x="233257" y="164795"/>
                </a:lnTo>
                <a:lnTo>
                  <a:pt x="233257" y="145897"/>
                </a:lnTo>
                <a:lnTo>
                  <a:pt x="336686" y="145897"/>
                </a:lnTo>
                <a:lnTo>
                  <a:pt x="336686" y="132079"/>
                </a:lnTo>
                <a:lnTo>
                  <a:pt x="258454" y="132079"/>
                </a:lnTo>
                <a:lnTo>
                  <a:pt x="258454" y="124967"/>
                </a:lnTo>
                <a:close/>
              </a:path>
              <a:path w="532129" h="188595">
                <a:moveTo>
                  <a:pt x="336686" y="145897"/>
                </a:moveTo>
                <a:lnTo>
                  <a:pt x="310270" y="145897"/>
                </a:lnTo>
                <a:lnTo>
                  <a:pt x="310270" y="164795"/>
                </a:lnTo>
                <a:lnTo>
                  <a:pt x="336686" y="164795"/>
                </a:lnTo>
                <a:lnTo>
                  <a:pt x="336686" y="145897"/>
                </a:lnTo>
                <a:close/>
              </a:path>
              <a:path w="532129" h="188595">
                <a:moveTo>
                  <a:pt x="285480" y="103428"/>
                </a:moveTo>
                <a:lnTo>
                  <a:pt x="258454" y="103428"/>
                </a:lnTo>
                <a:lnTo>
                  <a:pt x="258454" y="132079"/>
                </a:lnTo>
                <a:lnTo>
                  <a:pt x="285480" y="132079"/>
                </a:lnTo>
                <a:lnTo>
                  <a:pt x="285480" y="103428"/>
                </a:lnTo>
                <a:close/>
              </a:path>
              <a:path w="532129" h="188595">
                <a:moveTo>
                  <a:pt x="336686" y="124967"/>
                </a:moveTo>
                <a:lnTo>
                  <a:pt x="285480" y="124967"/>
                </a:lnTo>
                <a:lnTo>
                  <a:pt x="285480" y="132079"/>
                </a:lnTo>
                <a:lnTo>
                  <a:pt x="336686" y="132079"/>
                </a:lnTo>
                <a:lnTo>
                  <a:pt x="336686" y="124967"/>
                </a:lnTo>
                <a:close/>
              </a:path>
              <a:path w="532129" h="188595">
                <a:moveTo>
                  <a:pt x="357006" y="87985"/>
                </a:moveTo>
                <a:lnTo>
                  <a:pt x="186928" y="87985"/>
                </a:lnTo>
                <a:lnTo>
                  <a:pt x="186928" y="109321"/>
                </a:lnTo>
                <a:lnTo>
                  <a:pt x="258454" y="109321"/>
                </a:lnTo>
                <a:lnTo>
                  <a:pt x="258454" y="103428"/>
                </a:lnTo>
                <a:lnTo>
                  <a:pt x="357006" y="103428"/>
                </a:lnTo>
                <a:lnTo>
                  <a:pt x="357006" y="87985"/>
                </a:lnTo>
                <a:close/>
              </a:path>
              <a:path w="532129" h="188595">
                <a:moveTo>
                  <a:pt x="357006" y="103428"/>
                </a:moveTo>
                <a:lnTo>
                  <a:pt x="285480" y="103428"/>
                </a:lnTo>
                <a:lnTo>
                  <a:pt x="285480" y="109321"/>
                </a:lnTo>
                <a:lnTo>
                  <a:pt x="357006" y="109321"/>
                </a:lnTo>
                <a:lnTo>
                  <a:pt x="357006" y="103428"/>
                </a:lnTo>
                <a:close/>
              </a:path>
              <a:path w="532129" h="188595">
                <a:moveTo>
                  <a:pt x="225739" y="54863"/>
                </a:moveTo>
                <a:lnTo>
                  <a:pt x="203184" y="54863"/>
                </a:lnTo>
                <a:lnTo>
                  <a:pt x="203184" y="76403"/>
                </a:lnTo>
                <a:lnTo>
                  <a:pt x="340547" y="76403"/>
                </a:lnTo>
                <a:lnTo>
                  <a:pt x="340547" y="68884"/>
                </a:lnTo>
                <a:lnTo>
                  <a:pt x="225739" y="68884"/>
                </a:lnTo>
                <a:lnTo>
                  <a:pt x="225739" y="54863"/>
                </a:lnTo>
                <a:close/>
              </a:path>
              <a:path w="532129" h="188595">
                <a:moveTo>
                  <a:pt x="252764" y="13004"/>
                </a:moveTo>
                <a:lnTo>
                  <a:pt x="225739" y="13004"/>
                </a:lnTo>
                <a:lnTo>
                  <a:pt x="225739" y="68884"/>
                </a:lnTo>
                <a:lnTo>
                  <a:pt x="252764" y="68884"/>
                </a:lnTo>
                <a:lnTo>
                  <a:pt x="252764" y="13004"/>
                </a:lnTo>
                <a:close/>
              </a:path>
              <a:path w="532129" h="188595">
                <a:moveTo>
                  <a:pt x="290966" y="54863"/>
                </a:moveTo>
                <a:lnTo>
                  <a:pt x="252764" y="54863"/>
                </a:lnTo>
                <a:lnTo>
                  <a:pt x="252764" y="68884"/>
                </a:lnTo>
                <a:lnTo>
                  <a:pt x="290966" y="68884"/>
                </a:lnTo>
                <a:lnTo>
                  <a:pt x="290966" y="54863"/>
                </a:lnTo>
                <a:close/>
              </a:path>
              <a:path w="532129" h="188595">
                <a:moveTo>
                  <a:pt x="317992" y="13004"/>
                </a:moveTo>
                <a:lnTo>
                  <a:pt x="290966" y="13004"/>
                </a:lnTo>
                <a:lnTo>
                  <a:pt x="290966" y="68884"/>
                </a:lnTo>
                <a:lnTo>
                  <a:pt x="317992" y="68884"/>
                </a:lnTo>
                <a:lnTo>
                  <a:pt x="317992" y="13004"/>
                </a:lnTo>
                <a:close/>
              </a:path>
              <a:path w="532129" h="188595">
                <a:moveTo>
                  <a:pt x="340547" y="54863"/>
                </a:moveTo>
                <a:lnTo>
                  <a:pt x="317992" y="54863"/>
                </a:lnTo>
                <a:lnTo>
                  <a:pt x="317992" y="68884"/>
                </a:lnTo>
                <a:lnTo>
                  <a:pt x="340547" y="68884"/>
                </a:lnTo>
                <a:lnTo>
                  <a:pt x="340547" y="54863"/>
                </a:lnTo>
                <a:close/>
              </a:path>
              <a:path w="532129" h="188595">
                <a:moveTo>
                  <a:pt x="341969" y="5079"/>
                </a:moveTo>
                <a:lnTo>
                  <a:pt x="201761" y="5079"/>
                </a:lnTo>
                <a:lnTo>
                  <a:pt x="201761" y="26619"/>
                </a:lnTo>
                <a:lnTo>
                  <a:pt x="225739" y="26619"/>
                </a:lnTo>
                <a:lnTo>
                  <a:pt x="225739" y="13004"/>
                </a:lnTo>
                <a:lnTo>
                  <a:pt x="341969" y="13004"/>
                </a:lnTo>
                <a:lnTo>
                  <a:pt x="341969" y="5079"/>
                </a:lnTo>
                <a:close/>
              </a:path>
              <a:path w="532129" h="188595">
                <a:moveTo>
                  <a:pt x="290966" y="13004"/>
                </a:moveTo>
                <a:lnTo>
                  <a:pt x="252764" y="13004"/>
                </a:lnTo>
                <a:lnTo>
                  <a:pt x="252764" y="26619"/>
                </a:lnTo>
                <a:lnTo>
                  <a:pt x="290966" y="26619"/>
                </a:lnTo>
                <a:lnTo>
                  <a:pt x="290966" y="13004"/>
                </a:lnTo>
                <a:close/>
              </a:path>
              <a:path w="532129" h="188595">
                <a:moveTo>
                  <a:pt x="341969" y="13004"/>
                </a:moveTo>
                <a:lnTo>
                  <a:pt x="317992" y="13004"/>
                </a:lnTo>
                <a:lnTo>
                  <a:pt x="317992" y="26619"/>
                </a:lnTo>
                <a:lnTo>
                  <a:pt x="341969" y="26619"/>
                </a:lnTo>
                <a:lnTo>
                  <a:pt x="341969" y="13004"/>
                </a:lnTo>
                <a:close/>
              </a:path>
              <a:path w="532129" h="188595">
                <a:moveTo>
                  <a:pt x="531336" y="0"/>
                </a:moveTo>
                <a:lnTo>
                  <a:pt x="504310" y="0"/>
                </a:lnTo>
                <a:lnTo>
                  <a:pt x="504310" y="110134"/>
                </a:lnTo>
                <a:lnTo>
                  <a:pt x="531336" y="110134"/>
                </a:lnTo>
                <a:lnTo>
                  <a:pt x="531336" y="86359"/>
                </a:lnTo>
                <a:lnTo>
                  <a:pt x="513657" y="86359"/>
                </a:lnTo>
                <a:lnTo>
                  <a:pt x="513657" y="64820"/>
                </a:lnTo>
                <a:lnTo>
                  <a:pt x="531336" y="64820"/>
                </a:lnTo>
                <a:lnTo>
                  <a:pt x="531336" y="48564"/>
                </a:lnTo>
                <a:lnTo>
                  <a:pt x="512845" y="48564"/>
                </a:lnTo>
                <a:lnTo>
                  <a:pt x="512845" y="27228"/>
                </a:lnTo>
                <a:lnTo>
                  <a:pt x="531336" y="27228"/>
                </a:lnTo>
                <a:lnTo>
                  <a:pt x="531336" y="0"/>
                </a:lnTo>
                <a:close/>
              </a:path>
              <a:path w="532129" h="188595">
                <a:moveTo>
                  <a:pt x="470579" y="13614"/>
                </a:moveTo>
                <a:lnTo>
                  <a:pt x="381577" y="13614"/>
                </a:lnTo>
                <a:lnTo>
                  <a:pt x="381577" y="99974"/>
                </a:lnTo>
                <a:lnTo>
                  <a:pt x="470579" y="99974"/>
                </a:lnTo>
                <a:lnTo>
                  <a:pt x="470579" y="86359"/>
                </a:lnTo>
                <a:lnTo>
                  <a:pt x="464889" y="86359"/>
                </a:lnTo>
                <a:lnTo>
                  <a:pt x="464889" y="78841"/>
                </a:lnTo>
                <a:lnTo>
                  <a:pt x="408197" y="78841"/>
                </a:lnTo>
                <a:lnTo>
                  <a:pt x="408197" y="34950"/>
                </a:lnTo>
                <a:lnTo>
                  <a:pt x="464889" y="34950"/>
                </a:lnTo>
                <a:lnTo>
                  <a:pt x="464889" y="27228"/>
                </a:lnTo>
                <a:lnTo>
                  <a:pt x="470579" y="27228"/>
                </a:lnTo>
                <a:lnTo>
                  <a:pt x="470579" y="13614"/>
                </a:lnTo>
                <a:close/>
              </a:path>
              <a:path w="532129" h="188595">
                <a:moveTo>
                  <a:pt x="470579" y="64820"/>
                </a:moveTo>
                <a:lnTo>
                  <a:pt x="464889" y="64820"/>
                </a:lnTo>
                <a:lnTo>
                  <a:pt x="464889" y="86359"/>
                </a:lnTo>
                <a:lnTo>
                  <a:pt x="470579" y="86359"/>
                </a:lnTo>
                <a:lnTo>
                  <a:pt x="470579" y="64820"/>
                </a:lnTo>
                <a:close/>
              </a:path>
              <a:path w="532129" h="188595">
                <a:moveTo>
                  <a:pt x="504310" y="64820"/>
                </a:moveTo>
                <a:lnTo>
                  <a:pt x="470579" y="64820"/>
                </a:lnTo>
                <a:lnTo>
                  <a:pt x="470579" y="86359"/>
                </a:lnTo>
                <a:lnTo>
                  <a:pt x="504310" y="86359"/>
                </a:lnTo>
                <a:lnTo>
                  <a:pt x="504310" y="64820"/>
                </a:lnTo>
                <a:close/>
              </a:path>
              <a:path w="532129" h="188595">
                <a:moveTo>
                  <a:pt x="531336" y="64820"/>
                </a:moveTo>
                <a:lnTo>
                  <a:pt x="513657" y="64820"/>
                </a:lnTo>
                <a:lnTo>
                  <a:pt x="513657" y="86359"/>
                </a:lnTo>
                <a:lnTo>
                  <a:pt x="531336" y="86359"/>
                </a:lnTo>
                <a:lnTo>
                  <a:pt x="531336" y="64820"/>
                </a:lnTo>
                <a:close/>
              </a:path>
              <a:path w="532129" h="188595">
                <a:moveTo>
                  <a:pt x="464889" y="34950"/>
                </a:moveTo>
                <a:lnTo>
                  <a:pt x="443960" y="34950"/>
                </a:lnTo>
                <a:lnTo>
                  <a:pt x="443960" y="78841"/>
                </a:lnTo>
                <a:lnTo>
                  <a:pt x="464889" y="78841"/>
                </a:lnTo>
                <a:lnTo>
                  <a:pt x="464889" y="64820"/>
                </a:lnTo>
                <a:lnTo>
                  <a:pt x="470579" y="64820"/>
                </a:lnTo>
                <a:lnTo>
                  <a:pt x="470579" y="48564"/>
                </a:lnTo>
                <a:lnTo>
                  <a:pt x="464889" y="48564"/>
                </a:lnTo>
                <a:lnTo>
                  <a:pt x="464889" y="34950"/>
                </a:lnTo>
                <a:close/>
              </a:path>
              <a:path w="532129" h="188595">
                <a:moveTo>
                  <a:pt x="470579" y="27228"/>
                </a:moveTo>
                <a:lnTo>
                  <a:pt x="464889" y="27228"/>
                </a:lnTo>
                <a:lnTo>
                  <a:pt x="464889" y="48564"/>
                </a:lnTo>
                <a:lnTo>
                  <a:pt x="470579" y="48564"/>
                </a:lnTo>
                <a:lnTo>
                  <a:pt x="470579" y="27228"/>
                </a:lnTo>
                <a:close/>
              </a:path>
              <a:path w="532129" h="188595">
                <a:moveTo>
                  <a:pt x="504310" y="27228"/>
                </a:moveTo>
                <a:lnTo>
                  <a:pt x="470579" y="27228"/>
                </a:lnTo>
                <a:lnTo>
                  <a:pt x="470579" y="48564"/>
                </a:lnTo>
                <a:lnTo>
                  <a:pt x="504310" y="48564"/>
                </a:lnTo>
                <a:lnTo>
                  <a:pt x="504310" y="27228"/>
                </a:lnTo>
                <a:close/>
              </a:path>
              <a:path w="532129" h="188595">
                <a:moveTo>
                  <a:pt x="531336" y="27228"/>
                </a:moveTo>
                <a:lnTo>
                  <a:pt x="512845" y="27228"/>
                </a:lnTo>
                <a:lnTo>
                  <a:pt x="512845" y="48564"/>
                </a:lnTo>
                <a:lnTo>
                  <a:pt x="531336" y="48564"/>
                </a:lnTo>
                <a:lnTo>
                  <a:pt x="531336" y="27228"/>
                </a:lnTo>
                <a:close/>
              </a:path>
              <a:path w="532129" h="188595">
                <a:moveTo>
                  <a:pt x="467531" y="115011"/>
                </a:moveTo>
                <a:lnTo>
                  <a:pt x="440664" y="117497"/>
                </a:lnTo>
                <a:lnTo>
                  <a:pt x="420389" y="124688"/>
                </a:lnTo>
                <a:lnTo>
                  <a:pt x="407581" y="136185"/>
                </a:lnTo>
                <a:lnTo>
                  <a:pt x="403117" y="151587"/>
                </a:lnTo>
                <a:lnTo>
                  <a:pt x="407581" y="167074"/>
                </a:lnTo>
                <a:lnTo>
                  <a:pt x="420389" y="178561"/>
                </a:lnTo>
                <a:lnTo>
                  <a:pt x="440664" y="185705"/>
                </a:lnTo>
                <a:lnTo>
                  <a:pt x="467531" y="188163"/>
                </a:lnTo>
                <a:lnTo>
                  <a:pt x="494398" y="185705"/>
                </a:lnTo>
                <a:lnTo>
                  <a:pt x="514673" y="178561"/>
                </a:lnTo>
                <a:lnTo>
                  <a:pt x="526851" y="167639"/>
                </a:lnTo>
                <a:lnTo>
                  <a:pt x="467531" y="167639"/>
                </a:lnTo>
                <a:lnTo>
                  <a:pt x="451402" y="166646"/>
                </a:lnTo>
                <a:lnTo>
                  <a:pt x="439693" y="163652"/>
                </a:lnTo>
                <a:lnTo>
                  <a:pt x="432555" y="158638"/>
                </a:lnTo>
                <a:lnTo>
                  <a:pt x="430142" y="151587"/>
                </a:lnTo>
                <a:lnTo>
                  <a:pt x="432555" y="144567"/>
                </a:lnTo>
                <a:lnTo>
                  <a:pt x="439693" y="139623"/>
                </a:lnTo>
                <a:lnTo>
                  <a:pt x="451402" y="136699"/>
                </a:lnTo>
                <a:lnTo>
                  <a:pt x="467531" y="135737"/>
                </a:lnTo>
                <a:lnTo>
                  <a:pt x="526983" y="135737"/>
                </a:lnTo>
                <a:lnTo>
                  <a:pt x="514673" y="124688"/>
                </a:lnTo>
                <a:lnTo>
                  <a:pt x="494398" y="117497"/>
                </a:lnTo>
                <a:lnTo>
                  <a:pt x="467531" y="115011"/>
                </a:lnTo>
                <a:close/>
              </a:path>
              <a:path w="532129" h="188595">
                <a:moveTo>
                  <a:pt x="526983" y="135737"/>
                </a:moveTo>
                <a:lnTo>
                  <a:pt x="467531" y="135737"/>
                </a:lnTo>
                <a:lnTo>
                  <a:pt x="483777" y="136699"/>
                </a:lnTo>
                <a:lnTo>
                  <a:pt x="495547" y="139623"/>
                </a:lnTo>
                <a:lnTo>
                  <a:pt x="502707" y="144567"/>
                </a:lnTo>
                <a:lnTo>
                  <a:pt x="505123" y="151587"/>
                </a:lnTo>
                <a:lnTo>
                  <a:pt x="502707" y="158638"/>
                </a:lnTo>
                <a:lnTo>
                  <a:pt x="495547" y="163652"/>
                </a:lnTo>
                <a:lnTo>
                  <a:pt x="483777" y="166646"/>
                </a:lnTo>
                <a:lnTo>
                  <a:pt x="467531" y="167639"/>
                </a:lnTo>
                <a:lnTo>
                  <a:pt x="526851" y="167639"/>
                </a:lnTo>
                <a:lnTo>
                  <a:pt x="527481" y="167074"/>
                </a:lnTo>
                <a:lnTo>
                  <a:pt x="531945" y="151587"/>
                </a:lnTo>
                <a:lnTo>
                  <a:pt x="527481" y="136185"/>
                </a:lnTo>
                <a:lnTo>
                  <a:pt x="526983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5724688" y="6677659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7825" y="17881"/>
                </a:moveTo>
                <a:lnTo>
                  <a:pt x="73558" y="17881"/>
                </a:lnTo>
                <a:lnTo>
                  <a:pt x="73558" y="25603"/>
                </a:lnTo>
                <a:lnTo>
                  <a:pt x="68132" y="42957"/>
                </a:lnTo>
                <a:lnTo>
                  <a:pt x="53771" y="57912"/>
                </a:lnTo>
                <a:lnTo>
                  <a:pt x="33353" y="69208"/>
                </a:lnTo>
                <a:lnTo>
                  <a:pt x="9753" y="75590"/>
                </a:lnTo>
                <a:lnTo>
                  <a:pt x="16255" y="89001"/>
                </a:lnTo>
                <a:lnTo>
                  <a:pt x="43097" y="81067"/>
                </a:lnTo>
                <a:lnTo>
                  <a:pt x="66090" y="67284"/>
                </a:lnTo>
                <a:lnTo>
                  <a:pt x="82149" y="48510"/>
                </a:lnTo>
                <a:lnTo>
                  <a:pt x="82994" y="45305"/>
                </a:lnTo>
                <a:lnTo>
                  <a:pt x="77825" y="25603"/>
                </a:lnTo>
                <a:lnTo>
                  <a:pt x="77825" y="17881"/>
                </a:lnTo>
                <a:close/>
              </a:path>
              <a:path w="727710" h="183515">
                <a:moveTo>
                  <a:pt x="92252" y="17881"/>
                </a:moveTo>
                <a:lnTo>
                  <a:pt x="88188" y="17881"/>
                </a:lnTo>
                <a:lnTo>
                  <a:pt x="88188" y="25603"/>
                </a:lnTo>
                <a:lnTo>
                  <a:pt x="82994" y="45305"/>
                </a:lnTo>
                <a:lnTo>
                  <a:pt x="83835" y="48510"/>
                </a:lnTo>
                <a:lnTo>
                  <a:pt x="99847" y="67284"/>
                </a:lnTo>
                <a:lnTo>
                  <a:pt x="122831" y="81067"/>
                </a:lnTo>
                <a:lnTo>
                  <a:pt x="149758" y="89001"/>
                </a:lnTo>
                <a:lnTo>
                  <a:pt x="156057" y="75590"/>
                </a:lnTo>
                <a:lnTo>
                  <a:pt x="132543" y="69208"/>
                </a:lnTo>
                <a:lnTo>
                  <a:pt x="112115" y="57912"/>
                </a:lnTo>
                <a:lnTo>
                  <a:pt x="97707" y="42957"/>
                </a:lnTo>
                <a:lnTo>
                  <a:pt x="92252" y="25603"/>
                </a:lnTo>
                <a:lnTo>
                  <a:pt x="92252" y="17881"/>
                </a:lnTo>
                <a:close/>
              </a:path>
              <a:path w="727710" h="183515">
                <a:moveTo>
                  <a:pt x="88188" y="17881"/>
                </a:moveTo>
                <a:lnTo>
                  <a:pt x="77825" y="17881"/>
                </a:lnTo>
                <a:lnTo>
                  <a:pt x="77825" y="25603"/>
                </a:lnTo>
                <a:lnTo>
                  <a:pt x="82994" y="45305"/>
                </a:lnTo>
                <a:lnTo>
                  <a:pt x="88188" y="25603"/>
                </a:lnTo>
                <a:lnTo>
                  <a:pt x="88188" y="17881"/>
                </a:lnTo>
                <a:close/>
              </a:path>
              <a:path w="727710" h="183515">
                <a:moveTo>
                  <a:pt x="149961" y="11176"/>
                </a:moveTo>
                <a:lnTo>
                  <a:pt x="15443" y="11176"/>
                </a:lnTo>
                <a:lnTo>
                  <a:pt x="15443" y="24790"/>
                </a:lnTo>
                <a:lnTo>
                  <a:pt x="73558" y="24790"/>
                </a:lnTo>
                <a:lnTo>
                  <a:pt x="73558" y="17881"/>
                </a:lnTo>
                <a:lnTo>
                  <a:pt x="149961" y="17881"/>
                </a:lnTo>
                <a:lnTo>
                  <a:pt x="149961" y="11176"/>
                </a:lnTo>
                <a:close/>
              </a:path>
              <a:path w="727710" h="183515">
                <a:moveTo>
                  <a:pt x="149961" y="17881"/>
                </a:moveTo>
                <a:lnTo>
                  <a:pt x="92252" y="17881"/>
                </a:lnTo>
                <a:lnTo>
                  <a:pt x="92252" y="24790"/>
                </a:lnTo>
                <a:lnTo>
                  <a:pt x="149961" y="24790"/>
                </a:lnTo>
                <a:lnTo>
                  <a:pt x="149961" y="17881"/>
                </a:lnTo>
                <a:close/>
              </a:path>
              <a:path w="727710" h="183515">
                <a:moveTo>
                  <a:pt x="90830" y="113385"/>
                </a:moveTo>
                <a:lnTo>
                  <a:pt x="74167" y="113385"/>
                </a:lnTo>
                <a:lnTo>
                  <a:pt x="74167" y="183489"/>
                </a:lnTo>
                <a:lnTo>
                  <a:pt x="90830" y="183489"/>
                </a:lnTo>
                <a:lnTo>
                  <a:pt x="90830" y="113385"/>
                </a:lnTo>
                <a:close/>
              </a:path>
              <a:path w="727710" h="183515">
                <a:moveTo>
                  <a:pt x="166014" y="104444"/>
                </a:moveTo>
                <a:lnTo>
                  <a:pt x="0" y="104444"/>
                </a:lnTo>
                <a:lnTo>
                  <a:pt x="0" y="118262"/>
                </a:lnTo>
                <a:lnTo>
                  <a:pt x="74167" y="118262"/>
                </a:lnTo>
                <a:lnTo>
                  <a:pt x="74167" y="113385"/>
                </a:lnTo>
                <a:lnTo>
                  <a:pt x="166014" y="113385"/>
                </a:lnTo>
                <a:lnTo>
                  <a:pt x="166014" y="104444"/>
                </a:lnTo>
                <a:close/>
              </a:path>
              <a:path w="727710" h="183515">
                <a:moveTo>
                  <a:pt x="166014" y="113385"/>
                </a:moveTo>
                <a:lnTo>
                  <a:pt x="90830" y="113385"/>
                </a:lnTo>
                <a:lnTo>
                  <a:pt x="90830" y="118262"/>
                </a:lnTo>
                <a:lnTo>
                  <a:pt x="166014" y="118262"/>
                </a:lnTo>
                <a:lnTo>
                  <a:pt x="166014" y="113385"/>
                </a:lnTo>
                <a:close/>
              </a:path>
              <a:path w="727710" h="183515">
                <a:moveTo>
                  <a:pt x="224520" y="126796"/>
                </a:moveTo>
                <a:lnTo>
                  <a:pt x="207857" y="126796"/>
                </a:lnTo>
                <a:lnTo>
                  <a:pt x="207857" y="179425"/>
                </a:lnTo>
                <a:lnTo>
                  <a:pt x="334654" y="179425"/>
                </a:lnTo>
                <a:lnTo>
                  <a:pt x="334654" y="170484"/>
                </a:lnTo>
                <a:lnTo>
                  <a:pt x="224520" y="170484"/>
                </a:lnTo>
                <a:lnTo>
                  <a:pt x="224520" y="126796"/>
                </a:lnTo>
                <a:close/>
              </a:path>
              <a:path w="727710" h="183515">
                <a:moveTo>
                  <a:pt x="334654" y="165608"/>
                </a:moveTo>
                <a:lnTo>
                  <a:pt x="224520" y="165608"/>
                </a:lnTo>
                <a:lnTo>
                  <a:pt x="224520" y="170484"/>
                </a:lnTo>
                <a:lnTo>
                  <a:pt x="334654" y="170484"/>
                </a:lnTo>
                <a:lnTo>
                  <a:pt x="334654" y="165608"/>
                </a:lnTo>
                <a:close/>
              </a:path>
              <a:path w="727710" h="183515">
                <a:moveTo>
                  <a:pt x="279587" y="102209"/>
                </a:moveTo>
                <a:lnTo>
                  <a:pt x="262721" y="102209"/>
                </a:lnTo>
                <a:lnTo>
                  <a:pt x="262721" y="144475"/>
                </a:lnTo>
                <a:lnTo>
                  <a:pt x="279587" y="144475"/>
                </a:lnTo>
                <a:lnTo>
                  <a:pt x="279587" y="102209"/>
                </a:lnTo>
                <a:close/>
              </a:path>
              <a:path w="727710" h="183515">
                <a:moveTo>
                  <a:pt x="353145" y="93675"/>
                </a:moveTo>
                <a:lnTo>
                  <a:pt x="186724" y="93675"/>
                </a:lnTo>
                <a:lnTo>
                  <a:pt x="186724" y="107492"/>
                </a:lnTo>
                <a:lnTo>
                  <a:pt x="262721" y="107492"/>
                </a:lnTo>
                <a:lnTo>
                  <a:pt x="262721" y="102209"/>
                </a:lnTo>
                <a:lnTo>
                  <a:pt x="353145" y="102209"/>
                </a:lnTo>
                <a:lnTo>
                  <a:pt x="353145" y="93675"/>
                </a:lnTo>
                <a:close/>
              </a:path>
              <a:path w="727710" h="183515">
                <a:moveTo>
                  <a:pt x="353145" y="102209"/>
                </a:moveTo>
                <a:lnTo>
                  <a:pt x="279587" y="102209"/>
                </a:lnTo>
                <a:lnTo>
                  <a:pt x="279587" y="107492"/>
                </a:lnTo>
                <a:lnTo>
                  <a:pt x="353145" y="107492"/>
                </a:lnTo>
                <a:lnTo>
                  <a:pt x="353145" y="102209"/>
                </a:lnTo>
                <a:close/>
              </a:path>
              <a:path w="727710" h="183515">
                <a:moveTo>
                  <a:pt x="331606" y="8331"/>
                </a:moveTo>
                <a:lnTo>
                  <a:pt x="208060" y="8331"/>
                </a:lnTo>
                <a:lnTo>
                  <a:pt x="208060" y="72948"/>
                </a:lnTo>
                <a:lnTo>
                  <a:pt x="331606" y="72948"/>
                </a:lnTo>
                <a:lnTo>
                  <a:pt x="331606" y="59334"/>
                </a:lnTo>
                <a:lnTo>
                  <a:pt x="224520" y="59334"/>
                </a:lnTo>
                <a:lnTo>
                  <a:pt x="224520" y="21945"/>
                </a:lnTo>
                <a:lnTo>
                  <a:pt x="331606" y="21945"/>
                </a:lnTo>
                <a:lnTo>
                  <a:pt x="331606" y="8331"/>
                </a:lnTo>
                <a:close/>
              </a:path>
              <a:path w="727710" h="183515">
                <a:moveTo>
                  <a:pt x="331606" y="21945"/>
                </a:moveTo>
                <a:lnTo>
                  <a:pt x="314944" y="21945"/>
                </a:lnTo>
                <a:lnTo>
                  <a:pt x="314944" y="59334"/>
                </a:lnTo>
                <a:lnTo>
                  <a:pt x="331606" y="59334"/>
                </a:lnTo>
                <a:lnTo>
                  <a:pt x="331606" y="21945"/>
                </a:lnTo>
                <a:close/>
              </a:path>
              <a:path w="727710" h="183515">
                <a:moveTo>
                  <a:pt x="423640" y="122732"/>
                </a:moveTo>
                <a:lnTo>
                  <a:pt x="406774" y="122732"/>
                </a:lnTo>
                <a:lnTo>
                  <a:pt x="406774" y="179425"/>
                </a:lnTo>
                <a:lnTo>
                  <a:pt x="529304" y="179425"/>
                </a:lnTo>
                <a:lnTo>
                  <a:pt x="529304" y="172720"/>
                </a:lnTo>
                <a:lnTo>
                  <a:pt x="423640" y="172720"/>
                </a:lnTo>
                <a:lnTo>
                  <a:pt x="423640" y="122732"/>
                </a:lnTo>
                <a:close/>
              </a:path>
              <a:path w="727710" h="183515">
                <a:moveTo>
                  <a:pt x="529304" y="165608"/>
                </a:moveTo>
                <a:lnTo>
                  <a:pt x="423640" y="165608"/>
                </a:lnTo>
                <a:lnTo>
                  <a:pt x="423640" y="172720"/>
                </a:lnTo>
                <a:lnTo>
                  <a:pt x="529304" y="172720"/>
                </a:lnTo>
                <a:lnTo>
                  <a:pt x="529304" y="165608"/>
                </a:lnTo>
                <a:close/>
              </a:path>
              <a:path w="727710" h="183515">
                <a:moveTo>
                  <a:pt x="524833" y="0"/>
                </a:moveTo>
                <a:lnTo>
                  <a:pt x="507968" y="0"/>
                </a:lnTo>
                <a:lnTo>
                  <a:pt x="507968" y="135940"/>
                </a:lnTo>
                <a:lnTo>
                  <a:pt x="524833" y="135940"/>
                </a:lnTo>
                <a:lnTo>
                  <a:pt x="524833" y="65430"/>
                </a:lnTo>
                <a:lnTo>
                  <a:pt x="513251" y="65430"/>
                </a:lnTo>
                <a:lnTo>
                  <a:pt x="513251" y="51612"/>
                </a:lnTo>
                <a:lnTo>
                  <a:pt x="524833" y="51612"/>
                </a:lnTo>
                <a:lnTo>
                  <a:pt x="524833" y="0"/>
                </a:lnTo>
                <a:close/>
              </a:path>
              <a:path w="727710" h="183515">
                <a:moveTo>
                  <a:pt x="399459" y="11988"/>
                </a:moveTo>
                <a:lnTo>
                  <a:pt x="382797" y="11988"/>
                </a:lnTo>
                <a:lnTo>
                  <a:pt x="382797" y="104648"/>
                </a:lnTo>
                <a:lnTo>
                  <a:pt x="465702" y="104648"/>
                </a:lnTo>
                <a:lnTo>
                  <a:pt x="465702" y="90830"/>
                </a:lnTo>
                <a:lnTo>
                  <a:pt x="399459" y="90830"/>
                </a:lnTo>
                <a:lnTo>
                  <a:pt x="399459" y="57708"/>
                </a:lnTo>
                <a:lnTo>
                  <a:pt x="460419" y="57708"/>
                </a:lnTo>
                <a:lnTo>
                  <a:pt x="460419" y="51612"/>
                </a:lnTo>
                <a:lnTo>
                  <a:pt x="465702" y="51612"/>
                </a:lnTo>
                <a:lnTo>
                  <a:pt x="465702" y="44500"/>
                </a:lnTo>
                <a:lnTo>
                  <a:pt x="399459" y="44500"/>
                </a:lnTo>
                <a:lnTo>
                  <a:pt x="399459" y="11988"/>
                </a:lnTo>
                <a:close/>
              </a:path>
              <a:path w="727710" h="183515">
                <a:moveTo>
                  <a:pt x="460419" y="57708"/>
                </a:moveTo>
                <a:lnTo>
                  <a:pt x="449243" y="57708"/>
                </a:lnTo>
                <a:lnTo>
                  <a:pt x="449243" y="90830"/>
                </a:lnTo>
                <a:lnTo>
                  <a:pt x="465702" y="90830"/>
                </a:lnTo>
                <a:lnTo>
                  <a:pt x="465702" y="65430"/>
                </a:lnTo>
                <a:lnTo>
                  <a:pt x="460419" y="65430"/>
                </a:lnTo>
                <a:lnTo>
                  <a:pt x="460419" y="57708"/>
                </a:lnTo>
                <a:close/>
              </a:path>
              <a:path w="727710" h="183515">
                <a:moveTo>
                  <a:pt x="465702" y="51612"/>
                </a:moveTo>
                <a:lnTo>
                  <a:pt x="460419" y="51612"/>
                </a:lnTo>
                <a:lnTo>
                  <a:pt x="460419" y="65430"/>
                </a:lnTo>
                <a:lnTo>
                  <a:pt x="465702" y="65430"/>
                </a:lnTo>
                <a:lnTo>
                  <a:pt x="465702" y="51612"/>
                </a:lnTo>
                <a:close/>
              </a:path>
              <a:path w="727710" h="183515">
                <a:moveTo>
                  <a:pt x="507968" y="51612"/>
                </a:moveTo>
                <a:lnTo>
                  <a:pt x="465702" y="51612"/>
                </a:lnTo>
                <a:lnTo>
                  <a:pt x="465702" y="65430"/>
                </a:lnTo>
                <a:lnTo>
                  <a:pt x="507968" y="65430"/>
                </a:lnTo>
                <a:lnTo>
                  <a:pt x="507968" y="51612"/>
                </a:lnTo>
                <a:close/>
              </a:path>
              <a:path w="727710" h="183515">
                <a:moveTo>
                  <a:pt x="524833" y="51612"/>
                </a:moveTo>
                <a:lnTo>
                  <a:pt x="513251" y="51612"/>
                </a:lnTo>
                <a:lnTo>
                  <a:pt x="513251" y="65430"/>
                </a:lnTo>
                <a:lnTo>
                  <a:pt x="524833" y="65430"/>
                </a:lnTo>
                <a:lnTo>
                  <a:pt x="524833" y="51612"/>
                </a:lnTo>
                <a:close/>
              </a:path>
              <a:path w="727710" h="183515">
                <a:moveTo>
                  <a:pt x="465702" y="11988"/>
                </a:moveTo>
                <a:lnTo>
                  <a:pt x="449243" y="11988"/>
                </a:lnTo>
                <a:lnTo>
                  <a:pt x="449243" y="44500"/>
                </a:lnTo>
                <a:lnTo>
                  <a:pt x="465702" y="44500"/>
                </a:lnTo>
                <a:lnTo>
                  <a:pt x="465702" y="11988"/>
                </a:lnTo>
                <a:close/>
              </a:path>
              <a:path w="727710" h="183515">
                <a:moveTo>
                  <a:pt x="635358" y="26619"/>
                </a:moveTo>
                <a:lnTo>
                  <a:pt x="568912" y="26619"/>
                </a:lnTo>
                <a:lnTo>
                  <a:pt x="568912" y="40436"/>
                </a:lnTo>
                <a:lnTo>
                  <a:pt x="718061" y="40436"/>
                </a:lnTo>
                <a:lnTo>
                  <a:pt x="718061" y="35153"/>
                </a:lnTo>
                <a:lnTo>
                  <a:pt x="635358" y="35153"/>
                </a:lnTo>
                <a:lnTo>
                  <a:pt x="635358" y="26619"/>
                </a:lnTo>
                <a:close/>
              </a:path>
              <a:path w="727710" h="183515">
                <a:moveTo>
                  <a:pt x="652021" y="2844"/>
                </a:moveTo>
                <a:lnTo>
                  <a:pt x="635358" y="2844"/>
                </a:lnTo>
                <a:lnTo>
                  <a:pt x="635358" y="35153"/>
                </a:lnTo>
                <a:lnTo>
                  <a:pt x="652021" y="35153"/>
                </a:lnTo>
                <a:lnTo>
                  <a:pt x="652021" y="2844"/>
                </a:lnTo>
                <a:close/>
              </a:path>
              <a:path w="727710" h="183515">
                <a:moveTo>
                  <a:pt x="718061" y="26619"/>
                </a:moveTo>
                <a:lnTo>
                  <a:pt x="652021" y="26619"/>
                </a:lnTo>
                <a:lnTo>
                  <a:pt x="652021" y="35153"/>
                </a:lnTo>
                <a:lnTo>
                  <a:pt x="718061" y="35153"/>
                </a:lnTo>
                <a:lnTo>
                  <a:pt x="718061" y="26619"/>
                </a:lnTo>
                <a:close/>
              </a:path>
              <a:path w="727710" h="183515">
                <a:moveTo>
                  <a:pt x="635358" y="148132"/>
                </a:moveTo>
                <a:lnTo>
                  <a:pt x="560784" y="148132"/>
                </a:lnTo>
                <a:lnTo>
                  <a:pt x="560784" y="162153"/>
                </a:lnTo>
                <a:lnTo>
                  <a:pt x="727205" y="162153"/>
                </a:lnTo>
                <a:lnTo>
                  <a:pt x="727205" y="153619"/>
                </a:lnTo>
                <a:lnTo>
                  <a:pt x="635358" y="153619"/>
                </a:lnTo>
                <a:lnTo>
                  <a:pt x="635358" y="148132"/>
                </a:lnTo>
                <a:close/>
              </a:path>
              <a:path w="727710" h="183515">
                <a:moveTo>
                  <a:pt x="635358" y="121969"/>
                </a:moveTo>
                <a:lnTo>
                  <a:pt x="635358" y="153619"/>
                </a:lnTo>
                <a:lnTo>
                  <a:pt x="652021" y="153619"/>
                </a:lnTo>
                <a:lnTo>
                  <a:pt x="652021" y="122732"/>
                </a:lnTo>
                <a:lnTo>
                  <a:pt x="643486" y="122732"/>
                </a:lnTo>
                <a:lnTo>
                  <a:pt x="635358" y="121969"/>
                </a:lnTo>
                <a:close/>
              </a:path>
              <a:path w="727710" h="183515">
                <a:moveTo>
                  <a:pt x="727205" y="148132"/>
                </a:moveTo>
                <a:lnTo>
                  <a:pt x="652021" y="148132"/>
                </a:lnTo>
                <a:lnTo>
                  <a:pt x="652021" y="153619"/>
                </a:lnTo>
                <a:lnTo>
                  <a:pt x="727205" y="153619"/>
                </a:lnTo>
                <a:lnTo>
                  <a:pt x="727205" y="148132"/>
                </a:lnTo>
                <a:close/>
              </a:path>
              <a:path w="727710" h="183515">
                <a:moveTo>
                  <a:pt x="652021" y="119075"/>
                </a:moveTo>
                <a:lnTo>
                  <a:pt x="635358" y="119075"/>
                </a:lnTo>
                <a:lnTo>
                  <a:pt x="635358" y="121969"/>
                </a:lnTo>
                <a:lnTo>
                  <a:pt x="643486" y="122732"/>
                </a:lnTo>
                <a:lnTo>
                  <a:pt x="652021" y="121934"/>
                </a:lnTo>
                <a:lnTo>
                  <a:pt x="652021" y="119075"/>
                </a:lnTo>
                <a:close/>
              </a:path>
              <a:path w="727710" h="183515">
                <a:moveTo>
                  <a:pt x="652021" y="121934"/>
                </a:moveTo>
                <a:lnTo>
                  <a:pt x="643486" y="122732"/>
                </a:lnTo>
                <a:lnTo>
                  <a:pt x="652021" y="122732"/>
                </a:lnTo>
                <a:lnTo>
                  <a:pt x="652021" y="121934"/>
                </a:lnTo>
                <a:close/>
              </a:path>
              <a:path w="727710" h="183515">
                <a:moveTo>
                  <a:pt x="643486" y="52832"/>
                </a:moveTo>
                <a:lnTo>
                  <a:pt x="618518" y="55178"/>
                </a:lnTo>
                <a:lnTo>
                  <a:pt x="599646" y="62001"/>
                </a:lnTo>
                <a:lnTo>
                  <a:pt x="587708" y="72977"/>
                </a:lnTo>
                <a:lnTo>
                  <a:pt x="583542" y="87782"/>
                </a:lnTo>
                <a:lnTo>
                  <a:pt x="587708" y="102587"/>
                </a:lnTo>
                <a:lnTo>
                  <a:pt x="599646" y="113563"/>
                </a:lnTo>
                <a:lnTo>
                  <a:pt x="618518" y="120386"/>
                </a:lnTo>
                <a:lnTo>
                  <a:pt x="635358" y="121969"/>
                </a:lnTo>
                <a:lnTo>
                  <a:pt x="635358" y="119075"/>
                </a:lnTo>
                <a:lnTo>
                  <a:pt x="672210" y="119075"/>
                </a:lnTo>
                <a:lnTo>
                  <a:pt x="687504" y="113563"/>
                </a:lnTo>
                <a:lnTo>
                  <a:pt x="692127" y="109321"/>
                </a:lnTo>
                <a:lnTo>
                  <a:pt x="643486" y="109321"/>
                </a:lnTo>
                <a:lnTo>
                  <a:pt x="625525" y="107870"/>
                </a:lnTo>
                <a:lnTo>
                  <a:pt x="611965" y="103657"/>
                </a:lnTo>
                <a:lnTo>
                  <a:pt x="603396" y="96891"/>
                </a:lnTo>
                <a:lnTo>
                  <a:pt x="600408" y="87782"/>
                </a:lnTo>
                <a:lnTo>
                  <a:pt x="603396" y="78641"/>
                </a:lnTo>
                <a:lnTo>
                  <a:pt x="611965" y="71805"/>
                </a:lnTo>
                <a:lnTo>
                  <a:pt x="625525" y="67522"/>
                </a:lnTo>
                <a:lnTo>
                  <a:pt x="643486" y="66040"/>
                </a:lnTo>
                <a:lnTo>
                  <a:pt x="691905" y="66040"/>
                </a:lnTo>
                <a:lnTo>
                  <a:pt x="687504" y="62001"/>
                </a:lnTo>
                <a:lnTo>
                  <a:pt x="668572" y="55178"/>
                </a:lnTo>
                <a:lnTo>
                  <a:pt x="643486" y="52832"/>
                </a:lnTo>
                <a:close/>
              </a:path>
              <a:path w="727710" h="183515">
                <a:moveTo>
                  <a:pt x="672210" y="119075"/>
                </a:moveTo>
                <a:lnTo>
                  <a:pt x="652021" y="119075"/>
                </a:lnTo>
                <a:lnTo>
                  <a:pt x="652021" y="121934"/>
                </a:lnTo>
                <a:lnTo>
                  <a:pt x="668572" y="120386"/>
                </a:lnTo>
                <a:lnTo>
                  <a:pt x="672210" y="119075"/>
                </a:lnTo>
                <a:close/>
              </a:path>
              <a:path w="727710" h="183515">
                <a:moveTo>
                  <a:pt x="691905" y="66040"/>
                </a:moveTo>
                <a:lnTo>
                  <a:pt x="643486" y="66040"/>
                </a:lnTo>
                <a:lnTo>
                  <a:pt x="661533" y="67522"/>
                </a:lnTo>
                <a:lnTo>
                  <a:pt x="675084" y="71805"/>
                </a:lnTo>
                <a:lnTo>
                  <a:pt x="683606" y="78641"/>
                </a:lnTo>
                <a:lnTo>
                  <a:pt x="686565" y="87782"/>
                </a:lnTo>
                <a:lnTo>
                  <a:pt x="683606" y="96891"/>
                </a:lnTo>
                <a:lnTo>
                  <a:pt x="675084" y="103657"/>
                </a:lnTo>
                <a:lnTo>
                  <a:pt x="661533" y="107870"/>
                </a:lnTo>
                <a:lnTo>
                  <a:pt x="643486" y="109321"/>
                </a:lnTo>
                <a:lnTo>
                  <a:pt x="692127" y="109321"/>
                </a:lnTo>
                <a:lnTo>
                  <a:pt x="699465" y="102587"/>
                </a:lnTo>
                <a:lnTo>
                  <a:pt x="703633" y="87782"/>
                </a:lnTo>
                <a:lnTo>
                  <a:pt x="699465" y="72977"/>
                </a:lnTo>
                <a:lnTo>
                  <a:pt x="691905" y="6604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6756688" y="6695497"/>
            <a:ext cx="666750" cy="152400"/>
          </a:xfrm>
          <a:custGeom>
            <a:avLst/>
            <a:gdLst/>
            <a:ahLst/>
            <a:cxnLst/>
            <a:rect l="l" t="t" r="r" b="b"/>
            <a:pathLst>
              <a:path w="666750" h="152400">
                <a:moveTo>
                  <a:pt x="18761" y="112568"/>
                </a:moveTo>
                <a:lnTo>
                  <a:pt x="1154" y="112568"/>
                </a:lnTo>
                <a:lnTo>
                  <a:pt x="2309" y="120361"/>
                </a:lnTo>
                <a:lnTo>
                  <a:pt x="31389" y="150187"/>
                </a:lnTo>
                <a:lnTo>
                  <a:pt x="38773" y="151822"/>
                </a:lnTo>
                <a:lnTo>
                  <a:pt x="55370" y="151822"/>
                </a:lnTo>
                <a:lnTo>
                  <a:pt x="62826" y="150018"/>
                </a:lnTo>
                <a:lnTo>
                  <a:pt x="76055" y="142802"/>
                </a:lnTo>
                <a:lnTo>
                  <a:pt x="81684" y="137511"/>
                </a:lnTo>
                <a:lnTo>
                  <a:pt x="82719" y="135947"/>
                </a:lnTo>
                <a:lnTo>
                  <a:pt x="39254" y="135947"/>
                </a:lnTo>
                <a:lnTo>
                  <a:pt x="32976" y="133758"/>
                </a:lnTo>
                <a:lnTo>
                  <a:pt x="28214" y="129381"/>
                </a:lnTo>
                <a:lnTo>
                  <a:pt x="23499" y="124955"/>
                </a:lnTo>
                <a:lnTo>
                  <a:pt x="20348" y="119351"/>
                </a:lnTo>
                <a:lnTo>
                  <a:pt x="18761" y="112568"/>
                </a:lnTo>
                <a:close/>
              </a:path>
              <a:path w="666750" h="152400">
                <a:moveTo>
                  <a:pt x="100514" y="78797"/>
                </a:moveTo>
                <a:lnTo>
                  <a:pt x="83993" y="78797"/>
                </a:lnTo>
                <a:lnTo>
                  <a:pt x="83370" y="91664"/>
                </a:lnTo>
                <a:lnTo>
                  <a:pt x="81503" y="102989"/>
                </a:lnTo>
                <a:lnTo>
                  <a:pt x="55147" y="135014"/>
                </a:lnTo>
                <a:lnTo>
                  <a:pt x="47047" y="135947"/>
                </a:lnTo>
                <a:lnTo>
                  <a:pt x="82719" y="135947"/>
                </a:lnTo>
                <a:lnTo>
                  <a:pt x="98623" y="96923"/>
                </a:lnTo>
                <a:lnTo>
                  <a:pt x="100464" y="79880"/>
                </a:lnTo>
                <a:lnTo>
                  <a:pt x="100514" y="78797"/>
                </a:lnTo>
                <a:close/>
              </a:path>
              <a:path w="666750" h="152400">
                <a:moveTo>
                  <a:pt x="49356" y="0"/>
                </a:moveTo>
                <a:lnTo>
                  <a:pt x="10150" y="16981"/>
                </a:lnTo>
                <a:lnTo>
                  <a:pt x="0" y="49356"/>
                </a:lnTo>
                <a:lnTo>
                  <a:pt x="392" y="56302"/>
                </a:lnTo>
                <a:lnTo>
                  <a:pt x="23244" y="92195"/>
                </a:lnTo>
                <a:lnTo>
                  <a:pt x="38003" y="98425"/>
                </a:lnTo>
                <a:lnTo>
                  <a:pt x="51569" y="98425"/>
                </a:lnTo>
                <a:lnTo>
                  <a:pt x="80337" y="82550"/>
                </a:lnTo>
                <a:lnTo>
                  <a:pt x="42718" y="82550"/>
                </a:lnTo>
                <a:lnTo>
                  <a:pt x="37306" y="81082"/>
                </a:lnTo>
                <a:lnTo>
                  <a:pt x="17318" y="55514"/>
                </a:lnTo>
                <a:lnTo>
                  <a:pt x="17437" y="42718"/>
                </a:lnTo>
                <a:lnTo>
                  <a:pt x="43295" y="15874"/>
                </a:lnTo>
                <a:lnTo>
                  <a:pt x="85249" y="15874"/>
                </a:lnTo>
                <a:lnTo>
                  <a:pt x="79134" y="9476"/>
                </a:lnTo>
                <a:lnTo>
                  <a:pt x="73602" y="5724"/>
                </a:lnTo>
                <a:lnTo>
                  <a:pt x="61479" y="1202"/>
                </a:lnTo>
                <a:lnTo>
                  <a:pt x="55418" y="48"/>
                </a:lnTo>
                <a:lnTo>
                  <a:pt x="49356" y="0"/>
                </a:lnTo>
                <a:close/>
              </a:path>
              <a:path w="666750" h="152400">
                <a:moveTo>
                  <a:pt x="85249" y="15874"/>
                </a:moveTo>
                <a:lnTo>
                  <a:pt x="55514" y="15874"/>
                </a:lnTo>
                <a:lnTo>
                  <a:pt x="60998" y="17438"/>
                </a:lnTo>
                <a:lnTo>
                  <a:pt x="70667" y="23692"/>
                </a:lnTo>
                <a:lnTo>
                  <a:pt x="74468" y="27781"/>
                </a:lnTo>
                <a:lnTo>
                  <a:pt x="77210" y="32832"/>
                </a:lnTo>
                <a:lnTo>
                  <a:pt x="80000" y="37883"/>
                </a:lnTo>
                <a:lnTo>
                  <a:pt x="81366" y="43182"/>
                </a:lnTo>
                <a:lnTo>
                  <a:pt x="81395" y="53445"/>
                </a:lnTo>
                <a:lnTo>
                  <a:pt x="80553" y="57655"/>
                </a:lnTo>
                <a:lnTo>
                  <a:pt x="53349" y="82550"/>
                </a:lnTo>
                <a:lnTo>
                  <a:pt x="80337" y="82550"/>
                </a:lnTo>
                <a:lnTo>
                  <a:pt x="82838" y="78797"/>
                </a:lnTo>
                <a:lnTo>
                  <a:pt x="100514" y="78797"/>
                </a:lnTo>
                <a:lnTo>
                  <a:pt x="100613" y="74756"/>
                </a:lnTo>
                <a:lnTo>
                  <a:pt x="96188" y="36007"/>
                </a:lnTo>
                <a:lnTo>
                  <a:pt x="89140" y="19915"/>
                </a:lnTo>
                <a:lnTo>
                  <a:pt x="85249" y="15874"/>
                </a:lnTo>
                <a:close/>
              </a:path>
              <a:path w="666750" h="152400">
                <a:moveTo>
                  <a:pt x="214330" y="2020"/>
                </a:moveTo>
                <a:lnTo>
                  <a:pt x="119657" y="2020"/>
                </a:lnTo>
                <a:lnTo>
                  <a:pt x="119657" y="17895"/>
                </a:lnTo>
                <a:lnTo>
                  <a:pt x="195857" y="17895"/>
                </a:lnTo>
                <a:lnTo>
                  <a:pt x="195857" y="19049"/>
                </a:lnTo>
                <a:lnTo>
                  <a:pt x="129760" y="149802"/>
                </a:lnTo>
                <a:lnTo>
                  <a:pt x="148521" y="149802"/>
                </a:lnTo>
                <a:lnTo>
                  <a:pt x="214330" y="18761"/>
                </a:lnTo>
                <a:lnTo>
                  <a:pt x="214330" y="2020"/>
                </a:lnTo>
                <a:close/>
              </a:path>
              <a:path w="666750" h="152400">
                <a:moveTo>
                  <a:pt x="334385" y="2020"/>
                </a:moveTo>
                <a:lnTo>
                  <a:pt x="239712" y="2020"/>
                </a:lnTo>
                <a:lnTo>
                  <a:pt x="239712" y="17895"/>
                </a:lnTo>
                <a:lnTo>
                  <a:pt x="315912" y="17895"/>
                </a:lnTo>
                <a:lnTo>
                  <a:pt x="315912" y="19049"/>
                </a:lnTo>
                <a:lnTo>
                  <a:pt x="249814" y="149802"/>
                </a:lnTo>
                <a:lnTo>
                  <a:pt x="268576" y="149802"/>
                </a:lnTo>
                <a:lnTo>
                  <a:pt x="334385" y="18761"/>
                </a:lnTo>
                <a:lnTo>
                  <a:pt x="334385" y="2020"/>
                </a:lnTo>
                <a:close/>
              </a:path>
              <a:path w="666750" h="152400">
                <a:moveTo>
                  <a:pt x="376904" y="112856"/>
                </a:moveTo>
                <a:lnTo>
                  <a:pt x="359586" y="112856"/>
                </a:lnTo>
                <a:lnTo>
                  <a:pt x="359971" y="120361"/>
                </a:lnTo>
                <a:lnTo>
                  <a:pt x="389388" y="150139"/>
                </a:lnTo>
                <a:lnTo>
                  <a:pt x="397013" y="151822"/>
                </a:lnTo>
                <a:lnTo>
                  <a:pt x="405479" y="151822"/>
                </a:lnTo>
                <a:lnTo>
                  <a:pt x="443151" y="135947"/>
                </a:lnTo>
                <a:lnTo>
                  <a:pt x="397927" y="135947"/>
                </a:lnTo>
                <a:lnTo>
                  <a:pt x="391432" y="133782"/>
                </a:lnTo>
                <a:lnTo>
                  <a:pt x="385997" y="129453"/>
                </a:lnTo>
                <a:lnTo>
                  <a:pt x="380609" y="125075"/>
                </a:lnTo>
                <a:lnTo>
                  <a:pt x="377578" y="119543"/>
                </a:lnTo>
                <a:lnTo>
                  <a:pt x="376904" y="112856"/>
                </a:lnTo>
                <a:close/>
              </a:path>
              <a:path w="666750" h="152400">
                <a:moveTo>
                  <a:pt x="443581" y="69224"/>
                </a:moveTo>
                <a:lnTo>
                  <a:pt x="399803" y="69224"/>
                </a:lnTo>
                <a:lnTo>
                  <a:pt x="410627" y="69320"/>
                </a:lnTo>
                <a:lnTo>
                  <a:pt x="416231" y="70812"/>
                </a:lnTo>
                <a:lnTo>
                  <a:pt x="426045" y="76681"/>
                </a:lnTo>
                <a:lnTo>
                  <a:pt x="429893" y="80697"/>
                </a:lnTo>
                <a:lnTo>
                  <a:pt x="432683" y="85797"/>
                </a:lnTo>
                <a:lnTo>
                  <a:pt x="435522" y="90848"/>
                </a:lnTo>
                <a:lnTo>
                  <a:pt x="436941" y="96596"/>
                </a:lnTo>
                <a:lnTo>
                  <a:pt x="436870" y="109636"/>
                </a:lnTo>
                <a:lnTo>
                  <a:pt x="435570" y="114997"/>
                </a:lnTo>
                <a:lnTo>
                  <a:pt x="430134" y="124955"/>
                </a:lnTo>
                <a:lnTo>
                  <a:pt x="426406" y="128852"/>
                </a:lnTo>
                <a:lnTo>
                  <a:pt x="416929" y="134528"/>
                </a:lnTo>
                <a:lnTo>
                  <a:pt x="411541" y="135947"/>
                </a:lnTo>
                <a:lnTo>
                  <a:pt x="443151" y="135947"/>
                </a:lnTo>
                <a:lnTo>
                  <a:pt x="454259" y="102754"/>
                </a:lnTo>
                <a:lnTo>
                  <a:pt x="453876" y="95773"/>
                </a:lnTo>
                <a:lnTo>
                  <a:pt x="452726" y="89188"/>
                </a:lnTo>
                <a:lnTo>
                  <a:pt x="450809" y="83000"/>
                </a:lnTo>
                <a:lnTo>
                  <a:pt x="448126" y="77210"/>
                </a:lnTo>
                <a:lnTo>
                  <a:pt x="444085" y="69753"/>
                </a:lnTo>
                <a:lnTo>
                  <a:pt x="443581" y="69224"/>
                </a:lnTo>
                <a:close/>
              </a:path>
              <a:path w="666750" h="152400">
                <a:moveTo>
                  <a:pt x="447620" y="2020"/>
                </a:moveTo>
                <a:lnTo>
                  <a:pt x="370843" y="2020"/>
                </a:lnTo>
                <a:lnTo>
                  <a:pt x="361895" y="74756"/>
                </a:lnTo>
                <a:lnTo>
                  <a:pt x="378636" y="76777"/>
                </a:lnTo>
                <a:lnTo>
                  <a:pt x="381715" y="74564"/>
                </a:lnTo>
                <a:lnTo>
                  <a:pt x="385636" y="72760"/>
                </a:lnTo>
                <a:lnTo>
                  <a:pt x="390398" y="71365"/>
                </a:lnTo>
                <a:lnTo>
                  <a:pt x="395161" y="69922"/>
                </a:lnTo>
                <a:lnTo>
                  <a:pt x="399803" y="69224"/>
                </a:lnTo>
                <a:lnTo>
                  <a:pt x="443581" y="69224"/>
                </a:lnTo>
                <a:lnTo>
                  <a:pt x="438504" y="63884"/>
                </a:lnTo>
                <a:lnTo>
                  <a:pt x="434504" y="61479"/>
                </a:lnTo>
                <a:lnTo>
                  <a:pt x="380657" y="61479"/>
                </a:lnTo>
                <a:lnTo>
                  <a:pt x="385852" y="17895"/>
                </a:lnTo>
                <a:lnTo>
                  <a:pt x="447620" y="17895"/>
                </a:lnTo>
                <a:lnTo>
                  <a:pt x="447620" y="2020"/>
                </a:lnTo>
                <a:close/>
              </a:path>
              <a:path w="666750" h="152400">
                <a:moveTo>
                  <a:pt x="416255" y="53109"/>
                </a:moveTo>
                <a:lnTo>
                  <a:pt x="402256" y="53109"/>
                </a:lnTo>
                <a:lnTo>
                  <a:pt x="397494" y="53902"/>
                </a:lnTo>
                <a:lnTo>
                  <a:pt x="388354" y="57077"/>
                </a:lnTo>
                <a:lnTo>
                  <a:pt x="384553" y="59074"/>
                </a:lnTo>
                <a:lnTo>
                  <a:pt x="381523" y="61479"/>
                </a:lnTo>
                <a:lnTo>
                  <a:pt x="434504" y="61479"/>
                </a:lnTo>
                <a:lnTo>
                  <a:pt x="431385" y="59603"/>
                </a:lnTo>
                <a:lnTo>
                  <a:pt x="424313" y="55273"/>
                </a:lnTo>
                <a:lnTo>
                  <a:pt x="416255" y="53109"/>
                </a:lnTo>
                <a:close/>
              </a:path>
              <a:path w="666750" h="152400">
                <a:moveTo>
                  <a:pt x="534879" y="20781"/>
                </a:moveTo>
                <a:lnTo>
                  <a:pt x="516983" y="20781"/>
                </a:lnTo>
                <a:lnTo>
                  <a:pt x="516983" y="149802"/>
                </a:lnTo>
                <a:lnTo>
                  <a:pt x="534879" y="149802"/>
                </a:lnTo>
                <a:lnTo>
                  <a:pt x="534879" y="20781"/>
                </a:lnTo>
                <a:close/>
              </a:path>
              <a:path w="666750" h="152400">
                <a:moveTo>
                  <a:pt x="534879" y="2020"/>
                </a:moveTo>
                <a:lnTo>
                  <a:pt x="516983" y="2020"/>
                </a:lnTo>
                <a:lnTo>
                  <a:pt x="480038" y="26554"/>
                </a:lnTo>
                <a:lnTo>
                  <a:pt x="480038" y="44738"/>
                </a:lnTo>
                <a:lnTo>
                  <a:pt x="516117" y="20781"/>
                </a:lnTo>
                <a:lnTo>
                  <a:pt x="534879" y="20781"/>
                </a:lnTo>
                <a:lnTo>
                  <a:pt x="534879" y="2020"/>
                </a:lnTo>
                <a:close/>
              </a:path>
              <a:path w="666750" h="152400">
                <a:moveTo>
                  <a:pt x="666569" y="2020"/>
                </a:moveTo>
                <a:lnTo>
                  <a:pt x="571896" y="2020"/>
                </a:lnTo>
                <a:lnTo>
                  <a:pt x="571896" y="17895"/>
                </a:lnTo>
                <a:lnTo>
                  <a:pt x="648096" y="17895"/>
                </a:lnTo>
                <a:lnTo>
                  <a:pt x="648096" y="19049"/>
                </a:lnTo>
                <a:lnTo>
                  <a:pt x="581999" y="149802"/>
                </a:lnTo>
                <a:lnTo>
                  <a:pt x="600760" y="149802"/>
                </a:lnTo>
                <a:lnTo>
                  <a:pt x="666569" y="18761"/>
                </a:lnTo>
                <a:lnTo>
                  <a:pt x="666569" y="202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5724485" y="6969556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4574" y="91236"/>
                </a:moveTo>
                <a:lnTo>
                  <a:pt x="0" y="91236"/>
                </a:lnTo>
                <a:lnTo>
                  <a:pt x="0" y="104648"/>
                </a:lnTo>
                <a:lnTo>
                  <a:pt x="166014" y="104648"/>
                </a:lnTo>
                <a:lnTo>
                  <a:pt x="166014" y="98552"/>
                </a:lnTo>
                <a:lnTo>
                  <a:pt x="74574" y="98552"/>
                </a:lnTo>
                <a:lnTo>
                  <a:pt x="74574" y="91236"/>
                </a:lnTo>
                <a:close/>
              </a:path>
              <a:path w="727710" h="183515">
                <a:moveTo>
                  <a:pt x="91236" y="64211"/>
                </a:moveTo>
                <a:lnTo>
                  <a:pt x="74574" y="64211"/>
                </a:lnTo>
                <a:lnTo>
                  <a:pt x="74574" y="98552"/>
                </a:lnTo>
                <a:lnTo>
                  <a:pt x="91236" y="98552"/>
                </a:lnTo>
                <a:lnTo>
                  <a:pt x="91236" y="64211"/>
                </a:lnTo>
                <a:close/>
              </a:path>
              <a:path w="727710" h="183515">
                <a:moveTo>
                  <a:pt x="166014" y="91236"/>
                </a:moveTo>
                <a:lnTo>
                  <a:pt x="91236" y="91236"/>
                </a:lnTo>
                <a:lnTo>
                  <a:pt x="91236" y="98552"/>
                </a:lnTo>
                <a:lnTo>
                  <a:pt x="166014" y="98552"/>
                </a:lnTo>
                <a:lnTo>
                  <a:pt x="166014" y="91236"/>
                </a:lnTo>
                <a:close/>
              </a:path>
              <a:path w="727710" h="183515">
                <a:moveTo>
                  <a:pt x="77012" y="2844"/>
                </a:moveTo>
                <a:lnTo>
                  <a:pt x="74371" y="2844"/>
                </a:lnTo>
                <a:lnTo>
                  <a:pt x="74371" y="10972"/>
                </a:lnTo>
                <a:lnTo>
                  <a:pt x="68935" y="28432"/>
                </a:lnTo>
                <a:lnTo>
                  <a:pt x="54508" y="43205"/>
                </a:lnTo>
                <a:lnTo>
                  <a:pt x="33909" y="54206"/>
                </a:lnTo>
                <a:lnTo>
                  <a:pt x="9956" y="60350"/>
                </a:lnTo>
                <a:lnTo>
                  <a:pt x="16459" y="73761"/>
                </a:lnTo>
                <a:lnTo>
                  <a:pt x="43567" y="66036"/>
                </a:lnTo>
                <a:lnTo>
                  <a:pt x="66751" y="52501"/>
                </a:lnTo>
                <a:lnTo>
                  <a:pt x="82924" y="33899"/>
                </a:lnTo>
                <a:lnTo>
                  <a:pt x="83025" y="33520"/>
                </a:lnTo>
                <a:lnTo>
                  <a:pt x="77012" y="10972"/>
                </a:lnTo>
                <a:lnTo>
                  <a:pt x="77012" y="2844"/>
                </a:lnTo>
                <a:close/>
              </a:path>
              <a:path w="727710" h="183515">
                <a:moveTo>
                  <a:pt x="91440" y="2844"/>
                </a:moveTo>
                <a:lnTo>
                  <a:pt x="89001" y="2844"/>
                </a:lnTo>
                <a:lnTo>
                  <a:pt x="89001" y="10972"/>
                </a:lnTo>
                <a:lnTo>
                  <a:pt x="83025" y="33520"/>
                </a:lnTo>
                <a:lnTo>
                  <a:pt x="83143" y="33899"/>
                </a:lnTo>
                <a:lnTo>
                  <a:pt x="99339" y="52425"/>
                </a:lnTo>
                <a:lnTo>
                  <a:pt x="122532" y="65951"/>
                </a:lnTo>
                <a:lnTo>
                  <a:pt x="149555" y="73761"/>
                </a:lnTo>
                <a:lnTo>
                  <a:pt x="155854" y="60350"/>
                </a:lnTo>
                <a:lnTo>
                  <a:pt x="131987" y="54206"/>
                </a:lnTo>
                <a:lnTo>
                  <a:pt x="111379" y="43205"/>
                </a:lnTo>
                <a:lnTo>
                  <a:pt x="96904" y="28432"/>
                </a:lnTo>
                <a:lnTo>
                  <a:pt x="91440" y="10972"/>
                </a:lnTo>
                <a:lnTo>
                  <a:pt x="91440" y="2844"/>
                </a:lnTo>
                <a:close/>
              </a:path>
              <a:path w="727710" h="183515">
                <a:moveTo>
                  <a:pt x="89001" y="2844"/>
                </a:moveTo>
                <a:lnTo>
                  <a:pt x="77012" y="2844"/>
                </a:lnTo>
                <a:lnTo>
                  <a:pt x="77012" y="10972"/>
                </a:lnTo>
                <a:lnTo>
                  <a:pt x="83025" y="33520"/>
                </a:lnTo>
                <a:lnTo>
                  <a:pt x="89001" y="10972"/>
                </a:lnTo>
                <a:lnTo>
                  <a:pt x="89001" y="2844"/>
                </a:lnTo>
                <a:close/>
              </a:path>
              <a:path w="727710" h="183515">
                <a:moveTo>
                  <a:pt x="82905" y="119888"/>
                </a:moveTo>
                <a:lnTo>
                  <a:pt x="56432" y="121983"/>
                </a:lnTo>
                <a:lnTo>
                  <a:pt x="36626" y="128117"/>
                </a:lnTo>
                <a:lnTo>
                  <a:pt x="24212" y="138061"/>
                </a:lnTo>
                <a:lnTo>
                  <a:pt x="19913" y="151587"/>
                </a:lnTo>
                <a:lnTo>
                  <a:pt x="24212" y="165198"/>
                </a:lnTo>
                <a:lnTo>
                  <a:pt x="36626" y="175133"/>
                </a:lnTo>
                <a:lnTo>
                  <a:pt x="56432" y="181219"/>
                </a:lnTo>
                <a:lnTo>
                  <a:pt x="82905" y="183286"/>
                </a:lnTo>
                <a:lnTo>
                  <a:pt x="109378" y="181219"/>
                </a:lnTo>
                <a:lnTo>
                  <a:pt x="129184" y="175133"/>
                </a:lnTo>
                <a:lnTo>
                  <a:pt x="135246" y="170281"/>
                </a:lnTo>
                <a:lnTo>
                  <a:pt x="82905" y="170281"/>
                </a:lnTo>
                <a:lnTo>
                  <a:pt x="63557" y="169046"/>
                </a:lnTo>
                <a:lnTo>
                  <a:pt x="49123" y="165430"/>
                </a:lnTo>
                <a:lnTo>
                  <a:pt x="40100" y="159565"/>
                </a:lnTo>
                <a:lnTo>
                  <a:pt x="36982" y="151587"/>
                </a:lnTo>
                <a:lnTo>
                  <a:pt x="40100" y="143608"/>
                </a:lnTo>
                <a:lnTo>
                  <a:pt x="49123" y="137744"/>
                </a:lnTo>
                <a:lnTo>
                  <a:pt x="63557" y="134127"/>
                </a:lnTo>
                <a:lnTo>
                  <a:pt x="82905" y="132892"/>
                </a:lnTo>
                <a:lnTo>
                  <a:pt x="135145" y="132892"/>
                </a:lnTo>
                <a:lnTo>
                  <a:pt x="129184" y="128117"/>
                </a:lnTo>
                <a:lnTo>
                  <a:pt x="109378" y="121983"/>
                </a:lnTo>
                <a:lnTo>
                  <a:pt x="82905" y="119888"/>
                </a:lnTo>
                <a:close/>
              </a:path>
              <a:path w="727710" h="183515">
                <a:moveTo>
                  <a:pt x="135145" y="132892"/>
                </a:moveTo>
                <a:lnTo>
                  <a:pt x="82905" y="132892"/>
                </a:lnTo>
                <a:lnTo>
                  <a:pt x="102339" y="134127"/>
                </a:lnTo>
                <a:lnTo>
                  <a:pt x="116763" y="137744"/>
                </a:lnTo>
                <a:lnTo>
                  <a:pt x="125739" y="143608"/>
                </a:lnTo>
                <a:lnTo>
                  <a:pt x="128828" y="151587"/>
                </a:lnTo>
                <a:lnTo>
                  <a:pt x="125739" y="159565"/>
                </a:lnTo>
                <a:lnTo>
                  <a:pt x="116763" y="165430"/>
                </a:lnTo>
                <a:lnTo>
                  <a:pt x="102339" y="169046"/>
                </a:lnTo>
                <a:lnTo>
                  <a:pt x="82905" y="170281"/>
                </a:lnTo>
                <a:lnTo>
                  <a:pt x="135246" y="170281"/>
                </a:lnTo>
                <a:lnTo>
                  <a:pt x="141598" y="165198"/>
                </a:lnTo>
                <a:lnTo>
                  <a:pt x="145897" y="151587"/>
                </a:lnTo>
                <a:lnTo>
                  <a:pt x="141598" y="138061"/>
                </a:lnTo>
                <a:lnTo>
                  <a:pt x="135145" y="132892"/>
                </a:lnTo>
                <a:close/>
              </a:path>
              <a:path w="727710" h="183515">
                <a:moveTo>
                  <a:pt x="235289" y="19710"/>
                </a:moveTo>
                <a:lnTo>
                  <a:pt x="232241" y="19710"/>
                </a:lnTo>
                <a:lnTo>
                  <a:pt x="232241" y="34544"/>
                </a:lnTo>
                <a:lnTo>
                  <a:pt x="228952" y="53565"/>
                </a:lnTo>
                <a:lnTo>
                  <a:pt x="219643" y="70586"/>
                </a:lnTo>
                <a:lnTo>
                  <a:pt x="205152" y="84521"/>
                </a:lnTo>
                <a:lnTo>
                  <a:pt x="186318" y="94284"/>
                </a:lnTo>
                <a:lnTo>
                  <a:pt x="194852" y="107696"/>
                </a:lnTo>
                <a:lnTo>
                  <a:pt x="215884" y="96294"/>
                </a:lnTo>
                <a:lnTo>
                  <a:pt x="232038" y="79578"/>
                </a:lnTo>
                <a:lnTo>
                  <a:pt x="241143" y="61175"/>
                </a:lnTo>
                <a:lnTo>
                  <a:pt x="238817" y="56686"/>
                </a:lnTo>
                <a:lnTo>
                  <a:pt x="235321" y="34544"/>
                </a:lnTo>
                <a:lnTo>
                  <a:pt x="235289" y="19710"/>
                </a:lnTo>
                <a:close/>
              </a:path>
              <a:path w="727710" h="183515">
                <a:moveTo>
                  <a:pt x="249107" y="19710"/>
                </a:moveTo>
                <a:lnTo>
                  <a:pt x="246059" y="19710"/>
                </a:lnTo>
                <a:lnTo>
                  <a:pt x="246059" y="34544"/>
                </a:lnTo>
                <a:lnTo>
                  <a:pt x="242401" y="58632"/>
                </a:lnTo>
                <a:lnTo>
                  <a:pt x="241143" y="61175"/>
                </a:lnTo>
                <a:lnTo>
                  <a:pt x="248878" y="76098"/>
                </a:lnTo>
                <a:lnTo>
                  <a:pt x="264693" y="91547"/>
                </a:lnTo>
                <a:lnTo>
                  <a:pt x="285480" y="102006"/>
                </a:lnTo>
                <a:lnTo>
                  <a:pt x="293608" y="88798"/>
                </a:lnTo>
                <a:lnTo>
                  <a:pt x="275253" y="79889"/>
                </a:lnTo>
                <a:lnTo>
                  <a:pt x="261223" y="67208"/>
                </a:lnTo>
                <a:lnTo>
                  <a:pt x="252260" y="51708"/>
                </a:lnTo>
                <a:lnTo>
                  <a:pt x="249144" y="34544"/>
                </a:lnTo>
                <a:lnTo>
                  <a:pt x="249107" y="19710"/>
                </a:lnTo>
                <a:close/>
              </a:path>
              <a:path w="727710" h="183515">
                <a:moveTo>
                  <a:pt x="246059" y="19710"/>
                </a:moveTo>
                <a:lnTo>
                  <a:pt x="235289" y="19710"/>
                </a:lnTo>
                <a:lnTo>
                  <a:pt x="235321" y="34544"/>
                </a:lnTo>
                <a:lnTo>
                  <a:pt x="238817" y="56686"/>
                </a:lnTo>
                <a:lnTo>
                  <a:pt x="241143" y="61175"/>
                </a:lnTo>
                <a:lnTo>
                  <a:pt x="242401" y="58632"/>
                </a:lnTo>
                <a:lnTo>
                  <a:pt x="246059" y="34544"/>
                </a:lnTo>
                <a:lnTo>
                  <a:pt x="246059" y="19710"/>
                </a:lnTo>
                <a:close/>
              </a:path>
              <a:path w="727710" h="183515">
                <a:moveTo>
                  <a:pt x="289544" y="13614"/>
                </a:moveTo>
                <a:lnTo>
                  <a:pt x="191398" y="13614"/>
                </a:lnTo>
                <a:lnTo>
                  <a:pt x="191398" y="27431"/>
                </a:lnTo>
                <a:lnTo>
                  <a:pt x="232241" y="27431"/>
                </a:lnTo>
                <a:lnTo>
                  <a:pt x="232241" y="19710"/>
                </a:lnTo>
                <a:lnTo>
                  <a:pt x="289544" y="19710"/>
                </a:lnTo>
                <a:lnTo>
                  <a:pt x="289544" y="13614"/>
                </a:lnTo>
                <a:close/>
              </a:path>
              <a:path w="727710" h="183515">
                <a:moveTo>
                  <a:pt x="289544" y="19710"/>
                </a:moveTo>
                <a:lnTo>
                  <a:pt x="249107" y="19710"/>
                </a:lnTo>
                <a:lnTo>
                  <a:pt x="249107" y="27431"/>
                </a:lnTo>
                <a:lnTo>
                  <a:pt x="289544" y="27431"/>
                </a:lnTo>
                <a:lnTo>
                  <a:pt x="289544" y="19710"/>
                </a:lnTo>
                <a:close/>
              </a:path>
              <a:path w="727710" h="183515">
                <a:moveTo>
                  <a:pt x="329574" y="0"/>
                </a:moveTo>
                <a:lnTo>
                  <a:pt x="312708" y="0"/>
                </a:lnTo>
                <a:lnTo>
                  <a:pt x="312708" y="110744"/>
                </a:lnTo>
                <a:lnTo>
                  <a:pt x="329574" y="110744"/>
                </a:lnTo>
                <a:lnTo>
                  <a:pt x="329574" y="60756"/>
                </a:lnTo>
                <a:lnTo>
                  <a:pt x="324900" y="60756"/>
                </a:lnTo>
                <a:lnTo>
                  <a:pt x="324900" y="46532"/>
                </a:lnTo>
                <a:lnTo>
                  <a:pt x="329574" y="46532"/>
                </a:lnTo>
                <a:lnTo>
                  <a:pt x="329574" y="0"/>
                </a:lnTo>
                <a:close/>
              </a:path>
              <a:path w="727710" h="183515">
                <a:moveTo>
                  <a:pt x="329574" y="46532"/>
                </a:moveTo>
                <a:lnTo>
                  <a:pt x="324900" y="46532"/>
                </a:lnTo>
                <a:lnTo>
                  <a:pt x="324900" y="60756"/>
                </a:lnTo>
                <a:lnTo>
                  <a:pt x="329574" y="60756"/>
                </a:lnTo>
                <a:lnTo>
                  <a:pt x="329574" y="46532"/>
                </a:lnTo>
                <a:close/>
              </a:path>
              <a:path w="727710" h="183515">
                <a:moveTo>
                  <a:pt x="356803" y="46532"/>
                </a:moveTo>
                <a:lnTo>
                  <a:pt x="329574" y="46532"/>
                </a:lnTo>
                <a:lnTo>
                  <a:pt x="329574" y="60756"/>
                </a:lnTo>
                <a:lnTo>
                  <a:pt x="356803" y="60756"/>
                </a:lnTo>
                <a:lnTo>
                  <a:pt x="356803" y="46532"/>
                </a:lnTo>
                <a:close/>
              </a:path>
              <a:path w="727710" h="183515">
                <a:moveTo>
                  <a:pt x="271052" y="115620"/>
                </a:moveTo>
                <a:lnTo>
                  <a:pt x="245849" y="117890"/>
                </a:lnTo>
                <a:lnTo>
                  <a:pt x="226856" y="124485"/>
                </a:lnTo>
                <a:lnTo>
                  <a:pt x="214874" y="135080"/>
                </a:lnTo>
                <a:lnTo>
                  <a:pt x="210702" y="149352"/>
                </a:lnTo>
                <a:lnTo>
                  <a:pt x="214874" y="163741"/>
                </a:lnTo>
                <a:lnTo>
                  <a:pt x="226856" y="174396"/>
                </a:lnTo>
                <a:lnTo>
                  <a:pt x="245849" y="181013"/>
                </a:lnTo>
                <a:lnTo>
                  <a:pt x="271052" y="183286"/>
                </a:lnTo>
                <a:lnTo>
                  <a:pt x="296256" y="181013"/>
                </a:lnTo>
                <a:lnTo>
                  <a:pt x="315248" y="174396"/>
                </a:lnTo>
                <a:lnTo>
                  <a:pt x="320104" y="170078"/>
                </a:lnTo>
                <a:lnTo>
                  <a:pt x="271052" y="170078"/>
                </a:lnTo>
                <a:lnTo>
                  <a:pt x="252707" y="168668"/>
                </a:lnTo>
                <a:lnTo>
                  <a:pt x="238896" y="164592"/>
                </a:lnTo>
                <a:lnTo>
                  <a:pt x="230190" y="158076"/>
                </a:lnTo>
                <a:lnTo>
                  <a:pt x="227161" y="149352"/>
                </a:lnTo>
                <a:lnTo>
                  <a:pt x="230190" y="140808"/>
                </a:lnTo>
                <a:lnTo>
                  <a:pt x="238896" y="134492"/>
                </a:lnTo>
                <a:lnTo>
                  <a:pt x="252707" y="130578"/>
                </a:lnTo>
                <a:lnTo>
                  <a:pt x="271052" y="129235"/>
                </a:lnTo>
                <a:lnTo>
                  <a:pt x="320620" y="129235"/>
                </a:lnTo>
                <a:lnTo>
                  <a:pt x="315248" y="124485"/>
                </a:lnTo>
                <a:lnTo>
                  <a:pt x="296256" y="117890"/>
                </a:lnTo>
                <a:lnTo>
                  <a:pt x="271052" y="115620"/>
                </a:lnTo>
                <a:close/>
              </a:path>
              <a:path w="727710" h="183515">
                <a:moveTo>
                  <a:pt x="320620" y="129235"/>
                </a:moveTo>
                <a:lnTo>
                  <a:pt x="271052" y="129235"/>
                </a:lnTo>
                <a:lnTo>
                  <a:pt x="289398" y="130578"/>
                </a:lnTo>
                <a:lnTo>
                  <a:pt x="303209" y="134492"/>
                </a:lnTo>
                <a:lnTo>
                  <a:pt x="311915" y="140808"/>
                </a:lnTo>
                <a:lnTo>
                  <a:pt x="314944" y="149352"/>
                </a:lnTo>
                <a:lnTo>
                  <a:pt x="311915" y="158076"/>
                </a:lnTo>
                <a:lnTo>
                  <a:pt x="303209" y="164592"/>
                </a:lnTo>
                <a:lnTo>
                  <a:pt x="289398" y="168668"/>
                </a:lnTo>
                <a:lnTo>
                  <a:pt x="271052" y="170078"/>
                </a:lnTo>
                <a:lnTo>
                  <a:pt x="320104" y="170078"/>
                </a:lnTo>
                <a:lnTo>
                  <a:pt x="327231" y="163741"/>
                </a:lnTo>
                <a:lnTo>
                  <a:pt x="331403" y="149352"/>
                </a:lnTo>
                <a:lnTo>
                  <a:pt x="327231" y="135080"/>
                </a:lnTo>
                <a:lnTo>
                  <a:pt x="320620" y="129235"/>
                </a:lnTo>
                <a:close/>
              </a:path>
              <a:path w="727710" h="183515">
                <a:moveTo>
                  <a:pt x="423843" y="122936"/>
                </a:moveTo>
                <a:lnTo>
                  <a:pt x="406977" y="122936"/>
                </a:lnTo>
                <a:lnTo>
                  <a:pt x="406977" y="179628"/>
                </a:lnTo>
                <a:lnTo>
                  <a:pt x="529507" y="179628"/>
                </a:lnTo>
                <a:lnTo>
                  <a:pt x="529507" y="172923"/>
                </a:lnTo>
                <a:lnTo>
                  <a:pt x="423843" y="172923"/>
                </a:lnTo>
                <a:lnTo>
                  <a:pt x="423843" y="122936"/>
                </a:lnTo>
                <a:close/>
              </a:path>
              <a:path w="727710" h="183515">
                <a:moveTo>
                  <a:pt x="529507" y="165811"/>
                </a:moveTo>
                <a:lnTo>
                  <a:pt x="423843" y="165811"/>
                </a:lnTo>
                <a:lnTo>
                  <a:pt x="423843" y="172923"/>
                </a:lnTo>
                <a:lnTo>
                  <a:pt x="529507" y="172923"/>
                </a:lnTo>
                <a:lnTo>
                  <a:pt x="529507" y="165811"/>
                </a:lnTo>
                <a:close/>
              </a:path>
              <a:path w="727710" h="183515">
                <a:moveTo>
                  <a:pt x="525037" y="203"/>
                </a:moveTo>
                <a:lnTo>
                  <a:pt x="508171" y="203"/>
                </a:lnTo>
                <a:lnTo>
                  <a:pt x="508171" y="136144"/>
                </a:lnTo>
                <a:lnTo>
                  <a:pt x="525037" y="136144"/>
                </a:lnTo>
                <a:lnTo>
                  <a:pt x="525037" y="65633"/>
                </a:lnTo>
                <a:lnTo>
                  <a:pt x="513454" y="65633"/>
                </a:lnTo>
                <a:lnTo>
                  <a:pt x="513454" y="51816"/>
                </a:lnTo>
                <a:lnTo>
                  <a:pt x="525037" y="51816"/>
                </a:lnTo>
                <a:lnTo>
                  <a:pt x="525037" y="203"/>
                </a:lnTo>
                <a:close/>
              </a:path>
              <a:path w="727710" h="183515">
                <a:moveTo>
                  <a:pt x="399662" y="12192"/>
                </a:moveTo>
                <a:lnTo>
                  <a:pt x="383000" y="12192"/>
                </a:lnTo>
                <a:lnTo>
                  <a:pt x="383000" y="104851"/>
                </a:lnTo>
                <a:lnTo>
                  <a:pt x="465905" y="104851"/>
                </a:lnTo>
                <a:lnTo>
                  <a:pt x="465905" y="91033"/>
                </a:lnTo>
                <a:lnTo>
                  <a:pt x="399662" y="91033"/>
                </a:lnTo>
                <a:lnTo>
                  <a:pt x="399662" y="57912"/>
                </a:lnTo>
                <a:lnTo>
                  <a:pt x="460622" y="57912"/>
                </a:lnTo>
                <a:lnTo>
                  <a:pt x="460622" y="51816"/>
                </a:lnTo>
                <a:lnTo>
                  <a:pt x="465905" y="51816"/>
                </a:lnTo>
                <a:lnTo>
                  <a:pt x="465905" y="44704"/>
                </a:lnTo>
                <a:lnTo>
                  <a:pt x="399662" y="44704"/>
                </a:lnTo>
                <a:lnTo>
                  <a:pt x="399662" y="12192"/>
                </a:lnTo>
                <a:close/>
              </a:path>
              <a:path w="727710" h="183515">
                <a:moveTo>
                  <a:pt x="460622" y="57912"/>
                </a:moveTo>
                <a:lnTo>
                  <a:pt x="449446" y="57912"/>
                </a:lnTo>
                <a:lnTo>
                  <a:pt x="449446" y="91033"/>
                </a:lnTo>
                <a:lnTo>
                  <a:pt x="465905" y="91033"/>
                </a:lnTo>
                <a:lnTo>
                  <a:pt x="465905" y="65633"/>
                </a:lnTo>
                <a:lnTo>
                  <a:pt x="460622" y="65633"/>
                </a:lnTo>
                <a:lnTo>
                  <a:pt x="460622" y="57912"/>
                </a:lnTo>
                <a:close/>
              </a:path>
              <a:path w="727710" h="183515">
                <a:moveTo>
                  <a:pt x="465905" y="51816"/>
                </a:moveTo>
                <a:lnTo>
                  <a:pt x="460622" y="51816"/>
                </a:lnTo>
                <a:lnTo>
                  <a:pt x="460622" y="65633"/>
                </a:lnTo>
                <a:lnTo>
                  <a:pt x="465905" y="65633"/>
                </a:lnTo>
                <a:lnTo>
                  <a:pt x="465905" y="51816"/>
                </a:lnTo>
                <a:close/>
              </a:path>
              <a:path w="727710" h="183515">
                <a:moveTo>
                  <a:pt x="508171" y="51816"/>
                </a:moveTo>
                <a:lnTo>
                  <a:pt x="465905" y="51816"/>
                </a:lnTo>
                <a:lnTo>
                  <a:pt x="465905" y="65633"/>
                </a:lnTo>
                <a:lnTo>
                  <a:pt x="508171" y="65633"/>
                </a:lnTo>
                <a:lnTo>
                  <a:pt x="508171" y="51816"/>
                </a:lnTo>
                <a:close/>
              </a:path>
              <a:path w="727710" h="183515">
                <a:moveTo>
                  <a:pt x="525037" y="51816"/>
                </a:moveTo>
                <a:lnTo>
                  <a:pt x="513454" y="51816"/>
                </a:lnTo>
                <a:lnTo>
                  <a:pt x="513454" y="65633"/>
                </a:lnTo>
                <a:lnTo>
                  <a:pt x="525037" y="65633"/>
                </a:lnTo>
                <a:lnTo>
                  <a:pt x="525037" y="51816"/>
                </a:lnTo>
                <a:close/>
              </a:path>
              <a:path w="727710" h="183515">
                <a:moveTo>
                  <a:pt x="465905" y="12192"/>
                </a:moveTo>
                <a:lnTo>
                  <a:pt x="449446" y="12192"/>
                </a:lnTo>
                <a:lnTo>
                  <a:pt x="449446" y="44704"/>
                </a:lnTo>
                <a:lnTo>
                  <a:pt x="465905" y="44704"/>
                </a:lnTo>
                <a:lnTo>
                  <a:pt x="465905" y="12192"/>
                </a:lnTo>
                <a:close/>
              </a:path>
              <a:path w="727710" h="183515">
                <a:moveTo>
                  <a:pt x="635561" y="26822"/>
                </a:moveTo>
                <a:lnTo>
                  <a:pt x="569115" y="26822"/>
                </a:lnTo>
                <a:lnTo>
                  <a:pt x="569115" y="40639"/>
                </a:lnTo>
                <a:lnTo>
                  <a:pt x="718264" y="40639"/>
                </a:lnTo>
                <a:lnTo>
                  <a:pt x="718264" y="35356"/>
                </a:lnTo>
                <a:lnTo>
                  <a:pt x="635561" y="35356"/>
                </a:lnTo>
                <a:lnTo>
                  <a:pt x="635561" y="26822"/>
                </a:lnTo>
                <a:close/>
              </a:path>
              <a:path w="727710" h="183515">
                <a:moveTo>
                  <a:pt x="652224" y="3047"/>
                </a:moveTo>
                <a:lnTo>
                  <a:pt x="635561" y="3047"/>
                </a:lnTo>
                <a:lnTo>
                  <a:pt x="635561" y="35356"/>
                </a:lnTo>
                <a:lnTo>
                  <a:pt x="652224" y="35356"/>
                </a:lnTo>
                <a:lnTo>
                  <a:pt x="652224" y="3047"/>
                </a:lnTo>
                <a:close/>
              </a:path>
              <a:path w="727710" h="183515">
                <a:moveTo>
                  <a:pt x="718264" y="26822"/>
                </a:moveTo>
                <a:lnTo>
                  <a:pt x="652224" y="26822"/>
                </a:lnTo>
                <a:lnTo>
                  <a:pt x="652224" y="35356"/>
                </a:lnTo>
                <a:lnTo>
                  <a:pt x="718264" y="35356"/>
                </a:lnTo>
                <a:lnTo>
                  <a:pt x="718264" y="26822"/>
                </a:lnTo>
                <a:close/>
              </a:path>
              <a:path w="727710" h="183515">
                <a:moveTo>
                  <a:pt x="635561" y="148336"/>
                </a:moveTo>
                <a:lnTo>
                  <a:pt x="560987" y="148336"/>
                </a:lnTo>
                <a:lnTo>
                  <a:pt x="560987" y="162356"/>
                </a:lnTo>
                <a:lnTo>
                  <a:pt x="727408" y="162356"/>
                </a:lnTo>
                <a:lnTo>
                  <a:pt x="727408" y="153822"/>
                </a:lnTo>
                <a:lnTo>
                  <a:pt x="635561" y="153822"/>
                </a:lnTo>
                <a:lnTo>
                  <a:pt x="635561" y="148336"/>
                </a:lnTo>
                <a:close/>
              </a:path>
              <a:path w="727710" h="183515">
                <a:moveTo>
                  <a:pt x="635561" y="122172"/>
                </a:moveTo>
                <a:lnTo>
                  <a:pt x="635561" y="153822"/>
                </a:lnTo>
                <a:lnTo>
                  <a:pt x="652224" y="153822"/>
                </a:lnTo>
                <a:lnTo>
                  <a:pt x="652224" y="122936"/>
                </a:lnTo>
                <a:lnTo>
                  <a:pt x="643689" y="122936"/>
                </a:lnTo>
                <a:lnTo>
                  <a:pt x="635561" y="122172"/>
                </a:lnTo>
                <a:close/>
              </a:path>
              <a:path w="727710" h="183515">
                <a:moveTo>
                  <a:pt x="727408" y="148336"/>
                </a:moveTo>
                <a:lnTo>
                  <a:pt x="652224" y="148336"/>
                </a:lnTo>
                <a:lnTo>
                  <a:pt x="652224" y="153822"/>
                </a:lnTo>
                <a:lnTo>
                  <a:pt x="727408" y="153822"/>
                </a:lnTo>
                <a:lnTo>
                  <a:pt x="727408" y="148336"/>
                </a:lnTo>
                <a:close/>
              </a:path>
              <a:path w="727710" h="183515">
                <a:moveTo>
                  <a:pt x="652224" y="119278"/>
                </a:moveTo>
                <a:lnTo>
                  <a:pt x="635561" y="119278"/>
                </a:lnTo>
                <a:lnTo>
                  <a:pt x="635561" y="122172"/>
                </a:lnTo>
                <a:lnTo>
                  <a:pt x="643689" y="122936"/>
                </a:lnTo>
                <a:lnTo>
                  <a:pt x="652224" y="122137"/>
                </a:lnTo>
                <a:lnTo>
                  <a:pt x="652224" y="119278"/>
                </a:lnTo>
                <a:close/>
              </a:path>
              <a:path w="727710" h="183515">
                <a:moveTo>
                  <a:pt x="652224" y="122137"/>
                </a:moveTo>
                <a:lnTo>
                  <a:pt x="643689" y="122936"/>
                </a:lnTo>
                <a:lnTo>
                  <a:pt x="652224" y="122936"/>
                </a:lnTo>
                <a:lnTo>
                  <a:pt x="652224" y="122137"/>
                </a:lnTo>
                <a:close/>
              </a:path>
              <a:path w="727710" h="183515">
                <a:moveTo>
                  <a:pt x="643689" y="53035"/>
                </a:moveTo>
                <a:lnTo>
                  <a:pt x="618721" y="55381"/>
                </a:lnTo>
                <a:lnTo>
                  <a:pt x="599849" y="62204"/>
                </a:lnTo>
                <a:lnTo>
                  <a:pt x="587911" y="73180"/>
                </a:lnTo>
                <a:lnTo>
                  <a:pt x="583745" y="87985"/>
                </a:lnTo>
                <a:lnTo>
                  <a:pt x="587911" y="102790"/>
                </a:lnTo>
                <a:lnTo>
                  <a:pt x="599849" y="113766"/>
                </a:lnTo>
                <a:lnTo>
                  <a:pt x="618721" y="120589"/>
                </a:lnTo>
                <a:lnTo>
                  <a:pt x="635561" y="122172"/>
                </a:lnTo>
                <a:lnTo>
                  <a:pt x="635561" y="119278"/>
                </a:lnTo>
                <a:lnTo>
                  <a:pt x="672414" y="119278"/>
                </a:lnTo>
                <a:lnTo>
                  <a:pt x="687708" y="113766"/>
                </a:lnTo>
                <a:lnTo>
                  <a:pt x="692330" y="109524"/>
                </a:lnTo>
                <a:lnTo>
                  <a:pt x="643689" y="109524"/>
                </a:lnTo>
                <a:lnTo>
                  <a:pt x="625728" y="108073"/>
                </a:lnTo>
                <a:lnTo>
                  <a:pt x="612168" y="103860"/>
                </a:lnTo>
                <a:lnTo>
                  <a:pt x="603599" y="97094"/>
                </a:lnTo>
                <a:lnTo>
                  <a:pt x="600611" y="87985"/>
                </a:lnTo>
                <a:lnTo>
                  <a:pt x="603599" y="78844"/>
                </a:lnTo>
                <a:lnTo>
                  <a:pt x="612168" y="72009"/>
                </a:lnTo>
                <a:lnTo>
                  <a:pt x="625728" y="67725"/>
                </a:lnTo>
                <a:lnTo>
                  <a:pt x="643689" y="66243"/>
                </a:lnTo>
                <a:lnTo>
                  <a:pt x="692108" y="66243"/>
                </a:lnTo>
                <a:lnTo>
                  <a:pt x="687708" y="62204"/>
                </a:lnTo>
                <a:lnTo>
                  <a:pt x="668775" y="55381"/>
                </a:lnTo>
                <a:lnTo>
                  <a:pt x="643689" y="53035"/>
                </a:lnTo>
                <a:close/>
              </a:path>
              <a:path w="727710" h="183515">
                <a:moveTo>
                  <a:pt x="672414" y="119278"/>
                </a:moveTo>
                <a:lnTo>
                  <a:pt x="652224" y="119278"/>
                </a:lnTo>
                <a:lnTo>
                  <a:pt x="652224" y="122137"/>
                </a:lnTo>
                <a:lnTo>
                  <a:pt x="668775" y="120589"/>
                </a:lnTo>
                <a:lnTo>
                  <a:pt x="672414" y="119278"/>
                </a:lnTo>
                <a:close/>
              </a:path>
              <a:path w="727710" h="183515">
                <a:moveTo>
                  <a:pt x="692108" y="66243"/>
                </a:moveTo>
                <a:lnTo>
                  <a:pt x="643689" y="66243"/>
                </a:lnTo>
                <a:lnTo>
                  <a:pt x="661736" y="67725"/>
                </a:lnTo>
                <a:lnTo>
                  <a:pt x="675287" y="72009"/>
                </a:lnTo>
                <a:lnTo>
                  <a:pt x="683809" y="78844"/>
                </a:lnTo>
                <a:lnTo>
                  <a:pt x="686768" y="87985"/>
                </a:lnTo>
                <a:lnTo>
                  <a:pt x="683809" y="97094"/>
                </a:lnTo>
                <a:lnTo>
                  <a:pt x="675287" y="103860"/>
                </a:lnTo>
                <a:lnTo>
                  <a:pt x="661736" y="108073"/>
                </a:lnTo>
                <a:lnTo>
                  <a:pt x="643689" y="109524"/>
                </a:lnTo>
                <a:lnTo>
                  <a:pt x="692330" y="109524"/>
                </a:lnTo>
                <a:lnTo>
                  <a:pt x="699668" y="102790"/>
                </a:lnTo>
                <a:lnTo>
                  <a:pt x="703837" y="87985"/>
                </a:lnTo>
                <a:lnTo>
                  <a:pt x="699668" y="73180"/>
                </a:lnTo>
                <a:lnTo>
                  <a:pt x="692108" y="6624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6758997" y="6987597"/>
            <a:ext cx="1398270" cy="149860"/>
          </a:xfrm>
          <a:custGeom>
            <a:avLst/>
            <a:gdLst/>
            <a:ahLst/>
            <a:cxnLst/>
            <a:rect l="l" t="t" r="r" b="b"/>
            <a:pathLst>
              <a:path w="1398270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1398270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1398270" h="149859">
                <a:moveTo>
                  <a:pt x="174985" y="20781"/>
                </a:moveTo>
                <a:lnTo>
                  <a:pt x="157090" y="20781"/>
                </a:lnTo>
                <a:lnTo>
                  <a:pt x="157090" y="149802"/>
                </a:lnTo>
                <a:lnTo>
                  <a:pt x="174985" y="149802"/>
                </a:lnTo>
                <a:lnTo>
                  <a:pt x="174985" y="20781"/>
                </a:lnTo>
                <a:close/>
              </a:path>
              <a:path w="1398270" h="149859">
                <a:moveTo>
                  <a:pt x="174985" y="2020"/>
                </a:moveTo>
                <a:lnTo>
                  <a:pt x="157090" y="2020"/>
                </a:lnTo>
                <a:lnTo>
                  <a:pt x="120144" y="26554"/>
                </a:lnTo>
                <a:lnTo>
                  <a:pt x="120144" y="44738"/>
                </a:lnTo>
                <a:lnTo>
                  <a:pt x="156224" y="20781"/>
                </a:lnTo>
                <a:lnTo>
                  <a:pt x="174985" y="20781"/>
                </a:lnTo>
                <a:lnTo>
                  <a:pt x="174985" y="2020"/>
                </a:lnTo>
                <a:close/>
              </a:path>
              <a:path w="1398270" h="149859">
                <a:moveTo>
                  <a:pt x="299546" y="15586"/>
                </a:moveTo>
                <a:lnTo>
                  <a:pt x="268431" y="15586"/>
                </a:lnTo>
                <a:lnTo>
                  <a:pt x="273242" y="16620"/>
                </a:lnTo>
                <a:lnTo>
                  <a:pt x="281805" y="20757"/>
                </a:lnTo>
                <a:lnTo>
                  <a:pt x="285172" y="23692"/>
                </a:lnTo>
                <a:lnTo>
                  <a:pt x="287626" y="27492"/>
                </a:lnTo>
                <a:lnTo>
                  <a:pt x="290127" y="31293"/>
                </a:lnTo>
                <a:lnTo>
                  <a:pt x="291378" y="35790"/>
                </a:lnTo>
                <a:lnTo>
                  <a:pt x="291378" y="45508"/>
                </a:lnTo>
                <a:lnTo>
                  <a:pt x="217487" y="136813"/>
                </a:lnTo>
                <a:lnTo>
                  <a:pt x="217487" y="149802"/>
                </a:lnTo>
                <a:lnTo>
                  <a:pt x="310717" y="149802"/>
                </a:lnTo>
                <a:lnTo>
                  <a:pt x="310717" y="133927"/>
                </a:lnTo>
                <a:lnTo>
                  <a:pt x="242021" y="133927"/>
                </a:lnTo>
                <a:lnTo>
                  <a:pt x="242021" y="132772"/>
                </a:lnTo>
                <a:lnTo>
                  <a:pt x="275214" y="97270"/>
                </a:lnTo>
                <a:lnTo>
                  <a:pt x="299869" y="67829"/>
                </a:lnTo>
                <a:lnTo>
                  <a:pt x="305160" y="56933"/>
                </a:lnTo>
                <a:lnTo>
                  <a:pt x="307133" y="51738"/>
                </a:lnTo>
                <a:lnTo>
                  <a:pt x="308119" y="46422"/>
                </a:lnTo>
                <a:lnTo>
                  <a:pt x="308026" y="33048"/>
                </a:lnTo>
                <a:lnTo>
                  <a:pt x="306219" y="26482"/>
                </a:lnTo>
                <a:lnTo>
                  <a:pt x="299546" y="15586"/>
                </a:lnTo>
                <a:close/>
              </a:path>
              <a:path w="1398270" h="149859">
                <a:moveTo>
                  <a:pt x="272328" y="0"/>
                </a:moveTo>
                <a:lnTo>
                  <a:pt x="255058" y="0"/>
                </a:lnTo>
                <a:lnTo>
                  <a:pt x="247289" y="1828"/>
                </a:lnTo>
                <a:lnTo>
                  <a:pt x="233482" y="9140"/>
                </a:lnTo>
                <a:lnTo>
                  <a:pt x="228046" y="14239"/>
                </a:lnTo>
                <a:lnTo>
                  <a:pt x="220061" y="27324"/>
                </a:lnTo>
                <a:lnTo>
                  <a:pt x="218064" y="34925"/>
                </a:lnTo>
                <a:lnTo>
                  <a:pt x="218064" y="43584"/>
                </a:lnTo>
                <a:lnTo>
                  <a:pt x="235094" y="43584"/>
                </a:lnTo>
                <a:lnTo>
                  <a:pt x="235094" y="37955"/>
                </a:lnTo>
                <a:lnTo>
                  <a:pt x="236224" y="33048"/>
                </a:lnTo>
                <a:lnTo>
                  <a:pt x="257415" y="15586"/>
                </a:lnTo>
                <a:lnTo>
                  <a:pt x="299546" y="15586"/>
                </a:lnTo>
                <a:lnTo>
                  <a:pt x="298618" y="14071"/>
                </a:lnTo>
                <a:lnTo>
                  <a:pt x="293374" y="9140"/>
                </a:lnTo>
                <a:lnTo>
                  <a:pt x="280001" y="1828"/>
                </a:lnTo>
                <a:lnTo>
                  <a:pt x="272328" y="0"/>
                </a:lnTo>
                <a:close/>
              </a:path>
              <a:path w="1398270" h="149859">
                <a:moveTo>
                  <a:pt x="392473" y="20781"/>
                </a:moveTo>
                <a:lnTo>
                  <a:pt x="374577" y="20781"/>
                </a:lnTo>
                <a:lnTo>
                  <a:pt x="374577" y="149802"/>
                </a:lnTo>
                <a:lnTo>
                  <a:pt x="392473" y="149802"/>
                </a:lnTo>
                <a:lnTo>
                  <a:pt x="392473" y="20781"/>
                </a:lnTo>
                <a:close/>
              </a:path>
              <a:path w="1398270" h="149859">
                <a:moveTo>
                  <a:pt x="392473" y="2020"/>
                </a:moveTo>
                <a:lnTo>
                  <a:pt x="374577" y="2020"/>
                </a:lnTo>
                <a:lnTo>
                  <a:pt x="337632" y="26554"/>
                </a:lnTo>
                <a:lnTo>
                  <a:pt x="337632" y="44738"/>
                </a:lnTo>
                <a:lnTo>
                  <a:pt x="373711" y="20781"/>
                </a:lnTo>
                <a:lnTo>
                  <a:pt x="392473" y="20781"/>
                </a:lnTo>
                <a:lnTo>
                  <a:pt x="392473" y="2020"/>
                </a:lnTo>
                <a:close/>
              </a:path>
              <a:path w="1398270" h="149859">
                <a:moveTo>
                  <a:pt x="517033" y="15586"/>
                </a:moveTo>
                <a:lnTo>
                  <a:pt x="485919" y="15586"/>
                </a:lnTo>
                <a:lnTo>
                  <a:pt x="490729" y="16620"/>
                </a:lnTo>
                <a:lnTo>
                  <a:pt x="499292" y="20757"/>
                </a:lnTo>
                <a:lnTo>
                  <a:pt x="502660" y="23692"/>
                </a:lnTo>
                <a:lnTo>
                  <a:pt x="505113" y="27492"/>
                </a:lnTo>
                <a:lnTo>
                  <a:pt x="507615" y="31293"/>
                </a:lnTo>
                <a:lnTo>
                  <a:pt x="508865" y="35790"/>
                </a:lnTo>
                <a:lnTo>
                  <a:pt x="508865" y="45508"/>
                </a:lnTo>
                <a:lnTo>
                  <a:pt x="434974" y="136813"/>
                </a:lnTo>
                <a:lnTo>
                  <a:pt x="434974" y="149802"/>
                </a:lnTo>
                <a:lnTo>
                  <a:pt x="528204" y="149802"/>
                </a:lnTo>
                <a:lnTo>
                  <a:pt x="528204" y="133927"/>
                </a:lnTo>
                <a:lnTo>
                  <a:pt x="459509" y="133927"/>
                </a:lnTo>
                <a:lnTo>
                  <a:pt x="459509" y="132772"/>
                </a:lnTo>
                <a:lnTo>
                  <a:pt x="492702" y="97270"/>
                </a:lnTo>
                <a:lnTo>
                  <a:pt x="517356" y="67829"/>
                </a:lnTo>
                <a:lnTo>
                  <a:pt x="522648" y="56933"/>
                </a:lnTo>
                <a:lnTo>
                  <a:pt x="524620" y="51738"/>
                </a:lnTo>
                <a:lnTo>
                  <a:pt x="525606" y="46422"/>
                </a:lnTo>
                <a:lnTo>
                  <a:pt x="525514" y="33048"/>
                </a:lnTo>
                <a:lnTo>
                  <a:pt x="523706" y="26482"/>
                </a:lnTo>
                <a:lnTo>
                  <a:pt x="517033" y="15586"/>
                </a:lnTo>
                <a:close/>
              </a:path>
              <a:path w="1398270" h="149859">
                <a:moveTo>
                  <a:pt x="489815" y="0"/>
                </a:moveTo>
                <a:lnTo>
                  <a:pt x="472545" y="0"/>
                </a:lnTo>
                <a:lnTo>
                  <a:pt x="464776" y="1828"/>
                </a:lnTo>
                <a:lnTo>
                  <a:pt x="450970" y="9140"/>
                </a:lnTo>
                <a:lnTo>
                  <a:pt x="445534" y="14239"/>
                </a:lnTo>
                <a:lnTo>
                  <a:pt x="437548" y="27324"/>
                </a:lnTo>
                <a:lnTo>
                  <a:pt x="435552" y="34925"/>
                </a:lnTo>
                <a:lnTo>
                  <a:pt x="435552" y="43584"/>
                </a:lnTo>
                <a:lnTo>
                  <a:pt x="452581" y="43584"/>
                </a:lnTo>
                <a:lnTo>
                  <a:pt x="452581" y="37955"/>
                </a:lnTo>
                <a:lnTo>
                  <a:pt x="453712" y="33048"/>
                </a:lnTo>
                <a:lnTo>
                  <a:pt x="474903" y="15586"/>
                </a:lnTo>
                <a:lnTo>
                  <a:pt x="517033" y="15586"/>
                </a:lnTo>
                <a:lnTo>
                  <a:pt x="516105" y="14071"/>
                </a:lnTo>
                <a:lnTo>
                  <a:pt x="510862" y="9140"/>
                </a:lnTo>
                <a:lnTo>
                  <a:pt x="497488" y="1828"/>
                </a:lnTo>
                <a:lnTo>
                  <a:pt x="489815" y="0"/>
                </a:lnTo>
                <a:close/>
              </a:path>
              <a:path w="1398270" h="149859">
                <a:moveTo>
                  <a:pt x="609960" y="20781"/>
                </a:moveTo>
                <a:lnTo>
                  <a:pt x="592065" y="20781"/>
                </a:lnTo>
                <a:lnTo>
                  <a:pt x="592065" y="149802"/>
                </a:lnTo>
                <a:lnTo>
                  <a:pt x="609960" y="149802"/>
                </a:lnTo>
                <a:lnTo>
                  <a:pt x="609960" y="20781"/>
                </a:lnTo>
                <a:close/>
              </a:path>
              <a:path w="1398270" h="149859">
                <a:moveTo>
                  <a:pt x="609960" y="2020"/>
                </a:moveTo>
                <a:lnTo>
                  <a:pt x="592065" y="2020"/>
                </a:lnTo>
                <a:lnTo>
                  <a:pt x="555119" y="26554"/>
                </a:lnTo>
                <a:lnTo>
                  <a:pt x="555119" y="44738"/>
                </a:lnTo>
                <a:lnTo>
                  <a:pt x="591199" y="20781"/>
                </a:lnTo>
                <a:lnTo>
                  <a:pt x="609960" y="20781"/>
                </a:lnTo>
                <a:lnTo>
                  <a:pt x="609960" y="2020"/>
                </a:lnTo>
                <a:close/>
              </a:path>
              <a:path w="1398270" h="149859">
                <a:moveTo>
                  <a:pt x="734521" y="15586"/>
                </a:moveTo>
                <a:lnTo>
                  <a:pt x="703406" y="15586"/>
                </a:lnTo>
                <a:lnTo>
                  <a:pt x="708217" y="16620"/>
                </a:lnTo>
                <a:lnTo>
                  <a:pt x="716780" y="20757"/>
                </a:lnTo>
                <a:lnTo>
                  <a:pt x="720147" y="23692"/>
                </a:lnTo>
                <a:lnTo>
                  <a:pt x="722601" y="27492"/>
                </a:lnTo>
                <a:lnTo>
                  <a:pt x="725102" y="31293"/>
                </a:lnTo>
                <a:lnTo>
                  <a:pt x="726353" y="35790"/>
                </a:lnTo>
                <a:lnTo>
                  <a:pt x="726353" y="45508"/>
                </a:lnTo>
                <a:lnTo>
                  <a:pt x="652462" y="136813"/>
                </a:lnTo>
                <a:lnTo>
                  <a:pt x="652462" y="149802"/>
                </a:lnTo>
                <a:lnTo>
                  <a:pt x="745692" y="149802"/>
                </a:lnTo>
                <a:lnTo>
                  <a:pt x="745692" y="133927"/>
                </a:lnTo>
                <a:lnTo>
                  <a:pt x="676996" y="133927"/>
                </a:lnTo>
                <a:lnTo>
                  <a:pt x="676996" y="132772"/>
                </a:lnTo>
                <a:lnTo>
                  <a:pt x="710189" y="97270"/>
                </a:lnTo>
                <a:lnTo>
                  <a:pt x="734844" y="67829"/>
                </a:lnTo>
                <a:lnTo>
                  <a:pt x="740135" y="56933"/>
                </a:lnTo>
                <a:lnTo>
                  <a:pt x="742108" y="51738"/>
                </a:lnTo>
                <a:lnTo>
                  <a:pt x="743094" y="46422"/>
                </a:lnTo>
                <a:lnTo>
                  <a:pt x="743001" y="33048"/>
                </a:lnTo>
                <a:lnTo>
                  <a:pt x="741194" y="26482"/>
                </a:lnTo>
                <a:lnTo>
                  <a:pt x="734521" y="15586"/>
                </a:lnTo>
                <a:close/>
              </a:path>
              <a:path w="1398270" h="149859">
                <a:moveTo>
                  <a:pt x="707303" y="0"/>
                </a:moveTo>
                <a:lnTo>
                  <a:pt x="690033" y="0"/>
                </a:lnTo>
                <a:lnTo>
                  <a:pt x="682264" y="1828"/>
                </a:lnTo>
                <a:lnTo>
                  <a:pt x="668457" y="9140"/>
                </a:lnTo>
                <a:lnTo>
                  <a:pt x="663021" y="14239"/>
                </a:lnTo>
                <a:lnTo>
                  <a:pt x="655036" y="27324"/>
                </a:lnTo>
                <a:lnTo>
                  <a:pt x="653039" y="34925"/>
                </a:lnTo>
                <a:lnTo>
                  <a:pt x="653039" y="43584"/>
                </a:lnTo>
                <a:lnTo>
                  <a:pt x="670069" y="43584"/>
                </a:lnTo>
                <a:lnTo>
                  <a:pt x="670069" y="37955"/>
                </a:lnTo>
                <a:lnTo>
                  <a:pt x="671199" y="33048"/>
                </a:lnTo>
                <a:lnTo>
                  <a:pt x="692390" y="15586"/>
                </a:lnTo>
                <a:lnTo>
                  <a:pt x="734521" y="15586"/>
                </a:lnTo>
                <a:lnTo>
                  <a:pt x="733593" y="14071"/>
                </a:lnTo>
                <a:lnTo>
                  <a:pt x="728349" y="9140"/>
                </a:lnTo>
                <a:lnTo>
                  <a:pt x="714976" y="1828"/>
                </a:lnTo>
                <a:lnTo>
                  <a:pt x="707303" y="0"/>
                </a:lnTo>
                <a:close/>
              </a:path>
              <a:path w="1398270" h="149859">
                <a:moveTo>
                  <a:pt x="827448" y="20781"/>
                </a:moveTo>
                <a:lnTo>
                  <a:pt x="809552" y="20781"/>
                </a:lnTo>
                <a:lnTo>
                  <a:pt x="809552" y="149802"/>
                </a:lnTo>
                <a:lnTo>
                  <a:pt x="827448" y="149802"/>
                </a:lnTo>
                <a:lnTo>
                  <a:pt x="827448" y="20781"/>
                </a:lnTo>
                <a:close/>
              </a:path>
              <a:path w="1398270" h="149859">
                <a:moveTo>
                  <a:pt x="827448" y="2020"/>
                </a:moveTo>
                <a:lnTo>
                  <a:pt x="809552" y="2020"/>
                </a:lnTo>
                <a:lnTo>
                  <a:pt x="772607" y="26554"/>
                </a:lnTo>
                <a:lnTo>
                  <a:pt x="772607" y="44738"/>
                </a:lnTo>
                <a:lnTo>
                  <a:pt x="808686" y="20781"/>
                </a:lnTo>
                <a:lnTo>
                  <a:pt x="827448" y="20781"/>
                </a:lnTo>
                <a:lnTo>
                  <a:pt x="827448" y="2020"/>
                </a:lnTo>
                <a:close/>
              </a:path>
              <a:path w="1398270" h="149859">
                <a:moveTo>
                  <a:pt x="952008" y="15586"/>
                </a:moveTo>
                <a:lnTo>
                  <a:pt x="920894" y="15586"/>
                </a:lnTo>
                <a:lnTo>
                  <a:pt x="925704" y="16620"/>
                </a:lnTo>
                <a:lnTo>
                  <a:pt x="934267" y="20757"/>
                </a:lnTo>
                <a:lnTo>
                  <a:pt x="937635" y="23692"/>
                </a:lnTo>
                <a:lnTo>
                  <a:pt x="940088" y="27492"/>
                </a:lnTo>
                <a:lnTo>
                  <a:pt x="942590" y="31293"/>
                </a:lnTo>
                <a:lnTo>
                  <a:pt x="943840" y="35790"/>
                </a:lnTo>
                <a:lnTo>
                  <a:pt x="943840" y="45508"/>
                </a:lnTo>
                <a:lnTo>
                  <a:pt x="869949" y="136813"/>
                </a:lnTo>
                <a:lnTo>
                  <a:pt x="869949" y="149802"/>
                </a:lnTo>
                <a:lnTo>
                  <a:pt x="963179" y="149802"/>
                </a:lnTo>
                <a:lnTo>
                  <a:pt x="963179" y="133927"/>
                </a:lnTo>
                <a:lnTo>
                  <a:pt x="894484" y="133927"/>
                </a:lnTo>
                <a:lnTo>
                  <a:pt x="894484" y="132772"/>
                </a:lnTo>
                <a:lnTo>
                  <a:pt x="927677" y="97270"/>
                </a:lnTo>
                <a:lnTo>
                  <a:pt x="952331" y="67829"/>
                </a:lnTo>
                <a:lnTo>
                  <a:pt x="957623" y="56933"/>
                </a:lnTo>
                <a:lnTo>
                  <a:pt x="959595" y="51738"/>
                </a:lnTo>
                <a:lnTo>
                  <a:pt x="960581" y="46422"/>
                </a:lnTo>
                <a:lnTo>
                  <a:pt x="960489" y="33048"/>
                </a:lnTo>
                <a:lnTo>
                  <a:pt x="958681" y="26482"/>
                </a:lnTo>
                <a:lnTo>
                  <a:pt x="952008" y="15586"/>
                </a:lnTo>
                <a:close/>
              </a:path>
              <a:path w="1398270" h="149859">
                <a:moveTo>
                  <a:pt x="924790" y="0"/>
                </a:moveTo>
                <a:lnTo>
                  <a:pt x="907520" y="0"/>
                </a:lnTo>
                <a:lnTo>
                  <a:pt x="899751" y="1828"/>
                </a:lnTo>
                <a:lnTo>
                  <a:pt x="885945" y="9140"/>
                </a:lnTo>
                <a:lnTo>
                  <a:pt x="880509" y="14239"/>
                </a:lnTo>
                <a:lnTo>
                  <a:pt x="872523" y="27324"/>
                </a:lnTo>
                <a:lnTo>
                  <a:pt x="870527" y="34925"/>
                </a:lnTo>
                <a:lnTo>
                  <a:pt x="870527" y="43584"/>
                </a:lnTo>
                <a:lnTo>
                  <a:pt x="887556" y="43584"/>
                </a:lnTo>
                <a:lnTo>
                  <a:pt x="887556" y="37955"/>
                </a:lnTo>
                <a:lnTo>
                  <a:pt x="888687" y="33048"/>
                </a:lnTo>
                <a:lnTo>
                  <a:pt x="909878" y="15586"/>
                </a:lnTo>
                <a:lnTo>
                  <a:pt x="952008" y="15586"/>
                </a:lnTo>
                <a:lnTo>
                  <a:pt x="951080" y="14071"/>
                </a:lnTo>
                <a:lnTo>
                  <a:pt x="945837" y="9140"/>
                </a:lnTo>
                <a:lnTo>
                  <a:pt x="932463" y="1828"/>
                </a:lnTo>
                <a:lnTo>
                  <a:pt x="924790" y="0"/>
                </a:lnTo>
                <a:close/>
              </a:path>
              <a:path w="1398270" h="149859">
                <a:moveTo>
                  <a:pt x="1044935" y="20781"/>
                </a:moveTo>
                <a:lnTo>
                  <a:pt x="1027040" y="20781"/>
                </a:lnTo>
                <a:lnTo>
                  <a:pt x="1027040" y="149802"/>
                </a:lnTo>
                <a:lnTo>
                  <a:pt x="1044935" y="149802"/>
                </a:lnTo>
                <a:lnTo>
                  <a:pt x="1044935" y="20781"/>
                </a:lnTo>
                <a:close/>
              </a:path>
              <a:path w="1398270" h="149859">
                <a:moveTo>
                  <a:pt x="1044935" y="2020"/>
                </a:moveTo>
                <a:lnTo>
                  <a:pt x="1027040" y="2020"/>
                </a:lnTo>
                <a:lnTo>
                  <a:pt x="990094" y="26554"/>
                </a:lnTo>
                <a:lnTo>
                  <a:pt x="990094" y="44738"/>
                </a:lnTo>
                <a:lnTo>
                  <a:pt x="1026174" y="20781"/>
                </a:lnTo>
                <a:lnTo>
                  <a:pt x="1044935" y="20781"/>
                </a:lnTo>
                <a:lnTo>
                  <a:pt x="1044935" y="2020"/>
                </a:lnTo>
                <a:close/>
              </a:path>
              <a:path w="1398270" h="149859">
                <a:moveTo>
                  <a:pt x="1169496" y="15586"/>
                </a:moveTo>
                <a:lnTo>
                  <a:pt x="1138381" y="15586"/>
                </a:lnTo>
                <a:lnTo>
                  <a:pt x="1143192" y="16620"/>
                </a:lnTo>
                <a:lnTo>
                  <a:pt x="1151755" y="20757"/>
                </a:lnTo>
                <a:lnTo>
                  <a:pt x="1155122" y="23692"/>
                </a:lnTo>
                <a:lnTo>
                  <a:pt x="1157576" y="27492"/>
                </a:lnTo>
                <a:lnTo>
                  <a:pt x="1160077" y="31293"/>
                </a:lnTo>
                <a:lnTo>
                  <a:pt x="1161328" y="35790"/>
                </a:lnTo>
                <a:lnTo>
                  <a:pt x="1161328" y="45508"/>
                </a:lnTo>
                <a:lnTo>
                  <a:pt x="1087437" y="136813"/>
                </a:lnTo>
                <a:lnTo>
                  <a:pt x="1087437" y="149802"/>
                </a:lnTo>
                <a:lnTo>
                  <a:pt x="1180667" y="149802"/>
                </a:lnTo>
                <a:lnTo>
                  <a:pt x="1180667" y="133927"/>
                </a:lnTo>
                <a:lnTo>
                  <a:pt x="1111971" y="133927"/>
                </a:lnTo>
                <a:lnTo>
                  <a:pt x="1111971" y="132772"/>
                </a:lnTo>
                <a:lnTo>
                  <a:pt x="1145164" y="97270"/>
                </a:lnTo>
                <a:lnTo>
                  <a:pt x="1169819" y="67829"/>
                </a:lnTo>
                <a:lnTo>
                  <a:pt x="1175110" y="56933"/>
                </a:lnTo>
                <a:lnTo>
                  <a:pt x="1177083" y="51738"/>
                </a:lnTo>
                <a:lnTo>
                  <a:pt x="1178069" y="46422"/>
                </a:lnTo>
                <a:lnTo>
                  <a:pt x="1177976" y="33048"/>
                </a:lnTo>
                <a:lnTo>
                  <a:pt x="1176169" y="26482"/>
                </a:lnTo>
                <a:lnTo>
                  <a:pt x="1169496" y="15586"/>
                </a:lnTo>
                <a:close/>
              </a:path>
              <a:path w="1398270" h="149859">
                <a:moveTo>
                  <a:pt x="1142278" y="0"/>
                </a:moveTo>
                <a:lnTo>
                  <a:pt x="1125008" y="0"/>
                </a:lnTo>
                <a:lnTo>
                  <a:pt x="1117239" y="1828"/>
                </a:lnTo>
                <a:lnTo>
                  <a:pt x="1103432" y="9140"/>
                </a:lnTo>
                <a:lnTo>
                  <a:pt x="1097996" y="14239"/>
                </a:lnTo>
                <a:lnTo>
                  <a:pt x="1090011" y="27324"/>
                </a:lnTo>
                <a:lnTo>
                  <a:pt x="1088014" y="34925"/>
                </a:lnTo>
                <a:lnTo>
                  <a:pt x="1088014" y="43584"/>
                </a:lnTo>
                <a:lnTo>
                  <a:pt x="1105044" y="43584"/>
                </a:lnTo>
                <a:lnTo>
                  <a:pt x="1105044" y="37955"/>
                </a:lnTo>
                <a:lnTo>
                  <a:pt x="1106174" y="33048"/>
                </a:lnTo>
                <a:lnTo>
                  <a:pt x="1127365" y="15586"/>
                </a:lnTo>
                <a:lnTo>
                  <a:pt x="1169496" y="15586"/>
                </a:lnTo>
                <a:lnTo>
                  <a:pt x="1168568" y="14071"/>
                </a:lnTo>
                <a:lnTo>
                  <a:pt x="1163324" y="9140"/>
                </a:lnTo>
                <a:lnTo>
                  <a:pt x="1149951" y="1828"/>
                </a:lnTo>
                <a:lnTo>
                  <a:pt x="1142278" y="0"/>
                </a:lnTo>
                <a:close/>
              </a:path>
              <a:path w="1398270" h="149859">
                <a:moveTo>
                  <a:pt x="1262423" y="20781"/>
                </a:moveTo>
                <a:lnTo>
                  <a:pt x="1244527" y="20781"/>
                </a:lnTo>
                <a:lnTo>
                  <a:pt x="1244527" y="149802"/>
                </a:lnTo>
                <a:lnTo>
                  <a:pt x="1262423" y="149802"/>
                </a:lnTo>
                <a:lnTo>
                  <a:pt x="1262423" y="20781"/>
                </a:lnTo>
                <a:close/>
              </a:path>
              <a:path w="1398270" h="149859">
                <a:moveTo>
                  <a:pt x="1262423" y="2020"/>
                </a:moveTo>
                <a:lnTo>
                  <a:pt x="1244527" y="2020"/>
                </a:lnTo>
                <a:lnTo>
                  <a:pt x="1207582" y="26554"/>
                </a:lnTo>
                <a:lnTo>
                  <a:pt x="1207582" y="44738"/>
                </a:lnTo>
                <a:lnTo>
                  <a:pt x="1243661" y="20781"/>
                </a:lnTo>
                <a:lnTo>
                  <a:pt x="1262423" y="20781"/>
                </a:lnTo>
                <a:lnTo>
                  <a:pt x="1262423" y="2020"/>
                </a:lnTo>
                <a:close/>
              </a:path>
              <a:path w="1398270" h="149859">
                <a:moveTo>
                  <a:pt x="1386983" y="15586"/>
                </a:moveTo>
                <a:lnTo>
                  <a:pt x="1355869" y="15586"/>
                </a:lnTo>
                <a:lnTo>
                  <a:pt x="1360679" y="16620"/>
                </a:lnTo>
                <a:lnTo>
                  <a:pt x="1369242" y="20757"/>
                </a:lnTo>
                <a:lnTo>
                  <a:pt x="1372610" y="23692"/>
                </a:lnTo>
                <a:lnTo>
                  <a:pt x="1375063" y="27492"/>
                </a:lnTo>
                <a:lnTo>
                  <a:pt x="1377565" y="31293"/>
                </a:lnTo>
                <a:lnTo>
                  <a:pt x="1378815" y="35790"/>
                </a:lnTo>
                <a:lnTo>
                  <a:pt x="1378815" y="45508"/>
                </a:lnTo>
                <a:lnTo>
                  <a:pt x="1304924" y="136813"/>
                </a:lnTo>
                <a:lnTo>
                  <a:pt x="1304924" y="149802"/>
                </a:lnTo>
                <a:lnTo>
                  <a:pt x="1398154" y="149802"/>
                </a:lnTo>
                <a:lnTo>
                  <a:pt x="1398154" y="133927"/>
                </a:lnTo>
                <a:lnTo>
                  <a:pt x="1329459" y="133927"/>
                </a:lnTo>
                <a:lnTo>
                  <a:pt x="1329459" y="132772"/>
                </a:lnTo>
                <a:lnTo>
                  <a:pt x="1362652" y="97270"/>
                </a:lnTo>
                <a:lnTo>
                  <a:pt x="1387306" y="67829"/>
                </a:lnTo>
                <a:lnTo>
                  <a:pt x="1392598" y="56933"/>
                </a:lnTo>
                <a:lnTo>
                  <a:pt x="1394570" y="51738"/>
                </a:lnTo>
                <a:lnTo>
                  <a:pt x="1395556" y="46422"/>
                </a:lnTo>
                <a:lnTo>
                  <a:pt x="1395464" y="33048"/>
                </a:lnTo>
                <a:lnTo>
                  <a:pt x="1393656" y="26482"/>
                </a:lnTo>
                <a:lnTo>
                  <a:pt x="1386983" y="15586"/>
                </a:lnTo>
                <a:close/>
              </a:path>
              <a:path w="1398270" h="149859">
                <a:moveTo>
                  <a:pt x="1359765" y="0"/>
                </a:moveTo>
                <a:lnTo>
                  <a:pt x="1342495" y="0"/>
                </a:lnTo>
                <a:lnTo>
                  <a:pt x="1334726" y="1828"/>
                </a:lnTo>
                <a:lnTo>
                  <a:pt x="1320920" y="9140"/>
                </a:lnTo>
                <a:lnTo>
                  <a:pt x="1315484" y="14239"/>
                </a:lnTo>
                <a:lnTo>
                  <a:pt x="1307498" y="27324"/>
                </a:lnTo>
                <a:lnTo>
                  <a:pt x="1305502" y="34925"/>
                </a:lnTo>
                <a:lnTo>
                  <a:pt x="1305502" y="43584"/>
                </a:lnTo>
                <a:lnTo>
                  <a:pt x="1322531" y="43584"/>
                </a:lnTo>
                <a:lnTo>
                  <a:pt x="1322531" y="37955"/>
                </a:lnTo>
                <a:lnTo>
                  <a:pt x="1323662" y="33048"/>
                </a:lnTo>
                <a:lnTo>
                  <a:pt x="1344853" y="15586"/>
                </a:lnTo>
                <a:lnTo>
                  <a:pt x="1386983" y="15586"/>
                </a:lnTo>
                <a:lnTo>
                  <a:pt x="1386055" y="14071"/>
                </a:lnTo>
                <a:lnTo>
                  <a:pt x="1380812" y="9140"/>
                </a:lnTo>
                <a:lnTo>
                  <a:pt x="1367438" y="1828"/>
                </a:lnTo>
                <a:lnTo>
                  <a:pt x="1359765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5731191" y="7261656"/>
            <a:ext cx="720725" cy="184150"/>
          </a:xfrm>
          <a:custGeom>
            <a:avLst/>
            <a:gdLst/>
            <a:ahLst/>
            <a:cxnLst/>
            <a:rect l="l" t="t" r="r" b="b"/>
            <a:pathLst>
              <a:path w="720725" h="184150">
                <a:moveTo>
                  <a:pt x="16052" y="17271"/>
                </a:moveTo>
                <a:lnTo>
                  <a:pt x="0" y="17271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1"/>
                </a:lnTo>
                <a:lnTo>
                  <a:pt x="16052" y="123951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1"/>
                </a:lnTo>
                <a:close/>
              </a:path>
              <a:path w="720725" h="184150">
                <a:moveTo>
                  <a:pt x="70103" y="75793"/>
                </a:moveTo>
                <a:lnTo>
                  <a:pt x="54457" y="75793"/>
                </a:lnTo>
                <a:lnTo>
                  <a:pt x="54457" y="123951"/>
                </a:lnTo>
                <a:lnTo>
                  <a:pt x="70103" y="123951"/>
                </a:lnTo>
                <a:lnTo>
                  <a:pt x="70103" y="75793"/>
                </a:lnTo>
                <a:close/>
              </a:path>
              <a:path w="720725" h="184150">
                <a:moveTo>
                  <a:pt x="70103" y="17271"/>
                </a:moveTo>
                <a:lnTo>
                  <a:pt x="54457" y="17271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1"/>
                </a:lnTo>
                <a:close/>
              </a:path>
              <a:path w="720725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20725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20725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20725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20725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20725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1"/>
                </a:lnTo>
                <a:lnTo>
                  <a:pt x="254796" y="98551"/>
                </a:lnTo>
                <a:lnTo>
                  <a:pt x="254796" y="91236"/>
                </a:lnTo>
                <a:close/>
              </a:path>
              <a:path w="720725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1"/>
                </a:lnTo>
                <a:lnTo>
                  <a:pt x="271459" y="98551"/>
                </a:lnTo>
                <a:lnTo>
                  <a:pt x="271459" y="64211"/>
                </a:lnTo>
                <a:close/>
              </a:path>
              <a:path w="720725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1"/>
                </a:lnTo>
                <a:lnTo>
                  <a:pt x="346236" y="98551"/>
                </a:lnTo>
                <a:lnTo>
                  <a:pt x="346236" y="91236"/>
                </a:lnTo>
                <a:close/>
              </a:path>
              <a:path w="720725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20725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20725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20725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20725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20725" h="184150">
                <a:moveTo>
                  <a:pt x="445179" y="18084"/>
                </a:moveTo>
                <a:lnTo>
                  <a:pt x="440912" y="18084"/>
                </a:lnTo>
                <a:lnTo>
                  <a:pt x="440912" y="25806"/>
                </a:lnTo>
                <a:lnTo>
                  <a:pt x="435486" y="43160"/>
                </a:lnTo>
                <a:lnTo>
                  <a:pt x="421125" y="58115"/>
                </a:lnTo>
                <a:lnTo>
                  <a:pt x="400707" y="69411"/>
                </a:lnTo>
                <a:lnTo>
                  <a:pt x="377107" y="75793"/>
                </a:lnTo>
                <a:lnTo>
                  <a:pt x="383609" y="89204"/>
                </a:lnTo>
                <a:lnTo>
                  <a:pt x="410451" y="81270"/>
                </a:lnTo>
                <a:lnTo>
                  <a:pt x="433444" y="67487"/>
                </a:lnTo>
                <a:lnTo>
                  <a:pt x="449503" y="48714"/>
                </a:lnTo>
                <a:lnTo>
                  <a:pt x="450348" y="45508"/>
                </a:lnTo>
                <a:lnTo>
                  <a:pt x="445179" y="25806"/>
                </a:lnTo>
                <a:lnTo>
                  <a:pt x="445179" y="18084"/>
                </a:lnTo>
                <a:close/>
              </a:path>
              <a:path w="720725" h="184150">
                <a:moveTo>
                  <a:pt x="459606" y="18084"/>
                </a:moveTo>
                <a:lnTo>
                  <a:pt x="455542" y="18084"/>
                </a:lnTo>
                <a:lnTo>
                  <a:pt x="455542" y="25806"/>
                </a:lnTo>
                <a:lnTo>
                  <a:pt x="450348" y="45508"/>
                </a:lnTo>
                <a:lnTo>
                  <a:pt x="451189" y="48714"/>
                </a:lnTo>
                <a:lnTo>
                  <a:pt x="467201" y="67487"/>
                </a:lnTo>
                <a:lnTo>
                  <a:pt x="490185" y="81270"/>
                </a:lnTo>
                <a:lnTo>
                  <a:pt x="517112" y="89204"/>
                </a:lnTo>
                <a:lnTo>
                  <a:pt x="523411" y="75793"/>
                </a:lnTo>
                <a:lnTo>
                  <a:pt x="499897" y="69411"/>
                </a:lnTo>
                <a:lnTo>
                  <a:pt x="479469" y="58115"/>
                </a:lnTo>
                <a:lnTo>
                  <a:pt x="465061" y="43160"/>
                </a:lnTo>
                <a:lnTo>
                  <a:pt x="459606" y="25806"/>
                </a:lnTo>
                <a:lnTo>
                  <a:pt x="459606" y="18084"/>
                </a:lnTo>
                <a:close/>
              </a:path>
              <a:path w="720725" h="184150">
                <a:moveTo>
                  <a:pt x="455542" y="18084"/>
                </a:moveTo>
                <a:lnTo>
                  <a:pt x="445179" y="18084"/>
                </a:lnTo>
                <a:lnTo>
                  <a:pt x="445179" y="25806"/>
                </a:lnTo>
                <a:lnTo>
                  <a:pt x="450348" y="45508"/>
                </a:lnTo>
                <a:lnTo>
                  <a:pt x="455542" y="25806"/>
                </a:lnTo>
                <a:lnTo>
                  <a:pt x="455542" y="18084"/>
                </a:lnTo>
                <a:close/>
              </a:path>
              <a:path w="720725" h="184150">
                <a:moveTo>
                  <a:pt x="517315" y="11379"/>
                </a:moveTo>
                <a:lnTo>
                  <a:pt x="382797" y="11379"/>
                </a:lnTo>
                <a:lnTo>
                  <a:pt x="382797" y="24993"/>
                </a:lnTo>
                <a:lnTo>
                  <a:pt x="440912" y="24993"/>
                </a:lnTo>
                <a:lnTo>
                  <a:pt x="440912" y="18084"/>
                </a:lnTo>
                <a:lnTo>
                  <a:pt x="517315" y="18084"/>
                </a:lnTo>
                <a:lnTo>
                  <a:pt x="517315" y="11379"/>
                </a:lnTo>
                <a:close/>
              </a:path>
              <a:path w="720725" h="184150">
                <a:moveTo>
                  <a:pt x="517315" y="18084"/>
                </a:moveTo>
                <a:lnTo>
                  <a:pt x="459606" y="18084"/>
                </a:lnTo>
                <a:lnTo>
                  <a:pt x="459606" y="24993"/>
                </a:lnTo>
                <a:lnTo>
                  <a:pt x="517315" y="24993"/>
                </a:lnTo>
                <a:lnTo>
                  <a:pt x="517315" y="18084"/>
                </a:lnTo>
                <a:close/>
              </a:path>
              <a:path w="720725" h="184150">
                <a:moveTo>
                  <a:pt x="458184" y="113588"/>
                </a:moveTo>
                <a:lnTo>
                  <a:pt x="441521" y="113588"/>
                </a:lnTo>
                <a:lnTo>
                  <a:pt x="441521" y="183692"/>
                </a:lnTo>
                <a:lnTo>
                  <a:pt x="458184" y="183692"/>
                </a:lnTo>
                <a:lnTo>
                  <a:pt x="458184" y="113588"/>
                </a:lnTo>
                <a:close/>
              </a:path>
              <a:path w="720725" h="184150">
                <a:moveTo>
                  <a:pt x="533368" y="104648"/>
                </a:moveTo>
                <a:lnTo>
                  <a:pt x="367353" y="104648"/>
                </a:lnTo>
                <a:lnTo>
                  <a:pt x="367353" y="118465"/>
                </a:lnTo>
                <a:lnTo>
                  <a:pt x="441521" y="118465"/>
                </a:lnTo>
                <a:lnTo>
                  <a:pt x="441521" y="113588"/>
                </a:lnTo>
                <a:lnTo>
                  <a:pt x="533368" y="113588"/>
                </a:lnTo>
                <a:lnTo>
                  <a:pt x="533368" y="104648"/>
                </a:lnTo>
                <a:close/>
              </a:path>
              <a:path w="720725" h="184150">
                <a:moveTo>
                  <a:pt x="533368" y="113588"/>
                </a:moveTo>
                <a:lnTo>
                  <a:pt x="458184" y="113588"/>
                </a:lnTo>
                <a:lnTo>
                  <a:pt x="458184" y="118465"/>
                </a:lnTo>
                <a:lnTo>
                  <a:pt x="533368" y="118465"/>
                </a:lnTo>
                <a:lnTo>
                  <a:pt x="533368" y="113588"/>
                </a:lnTo>
                <a:close/>
              </a:path>
              <a:path w="720725" h="184150">
                <a:moveTo>
                  <a:pt x="628246" y="145897"/>
                </a:moveTo>
                <a:lnTo>
                  <a:pt x="554281" y="145897"/>
                </a:lnTo>
                <a:lnTo>
                  <a:pt x="554281" y="159918"/>
                </a:lnTo>
                <a:lnTo>
                  <a:pt x="720702" y="159918"/>
                </a:lnTo>
                <a:lnTo>
                  <a:pt x="720702" y="150571"/>
                </a:lnTo>
                <a:lnTo>
                  <a:pt x="628246" y="150571"/>
                </a:lnTo>
                <a:lnTo>
                  <a:pt x="628246" y="145897"/>
                </a:lnTo>
                <a:close/>
              </a:path>
              <a:path w="720725" h="184150">
                <a:moveTo>
                  <a:pt x="644909" y="101396"/>
                </a:moveTo>
                <a:lnTo>
                  <a:pt x="628246" y="101396"/>
                </a:lnTo>
                <a:lnTo>
                  <a:pt x="628246" y="150571"/>
                </a:lnTo>
                <a:lnTo>
                  <a:pt x="644909" y="150571"/>
                </a:lnTo>
                <a:lnTo>
                  <a:pt x="644909" y="101396"/>
                </a:lnTo>
                <a:close/>
              </a:path>
              <a:path w="720725" h="184150">
                <a:moveTo>
                  <a:pt x="720702" y="145897"/>
                </a:moveTo>
                <a:lnTo>
                  <a:pt x="644909" y="145897"/>
                </a:lnTo>
                <a:lnTo>
                  <a:pt x="644909" y="150571"/>
                </a:lnTo>
                <a:lnTo>
                  <a:pt x="720702" y="150571"/>
                </a:lnTo>
                <a:lnTo>
                  <a:pt x="720702" y="145897"/>
                </a:lnTo>
                <a:close/>
              </a:path>
              <a:path w="720725" h="184150">
                <a:moveTo>
                  <a:pt x="630888" y="12191"/>
                </a:moveTo>
                <a:lnTo>
                  <a:pt x="627840" y="12191"/>
                </a:lnTo>
                <a:lnTo>
                  <a:pt x="627840" y="26415"/>
                </a:lnTo>
                <a:lnTo>
                  <a:pt x="621906" y="48234"/>
                </a:lnTo>
                <a:lnTo>
                  <a:pt x="606428" y="67157"/>
                </a:lnTo>
                <a:lnTo>
                  <a:pt x="584892" y="81508"/>
                </a:lnTo>
                <a:lnTo>
                  <a:pt x="560784" y="89611"/>
                </a:lnTo>
                <a:lnTo>
                  <a:pt x="567896" y="103632"/>
                </a:lnTo>
                <a:lnTo>
                  <a:pt x="595150" y="93824"/>
                </a:lnTo>
                <a:lnTo>
                  <a:pt x="619051" y="76835"/>
                </a:lnTo>
                <a:lnTo>
                  <a:pt x="636019" y="53940"/>
                </a:lnTo>
                <a:lnTo>
                  <a:pt x="636679" y="51122"/>
                </a:lnTo>
                <a:lnTo>
                  <a:pt x="630888" y="26415"/>
                </a:lnTo>
                <a:lnTo>
                  <a:pt x="630888" y="12191"/>
                </a:lnTo>
                <a:close/>
              </a:path>
              <a:path w="720725" h="184150">
                <a:moveTo>
                  <a:pt x="645518" y="12191"/>
                </a:moveTo>
                <a:lnTo>
                  <a:pt x="642470" y="12191"/>
                </a:lnTo>
                <a:lnTo>
                  <a:pt x="642470" y="26415"/>
                </a:lnTo>
                <a:lnTo>
                  <a:pt x="636679" y="51122"/>
                </a:lnTo>
                <a:lnTo>
                  <a:pt x="637339" y="53940"/>
                </a:lnTo>
                <a:lnTo>
                  <a:pt x="654307" y="76835"/>
                </a:lnTo>
                <a:lnTo>
                  <a:pt x="678208" y="93824"/>
                </a:lnTo>
                <a:lnTo>
                  <a:pt x="705462" y="103632"/>
                </a:lnTo>
                <a:lnTo>
                  <a:pt x="712777" y="89611"/>
                </a:lnTo>
                <a:lnTo>
                  <a:pt x="688638" y="81537"/>
                </a:lnTo>
                <a:lnTo>
                  <a:pt x="667032" y="67233"/>
                </a:lnTo>
                <a:lnTo>
                  <a:pt x="651484" y="48320"/>
                </a:lnTo>
                <a:lnTo>
                  <a:pt x="645518" y="26415"/>
                </a:lnTo>
                <a:lnTo>
                  <a:pt x="645518" y="12191"/>
                </a:lnTo>
                <a:close/>
              </a:path>
              <a:path w="720725" h="184150">
                <a:moveTo>
                  <a:pt x="642470" y="12191"/>
                </a:moveTo>
                <a:lnTo>
                  <a:pt x="630888" y="12191"/>
                </a:lnTo>
                <a:lnTo>
                  <a:pt x="630888" y="26415"/>
                </a:lnTo>
                <a:lnTo>
                  <a:pt x="636679" y="51122"/>
                </a:lnTo>
                <a:lnTo>
                  <a:pt x="642470" y="26415"/>
                </a:lnTo>
                <a:lnTo>
                  <a:pt x="642470" y="12191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5731191" y="7553756"/>
            <a:ext cx="710565" cy="184150"/>
          </a:xfrm>
          <a:custGeom>
            <a:avLst/>
            <a:gdLst/>
            <a:ahLst/>
            <a:cxnLst/>
            <a:rect l="l" t="t" r="r" b="b"/>
            <a:pathLst>
              <a:path w="710564" h="184150">
                <a:moveTo>
                  <a:pt x="16052" y="17271"/>
                </a:moveTo>
                <a:lnTo>
                  <a:pt x="0" y="17271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1"/>
                </a:lnTo>
                <a:lnTo>
                  <a:pt x="16052" y="123951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1"/>
                </a:lnTo>
                <a:close/>
              </a:path>
              <a:path w="710564" h="184150">
                <a:moveTo>
                  <a:pt x="70103" y="75793"/>
                </a:moveTo>
                <a:lnTo>
                  <a:pt x="54457" y="75793"/>
                </a:lnTo>
                <a:lnTo>
                  <a:pt x="54457" y="123951"/>
                </a:lnTo>
                <a:lnTo>
                  <a:pt x="70103" y="123951"/>
                </a:lnTo>
                <a:lnTo>
                  <a:pt x="70103" y="75793"/>
                </a:lnTo>
                <a:close/>
              </a:path>
              <a:path w="710564" h="184150">
                <a:moveTo>
                  <a:pt x="70103" y="17271"/>
                </a:moveTo>
                <a:lnTo>
                  <a:pt x="54457" y="17271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1"/>
                </a:lnTo>
                <a:close/>
              </a:path>
              <a:path w="710564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10564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10564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10564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10564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10564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1"/>
                </a:lnTo>
                <a:lnTo>
                  <a:pt x="254796" y="98551"/>
                </a:lnTo>
                <a:lnTo>
                  <a:pt x="254796" y="91236"/>
                </a:lnTo>
                <a:close/>
              </a:path>
              <a:path w="710564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1"/>
                </a:lnTo>
                <a:lnTo>
                  <a:pt x="271459" y="98551"/>
                </a:lnTo>
                <a:lnTo>
                  <a:pt x="271459" y="64211"/>
                </a:lnTo>
                <a:close/>
              </a:path>
              <a:path w="710564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1"/>
                </a:lnTo>
                <a:lnTo>
                  <a:pt x="346236" y="98551"/>
                </a:lnTo>
                <a:lnTo>
                  <a:pt x="346236" y="91236"/>
                </a:lnTo>
                <a:close/>
              </a:path>
              <a:path w="710564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10564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10564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10564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10564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10564" h="184150">
                <a:moveTo>
                  <a:pt x="414902" y="9550"/>
                </a:moveTo>
                <a:lnTo>
                  <a:pt x="411854" y="9550"/>
                </a:lnTo>
                <a:lnTo>
                  <a:pt x="411854" y="28244"/>
                </a:lnTo>
                <a:lnTo>
                  <a:pt x="408628" y="48488"/>
                </a:lnTo>
                <a:lnTo>
                  <a:pt x="399459" y="66446"/>
                </a:lnTo>
                <a:lnTo>
                  <a:pt x="385108" y="81051"/>
                </a:lnTo>
                <a:lnTo>
                  <a:pt x="366337" y="91236"/>
                </a:lnTo>
                <a:lnTo>
                  <a:pt x="375278" y="104851"/>
                </a:lnTo>
                <a:lnTo>
                  <a:pt x="396128" y="92795"/>
                </a:lnTo>
                <a:lnTo>
                  <a:pt x="412083" y="75311"/>
                </a:lnTo>
                <a:lnTo>
                  <a:pt x="420742" y="56751"/>
                </a:lnTo>
                <a:lnTo>
                  <a:pt x="418506" y="52333"/>
                </a:lnTo>
                <a:lnTo>
                  <a:pt x="414902" y="29463"/>
                </a:lnTo>
                <a:lnTo>
                  <a:pt x="414902" y="9550"/>
                </a:lnTo>
                <a:close/>
              </a:path>
              <a:path w="710564" h="184150">
                <a:moveTo>
                  <a:pt x="428720" y="9550"/>
                </a:moveTo>
                <a:lnTo>
                  <a:pt x="425875" y="9550"/>
                </a:lnTo>
                <a:lnTo>
                  <a:pt x="425875" y="28244"/>
                </a:lnTo>
                <a:lnTo>
                  <a:pt x="422284" y="53444"/>
                </a:lnTo>
                <a:lnTo>
                  <a:pt x="420742" y="56751"/>
                </a:lnTo>
                <a:lnTo>
                  <a:pt x="428644" y="72364"/>
                </a:lnTo>
                <a:lnTo>
                  <a:pt x="444306" y="88471"/>
                </a:lnTo>
                <a:lnTo>
                  <a:pt x="464483" y="99567"/>
                </a:lnTo>
                <a:lnTo>
                  <a:pt x="473424" y="86359"/>
                </a:lnTo>
                <a:lnTo>
                  <a:pt x="455294" y="77098"/>
                </a:lnTo>
                <a:lnTo>
                  <a:pt x="441166" y="63779"/>
                </a:lnTo>
                <a:lnTo>
                  <a:pt x="431990" y="47526"/>
                </a:lnTo>
                <a:lnTo>
                  <a:pt x="428720" y="29463"/>
                </a:lnTo>
                <a:lnTo>
                  <a:pt x="428720" y="9550"/>
                </a:lnTo>
                <a:close/>
              </a:path>
              <a:path w="710564" h="184150">
                <a:moveTo>
                  <a:pt x="425875" y="9550"/>
                </a:moveTo>
                <a:lnTo>
                  <a:pt x="414902" y="9550"/>
                </a:lnTo>
                <a:lnTo>
                  <a:pt x="414902" y="29463"/>
                </a:lnTo>
                <a:lnTo>
                  <a:pt x="418506" y="52333"/>
                </a:lnTo>
                <a:lnTo>
                  <a:pt x="420742" y="56751"/>
                </a:lnTo>
                <a:lnTo>
                  <a:pt x="422284" y="53444"/>
                </a:lnTo>
                <a:lnTo>
                  <a:pt x="425875" y="28244"/>
                </a:lnTo>
                <a:lnTo>
                  <a:pt x="425875" y="9550"/>
                </a:lnTo>
                <a:close/>
              </a:path>
              <a:path w="710564" h="184150">
                <a:moveTo>
                  <a:pt x="509797" y="0"/>
                </a:moveTo>
                <a:lnTo>
                  <a:pt x="492931" y="0"/>
                </a:lnTo>
                <a:lnTo>
                  <a:pt x="492931" y="111353"/>
                </a:lnTo>
                <a:lnTo>
                  <a:pt x="509797" y="111353"/>
                </a:lnTo>
                <a:lnTo>
                  <a:pt x="509797" y="61569"/>
                </a:lnTo>
                <a:lnTo>
                  <a:pt x="505123" y="61569"/>
                </a:lnTo>
                <a:lnTo>
                  <a:pt x="505123" y="47345"/>
                </a:lnTo>
                <a:lnTo>
                  <a:pt x="509797" y="47345"/>
                </a:lnTo>
                <a:lnTo>
                  <a:pt x="509797" y="0"/>
                </a:lnTo>
                <a:close/>
              </a:path>
              <a:path w="710564" h="184150">
                <a:moveTo>
                  <a:pt x="509797" y="47345"/>
                </a:moveTo>
                <a:lnTo>
                  <a:pt x="505123" y="47345"/>
                </a:lnTo>
                <a:lnTo>
                  <a:pt x="505123" y="61569"/>
                </a:lnTo>
                <a:lnTo>
                  <a:pt x="509797" y="61569"/>
                </a:lnTo>
                <a:lnTo>
                  <a:pt x="509797" y="47345"/>
                </a:lnTo>
                <a:close/>
              </a:path>
              <a:path w="710564" h="184150">
                <a:moveTo>
                  <a:pt x="537025" y="47345"/>
                </a:moveTo>
                <a:lnTo>
                  <a:pt x="509797" y="47345"/>
                </a:lnTo>
                <a:lnTo>
                  <a:pt x="509797" y="61569"/>
                </a:lnTo>
                <a:lnTo>
                  <a:pt x="537025" y="61569"/>
                </a:lnTo>
                <a:lnTo>
                  <a:pt x="537025" y="47345"/>
                </a:lnTo>
                <a:close/>
              </a:path>
              <a:path w="710564" h="184150">
                <a:moveTo>
                  <a:pt x="451275" y="116433"/>
                </a:moveTo>
                <a:lnTo>
                  <a:pt x="425986" y="118700"/>
                </a:lnTo>
                <a:lnTo>
                  <a:pt x="407003" y="125272"/>
                </a:lnTo>
                <a:lnTo>
                  <a:pt x="395068" y="135807"/>
                </a:lnTo>
                <a:lnTo>
                  <a:pt x="390925" y="149961"/>
                </a:lnTo>
                <a:lnTo>
                  <a:pt x="395068" y="164084"/>
                </a:lnTo>
                <a:lnTo>
                  <a:pt x="407003" y="174548"/>
                </a:lnTo>
                <a:lnTo>
                  <a:pt x="425986" y="181051"/>
                </a:lnTo>
                <a:lnTo>
                  <a:pt x="451275" y="183286"/>
                </a:lnTo>
                <a:lnTo>
                  <a:pt x="476564" y="181051"/>
                </a:lnTo>
                <a:lnTo>
                  <a:pt x="495547" y="174548"/>
                </a:lnTo>
                <a:lnTo>
                  <a:pt x="500646" y="170078"/>
                </a:lnTo>
                <a:lnTo>
                  <a:pt x="451275" y="170078"/>
                </a:lnTo>
                <a:lnTo>
                  <a:pt x="432930" y="168735"/>
                </a:lnTo>
                <a:lnTo>
                  <a:pt x="419119" y="164820"/>
                </a:lnTo>
                <a:lnTo>
                  <a:pt x="410413" y="158505"/>
                </a:lnTo>
                <a:lnTo>
                  <a:pt x="407384" y="149961"/>
                </a:lnTo>
                <a:lnTo>
                  <a:pt x="410413" y="141417"/>
                </a:lnTo>
                <a:lnTo>
                  <a:pt x="419119" y="135102"/>
                </a:lnTo>
                <a:lnTo>
                  <a:pt x="432930" y="131187"/>
                </a:lnTo>
                <a:lnTo>
                  <a:pt x="451275" y="129844"/>
                </a:lnTo>
                <a:lnTo>
                  <a:pt x="500727" y="129844"/>
                </a:lnTo>
                <a:lnTo>
                  <a:pt x="495547" y="125272"/>
                </a:lnTo>
                <a:lnTo>
                  <a:pt x="476564" y="118700"/>
                </a:lnTo>
                <a:lnTo>
                  <a:pt x="451275" y="116433"/>
                </a:lnTo>
                <a:close/>
              </a:path>
              <a:path w="710564" h="184150">
                <a:moveTo>
                  <a:pt x="500727" y="129844"/>
                </a:moveTo>
                <a:lnTo>
                  <a:pt x="451275" y="129844"/>
                </a:lnTo>
                <a:lnTo>
                  <a:pt x="469620" y="131187"/>
                </a:lnTo>
                <a:lnTo>
                  <a:pt x="483431" y="135102"/>
                </a:lnTo>
                <a:lnTo>
                  <a:pt x="492137" y="141417"/>
                </a:lnTo>
                <a:lnTo>
                  <a:pt x="495166" y="149961"/>
                </a:lnTo>
                <a:lnTo>
                  <a:pt x="492137" y="158505"/>
                </a:lnTo>
                <a:lnTo>
                  <a:pt x="483431" y="164820"/>
                </a:lnTo>
                <a:lnTo>
                  <a:pt x="469620" y="168735"/>
                </a:lnTo>
                <a:lnTo>
                  <a:pt x="451275" y="170078"/>
                </a:lnTo>
                <a:lnTo>
                  <a:pt x="500646" y="170078"/>
                </a:lnTo>
                <a:lnTo>
                  <a:pt x="507482" y="164084"/>
                </a:lnTo>
                <a:lnTo>
                  <a:pt x="511625" y="149961"/>
                </a:lnTo>
                <a:lnTo>
                  <a:pt x="507482" y="135807"/>
                </a:lnTo>
                <a:lnTo>
                  <a:pt x="500727" y="129844"/>
                </a:lnTo>
                <a:close/>
              </a:path>
              <a:path w="710564" h="184150">
                <a:moveTo>
                  <a:pt x="633733" y="20929"/>
                </a:moveTo>
                <a:lnTo>
                  <a:pt x="561393" y="20929"/>
                </a:lnTo>
                <a:lnTo>
                  <a:pt x="561393" y="138379"/>
                </a:lnTo>
                <a:lnTo>
                  <a:pt x="573382" y="138379"/>
                </a:lnTo>
                <a:lnTo>
                  <a:pt x="593544" y="138217"/>
                </a:lnTo>
                <a:lnTo>
                  <a:pt x="610771" y="137541"/>
                </a:lnTo>
                <a:lnTo>
                  <a:pt x="626475" y="136064"/>
                </a:lnTo>
                <a:lnTo>
                  <a:pt x="642064" y="133502"/>
                </a:lnTo>
                <a:lnTo>
                  <a:pt x="641534" y="129438"/>
                </a:lnTo>
                <a:lnTo>
                  <a:pt x="577446" y="129438"/>
                </a:lnTo>
                <a:lnTo>
                  <a:pt x="577446" y="124155"/>
                </a:lnTo>
                <a:lnTo>
                  <a:pt x="573382" y="124155"/>
                </a:lnTo>
                <a:lnTo>
                  <a:pt x="577446" y="124122"/>
                </a:lnTo>
                <a:lnTo>
                  <a:pt x="577446" y="83108"/>
                </a:lnTo>
                <a:lnTo>
                  <a:pt x="572570" y="83108"/>
                </a:lnTo>
                <a:lnTo>
                  <a:pt x="572570" y="69494"/>
                </a:lnTo>
                <a:lnTo>
                  <a:pt x="577446" y="69494"/>
                </a:lnTo>
                <a:lnTo>
                  <a:pt x="577446" y="34747"/>
                </a:lnTo>
                <a:lnTo>
                  <a:pt x="633733" y="34747"/>
                </a:lnTo>
                <a:lnTo>
                  <a:pt x="633733" y="20929"/>
                </a:lnTo>
                <a:close/>
              </a:path>
              <a:path w="710564" h="184150">
                <a:moveTo>
                  <a:pt x="640235" y="119481"/>
                </a:moveTo>
                <a:lnTo>
                  <a:pt x="625217" y="121926"/>
                </a:lnTo>
                <a:lnTo>
                  <a:pt x="610009" y="123342"/>
                </a:lnTo>
                <a:lnTo>
                  <a:pt x="593201" y="123996"/>
                </a:lnTo>
                <a:lnTo>
                  <a:pt x="577446" y="124122"/>
                </a:lnTo>
                <a:lnTo>
                  <a:pt x="577446" y="129438"/>
                </a:lnTo>
                <a:lnTo>
                  <a:pt x="641534" y="129438"/>
                </a:lnTo>
                <a:lnTo>
                  <a:pt x="640235" y="119481"/>
                </a:lnTo>
                <a:close/>
              </a:path>
              <a:path w="710564" h="184150">
                <a:moveTo>
                  <a:pt x="577446" y="124122"/>
                </a:moveTo>
                <a:lnTo>
                  <a:pt x="573382" y="124155"/>
                </a:lnTo>
                <a:lnTo>
                  <a:pt x="577446" y="124155"/>
                </a:lnTo>
                <a:close/>
              </a:path>
              <a:path w="710564" h="184150">
                <a:moveTo>
                  <a:pt x="577446" y="69494"/>
                </a:moveTo>
                <a:lnTo>
                  <a:pt x="572570" y="69494"/>
                </a:lnTo>
                <a:lnTo>
                  <a:pt x="572570" y="83108"/>
                </a:lnTo>
                <a:lnTo>
                  <a:pt x="577446" y="83108"/>
                </a:lnTo>
                <a:lnTo>
                  <a:pt x="577446" y="69494"/>
                </a:lnTo>
                <a:close/>
              </a:path>
              <a:path w="710564" h="184150">
                <a:moveTo>
                  <a:pt x="630888" y="69494"/>
                </a:moveTo>
                <a:lnTo>
                  <a:pt x="577446" y="69494"/>
                </a:lnTo>
                <a:lnTo>
                  <a:pt x="577446" y="83108"/>
                </a:lnTo>
                <a:lnTo>
                  <a:pt x="630888" y="83108"/>
                </a:lnTo>
                <a:lnTo>
                  <a:pt x="630888" y="69494"/>
                </a:lnTo>
                <a:close/>
              </a:path>
              <a:path w="710564" h="184150">
                <a:moveTo>
                  <a:pt x="710339" y="0"/>
                </a:moveTo>
                <a:lnTo>
                  <a:pt x="694083" y="0"/>
                </a:lnTo>
                <a:lnTo>
                  <a:pt x="694083" y="183692"/>
                </a:lnTo>
                <a:lnTo>
                  <a:pt x="710339" y="183692"/>
                </a:lnTo>
                <a:lnTo>
                  <a:pt x="710339" y="87579"/>
                </a:lnTo>
                <a:lnTo>
                  <a:pt x="700179" y="87579"/>
                </a:lnTo>
                <a:lnTo>
                  <a:pt x="700179" y="73558"/>
                </a:lnTo>
                <a:lnTo>
                  <a:pt x="710339" y="73558"/>
                </a:lnTo>
                <a:lnTo>
                  <a:pt x="710339" y="0"/>
                </a:lnTo>
                <a:close/>
              </a:path>
              <a:path w="710564" h="184150">
                <a:moveTo>
                  <a:pt x="669699" y="3860"/>
                </a:moveTo>
                <a:lnTo>
                  <a:pt x="653646" y="3860"/>
                </a:lnTo>
                <a:lnTo>
                  <a:pt x="653646" y="174548"/>
                </a:lnTo>
                <a:lnTo>
                  <a:pt x="669699" y="174548"/>
                </a:lnTo>
                <a:lnTo>
                  <a:pt x="669699" y="87579"/>
                </a:lnTo>
                <a:lnTo>
                  <a:pt x="665025" y="87579"/>
                </a:lnTo>
                <a:lnTo>
                  <a:pt x="665025" y="73558"/>
                </a:lnTo>
                <a:lnTo>
                  <a:pt x="669699" y="73558"/>
                </a:lnTo>
                <a:lnTo>
                  <a:pt x="669699" y="3860"/>
                </a:lnTo>
                <a:close/>
              </a:path>
              <a:path w="710564" h="184150">
                <a:moveTo>
                  <a:pt x="669699" y="73558"/>
                </a:moveTo>
                <a:lnTo>
                  <a:pt x="665025" y="73558"/>
                </a:lnTo>
                <a:lnTo>
                  <a:pt x="665025" y="87579"/>
                </a:lnTo>
                <a:lnTo>
                  <a:pt x="669699" y="87579"/>
                </a:lnTo>
                <a:lnTo>
                  <a:pt x="669699" y="73558"/>
                </a:lnTo>
                <a:close/>
              </a:path>
              <a:path w="710564" h="184150">
                <a:moveTo>
                  <a:pt x="694083" y="73558"/>
                </a:moveTo>
                <a:lnTo>
                  <a:pt x="669699" y="73558"/>
                </a:lnTo>
                <a:lnTo>
                  <a:pt x="669699" y="87579"/>
                </a:lnTo>
                <a:lnTo>
                  <a:pt x="694083" y="87579"/>
                </a:lnTo>
                <a:lnTo>
                  <a:pt x="694083" y="73558"/>
                </a:lnTo>
                <a:close/>
              </a:path>
              <a:path w="710564" h="184150">
                <a:moveTo>
                  <a:pt x="710339" y="73558"/>
                </a:moveTo>
                <a:lnTo>
                  <a:pt x="700179" y="73558"/>
                </a:lnTo>
                <a:lnTo>
                  <a:pt x="700179" y="87579"/>
                </a:lnTo>
                <a:lnTo>
                  <a:pt x="710339" y="87579"/>
                </a:lnTo>
                <a:lnTo>
                  <a:pt x="710339" y="73558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6760362" y="7553756"/>
            <a:ext cx="533400" cy="184150"/>
          </a:xfrm>
          <a:custGeom>
            <a:avLst/>
            <a:gdLst/>
            <a:ahLst/>
            <a:cxnLst/>
            <a:rect l="l" t="t" r="r" b="b"/>
            <a:pathLst>
              <a:path w="533400" h="184150">
                <a:moveTo>
                  <a:pt x="16052" y="17271"/>
                </a:moveTo>
                <a:lnTo>
                  <a:pt x="0" y="17271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1"/>
                </a:lnTo>
                <a:lnTo>
                  <a:pt x="16052" y="123951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1"/>
                </a:lnTo>
                <a:close/>
              </a:path>
              <a:path w="533400" h="184150">
                <a:moveTo>
                  <a:pt x="70103" y="75793"/>
                </a:moveTo>
                <a:lnTo>
                  <a:pt x="54457" y="75793"/>
                </a:lnTo>
                <a:lnTo>
                  <a:pt x="54457" y="123951"/>
                </a:lnTo>
                <a:lnTo>
                  <a:pt x="70103" y="123951"/>
                </a:lnTo>
                <a:lnTo>
                  <a:pt x="70103" y="75793"/>
                </a:lnTo>
                <a:close/>
              </a:path>
              <a:path w="533400" h="184150">
                <a:moveTo>
                  <a:pt x="70103" y="17271"/>
                </a:moveTo>
                <a:lnTo>
                  <a:pt x="54457" y="17271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1"/>
                </a:lnTo>
                <a:close/>
              </a:path>
              <a:path w="533400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533400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533400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533400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533400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533400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1"/>
                </a:lnTo>
                <a:lnTo>
                  <a:pt x="254796" y="98551"/>
                </a:lnTo>
                <a:lnTo>
                  <a:pt x="254796" y="91236"/>
                </a:lnTo>
                <a:close/>
              </a:path>
              <a:path w="533400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1"/>
                </a:lnTo>
                <a:lnTo>
                  <a:pt x="271459" y="98551"/>
                </a:lnTo>
                <a:lnTo>
                  <a:pt x="271459" y="64211"/>
                </a:lnTo>
                <a:close/>
              </a:path>
              <a:path w="533400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1"/>
                </a:lnTo>
                <a:lnTo>
                  <a:pt x="346236" y="98551"/>
                </a:lnTo>
                <a:lnTo>
                  <a:pt x="346236" y="91236"/>
                </a:lnTo>
                <a:close/>
              </a:path>
              <a:path w="533400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533400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533400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533400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533400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533400" h="184150">
                <a:moveTo>
                  <a:pt x="441725" y="119543"/>
                </a:moveTo>
                <a:lnTo>
                  <a:pt x="423583" y="121005"/>
                </a:lnTo>
                <a:lnTo>
                  <a:pt x="403777" y="127254"/>
                </a:lnTo>
                <a:lnTo>
                  <a:pt x="391363" y="137388"/>
                </a:lnTo>
                <a:lnTo>
                  <a:pt x="387064" y="151180"/>
                </a:lnTo>
                <a:lnTo>
                  <a:pt x="391363" y="164855"/>
                </a:lnTo>
                <a:lnTo>
                  <a:pt x="403777" y="174929"/>
                </a:lnTo>
                <a:lnTo>
                  <a:pt x="423583" y="181155"/>
                </a:lnTo>
                <a:lnTo>
                  <a:pt x="450056" y="183286"/>
                </a:lnTo>
                <a:lnTo>
                  <a:pt x="476529" y="181155"/>
                </a:lnTo>
                <a:lnTo>
                  <a:pt x="496335" y="174929"/>
                </a:lnTo>
                <a:lnTo>
                  <a:pt x="502062" y="170281"/>
                </a:lnTo>
                <a:lnTo>
                  <a:pt x="450056" y="170281"/>
                </a:lnTo>
                <a:lnTo>
                  <a:pt x="430793" y="169011"/>
                </a:lnTo>
                <a:lnTo>
                  <a:pt x="416350" y="165303"/>
                </a:lnTo>
                <a:lnTo>
                  <a:pt x="407279" y="159308"/>
                </a:lnTo>
                <a:lnTo>
                  <a:pt x="404133" y="151180"/>
                </a:lnTo>
                <a:lnTo>
                  <a:pt x="407279" y="142935"/>
                </a:lnTo>
                <a:lnTo>
                  <a:pt x="416350" y="136880"/>
                </a:lnTo>
                <a:lnTo>
                  <a:pt x="430793" y="133149"/>
                </a:lnTo>
                <a:lnTo>
                  <a:pt x="450056" y="131876"/>
                </a:lnTo>
                <a:lnTo>
                  <a:pt x="501997" y="131876"/>
                </a:lnTo>
                <a:lnTo>
                  <a:pt x="496335" y="127254"/>
                </a:lnTo>
                <a:lnTo>
                  <a:pt x="485868" y="123951"/>
                </a:lnTo>
                <a:lnTo>
                  <a:pt x="441725" y="123951"/>
                </a:lnTo>
                <a:lnTo>
                  <a:pt x="441725" y="119543"/>
                </a:lnTo>
                <a:close/>
              </a:path>
              <a:path w="533400" h="184150">
                <a:moveTo>
                  <a:pt x="501997" y="131876"/>
                </a:moveTo>
                <a:lnTo>
                  <a:pt x="450056" y="131876"/>
                </a:lnTo>
                <a:lnTo>
                  <a:pt x="469404" y="133149"/>
                </a:lnTo>
                <a:lnTo>
                  <a:pt x="483838" y="136880"/>
                </a:lnTo>
                <a:lnTo>
                  <a:pt x="492861" y="142935"/>
                </a:lnTo>
                <a:lnTo>
                  <a:pt x="495979" y="151180"/>
                </a:lnTo>
                <a:lnTo>
                  <a:pt x="492861" y="159308"/>
                </a:lnTo>
                <a:lnTo>
                  <a:pt x="483838" y="165303"/>
                </a:lnTo>
                <a:lnTo>
                  <a:pt x="469404" y="169011"/>
                </a:lnTo>
                <a:lnTo>
                  <a:pt x="450056" y="170281"/>
                </a:lnTo>
                <a:lnTo>
                  <a:pt x="502062" y="170281"/>
                </a:lnTo>
                <a:lnTo>
                  <a:pt x="508749" y="164855"/>
                </a:lnTo>
                <a:lnTo>
                  <a:pt x="513048" y="151180"/>
                </a:lnTo>
                <a:lnTo>
                  <a:pt x="508749" y="137388"/>
                </a:lnTo>
                <a:lnTo>
                  <a:pt x="501997" y="131876"/>
                </a:lnTo>
                <a:close/>
              </a:path>
              <a:path w="533400" h="184150">
                <a:moveTo>
                  <a:pt x="450056" y="118872"/>
                </a:moveTo>
                <a:lnTo>
                  <a:pt x="441725" y="119543"/>
                </a:lnTo>
                <a:lnTo>
                  <a:pt x="441725" y="123951"/>
                </a:lnTo>
                <a:lnTo>
                  <a:pt x="458590" y="123951"/>
                </a:lnTo>
                <a:lnTo>
                  <a:pt x="458590" y="119559"/>
                </a:lnTo>
                <a:lnTo>
                  <a:pt x="450056" y="118872"/>
                </a:lnTo>
                <a:close/>
              </a:path>
              <a:path w="533400" h="184150">
                <a:moveTo>
                  <a:pt x="458590" y="119559"/>
                </a:moveTo>
                <a:lnTo>
                  <a:pt x="458590" y="123951"/>
                </a:lnTo>
                <a:lnTo>
                  <a:pt x="485868" y="123951"/>
                </a:lnTo>
                <a:lnTo>
                  <a:pt x="476529" y="121005"/>
                </a:lnTo>
                <a:lnTo>
                  <a:pt x="458590" y="119559"/>
                </a:lnTo>
                <a:close/>
              </a:path>
              <a:path w="533400" h="184150">
                <a:moveTo>
                  <a:pt x="458590" y="118872"/>
                </a:moveTo>
                <a:lnTo>
                  <a:pt x="450056" y="118872"/>
                </a:lnTo>
                <a:lnTo>
                  <a:pt x="458590" y="119559"/>
                </a:lnTo>
                <a:lnTo>
                  <a:pt x="458590" y="118872"/>
                </a:lnTo>
                <a:close/>
              </a:path>
              <a:path w="533400" h="184150">
                <a:moveTo>
                  <a:pt x="458590" y="91846"/>
                </a:moveTo>
                <a:lnTo>
                  <a:pt x="441725" y="91846"/>
                </a:lnTo>
                <a:lnTo>
                  <a:pt x="441725" y="119543"/>
                </a:lnTo>
                <a:lnTo>
                  <a:pt x="450056" y="118872"/>
                </a:lnTo>
                <a:lnTo>
                  <a:pt x="458590" y="118872"/>
                </a:lnTo>
                <a:lnTo>
                  <a:pt x="458590" y="91846"/>
                </a:lnTo>
                <a:close/>
              </a:path>
              <a:path w="533400" h="184150">
                <a:moveTo>
                  <a:pt x="533165" y="85953"/>
                </a:moveTo>
                <a:lnTo>
                  <a:pt x="367150" y="85953"/>
                </a:lnTo>
                <a:lnTo>
                  <a:pt x="367150" y="99567"/>
                </a:lnTo>
                <a:lnTo>
                  <a:pt x="441725" y="99567"/>
                </a:lnTo>
                <a:lnTo>
                  <a:pt x="441725" y="91846"/>
                </a:lnTo>
                <a:lnTo>
                  <a:pt x="533165" y="91846"/>
                </a:lnTo>
                <a:lnTo>
                  <a:pt x="533165" y="85953"/>
                </a:lnTo>
                <a:close/>
              </a:path>
              <a:path w="533400" h="184150">
                <a:moveTo>
                  <a:pt x="533165" y="91846"/>
                </a:moveTo>
                <a:lnTo>
                  <a:pt x="458590" y="91846"/>
                </a:lnTo>
                <a:lnTo>
                  <a:pt x="458590" y="99567"/>
                </a:lnTo>
                <a:lnTo>
                  <a:pt x="533165" y="99567"/>
                </a:lnTo>
                <a:lnTo>
                  <a:pt x="533165" y="91846"/>
                </a:lnTo>
                <a:close/>
              </a:path>
              <a:path w="533400" h="184150">
                <a:moveTo>
                  <a:pt x="446398" y="15036"/>
                </a:moveTo>
                <a:lnTo>
                  <a:pt x="439286" y="15036"/>
                </a:lnTo>
                <a:lnTo>
                  <a:pt x="439286" y="20523"/>
                </a:lnTo>
                <a:lnTo>
                  <a:pt x="434105" y="35248"/>
                </a:lnTo>
                <a:lnTo>
                  <a:pt x="420236" y="47498"/>
                </a:lnTo>
                <a:lnTo>
                  <a:pt x="400196" y="56470"/>
                </a:lnTo>
                <a:lnTo>
                  <a:pt x="376497" y="61366"/>
                </a:lnTo>
                <a:lnTo>
                  <a:pt x="382593" y="74777"/>
                </a:lnTo>
                <a:lnTo>
                  <a:pt x="409832" y="68500"/>
                </a:lnTo>
                <a:lnTo>
                  <a:pt x="432708" y="57022"/>
                </a:lnTo>
                <a:lnTo>
                  <a:pt x="448459" y="40859"/>
                </a:lnTo>
                <a:lnTo>
                  <a:pt x="450350" y="34301"/>
                </a:lnTo>
                <a:lnTo>
                  <a:pt x="446398" y="20523"/>
                </a:lnTo>
                <a:lnTo>
                  <a:pt x="446398" y="15036"/>
                </a:lnTo>
                <a:close/>
              </a:path>
              <a:path w="533400" h="184150">
                <a:moveTo>
                  <a:pt x="461232" y="15036"/>
                </a:moveTo>
                <a:lnTo>
                  <a:pt x="454323" y="15036"/>
                </a:lnTo>
                <a:lnTo>
                  <a:pt x="454323" y="20523"/>
                </a:lnTo>
                <a:lnTo>
                  <a:pt x="450350" y="34301"/>
                </a:lnTo>
                <a:lnTo>
                  <a:pt x="452231" y="40859"/>
                </a:lnTo>
                <a:lnTo>
                  <a:pt x="467912" y="57022"/>
                </a:lnTo>
                <a:lnTo>
                  <a:pt x="490718" y="68500"/>
                </a:lnTo>
                <a:lnTo>
                  <a:pt x="517925" y="74777"/>
                </a:lnTo>
                <a:lnTo>
                  <a:pt x="524021" y="61366"/>
                </a:lnTo>
                <a:lnTo>
                  <a:pt x="500322" y="56470"/>
                </a:lnTo>
                <a:lnTo>
                  <a:pt x="480282" y="47498"/>
                </a:lnTo>
                <a:lnTo>
                  <a:pt x="466413" y="35248"/>
                </a:lnTo>
                <a:lnTo>
                  <a:pt x="461232" y="20523"/>
                </a:lnTo>
                <a:lnTo>
                  <a:pt x="461232" y="15036"/>
                </a:lnTo>
                <a:close/>
              </a:path>
              <a:path w="533400" h="184150">
                <a:moveTo>
                  <a:pt x="454323" y="15036"/>
                </a:moveTo>
                <a:lnTo>
                  <a:pt x="446398" y="15036"/>
                </a:lnTo>
                <a:lnTo>
                  <a:pt x="446398" y="20523"/>
                </a:lnTo>
                <a:lnTo>
                  <a:pt x="450350" y="34301"/>
                </a:lnTo>
                <a:lnTo>
                  <a:pt x="454323" y="20523"/>
                </a:lnTo>
                <a:lnTo>
                  <a:pt x="454323" y="15036"/>
                </a:lnTo>
                <a:close/>
              </a:path>
              <a:path w="533400" h="184150">
                <a:moveTo>
                  <a:pt x="518331" y="8331"/>
                </a:moveTo>
                <a:lnTo>
                  <a:pt x="382390" y="8331"/>
                </a:lnTo>
                <a:lnTo>
                  <a:pt x="382390" y="21945"/>
                </a:lnTo>
                <a:lnTo>
                  <a:pt x="438786" y="21945"/>
                </a:lnTo>
                <a:lnTo>
                  <a:pt x="439286" y="20523"/>
                </a:lnTo>
                <a:lnTo>
                  <a:pt x="439286" y="15036"/>
                </a:lnTo>
                <a:lnTo>
                  <a:pt x="518331" y="15036"/>
                </a:lnTo>
                <a:lnTo>
                  <a:pt x="518331" y="8331"/>
                </a:lnTo>
                <a:close/>
              </a:path>
              <a:path w="533400" h="184150">
                <a:moveTo>
                  <a:pt x="518331" y="15036"/>
                </a:moveTo>
                <a:lnTo>
                  <a:pt x="461232" y="15036"/>
                </a:lnTo>
                <a:lnTo>
                  <a:pt x="461232" y="20523"/>
                </a:lnTo>
                <a:lnTo>
                  <a:pt x="461732" y="21945"/>
                </a:lnTo>
                <a:lnTo>
                  <a:pt x="518331" y="21945"/>
                </a:lnTo>
                <a:lnTo>
                  <a:pt x="518331" y="1503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/>
          <p:nvPr/>
        </p:nvSpPr>
        <p:spPr>
          <a:xfrm>
            <a:off x="9975850" y="8058150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9" name="object 10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3934" y="13099473"/>
            <a:ext cx="73241" cy="184727"/>
          </a:xfrm>
          <a:prstGeom prst="rect">
            <a:avLst/>
          </a:prstGeom>
        </p:spPr>
      </p:pic>
      <p:sp>
        <p:nvSpPr>
          <p:cNvPr id="110" name="object 110" descr=""/>
          <p:cNvSpPr/>
          <p:nvPr/>
        </p:nvSpPr>
        <p:spPr>
          <a:xfrm>
            <a:off x="9986900" y="119380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/>
          <p:nvPr/>
        </p:nvSpPr>
        <p:spPr>
          <a:xfrm>
            <a:off x="9986900" y="122682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/>
          <p:nvPr/>
        </p:nvSpPr>
        <p:spPr>
          <a:xfrm>
            <a:off x="10284459" y="12011456"/>
            <a:ext cx="727075" cy="184150"/>
          </a:xfrm>
          <a:custGeom>
            <a:avLst/>
            <a:gdLst/>
            <a:ahLst/>
            <a:cxnLst/>
            <a:rect l="l" t="t" r="r" b="b"/>
            <a:pathLst>
              <a:path w="727075" h="184150">
                <a:moveTo>
                  <a:pt x="77825" y="18084"/>
                </a:moveTo>
                <a:lnTo>
                  <a:pt x="73558" y="18084"/>
                </a:lnTo>
                <a:lnTo>
                  <a:pt x="73558" y="25806"/>
                </a:lnTo>
                <a:lnTo>
                  <a:pt x="68132" y="43160"/>
                </a:lnTo>
                <a:lnTo>
                  <a:pt x="53771" y="58115"/>
                </a:lnTo>
                <a:lnTo>
                  <a:pt x="33353" y="69411"/>
                </a:lnTo>
                <a:lnTo>
                  <a:pt x="9753" y="75793"/>
                </a:lnTo>
                <a:lnTo>
                  <a:pt x="16256" y="89204"/>
                </a:lnTo>
                <a:lnTo>
                  <a:pt x="43097" y="81270"/>
                </a:lnTo>
                <a:lnTo>
                  <a:pt x="66090" y="67487"/>
                </a:lnTo>
                <a:lnTo>
                  <a:pt x="82149" y="48714"/>
                </a:lnTo>
                <a:lnTo>
                  <a:pt x="82994" y="45508"/>
                </a:lnTo>
                <a:lnTo>
                  <a:pt x="77825" y="25806"/>
                </a:lnTo>
                <a:lnTo>
                  <a:pt x="77825" y="18084"/>
                </a:lnTo>
                <a:close/>
              </a:path>
              <a:path w="727075" h="184150">
                <a:moveTo>
                  <a:pt x="92252" y="18084"/>
                </a:moveTo>
                <a:lnTo>
                  <a:pt x="88188" y="18084"/>
                </a:lnTo>
                <a:lnTo>
                  <a:pt x="88188" y="25806"/>
                </a:lnTo>
                <a:lnTo>
                  <a:pt x="82994" y="45508"/>
                </a:lnTo>
                <a:lnTo>
                  <a:pt x="83835" y="48714"/>
                </a:lnTo>
                <a:lnTo>
                  <a:pt x="99847" y="67487"/>
                </a:lnTo>
                <a:lnTo>
                  <a:pt x="122831" y="81270"/>
                </a:lnTo>
                <a:lnTo>
                  <a:pt x="149758" y="89204"/>
                </a:lnTo>
                <a:lnTo>
                  <a:pt x="156057" y="75793"/>
                </a:lnTo>
                <a:lnTo>
                  <a:pt x="132543" y="69411"/>
                </a:lnTo>
                <a:lnTo>
                  <a:pt x="112115" y="58115"/>
                </a:lnTo>
                <a:lnTo>
                  <a:pt x="97707" y="43160"/>
                </a:lnTo>
                <a:lnTo>
                  <a:pt x="92252" y="25806"/>
                </a:lnTo>
                <a:lnTo>
                  <a:pt x="92252" y="18084"/>
                </a:lnTo>
                <a:close/>
              </a:path>
              <a:path w="727075" h="184150">
                <a:moveTo>
                  <a:pt x="88188" y="18084"/>
                </a:moveTo>
                <a:lnTo>
                  <a:pt x="77825" y="18084"/>
                </a:lnTo>
                <a:lnTo>
                  <a:pt x="77825" y="25806"/>
                </a:lnTo>
                <a:lnTo>
                  <a:pt x="82994" y="45508"/>
                </a:lnTo>
                <a:lnTo>
                  <a:pt x="88188" y="25806"/>
                </a:lnTo>
                <a:lnTo>
                  <a:pt x="88188" y="18084"/>
                </a:lnTo>
                <a:close/>
              </a:path>
              <a:path w="727075" h="184150">
                <a:moveTo>
                  <a:pt x="149961" y="11379"/>
                </a:moveTo>
                <a:lnTo>
                  <a:pt x="15443" y="11379"/>
                </a:lnTo>
                <a:lnTo>
                  <a:pt x="15443" y="24993"/>
                </a:lnTo>
                <a:lnTo>
                  <a:pt x="73558" y="24993"/>
                </a:lnTo>
                <a:lnTo>
                  <a:pt x="73558" y="18084"/>
                </a:lnTo>
                <a:lnTo>
                  <a:pt x="149961" y="18084"/>
                </a:lnTo>
                <a:lnTo>
                  <a:pt x="149961" y="11379"/>
                </a:lnTo>
                <a:close/>
              </a:path>
              <a:path w="727075" h="184150">
                <a:moveTo>
                  <a:pt x="149961" y="18084"/>
                </a:moveTo>
                <a:lnTo>
                  <a:pt x="92252" y="18084"/>
                </a:lnTo>
                <a:lnTo>
                  <a:pt x="92252" y="24993"/>
                </a:lnTo>
                <a:lnTo>
                  <a:pt x="149961" y="24993"/>
                </a:lnTo>
                <a:lnTo>
                  <a:pt x="149961" y="18084"/>
                </a:lnTo>
                <a:close/>
              </a:path>
              <a:path w="727075" h="184150">
                <a:moveTo>
                  <a:pt x="90830" y="113588"/>
                </a:moveTo>
                <a:lnTo>
                  <a:pt x="74168" y="113588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588"/>
                </a:lnTo>
                <a:close/>
              </a:path>
              <a:path w="727075" h="184150">
                <a:moveTo>
                  <a:pt x="166014" y="104648"/>
                </a:moveTo>
                <a:lnTo>
                  <a:pt x="0" y="104648"/>
                </a:lnTo>
                <a:lnTo>
                  <a:pt x="0" y="118465"/>
                </a:lnTo>
                <a:lnTo>
                  <a:pt x="74168" y="118465"/>
                </a:lnTo>
                <a:lnTo>
                  <a:pt x="74168" y="113588"/>
                </a:lnTo>
                <a:lnTo>
                  <a:pt x="166014" y="113588"/>
                </a:lnTo>
                <a:lnTo>
                  <a:pt x="166014" y="104648"/>
                </a:lnTo>
                <a:close/>
              </a:path>
              <a:path w="727075" h="184150">
                <a:moveTo>
                  <a:pt x="166014" y="113588"/>
                </a:moveTo>
                <a:lnTo>
                  <a:pt x="90830" y="113588"/>
                </a:lnTo>
                <a:lnTo>
                  <a:pt x="90830" y="118465"/>
                </a:lnTo>
                <a:lnTo>
                  <a:pt x="166014" y="118465"/>
                </a:lnTo>
                <a:lnTo>
                  <a:pt x="166014" y="113588"/>
                </a:lnTo>
                <a:close/>
              </a:path>
              <a:path w="727075" h="184150">
                <a:moveTo>
                  <a:pt x="224520" y="127000"/>
                </a:moveTo>
                <a:lnTo>
                  <a:pt x="207857" y="127000"/>
                </a:lnTo>
                <a:lnTo>
                  <a:pt x="207857" y="179628"/>
                </a:lnTo>
                <a:lnTo>
                  <a:pt x="334654" y="179628"/>
                </a:lnTo>
                <a:lnTo>
                  <a:pt x="334654" y="170688"/>
                </a:lnTo>
                <a:lnTo>
                  <a:pt x="224520" y="170688"/>
                </a:lnTo>
                <a:lnTo>
                  <a:pt x="224520" y="127000"/>
                </a:lnTo>
                <a:close/>
              </a:path>
              <a:path w="727075" h="184150">
                <a:moveTo>
                  <a:pt x="334654" y="165811"/>
                </a:moveTo>
                <a:lnTo>
                  <a:pt x="224520" y="165811"/>
                </a:lnTo>
                <a:lnTo>
                  <a:pt x="224520" y="170688"/>
                </a:lnTo>
                <a:lnTo>
                  <a:pt x="334654" y="170688"/>
                </a:lnTo>
                <a:lnTo>
                  <a:pt x="334654" y="165811"/>
                </a:lnTo>
                <a:close/>
              </a:path>
              <a:path w="727075" h="184150">
                <a:moveTo>
                  <a:pt x="279587" y="102412"/>
                </a:moveTo>
                <a:lnTo>
                  <a:pt x="262721" y="102412"/>
                </a:lnTo>
                <a:lnTo>
                  <a:pt x="262721" y="144678"/>
                </a:lnTo>
                <a:lnTo>
                  <a:pt x="279587" y="144678"/>
                </a:lnTo>
                <a:lnTo>
                  <a:pt x="279587" y="102412"/>
                </a:lnTo>
                <a:close/>
              </a:path>
              <a:path w="727075" h="184150">
                <a:moveTo>
                  <a:pt x="353145" y="93878"/>
                </a:moveTo>
                <a:lnTo>
                  <a:pt x="186724" y="93878"/>
                </a:lnTo>
                <a:lnTo>
                  <a:pt x="186724" y="107696"/>
                </a:lnTo>
                <a:lnTo>
                  <a:pt x="262721" y="107696"/>
                </a:lnTo>
                <a:lnTo>
                  <a:pt x="262721" y="102412"/>
                </a:lnTo>
                <a:lnTo>
                  <a:pt x="353145" y="102412"/>
                </a:lnTo>
                <a:lnTo>
                  <a:pt x="353145" y="93878"/>
                </a:lnTo>
                <a:close/>
              </a:path>
              <a:path w="727075" h="184150">
                <a:moveTo>
                  <a:pt x="353145" y="102412"/>
                </a:moveTo>
                <a:lnTo>
                  <a:pt x="279587" y="102412"/>
                </a:lnTo>
                <a:lnTo>
                  <a:pt x="279587" y="107696"/>
                </a:lnTo>
                <a:lnTo>
                  <a:pt x="353145" y="107696"/>
                </a:lnTo>
                <a:lnTo>
                  <a:pt x="353145" y="102412"/>
                </a:lnTo>
                <a:close/>
              </a:path>
              <a:path w="727075" h="184150">
                <a:moveTo>
                  <a:pt x="331606" y="8534"/>
                </a:moveTo>
                <a:lnTo>
                  <a:pt x="208060" y="8534"/>
                </a:lnTo>
                <a:lnTo>
                  <a:pt x="208060" y="73152"/>
                </a:lnTo>
                <a:lnTo>
                  <a:pt x="331606" y="73152"/>
                </a:lnTo>
                <a:lnTo>
                  <a:pt x="331606" y="59537"/>
                </a:lnTo>
                <a:lnTo>
                  <a:pt x="224520" y="59537"/>
                </a:lnTo>
                <a:lnTo>
                  <a:pt x="224520" y="22148"/>
                </a:lnTo>
                <a:lnTo>
                  <a:pt x="331606" y="22148"/>
                </a:lnTo>
                <a:lnTo>
                  <a:pt x="331606" y="8534"/>
                </a:lnTo>
                <a:close/>
              </a:path>
              <a:path w="727075" h="184150">
                <a:moveTo>
                  <a:pt x="331606" y="22148"/>
                </a:moveTo>
                <a:lnTo>
                  <a:pt x="314944" y="22148"/>
                </a:lnTo>
                <a:lnTo>
                  <a:pt x="314944" y="59537"/>
                </a:lnTo>
                <a:lnTo>
                  <a:pt x="331606" y="59537"/>
                </a:lnTo>
                <a:lnTo>
                  <a:pt x="331606" y="22148"/>
                </a:lnTo>
                <a:close/>
              </a:path>
              <a:path w="727075" h="184150">
                <a:moveTo>
                  <a:pt x="529507" y="0"/>
                </a:moveTo>
                <a:lnTo>
                  <a:pt x="513251" y="0"/>
                </a:lnTo>
                <a:lnTo>
                  <a:pt x="513251" y="183692"/>
                </a:lnTo>
                <a:lnTo>
                  <a:pt x="529507" y="183692"/>
                </a:lnTo>
                <a:lnTo>
                  <a:pt x="529507" y="87579"/>
                </a:lnTo>
                <a:lnTo>
                  <a:pt x="518737" y="87579"/>
                </a:lnTo>
                <a:lnTo>
                  <a:pt x="518737" y="73761"/>
                </a:lnTo>
                <a:lnTo>
                  <a:pt x="529507" y="73761"/>
                </a:lnTo>
                <a:lnTo>
                  <a:pt x="529507" y="0"/>
                </a:lnTo>
                <a:close/>
              </a:path>
              <a:path w="727075" h="184150">
                <a:moveTo>
                  <a:pt x="488461" y="4876"/>
                </a:moveTo>
                <a:lnTo>
                  <a:pt x="472408" y="4876"/>
                </a:lnTo>
                <a:lnTo>
                  <a:pt x="472408" y="174752"/>
                </a:lnTo>
                <a:lnTo>
                  <a:pt x="488461" y="174752"/>
                </a:lnTo>
                <a:lnTo>
                  <a:pt x="488461" y="87579"/>
                </a:lnTo>
                <a:lnTo>
                  <a:pt x="483584" y="87579"/>
                </a:lnTo>
                <a:lnTo>
                  <a:pt x="483584" y="73761"/>
                </a:lnTo>
                <a:lnTo>
                  <a:pt x="488461" y="73761"/>
                </a:lnTo>
                <a:lnTo>
                  <a:pt x="488461" y="4876"/>
                </a:lnTo>
                <a:close/>
              </a:path>
              <a:path w="727075" h="184150">
                <a:moveTo>
                  <a:pt x="488461" y="73761"/>
                </a:moveTo>
                <a:lnTo>
                  <a:pt x="483584" y="73761"/>
                </a:lnTo>
                <a:lnTo>
                  <a:pt x="483584" y="87579"/>
                </a:lnTo>
                <a:lnTo>
                  <a:pt x="488461" y="87579"/>
                </a:lnTo>
                <a:lnTo>
                  <a:pt x="488461" y="73761"/>
                </a:lnTo>
                <a:close/>
              </a:path>
              <a:path w="727075" h="184150">
                <a:moveTo>
                  <a:pt x="513251" y="73761"/>
                </a:moveTo>
                <a:lnTo>
                  <a:pt x="488461" y="73761"/>
                </a:lnTo>
                <a:lnTo>
                  <a:pt x="488461" y="87579"/>
                </a:lnTo>
                <a:lnTo>
                  <a:pt x="513251" y="87579"/>
                </a:lnTo>
                <a:lnTo>
                  <a:pt x="513251" y="73761"/>
                </a:lnTo>
                <a:close/>
              </a:path>
              <a:path w="727075" h="184150">
                <a:moveTo>
                  <a:pt x="529507" y="73761"/>
                </a:moveTo>
                <a:lnTo>
                  <a:pt x="518737" y="73761"/>
                </a:lnTo>
                <a:lnTo>
                  <a:pt x="518737" y="87579"/>
                </a:lnTo>
                <a:lnTo>
                  <a:pt x="529507" y="87579"/>
                </a:lnTo>
                <a:lnTo>
                  <a:pt x="529507" y="73761"/>
                </a:lnTo>
                <a:close/>
              </a:path>
              <a:path w="727075" h="184150">
                <a:moveTo>
                  <a:pt x="441725" y="23571"/>
                </a:moveTo>
                <a:lnTo>
                  <a:pt x="436035" y="23571"/>
                </a:lnTo>
                <a:lnTo>
                  <a:pt x="436035" y="26822"/>
                </a:lnTo>
                <a:lnTo>
                  <a:pt x="432774" y="57588"/>
                </a:lnTo>
                <a:lnTo>
                  <a:pt x="422141" y="85801"/>
                </a:lnTo>
                <a:lnTo>
                  <a:pt x="402859" y="110890"/>
                </a:lnTo>
                <a:lnTo>
                  <a:pt x="373653" y="132283"/>
                </a:lnTo>
                <a:lnTo>
                  <a:pt x="383609" y="144272"/>
                </a:lnTo>
                <a:lnTo>
                  <a:pt x="416458" y="119640"/>
                </a:lnTo>
                <a:lnTo>
                  <a:pt x="437610" y="90627"/>
                </a:lnTo>
                <a:lnTo>
                  <a:pt x="448932" y="58261"/>
                </a:lnTo>
                <a:lnTo>
                  <a:pt x="450933" y="37592"/>
                </a:lnTo>
                <a:lnTo>
                  <a:pt x="441725" y="37592"/>
                </a:lnTo>
                <a:lnTo>
                  <a:pt x="441725" y="23571"/>
                </a:lnTo>
                <a:close/>
              </a:path>
              <a:path w="727075" h="184150">
                <a:moveTo>
                  <a:pt x="436035" y="23571"/>
                </a:moveTo>
                <a:lnTo>
                  <a:pt x="380765" y="23571"/>
                </a:lnTo>
                <a:lnTo>
                  <a:pt x="380765" y="37592"/>
                </a:lnTo>
                <a:lnTo>
                  <a:pt x="434894" y="37592"/>
                </a:lnTo>
                <a:lnTo>
                  <a:pt x="436035" y="26822"/>
                </a:lnTo>
                <a:lnTo>
                  <a:pt x="436035" y="23571"/>
                </a:lnTo>
                <a:close/>
              </a:path>
              <a:path w="727075" h="184150">
                <a:moveTo>
                  <a:pt x="452291" y="23571"/>
                </a:moveTo>
                <a:lnTo>
                  <a:pt x="441725" y="23571"/>
                </a:lnTo>
                <a:lnTo>
                  <a:pt x="441725" y="37592"/>
                </a:lnTo>
                <a:lnTo>
                  <a:pt x="450933" y="37592"/>
                </a:lnTo>
                <a:lnTo>
                  <a:pt x="452291" y="23571"/>
                </a:lnTo>
                <a:close/>
              </a:path>
              <a:path w="727075" h="184150">
                <a:moveTo>
                  <a:pt x="638000" y="6502"/>
                </a:moveTo>
                <a:lnTo>
                  <a:pt x="634952" y="6502"/>
                </a:lnTo>
                <a:lnTo>
                  <a:pt x="634952" y="16662"/>
                </a:lnTo>
                <a:lnTo>
                  <a:pt x="629380" y="35325"/>
                </a:lnTo>
                <a:lnTo>
                  <a:pt x="614606" y="51206"/>
                </a:lnTo>
                <a:lnTo>
                  <a:pt x="593547" y="63125"/>
                </a:lnTo>
                <a:lnTo>
                  <a:pt x="569115" y="69900"/>
                </a:lnTo>
                <a:lnTo>
                  <a:pt x="575821" y="83515"/>
                </a:lnTo>
                <a:lnTo>
                  <a:pt x="603494" y="75269"/>
                </a:lnTo>
                <a:lnTo>
                  <a:pt x="627129" y="60833"/>
                </a:lnTo>
                <a:lnTo>
                  <a:pt x="643601" y="41024"/>
                </a:lnTo>
                <a:lnTo>
                  <a:pt x="643926" y="39744"/>
                </a:lnTo>
                <a:lnTo>
                  <a:pt x="638000" y="16662"/>
                </a:lnTo>
                <a:lnTo>
                  <a:pt x="638000" y="6502"/>
                </a:lnTo>
                <a:close/>
              </a:path>
              <a:path w="727075" h="184150">
                <a:moveTo>
                  <a:pt x="652630" y="6502"/>
                </a:moveTo>
                <a:lnTo>
                  <a:pt x="649785" y="6502"/>
                </a:lnTo>
                <a:lnTo>
                  <a:pt x="649785" y="16662"/>
                </a:lnTo>
                <a:lnTo>
                  <a:pt x="643926" y="39744"/>
                </a:lnTo>
                <a:lnTo>
                  <a:pt x="644210" y="40852"/>
                </a:lnTo>
                <a:lnTo>
                  <a:pt x="660707" y="60680"/>
                </a:lnTo>
                <a:lnTo>
                  <a:pt x="684291" y="75212"/>
                </a:lnTo>
                <a:lnTo>
                  <a:pt x="711761" y="83515"/>
                </a:lnTo>
                <a:lnTo>
                  <a:pt x="718467" y="69900"/>
                </a:lnTo>
                <a:lnTo>
                  <a:pt x="694207" y="63039"/>
                </a:lnTo>
                <a:lnTo>
                  <a:pt x="673128" y="50977"/>
                </a:lnTo>
                <a:lnTo>
                  <a:pt x="658260" y="35067"/>
                </a:lnTo>
                <a:lnTo>
                  <a:pt x="652630" y="16662"/>
                </a:lnTo>
                <a:lnTo>
                  <a:pt x="652630" y="6502"/>
                </a:lnTo>
                <a:close/>
              </a:path>
              <a:path w="727075" h="184150">
                <a:moveTo>
                  <a:pt x="649785" y="6502"/>
                </a:moveTo>
                <a:lnTo>
                  <a:pt x="638000" y="6502"/>
                </a:lnTo>
                <a:lnTo>
                  <a:pt x="638000" y="16662"/>
                </a:lnTo>
                <a:lnTo>
                  <a:pt x="643926" y="39744"/>
                </a:lnTo>
                <a:lnTo>
                  <a:pt x="649785" y="16662"/>
                </a:lnTo>
                <a:lnTo>
                  <a:pt x="649785" y="6502"/>
                </a:lnTo>
                <a:close/>
              </a:path>
              <a:path w="727075" h="184150">
                <a:moveTo>
                  <a:pt x="651614" y="113792"/>
                </a:moveTo>
                <a:lnTo>
                  <a:pt x="634952" y="113792"/>
                </a:lnTo>
                <a:lnTo>
                  <a:pt x="634952" y="183692"/>
                </a:lnTo>
                <a:lnTo>
                  <a:pt x="651614" y="183692"/>
                </a:lnTo>
                <a:lnTo>
                  <a:pt x="651614" y="113792"/>
                </a:lnTo>
                <a:close/>
              </a:path>
              <a:path w="727075" h="184150">
                <a:moveTo>
                  <a:pt x="726798" y="103428"/>
                </a:moveTo>
                <a:lnTo>
                  <a:pt x="560784" y="103428"/>
                </a:lnTo>
                <a:lnTo>
                  <a:pt x="560784" y="117449"/>
                </a:lnTo>
                <a:lnTo>
                  <a:pt x="634952" y="117449"/>
                </a:lnTo>
                <a:lnTo>
                  <a:pt x="634952" y="113792"/>
                </a:lnTo>
                <a:lnTo>
                  <a:pt x="726798" y="113792"/>
                </a:lnTo>
                <a:lnTo>
                  <a:pt x="726798" y="103428"/>
                </a:lnTo>
                <a:close/>
              </a:path>
              <a:path w="727075" h="184150">
                <a:moveTo>
                  <a:pt x="726798" y="113792"/>
                </a:moveTo>
                <a:lnTo>
                  <a:pt x="651614" y="113792"/>
                </a:lnTo>
                <a:lnTo>
                  <a:pt x="651614" y="117449"/>
                </a:lnTo>
                <a:lnTo>
                  <a:pt x="726798" y="117449"/>
                </a:lnTo>
                <a:lnTo>
                  <a:pt x="726798" y="113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3454400" y="119380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/>
          <p:nvPr/>
        </p:nvSpPr>
        <p:spPr>
          <a:xfrm>
            <a:off x="3454400" y="141478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5716424" y="12184492"/>
            <a:ext cx="532130" cy="188595"/>
          </a:xfrm>
          <a:custGeom>
            <a:avLst/>
            <a:gdLst/>
            <a:ahLst/>
            <a:cxnLst/>
            <a:rect l="l" t="t" r="r" b="b"/>
            <a:pathLst>
              <a:path w="532129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532129" h="188595">
                <a:moveTo>
                  <a:pt x="170484" y="108305"/>
                </a:moveTo>
                <a:lnTo>
                  <a:pt x="0" y="108305"/>
                </a:lnTo>
                <a:lnTo>
                  <a:pt x="0" y="129641"/>
                </a:lnTo>
                <a:lnTo>
                  <a:pt x="71120" y="129641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8305"/>
                </a:lnTo>
                <a:close/>
              </a:path>
              <a:path w="532129" h="188595">
                <a:moveTo>
                  <a:pt x="170484" y="119075"/>
                </a:moveTo>
                <a:lnTo>
                  <a:pt x="97942" y="119075"/>
                </a:lnTo>
                <a:lnTo>
                  <a:pt x="97942" y="129641"/>
                </a:lnTo>
                <a:lnTo>
                  <a:pt x="170484" y="129641"/>
                </a:lnTo>
                <a:lnTo>
                  <a:pt x="170484" y="119075"/>
                </a:lnTo>
                <a:close/>
              </a:path>
              <a:path w="532129" h="188595">
                <a:moveTo>
                  <a:pt x="46329" y="7111"/>
                </a:moveTo>
                <a:lnTo>
                  <a:pt x="19507" y="7111"/>
                </a:lnTo>
                <a:lnTo>
                  <a:pt x="19507" y="90423"/>
                </a:lnTo>
                <a:lnTo>
                  <a:pt x="150368" y="90423"/>
                </a:lnTo>
                <a:lnTo>
                  <a:pt x="150368" y="68884"/>
                </a:lnTo>
                <a:lnTo>
                  <a:pt x="46329" y="68884"/>
                </a:lnTo>
                <a:lnTo>
                  <a:pt x="46329" y="49580"/>
                </a:lnTo>
                <a:lnTo>
                  <a:pt x="150368" y="49580"/>
                </a:lnTo>
                <a:lnTo>
                  <a:pt x="150368" y="28447"/>
                </a:lnTo>
                <a:lnTo>
                  <a:pt x="46329" y="28447"/>
                </a:lnTo>
                <a:lnTo>
                  <a:pt x="46329" y="7111"/>
                </a:lnTo>
                <a:close/>
              </a:path>
              <a:path w="532129" h="188595">
                <a:moveTo>
                  <a:pt x="150368" y="49580"/>
                </a:moveTo>
                <a:lnTo>
                  <a:pt x="123545" y="49580"/>
                </a:lnTo>
                <a:lnTo>
                  <a:pt x="123545" y="68884"/>
                </a:lnTo>
                <a:lnTo>
                  <a:pt x="150368" y="68884"/>
                </a:lnTo>
                <a:lnTo>
                  <a:pt x="150368" y="49580"/>
                </a:lnTo>
                <a:close/>
              </a:path>
              <a:path w="532129" h="188595">
                <a:moveTo>
                  <a:pt x="150368" y="7111"/>
                </a:moveTo>
                <a:lnTo>
                  <a:pt x="123545" y="7111"/>
                </a:lnTo>
                <a:lnTo>
                  <a:pt x="123545" y="28447"/>
                </a:lnTo>
                <a:lnTo>
                  <a:pt x="150368" y="28447"/>
                </a:lnTo>
                <a:lnTo>
                  <a:pt x="150368" y="7111"/>
                </a:lnTo>
                <a:close/>
              </a:path>
              <a:path w="532129" h="188595">
                <a:moveTo>
                  <a:pt x="258454" y="124967"/>
                </a:moveTo>
                <a:lnTo>
                  <a:pt x="206638" y="124967"/>
                </a:lnTo>
                <a:lnTo>
                  <a:pt x="206638" y="186131"/>
                </a:lnTo>
                <a:lnTo>
                  <a:pt x="336686" y="186131"/>
                </a:lnTo>
                <a:lnTo>
                  <a:pt x="336686" y="164795"/>
                </a:lnTo>
                <a:lnTo>
                  <a:pt x="233257" y="164795"/>
                </a:lnTo>
                <a:lnTo>
                  <a:pt x="233257" y="145897"/>
                </a:lnTo>
                <a:lnTo>
                  <a:pt x="336686" y="145897"/>
                </a:lnTo>
                <a:lnTo>
                  <a:pt x="336686" y="132079"/>
                </a:lnTo>
                <a:lnTo>
                  <a:pt x="258454" y="132079"/>
                </a:lnTo>
                <a:lnTo>
                  <a:pt x="258454" y="124967"/>
                </a:lnTo>
                <a:close/>
              </a:path>
              <a:path w="532129" h="188595">
                <a:moveTo>
                  <a:pt x="336686" y="145897"/>
                </a:moveTo>
                <a:lnTo>
                  <a:pt x="310270" y="145897"/>
                </a:lnTo>
                <a:lnTo>
                  <a:pt x="310270" y="164795"/>
                </a:lnTo>
                <a:lnTo>
                  <a:pt x="336686" y="164795"/>
                </a:lnTo>
                <a:lnTo>
                  <a:pt x="336686" y="145897"/>
                </a:lnTo>
                <a:close/>
              </a:path>
              <a:path w="532129" h="188595">
                <a:moveTo>
                  <a:pt x="285480" y="103428"/>
                </a:moveTo>
                <a:lnTo>
                  <a:pt x="258454" y="103428"/>
                </a:lnTo>
                <a:lnTo>
                  <a:pt x="258454" y="132079"/>
                </a:lnTo>
                <a:lnTo>
                  <a:pt x="285480" y="132079"/>
                </a:lnTo>
                <a:lnTo>
                  <a:pt x="285480" y="103428"/>
                </a:lnTo>
                <a:close/>
              </a:path>
              <a:path w="532129" h="188595">
                <a:moveTo>
                  <a:pt x="336686" y="124967"/>
                </a:moveTo>
                <a:lnTo>
                  <a:pt x="285480" y="124967"/>
                </a:lnTo>
                <a:lnTo>
                  <a:pt x="285480" y="132079"/>
                </a:lnTo>
                <a:lnTo>
                  <a:pt x="336686" y="132079"/>
                </a:lnTo>
                <a:lnTo>
                  <a:pt x="336686" y="124967"/>
                </a:lnTo>
                <a:close/>
              </a:path>
              <a:path w="532129" h="188595">
                <a:moveTo>
                  <a:pt x="357006" y="87985"/>
                </a:moveTo>
                <a:lnTo>
                  <a:pt x="186928" y="87985"/>
                </a:lnTo>
                <a:lnTo>
                  <a:pt x="186928" y="109321"/>
                </a:lnTo>
                <a:lnTo>
                  <a:pt x="258454" y="109321"/>
                </a:lnTo>
                <a:lnTo>
                  <a:pt x="258454" y="103428"/>
                </a:lnTo>
                <a:lnTo>
                  <a:pt x="357006" y="103428"/>
                </a:lnTo>
                <a:lnTo>
                  <a:pt x="357006" y="87985"/>
                </a:lnTo>
                <a:close/>
              </a:path>
              <a:path w="532129" h="188595">
                <a:moveTo>
                  <a:pt x="357006" y="103428"/>
                </a:moveTo>
                <a:lnTo>
                  <a:pt x="285480" y="103428"/>
                </a:lnTo>
                <a:lnTo>
                  <a:pt x="285480" y="109321"/>
                </a:lnTo>
                <a:lnTo>
                  <a:pt x="357006" y="109321"/>
                </a:lnTo>
                <a:lnTo>
                  <a:pt x="357006" y="103428"/>
                </a:lnTo>
                <a:close/>
              </a:path>
              <a:path w="532129" h="188595">
                <a:moveTo>
                  <a:pt x="225739" y="54863"/>
                </a:moveTo>
                <a:lnTo>
                  <a:pt x="203184" y="54863"/>
                </a:lnTo>
                <a:lnTo>
                  <a:pt x="203184" y="76403"/>
                </a:lnTo>
                <a:lnTo>
                  <a:pt x="340547" y="76403"/>
                </a:lnTo>
                <a:lnTo>
                  <a:pt x="340547" y="68884"/>
                </a:lnTo>
                <a:lnTo>
                  <a:pt x="225739" y="68884"/>
                </a:lnTo>
                <a:lnTo>
                  <a:pt x="225739" y="54863"/>
                </a:lnTo>
                <a:close/>
              </a:path>
              <a:path w="532129" h="188595">
                <a:moveTo>
                  <a:pt x="252764" y="13004"/>
                </a:moveTo>
                <a:lnTo>
                  <a:pt x="225739" y="13004"/>
                </a:lnTo>
                <a:lnTo>
                  <a:pt x="225739" y="68884"/>
                </a:lnTo>
                <a:lnTo>
                  <a:pt x="252764" y="68884"/>
                </a:lnTo>
                <a:lnTo>
                  <a:pt x="252764" y="13004"/>
                </a:lnTo>
                <a:close/>
              </a:path>
              <a:path w="532129" h="188595">
                <a:moveTo>
                  <a:pt x="290966" y="54863"/>
                </a:moveTo>
                <a:lnTo>
                  <a:pt x="252764" y="54863"/>
                </a:lnTo>
                <a:lnTo>
                  <a:pt x="252764" y="68884"/>
                </a:lnTo>
                <a:lnTo>
                  <a:pt x="290966" y="68884"/>
                </a:lnTo>
                <a:lnTo>
                  <a:pt x="290966" y="54863"/>
                </a:lnTo>
                <a:close/>
              </a:path>
              <a:path w="532129" h="188595">
                <a:moveTo>
                  <a:pt x="317992" y="13004"/>
                </a:moveTo>
                <a:lnTo>
                  <a:pt x="290966" y="13004"/>
                </a:lnTo>
                <a:lnTo>
                  <a:pt x="290966" y="68884"/>
                </a:lnTo>
                <a:lnTo>
                  <a:pt x="317992" y="68884"/>
                </a:lnTo>
                <a:lnTo>
                  <a:pt x="317992" y="13004"/>
                </a:lnTo>
                <a:close/>
              </a:path>
              <a:path w="532129" h="188595">
                <a:moveTo>
                  <a:pt x="340547" y="54863"/>
                </a:moveTo>
                <a:lnTo>
                  <a:pt x="317992" y="54863"/>
                </a:lnTo>
                <a:lnTo>
                  <a:pt x="317992" y="68884"/>
                </a:lnTo>
                <a:lnTo>
                  <a:pt x="340547" y="68884"/>
                </a:lnTo>
                <a:lnTo>
                  <a:pt x="340547" y="54863"/>
                </a:lnTo>
                <a:close/>
              </a:path>
              <a:path w="532129" h="188595">
                <a:moveTo>
                  <a:pt x="341969" y="5079"/>
                </a:moveTo>
                <a:lnTo>
                  <a:pt x="201761" y="5079"/>
                </a:lnTo>
                <a:lnTo>
                  <a:pt x="201761" y="26619"/>
                </a:lnTo>
                <a:lnTo>
                  <a:pt x="225739" y="26619"/>
                </a:lnTo>
                <a:lnTo>
                  <a:pt x="225739" y="13004"/>
                </a:lnTo>
                <a:lnTo>
                  <a:pt x="341969" y="13004"/>
                </a:lnTo>
                <a:lnTo>
                  <a:pt x="341969" y="5079"/>
                </a:lnTo>
                <a:close/>
              </a:path>
              <a:path w="532129" h="188595">
                <a:moveTo>
                  <a:pt x="290966" y="13004"/>
                </a:moveTo>
                <a:lnTo>
                  <a:pt x="252764" y="13004"/>
                </a:lnTo>
                <a:lnTo>
                  <a:pt x="252764" y="26619"/>
                </a:lnTo>
                <a:lnTo>
                  <a:pt x="290966" y="26619"/>
                </a:lnTo>
                <a:lnTo>
                  <a:pt x="290966" y="13004"/>
                </a:lnTo>
                <a:close/>
              </a:path>
              <a:path w="532129" h="188595">
                <a:moveTo>
                  <a:pt x="341969" y="13004"/>
                </a:moveTo>
                <a:lnTo>
                  <a:pt x="317992" y="13004"/>
                </a:lnTo>
                <a:lnTo>
                  <a:pt x="317992" y="26619"/>
                </a:lnTo>
                <a:lnTo>
                  <a:pt x="341969" y="26619"/>
                </a:lnTo>
                <a:lnTo>
                  <a:pt x="341969" y="13004"/>
                </a:lnTo>
                <a:close/>
              </a:path>
              <a:path w="532129" h="188595">
                <a:moveTo>
                  <a:pt x="531336" y="0"/>
                </a:moveTo>
                <a:lnTo>
                  <a:pt x="504310" y="0"/>
                </a:lnTo>
                <a:lnTo>
                  <a:pt x="504310" y="110134"/>
                </a:lnTo>
                <a:lnTo>
                  <a:pt x="531336" y="110134"/>
                </a:lnTo>
                <a:lnTo>
                  <a:pt x="531336" y="86359"/>
                </a:lnTo>
                <a:lnTo>
                  <a:pt x="513657" y="86359"/>
                </a:lnTo>
                <a:lnTo>
                  <a:pt x="513657" y="64820"/>
                </a:lnTo>
                <a:lnTo>
                  <a:pt x="531336" y="64820"/>
                </a:lnTo>
                <a:lnTo>
                  <a:pt x="531336" y="48564"/>
                </a:lnTo>
                <a:lnTo>
                  <a:pt x="512845" y="48564"/>
                </a:lnTo>
                <a:lnTo>
                  <a:pt x="512845" y="27228"/>
                </a:lnTo>
                <a:lnTo>
                  <a:pt x="531336" y="27228"/>
                </a:lnTo>
                <a:lnTo>
                  <a:pt x="531336" y="0"/>
                </a:lnTo>
                <a:close/>
              </a:path>
              <a:path w="532129" h="188595">
                <a:moveTo>
                  <a:pt x="470579" y="13614"/>
                </a:moveTo>
                <a:lnTo>
                  <a:pt x="381577" y="13614"/>
                </a:lnTo>
                <a:lnTo>
                  <a:pt x="381577" y="99974"/>
                </a:lnTo>
                <a:lnTo>
                  <a:pt x="470579" y="99974"/>
                </a:lnTo>
                <a:lnTo>
                  <a:pt x="470579" y="86359"/>
                </a:lnTo>
                <a:lnTo>
                  <a:pt x="464889" y="86359"/>
                </a:lnTo>
                <a:lnTo>
                  <a:pt x="464889" y="78841"/>
                </a:lnTo>
                <a:lnTo>
                  <a:pt x="408197" y="78841"/>
                </a:lnTo>
                <a:lnTo>
                  <a:pt x="408197" y="34950"/>
                </a:lnTo>
                <a:lnTo>
                  <a:pt x="464889" y="34950"/>
                </a:lnTo>
                <a:lnTo>
                  <a:pt x="464889" y="27228"/>
                </a:lnTo>
                <a:lnTo>
                  <a:pt x="470579" y="27228"/>
                </a:lnTo>
                <a:lnTo>
                  <a:pt x="470579" y="13614"/>
                </a:lnTo>
                <a:close/>
              </a:path>
              <a:path w="532129" h="188595">
                <a:moveTo>
                  <a:pt x="470579" y="64820"/>
                </a:moveTo>
                <a:lnTo>
                  <a:pt x="464889" y="64820"/>
                </a:lnTo>
                <a:lnTo>
                  <a:pt x="464889" y="86359"/>
                </a:lnTo>
                <a:lnTo>
                  <a:pt x="470579" y="86359"/>
                </a:lnTo>
                <a:lnTo>
                  <a:pt x="470579" y="64820"/>
                </a:lnTo>
                <a:close/>
              </a:path>
              <a:path w="532129" h="188595">
                <a:moveTo>
                  <a:pt x="504310" y="64820"/>
                </a:moveTo>
                <a:lnTo>
                  <a:pt x="470579" y="64820"/>
                </a:lnTo>
                <a:lnTo>
                  <a:pt x="470579" y="86359"/>
                </a:lnTo>
                <a:lnTo>
                  <a:pt x="504310" y="86359"/>
                </a:lnTo>
                <a:lnTo>
                  <a:pt x="504310" y="64820"/>
                </a:lnTo>
                <a:close/>
              </a:path>
              <a:path w="532129" h="188595">
                <a:moveTo>
                  <a:pt x="531336" y="64820"/>
                </a:moveTo>
                <a:lnTo>
                  <a:pt x="513657" y="64820"/>
                </a:lnTo>
                <a:lnTo>
                  <a:pt x="513657" y="86359"/>
                </a:lnTo>
                <a:lnTo>
                  <a:pt x="531336" y="86359"/>
                </a:lnTo>
                <a:lnTo>
                  <a:pt x="531336" y="64820"/>
                </a:lnTo>
                <a:close/>
              </a:path>
              <a:path w="532129" h="188595">
                <a:moveTo>
                  <a:pt x="464889" y="34950"/>
                </a:moveTo>
                <a:lnTo>
                  <a:pt x="443960" y="34950"/>
                </a:lnTo>
                <a:lnTo>
                  <a:pt x="443960" y="78841"/>
                </a:lnTo>
                <a:lnTo>
                  <a:pt x="464889" y="78841"/>
                </a:lnTo>
                <a:lnTo>
                  <a:pt x="464889" y="64820"/>
                </a:lnTo>
                <a:lnTo>
                  <a:pt x="470579" y="64820"/>
                </a:lnTo>
                <a:lnTo>
                  <a:pt x="470579" y="48564"/>
                </a:lnTo>
                <a:lnTo>
                  <a:pt x="464889" y="48564"/>
                </a:lnTo>
                <a:lnTo>
                  <a:pt x="464889" y="34950"/>
                </a:lnTo>
                <a:close/>
              </a:path>
              <a:path w="532129" h="188595">
                <a:moveTo>
                  <a:pt x="470579" y="27228"/>
                </a:moveTo>
                <a:lnTo>
                  <a:pt x="464889" y="27228"/>
                </a:lnTo>
                <a:lnTo>
                  <a:pt x="464889" y="48564"/>
                </a:lnTo>
                <a:lnTo>
                  <a:pt x="470579" y="48564"/>
                </a:lnTo>
                <a:lnTo>
                  <a:pt x="470579" y="27228"/>
                </a:lnTo>
                <a:close/>
              </a:path>
              <a:path w="532129" h="188595">
                <a:moveTo>
                  <a:pt x="504310" y="27228"/>
                </a:moveTo>
                <a:lnTo>
                  <a:pt x="470579" y="27228"/>
                </a:lnTo>
                <a:lnTo>
                  <a:pt x="470579" y="48564"/>
                </a:lnTo>
                <a:lnTo>
                  <a:pt x="504310" y="48564"/>
                </a:lnTo>
                <a:lnTo>
                  <a:pt x="504310" y="27228"/>
                </a:lnTo>
                <a:close/>
              </a:path>
              <a:path w="532129" h="188595">
                <a:moveTo>
                  <a:pt x="531336" y="27228"/>
                </a:moveTo>
                <a:lnTo>
                  <a:pt x="512845" y="27228"/>
                </a:lnTo>
                <a:lnTo>
                  <a:pt x="512845" y="48564"/>
                </a:lnTo>
                <a:lnTo>
                  <a:pt x="531336" y="48564"/>
                </a:lnTo>
                <a:lnTo>
                  <a:pt x="531336" y="27228"/>
                </a:lnTo>
                <a:close/>
              </a:path>
              <a:path w="532129" h="188595">
                <a:moveTo>
                  <a:pt x="467531" y="115011"/>
                </a:moveTo>
                <a:lnTo>
                  <a:pt x="440664" y="117497"/>
                </a:lnTo>
                <a:lnTo>
                  <a:pt x="420389" y="124688"/>
                </a:lnTo>
                <a:lnTo>
                  <a:pt x="407581" y="136185"/>
                </a:lnTo>
                <a:lnTo>
                  <a:pt x="403117" y="151587"/>
                </a:lnTo>
                <a:lnTo>
                  <a:pt x="407581" y="167074"/>
                </a:lnTo>
                <a:lnTo>
                  <a:pt x="420389" y="178561"/>
                </a:lnTo>
                <a:lnTo>
                  <a:pt x="440664" y="185705"/>
                </a:lnTo>
                <a:lnTo>
                  <a:pt x="467531" y="188163"/>
                </a:lnTo>
                <a:lnTo>
                  <a:pt x="494398" y="185705"/>
                </a:lnTo>
                <a:lnTo>
                  <a:pt x="514673" y="178561"/>
                </a:lnTo>
                <a:lnTo>
                  <a:pt x="526851" y="167639"/>
                </a:lnTo>
                <a:lnTo>
                  <a:pt x="467531" y="167639"/>
                </a:lnTo>
                <a:lnTo>
                  <a:pt x="451402" y="166646"/>
                </a:lnTo>
                <a:lnTo>
                  <a:pt x="439693" y="163652"/>
                </a:lnTo>
                <a:lnTo>
                  <a:pt x="432555" y="158638"/>
                </a:lnTo>
                <a:lnTo>
                  <a:pt x="430142" y="151587"/>
                </a:lnTo>
                <a:lnTo>
                  <a:pt x="432555" y="144567"/>
                </a:lnTo>
                <a:lnTo>
                  <a:pt x="439693" y="139623"/>
                </a:lnTo>
                <a:lnTo>
                  <a:pt x="451402" y="136699"/>
                </a:lnTo>
                <a:lnTo>
                  <a:pt x="467531" y="135737"/>
                </a:lnTo>
                <a:lnTo>
                  <a:pt x="526983" y="135737"/>
                </a:lnTo>
                <a:lnTo>
                  <a:pt x="514673" y="124688"/>
                </a:lnTo>
                <a:lnTo>
                  <a:pt x="494398" y="117497"/>
                </a:lnTo>
                <a:lnTo>
                  <a:pt x="467531" y="115011"/>
                </a:lnTo>
                <a:close/>
              </a:path>
              <a:path w="532129" h="188595">
                <a:moveTo>
                  <a:pt x="526983" y="135737"/>
                </a:moveTo>
                <a:lnTo>
                  <a:pt x="467531" y="135737"/>
                </a:lnTo>
                <a:lnTo>
                  <a:pt x="483777" y="136699"/>
                </a:lnTo>
                <a:lnTo>
                  <a:pt x="495547" y="139623"/>
                </a:lnTo>
                <a:lnTo>
                  <a:pt x="502707" y="144567"/>
                </a:lnTo>
                <a:lnTo>
                  <a:pt x="505123" y="151587"/>
                </a:lnTo>
                <a:lnTo>
                  <a:pt x="502707" y="158638"/>
                </a:lnTo>
                <a:lnTo>
                  <a:pt x="495547" y="163652"/>
                </a:lnTo>
                <a:lnTo>
                  <a:pt x="483777" y="166646"/>
                </a:lnTo>
                <a:lnTo>
                  <a:pt x="467531" y="167639"/>
                </a:lnTo>
                <a:lnTo>
                  <a:pt x="526851" y="167639"/>
                </a:lnTo>
                <a:lnTo>
                  <a:pt x="527481" y="167074"/>
                </a:lnTo>
                <a:lnTo>
                  <a:pt x="531945" y="151587"/>
                </a:lnTo>
                <a:lnTo>
                  <a:pt x="527481" y="136185"/>
                </a:lnTo>
                <a:lnTo>
                  <a:pt x="526983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5724688" y="12773659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7825" y="17881"/>
                </a:moveTo>
                <a:lnTo>
                  <a:pt x="73558" y="17881"/>
                </a:lnTo>
                <a:lnTo>
                  <a:pt x="73558" y="25603"/>
                </a:lnTo>
                <a:lnTo>
                  <a:pt x="68132" y="42957"/>
                </a:lnTo>
                <a:lnTo>
                  <a:pt x="53771" y="57912"/>
                </a:lnTo>
                <a:lnTo>
                  <a:pt x="33353" y="69208"/>
                </a:lnTo>
                <a:lnTo>
                  <a:pt x="9753" y="75590"/>
                </a:lnTo>
                <a:lnTo>
                  <a:pt x="16255" y="89001"/>
                </a:lnTo>
                <a:lnTo>
                  <a:pt x="43097" y="81067"/>
                </a:lnTo>
                <a:lnTo>
                  <a:pt x="66090" y="67284"/>
                </a:lnTo>
                <a:lnTo>
                  <a:pt x="82149" y="48510"/>
                </a:lnTo>
                <a:lnTo>
                  <a:pt x="82994" y="45305"/>
                </a:lnTo>
                <a:lnTo>
                  <a:pt x="77825" y="25603"/>
                </a:lnTo>
                <a:lnTo>
                  <a:pt x="77825" y="17881"/>
                </a:lnTo>
                <a:close/>
              </a:path>
              <a:path w="727710" h="183515">
                <a:moveTo>
                  <a:pt x="92252" y="17881"/>
                </a:moveTo>
                <a:lnTo>
                  <a:pt x="88188" y="17881"/>
                </a:lnTo>
                <a:lnTo>
                  <a:pt x="88188" y="25603"/>
                </a:lnTo>
                <a:lnTo>
                  <a:pt x="82994" y="45305"/>
                </a:lnTo>
                <a:lnTo>
                  <a:pt x="83835" y="48510"/>
                </a:lnTo>
                <a:lnTo>
                  <a:pt x="99847" y="67284"/>
                </a:lnTo>
                <a:lnTo>
                  <a:pt x="122831" y="81067"/>
                </a:lnTo>
                <a:lnTo>
                  <a:pt x="149758" y="89001"/>
                </a:lnTo>
                <a:lnTo>
                  <a:pt x="156057" y="75590"/>
                </a:lnTo>
                <a:lnTo>
                  <a:pt x="132543" y="69208"/>
                </a:lnTo>
                <a:lnTo>
                  <a:pt x="112115" y="57912"/>
                </a:lnTo>
                <a:lnTo>
                  <a:pt x="97707" y="42957"/>
                </a:lnTo>
                <a:lnTo>
                  <a:pt x="92252" y="25603"/>
                </a:lnTo>
                <a:lnTo>
                  <a:pt x="92252" y="17881"/>
                </a:lnTo>
                <a:close/>
              </a:path>
              <a:path w="727710" h="183515">
                <a:moveTo>
                  <a:pt x="88188" y="17881"/>
                </a:moveTo>
                <a:lnTo>
                  <a:pt x="77825" y="17881"/>
                </a:lnTo>
                <a:lnTo>
                  <a:pt x="77825" y="25603"/>
                </a:lnTo>
                <a:lnTo>
                  <a:pt x="82994" y="45305"/>
                </a:lnTo>
                <a:lnTo>
                  <a:pt x="88188" y="25603"/>
                </a:lnTo>
                <a:lnTo>
                  <a:pt x="88188" y="17881"/>
                </a:lnTo>
                <a:close/>
              </a:path>
              <a:path w="727710" h="183515">
                <a:moveTo>
                  <a:pt x="149961" y="11175"/>
                </a:moveTo>
                <a:lnTo>
                  <a:pt x="15443" y="11175"/>
                </a:lnTo>
                <a:lnTo>
                  <a:pt x="15443" y="24790"/>
                </a:lnTo>
                <a:lnTo>
                  <a:pt x="73558" y="24790"/>
                </a:lnTo>
                <a:lnTo>
                  <a:pt x="73558" y="17881"/>
                </a:lnTo>
                <a:lnTo>
                  <a:pt x="149961" y="17881"/>
                </a:lnTo>
                <a:lnTo>
                  <a:pt x="149961" y="11175"/>
                </a:lnTo>
                <a:close/>
              </a:path>
              <a:path w="727710" h="183515">
                <a:moveTo>
                  <a:pt x="149961" y="17881"/>
                </a:moveTo>
                <a:lnTo>
                  <a:pt x="92252" y="17881"/>
                </a:lnTo>
                <a:lnTo>
                  <a:pt x="92252" y="24790"/>
                </a:lnTo>
                <a:lnTo>
                  <a:pt x="149961" y="24790"/>
                </a:lnTo>
                <a:lnTo>
                  <a:pt x="149961" y="17881"/>
                </a:lnTo>
                <a:close/>
              </a:path>
              <a:path w="727710" h="183515">
                <a:moveTo>
                  <a:pt x="90830" y="113385"/>
                </a:moveTo>
                <a:lnTo>
                  <a:pt x="74167" y="113385"/>
                </a:lnTo>
                <a:lnTo>
                  <a:pt x="74167" y="183489"/>
                </a:lnTo>
                <a:lnTo>
                  <a:pt x="90830" y="183489"/>
                </a:lnTo>
                <a:lnTo>
                  <a:pt x="90830" y="113385"/>
                </a:lnTo>
                <a:close/>
              </a:path>
              <a:path w="727710" h="183515">
                <a:moveTo>
                  <a:pt x="166014" y="104444"/>
                </a:moveTo>
                <a:lnTo>
                  <a:pt x="0" y="104444"/>
                </a:lnTo>
                <a:lnTo>
                  <a:pt x="0" y="118262"/>
                </a:lnTo>
                <a:lnTo>
                  <a:pt x="74167" y="118262"/>
                </a:lnTo>
                <a:lnTo>
                  <a:pt x="74167" y="113385"/>
                </a:lnTo>
                <a:lnTo>
                  <a:pt x="166014" y="113385"/>
                </a:lnTo>
                <a:lnTo>
                  <a:pt x="166014" y="104444"/>
                </a:lnTo>
                <a:close/>
              </a:path>
              <a:path w="727710" h="183515">
                <a:moveTo>
                  <a:pt x="166014" y="113385"/>
                </a:moveTo>
                <a:lnTo>
                  <a:pt x="90830" y="113385"/>
                </a:lnTo>
                <a:lnTo>
                  <a:pt x="90830" y="118262"/>
                </a:lnTo>
                <a:lnTo>
                  <a:pt x="166014" y="118262"/>
                </a:lnTo>
                <a:lnTo>
                  <a:pt x="166014" y="113385"/>
                </a:lnTo>
                <a:close/>
              </a:path>
              <a:path w="727710" h="183515">
                <a:moveTo>
                  <a:pt x="224520" y="126796"/>
                </a:moveTo>
                <a:lnTo>
                  <a:pt x="207857" y="126796"/>
                </a:lnTo>
                <a:lnTo>
                  <a:pt x="207857" y="179425"/>
                </a:lnTo>
                <a:lnTo>
                  <a:pt x="334654" y="179425"/>
                </a:lnTo>
                <a:lnTo>
                  <a:pt x="334654" y="170484"/>
                </a:lnTo>
                <a:lnTo>
                  <a:pt x="224520" y="170484"/>
                </a:lnTo>
                <a:lnTo>
                  <a:pt x="224520" y="126796"/>
                </a:lnTo>
                <a:close/>
              </a:path>
              <a:path w="727710" h="183515">
                <a:moveTo>
                  <a:pt x="334654" y="165608"/>
                </a:moveTo>
                <a:lnTo>
                  <a:pt x="224520" y="165608"/>
                </a:lnTo>
                <a:lnTo>
                  <a:pt x="224520" y="170484"/>
                </a:lnTo>
                <a:lnTo>
                  <a:pt x="334654" y="170484"/>
                </a:lnTo>
                <a:lnTo>
                  <a:pt x="334654" y="165608"/>
                </a:lnTo>
                <a:close/>
              </a:path>
              <a:path w="727710" h="183515">
                <a:moveTo>
                  <a:pt x="279587" y="102209"/>
                </a:moveTo>
                <a:lnTo>
                  <a:pt x="262721" y="102209"/>
                </a:lnTo>
                <a:lnTo>
                  <a:pt x="262721" y="144475"/>
                </a:lnTo>
                <a:lnTo>
                  <a:pt x="279587" y="144475"/>
                </a:lnTo>
                <a:lnTo>
                  <a:pt x="279587" y="102209"/>
                </a:lnTo>
                <a:close/>
              </a:path>
              <a:path w="727710" h="183515">
                <a:moveTo>
                  <a:pt x="353145" y="93675"/>
                </a:moveTo>
                <a:lnTo>
                  <a:pt x="186724" y="93675"/>
                </a:lnTo>
                <a:lnTo>
                  <a:pt x="186724" y="107492"/>
                </a:lnTo>
                <a:lnTo>
                  <a:pt x="262721" y="107492"/>
                </a:lnTo>
                <a:lnTo>
                  <a:pt x="262721" y="102209"/>
                </a:lnTo>
                <a:lnTo>
                  <a:pt x="353145" y="102209"/>
                </a:lnTo>
                <a:lnTo>
                  <a:pt x="353145" y="93675"/>
                </a:lnTo>
                <a:close/>
              </a:path>
              <a:path w="727710" h="183515">
                <a:moveTo>
                  <a:pt x="353145" y="102209"/>
                </a:moveTo>
                <a:lnTo>
                  <a:pt x="279587" y="102209"/>
                </a:lnTo>
                <a:lnTo>
                  <a:pt x="279587" y="107492"/>
                </a:lnTo>
                <a:lnTo>
                  <a:pt x="353145" y="107492"/>
                </a:lnTo>
                <a:lnTo>
                  <a:pt x="353145" y="102209"/>
                </a:lnTo>
                <a:close/>
              </a:path>
              <a:path w="727710" h="183515">
                <a:moveTo>
                  <a:pt x="331606" y="8331"/>
                </a:moveTo>
                <a:lnTo>
                  <a:pt x="208060" y="8331"/>
                </a:lnTo>
                <a:lnTo>
                  <a:pt x="208060" y="72948"/>
                </a:lnTo>
                <a:lnTo>
                  <a:pt x="331606" y="72948"/>
                </a:lnTo>
                <a:lnTo>
                  <a:pt x="331606" y="59334"/>
                </a:lnTo>
                <a:lnTo>
                  <a:pt x="224520" y="59334"/>
                </a:lnTo>
                <a:lnTo>
                  <a:pt x="224520" y="21945"/>
                </a:lnTo>
                <a:lnTo>
                  <a:pt x="331606" y="21945"/>
                </a:lnTo>
                <a:lnTo>
                  <a:pt x="331606" y="8331"/>
                </a:lnTo>
                <a:close/>
              </a:path>
              <a:path w="727710" h="183515">
                <a:moveTo>
                  <a:pt x="331606" y="21945"/>
                </a:moveTo>
                <a:lnTo>
                  <a:pt x="314944" y="21945"/>
                </a:lnTo>
                <a:lnTo>
                  <a:pt x="314944" y="59334"/>
                </a:lnTo>
                <a:lnTo>
                  <a:pt x="331606" y="59334"/>
                </a:lnTo>
                <a:lnTo>
                  <a:pt x="331606" y="21945"/>
                </a:lnTo>
                <a:close/>
              </a:path>
              <a:path w="727710" h="183515">
                <a:moveTo>
                  <a:pt x="423640" y="122732"/>
                </a:moveTo>
                <a:lnTo>
                  <a:pt x="406774" y="122732"/>
                </a:lnTo>
                <a:lnTo>
                  <a:pt x="406774" y="179425"/>
                </a:lnTo>
                <a:lnTo>
                  <a:pt x="529304" y="179425"/>
                </a:lnTo>
                <a:lnTo>
                  <a:pt x="529304" y="172720"/>
                </a:lnTo>
                <a:lnTo>
                  <a:pt x="423640" y="172720"/>
                </a:lnTo>
                <a:lnTo>
                  <a:pt x="423640" y="122732"/>
                </a:lnTo>
                <a:close/>
              </a:path>
              <a:path w="727710" h="183515">
                <a:moveTo>
                  <a:pt x="529304" y="165608"/>
                </a:moveTo>
                <a:lnTo>
                  <a:pt x="423640" y="165608"/>
                </a:lnTo>
                <a:lnTo>
                  <a:pt x="423640" y="172720"/>
                </a:lnTo>
                <a:lnTo>
                  <a:pt x="529304" y="172720"/>
                </a:lnTo>
                <a:lnTo>
                  <a:pt x="529304" y="165608"/>
                </a:lnTo>
                <a:close/>
              </a:path>
              <a:path w="727710" h="183515">
                <a:moveTo>
                  <a:pt x="524833" y="0"/>
                </a:moveTo>
                <a:lnTo>
                  <a:pt x="507968" y="0"/>
                </a:lnTo>
                <a:lnTo>
                  <a:pt x="507968" y="135940"/>
                </a:lnTo>
                <a:lnTo>
                  <a:pt x="524833" y="135940"/>
                </a:lnTo>
                <a:lnTo>
                  <a:pt x="524833" y="65430"/>
                </a:lnTo>
                <a:lnTo>
                  <a:pt x="513251" y="65430"/>
                </a:lnTo>
                <a:lnTo>
                  <a:pt x="513251" y="51612"/>
                </a:lnTo>
                <a:lnTo>
                  <a:pt x="524833" y="51612"/>
                </a:lnTo>
                <a:lnTo>
                  <a:pt x="524833" y="0"/>
                </a:lnTo>
                <a:close/>
              </a:path>
              <a:path w="727710" h="183515">
                <a:moveTo>
                  <a:pt x="399459" y="11988"/>
                </a:moveTo>
                <a:lnTo>
                  <a:pt x="382797" y="11988"/>
                </a:lnTo>
                <a:lnTo>
                  <a:pt x="382797" y="104648"/>
                </a:lnTo>
                <a:lnTo>
                  <a:pt x="465702" y="104648"/>
                </a:lnTo>
                <a:lnTo>
                  <a:pt x="465702" y="90830"/>
                </a:lnTo>
                <a:lnTo>
                  <a:pt x="399459" y="90830"/>
                </a:lnTo>
                <a:lnTo>
                  <a:pt x="399459" y="57708"/>
                </a:lnTo>
                <a:lnTo>
                  <a:pt x="460419" y="57708"/>
                </a:lnTo>
                <a:lnTo>
                  <a:pt x="460419" y="51612"/>
                </a:lnTo>
                <a:lnTo>
                  <a:pt x="465702" y="51612"/>
                </a:lnTo>
                <a:lnTo>
                  <a:pt x="465702" y="44500"/>
                </a:lnTo>
                <a:lnTo>
                  <a:pt x="399459" y="44500"/>
                </a:lnTo>
                <a:lnTo>
                  <a:pt x="399459" y="11988"/>
                </a:lnTo>
                <a:close/>
              </a:path>
              <a:path w="727710" h="183515">
                <a:moveTo>
                  <a:pt x="460419" y="57708"/>
                </a:moveTo>
                <a:lnTo>
                  <a:pt x="449243" y="57708"/>
                </a:lnTo>
                <a:lnTo>
                  <a:pt x="449243" y="90830"/>
                </a:lnTo>
                <a:lnTo>
                  <a:pt x="465702" y="90830"/>
                </a:lnTo>
                <a:lnTo>
                  <a:pt x="465702" y="65430"/>
                </a:lnTo>
                <a:lnTo>
                  <a:pt x="460419" y="65430"/>
                </a:lnTo>
                <a:lnTo>
                  <a:pt x="460419" y="57708"/>
                </a:lnTo>
                <a:close/>
              </a:path>
              <a:path w="727710" h="183515">
                <a:moveTo>
                  <a:pt x="465702" y="51612"/>
                </a:moveTo>
                <a:lnTo>
                  <a:pt x="460419" y="51612"/>
                </a:lnTo>
                <a:lnTo>
                  <a:pt x="460419" y="65430"/>
                </a:lnTo>
                <a:lnTo>
                  <a:pt x="465702" y="65430"/>
                </a:lnTo>
                <a:lnTo>
                  <a:pt x="465702" y="51612"/>
                </a:lnTo>
                <a:close/>
              </a:path>
              <a:path w="727710" h="183515">
                <a:moveTo>
                  <a:pt x="507968" y="51612"/>
                </a:moveTo>
                <a:lnTo>
                  <a:pt x="465702" y="51612"/>
                </a:lnTo>
                <a:lnTo>
                  <a:pt x="465702" y="65430"/>
                </a:lnTo>
                <a:lnTo>
                  <a:pt x="507968" y="65430"/>
                </a:lnTo>
                <a:lnTo>
                  <a:pt x="507968" y="51612"/>
                </a:lnTo>
                <a:close/>
              </a:path>
              <a:path w="727710" h="183515">
                <a:moveTo>
                  <a:pt x="524833" y="51612"/>
                </a:moveTo>
                <a:lnTo>
                  <a:pt x="513251" y="51612"/>
                </a:lnTo>
                <a:lnTo>
                  <a:pt x="513251" y="65430"/>
                </a:lnTo>
                <a:lnTo>
                  <a:pt x="524833" y="65430"/>
                </a:lnTo>
                <a:lnTo>
                  <a:pt x="524833" y="51612"/>
                </a:lnTo>
                <a:close/>
              </a:path>
              <a:path w="727710" h="183515">
                <a:moveTo>
                  <a:pt x="465702" y="11988"/>
                </a:moveTo>
                <a:lnTo>
                  <a:pt x="449243" y="11988"/>
                </a:lnTo>
                <a:lnTo>
                  <a:pt x="449243" y="44500"/>
                </a:lnTo>
                <a:lnTo>
                  <a:pt x="465702" y="44500"/>
                </a:lnTo>
                <a:lnTo>
                  <a:pt x="465702" y="11988"/>
                </a:lnTo>
                <a:close/>
              </a:path>
              <a:path w="727710" h="183515">
                <a:moveTo>
                  <a:pt x="635358" y="26619"/>
                </a:moveTo>
                <a:lnTo>
                  <a:pt x="568912" y="26619"/>
                </a:lnTo>
                <a:lnTo>
                  <a:pt x="568912" y="40436"/>
                </a:lnTo>
                <a:lnTo>
                  <a:pt x="718061" y="40436"/>
                </a:lnTo>
                <a:lnTo>
                  <a:pt x="718061" y="35153"/>
                </a:lnTo>
                <a:lnTo>
                  <a:pt x="635358" y="35153"/>
                </a:lnTo>
                <a:lnTo>
                  <a:pt x="635358" y="26619"/>
                </a:lnTo>
                <a:close/>
              </a:path>
              <a:path w="727710" h="183515">
                <a:moveTo>
                  <a:pt x="652021" y="2844"/>
                </a:moveTo>
                <a:lnTo>
                  <a:pt x="635358" y="2844"/>
                </a:lnTo>
                <a:lnTo>
                  <a:pt x="635358" y="35153"/>
                </a:lnTo>
                <a:lnTo>
                  <a:pt x="652021" y="35153"/>
                </a:lnTo>
                <a:lnTo>
                  <a:pt x="652021" y="2844"/>
                </a:lnTo>
                <a:close/>
              </a:path>
              <a:path w="727710" h="183515">
                <a:moveTo>
                  <a:pt x="718061" y="26619"/>
                </a:moveTo>
                <a:lnTo>
                  <a:pt x="652021" y="26619"/>
                </a:lnTo>
                <a:lnTo>
                  <a:pt x="652021" y="35153"/>
                </a:lnTo>
                <a:lnTo>
                  <a:pt x="718061" y="35153"/>
                </a:lnTo>
                <a:lnTo>
                  <a:pt x="718061" y="26619"/>
                </a:lnTo>
                <a:close/>
              </a:path>
              <a:path w="727710" h="183515">
                <a:moveTo>
                  <a:pt x="635358" y="148132"/>
                </a:moveTo>
                <a:lnTo>
                  <a:pt x="560784" y="148132"/>
                </a:lnTo>
                <a:lnTo>
                  <a:pt x="560784" y="162153"/>
                </a:lnTo>
                <a:lnTo>
                  <a:pt x="727205" y="162153"/>
                </a:lnTo>
                <a:lnTo>
                  <a:pt x="727205" y="153619"/>
                </a:lnTo>
                <a:lnTo>
                  <a:pt x="635358" y="153619"/>
                </a:lnTo>
                <a:lnTo>
                  <a:pt x="635358" y="148132"/>
                </a:lnTo>
                <a:close/>
              </a:path>
              <a:path w="727710" h="183515">
                <a:moveTo>
                  <a:pt x="635358" y="121969"/>
                </a:moveTo>
                <a:lnTo>
                  <a:pt x="635358" y="153619"/>
                </a:lnTo>
                <a:lnTo>
                  <a:pt x="652021" y="153619"/>
                </a:lnTo>
                <a:lnTo>
                  <a:pt x="652021" y="122732"/>
                </a:lnTo>
                <a:lnTo>
                  <a:pt x="643486" y="122732"/>
                </a:lnTo>
                <a:lnTo>
                  <a:pt x="635358" y="121969"/>
                </a:lnTo>
                <a:close/>
              </a:path>
              <a:path w="727710" h="183515">
                <a:moveTo>
                  <a:pt x="727205" y="148132"/>
                </a:moveTo>
                <a:lnTo>
                  <a:pt x="652021" y="148132"/>
                </a:lnTo>
                <a:lnTo>
                  <a:pt x="652021" y="153619"/>
                </a:lnTo>
                <a:lnTo>
                  <a:pt x="727205" y="153619"/>
                </a:lnTo>
                <a:lnTo>
                  <a:pt x="727205" y="148132"/>
                </a:lnTo>
                <a:close/>
              </a:path>
              <a:path w="727710" h="183515">
                <a:moveTo>
                  <a:pt x="652021" y="119075"/>
                </a:moveTo>
                <a:lnTo>
                  <a:pt x="635358" y="119075"/>
                </a:lnTo>
                <a:lnTo>
                  <a:pt x="635358" y="121969"/>
                </a:lnTo>
                <a:lnTo>
                  <a:pt x="643486" y="122732"/>
                </a:lnTo>
                <a:lnTo>
                  <a:pt x="652021" y="121934"/>
                </a:lnTo>
                <a:lnTo>
                  <a:pt x="652021" y="119075"/>
                </a:lnTo>
                <a:close/>
              </a:path>
              <a:path w="727710" h="183515">
                <a:moveTo>
                  <a:pt x="652021" y="121934"/>
                </a:moveTo>
                <a:lnTo>
                  <a:pt x="643486" y="122732"/>
                </a:lnTo>
                <a:lnTo>
                  <a:pt x="652021" y="122732"/>
                </a:lnTo>
                <a:lnTo>
                  <a:pt x="652021" y="121934"/>
                </a:lnTo>
                <a:close/>
              </a:path>
              <a:path w="727710" h="183515">
                <a:moveTo>
                  <a:pt x="643486" y="52832"/>
                </a:moveTo>
                <a:lnTo>
                  <a:pt x="618518" y="55178"/>
                </a:lnTo>
                <a:lnTo>
                  <a:pt x="599646" y="62001"/>
                </a:lnTo>
                <a:lnTo>
                  <a:pt x="587708" y="72977"/>
                </a:lnTo>
                <a:lnTo>
                  <a:pt x="583542" y="87782"/>
                </a:lnTo>
                <a:lnTo>
                  <a:pt x="587708" y="102587"/>
                </a:lnTo>
                <a:lnTo>
                  <a:pt x="599646" y="113563"/>
                </a:lnTo>
                <a:lnTo>
                  <a:pt x="618518" y="120386"/>
                </a:lnTo>
                <a:lnTo>
                  <a:pt x="635358" y="121969"/>
                </a:lnTo>
                <a:lnTo>
                  <a:pt x="635358" y="119075"/>
                </a:lnTo>
                <a:lnTo>
                  <a:pt x="672210" y="119075"/>
                </a:lnTo>
                <a:lnTo>
                  <a:pt x="687504" y="113563"/>
                </a:lnTo>
                <a:lnTo>
                  <a:pt x="692127" y="109321"/>
                </a:lnTo>
                <a:lnTo>
                  <a:pt x="643486" y="109321"/>
                </a:lnTo>
                <a:lnTo>
                  <a:pt x="625525" y="107870"/>
                </a:lnTo>
                <a:lnTo>
                  <a:pt x="611965" y="103657"/>
                </a:lnTo>
                <a:lnTo>
                  <a:pt x="603396" y="96891"/>
                </a:lnTo>
                <a:lnTo>
                  <a:pt x="600408" y="87782"/>
                </a:lnTo>
                <a:lnTo>
                  <a:pt x="603396" y="78641"/>
                </a:lnTo>
                <a:lnTo>
                  <a:pt x="611965" y="71805"/>
                </a:lnTo>
                <a:lnTo>
                  <a:pt x="625525" y="67522"/>
                </a:lnTo>
                <a:lnTo>
                  <a:pt x="643486" y="66040"/>
                </a:lnTo>
                <a:lnTo>
                  <a:pt x="691905" y="66040"/>
                </a:lnTo>
                <a:lnTo>
                  <a:pt x="687504" y="62001"/>
                </a:lnTo>
                <a:lnTo>
                  <a:pt x="668572" y="55178"/>
                </a:lnTo>
                <a:lnTo>
                  <a:pt x="643486" y="52832"/>
                </a:lnTo>
                <a:close/>
              </a:path>
              <a:path w="727710" h="183515">
                <a:moveTo>
                  <a:pt x="672210" y="119075"/>
                </a:moveTo>
                <a:lnTo>
                  <a:pt x="652021" y="119075"/>
                </a:lnTo>
                <a:lnTo>
                  <a:pt x="652021" y="121934"/>
                </a:lnTo>
                <a:lnTo>
                  <a:pt x="668572" y="120386"/>
                </a:lnTo>
                <a:lnTo>
                  <a:pt x="672210" y="119075"/>
                </a:lnTo>
                <a:close/>
              </a:path>
              <a:path w="727710" h="183515">
                <a:moveTo>
                  <a:pt x="691905" y="66040"/>
                </a:moveTo>
                <a:lnTo>
                  <a:pt x="643486" y="66040"/>
                </a:lnTo>
                <a:lnTo>
                  <a:pt x="661533" y="67522"/>
                </a:lnTo>
                <a:lnTo>
                  <a:pt x="675084" y="71805"/>
                </a:lnTo>
                <a:lnTo>
                  <a:pt x="683606" y="78641"/>
                </a:lnTo>
                <a:lnTo>
                  <a:pt x="686565" y="87782"/>
                </a:lnTo>
                <a:lnTo>
                  <a:pt x="683606" y="96891"/>
                </a:lnTo>
                <a:lnTo>
                  <a:pt x="675084" y="103657"/>
                </a:lnTo>
                <a:lnTo>
                  <a:pt x="661533" y="107870"/>
                </a:lnTo>
                <a:lnTo>
                  <a:pt x="643486" y="109321"/>
                </a:lnTo>
                <a:lnTo>
                  <a:pt x="692127" y="109321"/>
                </a:lnTo>
                <a:lnTo>
                  <a:pt x="699465" y="102587"/>
                </a:lnTo>
                <a:lnTo>
                  <a:pt x="703633" y="87782"/>
                </a:lnTo>
                <a:lnTo>
                  <a:pt x="699465" y="72977"/>
                </a:lnTo>
                <a:lnTo>
                  <a:pt x="691905" y="6604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6756688" y="12791497"/>
            <a:ext cx="666750" cy="152400"/>
          </a:xfrm>
          <a:custGeom>
            <a:avLst/>
            <a:gdLst/>
            <a:ahLst/>
            <a:cxnLst/>
            <a:rect l="l" t="t" r="r" b="b"/>
            <a:pathLst>
              <a:path w="666750" h="152400">
                <a:moveTo>
                  <a:pt x="18761" y="112568"/>
                </a:moveTo>
                <a:lnTo>
                  <a:pt x="1154" y="112568"/>
                </a:lnTo>
                <a:lnTo>
                  <a:pt x="2309" y="120361"/>
                </a:lnTo>
                <a:lnTo>
                  <a:pt x="31389" y="150187"/>
                </a:lnTo>
                <a:lnTo>
                  <a:pt x="38773" y="151822"/>
                </a:lnTo>
                <a:lnTo>
                  <a:pt x="55370" y="151822"/>
                </a:lnTo>
                <a:lnTo>
                  <a:pt x="62826" y="150018"/>
                </a:lnTo>
                <a:lnTo>
                  <a:pt x="76055" y="142802"/>
                </a:lnTo>
                <a:lnTo>
                  <a:pt x="81684" y="137511"/>
                </a:lnTo>
                <a:lnTo>
                  <a:pt x="82719" y="135947"/>
                </a:lnTo>
                <a:lnTo>
                  <a:pt x="39254" y="135947"/>
                </a:lnTo>
                <a:lnTo>
                  <a:pt x="32976" y="133758"/>
                </a:lnTo>
                <a:lnTo>
                  <a:pt x="28214" y="129381"/>
                </a:lnTo>
                <a:lnTo>
                  <a:pt x="23499" y="124955"/>
                </a:lnTo>
                <a:lnTo>
                  <a:pt x="20348" y="119351"/>
                </a:lnTo>
                <a:lnTo>
                  <a:pt x="18761" y="112568"/>
                </a:lnTo>
                <a:close/>
              </a:path>
              <a:path w="666750" h="152400">
                <a:moveTo>
                  <a:pt x="100514" y="78797"/>
                </a:moveTo>
                <a:lnTo>
                  <a:pt x="83993" y="78797"/>
                </a:lnTo>
                <a:lnTo>
                  <a:pt x="83370" y="91664"/>
                </a:lnTo>
                <a:lnTo>
                  <a:pt x="81503" y="102989"/>
                </a:lnTo>
                <a:lnTo>
                  <a:pt x="55147" y="135014"/>
                </a:lnTo>
                <a:lnTo>
                  <a:pt x="47047" y="135947"/>
                </a:lnTo>
                <a:lnTo>
                  <a:pt x="82719" y="135947"/>
                </a:lnTo>
                <a:lnTo>
                  <a:pt x="98623" y="96923"/>
                </a:lnTo>
                <a:lnTo>
                  <a:pt x="100464" y="79880"/>
                </a:lnTo>
                <a:lnTo>
                  <a:pt x="100514" y="78797"/>
                </a:lnTo>
                <a:close/>
              </a:path>
              <a:path w="666750" h="152400">
                <a:moveTo>
                  <a:pt x="49356" y="0"/>
                </a:moveTo>
                <a:lnTo>
                  <a:pt x="10150" y="16981"/>
                </a:lnTo>
                <a:lnTo>
                  <a:pt x="0" y="49356"/>
                </a:lnTo>
                <a:lnTo>
                  <a:pt x="392" y="56302"/>
                </a:lnTo>
                <a:lnTo>
                  <a:pt x="23244" y="92195"/>
                </a:lnTo>
                <a:lnTo>
                  <a:pt x="38003" y="98425"/>
                </a:lnTo>
                <a:lnTo>
                  <a:pt x="51569" y="98425"/>
                </a:lnTo>
                <a:lnTo>
                  <a:pt x="80337" y="82550"/>
                </a:lnTo>
                <a:lnTo>
                  <a:pt x="42718" y="82550"/>
                </a:lnTo>
                <a:lnTo>
                  <a:pt x="37306" y="81082"/>
                </a:lnTo>
                <a:lnTo>
                  <a:pt x="17318" y="55514"/>
                </a:lnTo>
                <a:lnTo>
                  <a:pt x="17437" y="42718"/>
                </a:lnTo>
                <a:lnTo>
                  <a:pt x="43295" y="15874"/>
                </a:lnTo>
                <a:lnTo>
                  <a:pt x="85249" y="15874"/>
                </a:lnTo>
                <a:lnTo>
                  <a:pt x="79134" y="9476"/>
                </a:lnTo>
                <a:lnTo>
                  <a:pt x="73602" y="5724"/>
                </a:lnTo>
                <a:lnTo>
                  <a:pt x="61479" y="1202"/>
                </a:lnTo>
                <a:lnTo>
                  <a:pt x="55418" y="48"/>
                </a:lnTo>
                <a:lnTo>
                  <a:pt x="49356" y="0"/>
                </a:lnTo>
                <a:close/>
              </a:path>
              <a:path w="666750" h="152400">
                <a:moveTo>
                  <a:pt x="85249" y="15874"/>
                </a:moveTo>
                <a:lnTo>
                  <a:pt x="55514" y="15874"/>
                </a:lnTo>
                <a:lnTo>
                  <a:pt x="60998" y="17438"/>
                </a:lnTo>
                <a:lnTo>
                  <a:pt x="70667" y="23692"/>
                </a:lnTo>
                <a:lnTo>
                  <a:pt x="74468" y="27781"/>
                </a:lnTo>
                <a:lnTo>
                  <a:pt x="77210" y="32832"/>
                </a:lnTo>
                <a:lnTo>
                  <a:pt x="80000" y="37883"/>
                </a:lnTo>
                <a:lnTo>
                  <a:pt x="81366" y="43182"/>
                </a:lnTo>
                <a:lnTo>
                  <a:pt x="81395" y="53445"/>
                </a:lnTo>
                <a:lnTo>
                  <a:pt x="80553" y="57655"/>
                </a:lnTo>
                <a:lnTo>
                  <a:pt x="53349" y="82550"/>
                </a:lnTo>
                <a:lnTo>
                  <a:pt x="80337" y="82550"/>
                </a:lnTo>
                <a:lnTo>
                  <a:pt x="82838" y="78797"/>
                </a:lnTo>
                <a:lnTo>
                  <a:pt x="100514" y="78797"/>
                </a:lnTo>
                <a:lnTo>
                  <a:pt x="100613" y="74756"/>
                </a:lnTo>
                <a:lnTo>
                  <a:pt x="96188" y="36007"/>
                </a:lnTo>
                <a:lnTo>
                  <a:pt x="89140" y="19915"/>
                </a:lnTo>
                <a:lnTo>
                  <a:pt x="85249" y="15874"/>
                </a:lnTo>
                <a:close/>
              </a:path>
              <a:path w="666750" h="152400">
                <a:moveTo>
                  <a:pt x="214330" y="2020"/>
                </a:moveTo>
                <a:lnTo>
                  <a:pt x="119657" y="2020"/>
                </a:lnTo>
                <a:lnTo>
                  <a:pt x="119657" y="17895"/>
                </a:lnTo>
                <a:lnTo>
                  <a:pt x="195857" y="17895"/>
                </a:lnTo>
                <a:lnTo>
                  <a:pt x="195857" y="19049"/>
                </a:lnTo>
                <a:lnTo>
                  <a:pt x="129760" y="149802"/>
                </a:lnTo>
                <a:lnTo>
                  <a:pt x="148521" y="149802"/>
                </a:lnTo>
                <a:lnTo>
                  <a:pt x="214330" y="18761"/>
                </a:lnTo>
                <a:lnTo>
                  <a:pt x="214330" y="2020"/>
                </a:lnTo>
                <a:close/>
              </a:path>
              <a:path w="666750" h="152400">
                <a:moveTo>
                  <a:pt x="334385" y="2020"/>
                </a:moveTo>
                <a:lnTo>
                  <a:pt x="239712" y="2020"/>
                </a:lnTo>
                <a:lnTo>
                  <a:pt x="239712" y="17895"/>
                </a:lnTo>
                <a:lnTo>
                  <a:pt x="315912" y="17895"/>
                </a:lnTo>
                <a:lnTo>
                  <a:pt x="315912" y="19049"/>
                </a:lnTo>
                <a:lnTo>
                  <a:pt x="249814" y="149802"/>
                </a:lnTo>
                <a:lnTo>
                  <a:pt x="268576" y="149802"/>
                </a:lnTo>
                <a:lnTo>
                  <a:pt x="334385" y="18761"/>
                </a:lnTo>
                <a:lnTo>
                  <a:pt x="334385" y="2020"/>
                </a:lnTo>
                <a:close/>
              </a:path>
              <a:path w="666750" h="152400">
                <a:moveTo>
                  <a:pt x="376904" y="112856"/>
                </a:moveTo>
                <a:lnTo>
                  <a:pt x="359586" y="112856"/>
                </a:lnTo>
                <a:lnTo>
                  <a:pt x="359971" y="120361"/>
                </a:lnTo>
                <a:lnTo>
                  <a:pt x="389388" y="150139"/>
                </a:lnTo>
                <a:lnTo>
                  <a:pt x="397013" y="151822"/>
                </a:lnTo>
                <a:lnTo>
                  <a:pt x="405479" y="151822"/>
                </a:lnTo>
                <a:lnTo>
                  <a:pt x="443151" y="135947"/>
                </a:lnTo>
                <a:lnTo>
                  <a:pt x="397927" y="135947"/>
                </a:lnTo>
                <a:lnTo>
                  <a:pt x="391432" y="133782"/>
                </a:lnTo>
                <a:lnTo>
                  <a:pt x="385997" y="129453"/>
                </a:lnTo>
                <a:lnTo>
                  <a:pt x="380609" y="125075"/>
                </a:lnTo>
                <a:lnTo>
                  <a:pt x="377578" y="119543"/>
                </a:lnTo>
                <a:lnTo>
                  <a:pt x="376904" y="112856"/>
                </a:lnTo>
                <a:close/>
              </a:path>
              <a:path w="666750" h="152400">
                <a:moveTo>
                  <a:pt x="443581" y="69224"/>
                </a:moveTo>
                <a:lnTo>
                  <a:pt x="399803" y="69224"/>
                </a:lnTo>
                <a:lnTo>
                  <a:pt x="410627" y="69320"/>
                </a:lnTo>
                <a:lnTo>
                  <a:pt x="416231" y="70812"/>
                </a:lnTo>
                <a:lnTo>
                  <a:pt x="426045" y="76681"/>
                </a:lnTo>
                <a:lnTo>
                  <a:pt x="429893" y="80697"/>
                </a:lnTo>
                <a:lnTo>
                  <a:pt x="432683" y="85797"/>
                </a:lnTo>
                <a:lnTo>
                  <a:pt x="435522" y="90848"/>
                </a:lnTo>
                <a:lnTo>
                  <a:pt x="436941" y="96596"/>
                </a:lnTo>
                <a:lnTo>
                  <a:pt x="436870" y="109636"/>
                </a:lnTo>
                <a:lnTo>
                  <a:pt x="435570" y="114997"/>
                </a:lnTo>
                <a:lnTo>
                  <a:pt x="430134" y="124955"/>
                </a:lnTo>
                <a:lnTo>
                  <a:pt x="426406" y="128852"/>
                </a:lnTo>
                <a:lnTo>
                  <a:pt x="416929" y="134528"/>
                </a:lnTo>
                <a:lnTo>
                  <a:pt x="411541" y="135947"/>
                </a:lnTo>
                <a:lnTo>
                  <a:pt x="443151" y="135947"/>
                </a:lnTo>
                <a:lnTo>
                  <a:pt x="454259" y="102754"/>
                </a:lnTo>
                <a:lnTo>
                  <a:pt x="453876" y="95773"/>
                </a:lnTo>
                <a:lnTo>
                  <a:pt x="452726" y="89188"/>
                </a:lnTo>
                <a:lnTo>
                  <a:pt x="450809" y="83000"/>
                </a:lnTo>
                <a:lnTo>
                  <a:pt x="448126" y="77210"/>
                </a:lnTo>
                <a:lnTo>
                  <a:pt x="444085" y="69753"/>
                </a:lnTo>
                <a:lnTo>
                  <a:pt x="443581" y="69224"/>
                </a:lnTo>
                <a:close/>
              </a:path>
              <a:path w="666750" h="152400">
                <a:moveTo>
                  <a:pt x="447620" y="2020"/>
                </a:moveTo>
                <a:lnTo>
                  <a:pt x="370843" y="2020"/>
                </a:lnTo>
                <a:lnTo>
                  <a:pt x="361895" y="74756"/>
                </a:lnTo>
                <a:lnTo>
                  <a:pt x="378636" y="76777"/>
                </a:lnTo>
                <a:lnTo>
                  <a:pt x="381715" y="74564"/>
                </a:lnTo>
                <a:lnTo>
                  <a:pt x="385636" y="72760"/>
                </a:lnTo>
                <a:lnTo>
                  <a:pt x="390398" y="71365"/>
                </a:lnTo>
                <a:lnTo>
                  <a:pt x="395161" y="69922"/>
                </a:lnTo>
                <a:lnTo>
                  <a:pt x="399803" y="69224"/>
                </a:lnTo>
                <a:lnTo>
                  <a:pt x="443581" y="69224"/>
                </a:lnTo>
                <a:lnTo>
                  <a:pt x="438504" y="63884"/>
                </a:lnTo>
                <a:lnTo>
                  <a:pt x="434504" y="61479"/>
                </a:lnTo>
                <a:lnTo>
                  <a:pt x="380657" y="61479"/>
                </a:lnTo>
                <a:lnTo>
                  <a:pt x="385852" y="17895"/>
                </a:lnTo>
                <a:lnTo>
                  <a:pt x="447620" y="17895"/>
                </a:lnTo>
                <a:lnTo>
                  <a:pt x="447620" y="2020"/>
                </a:lnTo>
                <a:close/>
              </a:path>
              <a:path w="666750" h="152400">
                <a:moveTo>
                  <a:pt x="416255" y="53109"/>
                </a:moveTo>
                <a:lnTo>
                  <a:pt x="402256" y="53109"/>
                </a:lnTo>
                <a:lnTo>
                  <a:pt x="397494" y="53902"/>
                </a:lnTo>
                <a:lnTo>
                  <a:pt x="388354" y="57077"/>
                </a:lnTo>
                <a:lnTo>
                  <a:pt x="384553" y="59074"/>
                </a:lnTo>
                <a:lnTo>
                  <a:pt x="381523" y="61479"/>
                </a:lnTo>
                <a:lnTo>
                  <a:pt x="434504" y="61479"/>
                </a:lnTo>
                <a:lnTo>
                  <a:pt x="431385" y="59603"/>
                </a:lnTo>
                <a:lnTo>
                  <a:pt x="424313" y="55273"/>
                </a:lnTo>
                <a:lnTo>
                  <a:pt x="416255" y="53109"/>
                </a:lnTo>
                <a:close/>
              </a:path>
              <a:path w="666750" h="152400">
                <a:moveTo>
                  <a:pt x="534879" y="20781"/>
                </a:moveTo>
                <a:lnTo>
                  <a:pt x="516983" y="20781"/>
                </a:lnTo>
                <a:lnTo>
                  <a:pt x="516983" y="149802"/>
                </a:lnTo>
                <a:lnTo>
                  <a:pt x="534879" y="149802"/>
                </a:lnTo>
                <a:lnTo>
                  <a:pt x="534879" y="20781"/>
                </a:lnTo>
                <a:close/>
              </a:path>
              <a:path w="666750" h="152400">
                <a:moveTo>
                  <a:pt x="534879" y="2020"/>
                </a:moveTo>
                <a:lnTo>
                  <a:pt x="516983" y="2020"/>
                </a:lnTo>
                <a:lnTo>
                  <a:pt x="480038" y="26554"/>
                </a:lnTo>
                <a:lnTo>
                  <a:pt x="480038" y="44738"/>
                </a:lnTo>
                <a:lnTo>
                  <a:pt x="516117" y="20781"/>
                </a:lnTo>
                <a:lnTo>
                  <a:pt x="534879" y="20781"/>
                </a:lnTo>
                <a:lnTo>
                  <a:pt x="534879" y="2020"/>
                </a:lnTo>
                <a:close/>
              </a:path>
              <a:path w="666750" h="152400">
                <a:moveTo>
                  <a:pt x="666569" y="2020"/>
                </a:moveTo>
                <a:lnTo>
                  <a:pt x="571896" y="2020"/>
                </a:lnTo>
                <a:lnTo>
                  <a:pt x="571896" y="17895"/>
                </a:lnTo>
                <a:lnTo>
                  <a:pt x="648096" y="17895"/>
                </a:lnTo>
                <a:lnTo>
                  <a:pt x="648096" y="19049"/>
                </a:lnTo>
                <a:lnTo>
                  <a:pt x="581999" y="149802"/>
                </a:lnTo>
                <a:lnTo>
                  <a:pt x="600760" y="149802"/>
                </a:lnTo>
                <a:lnTo>
                  <a:pt x="666569" y="18761"/>
                </a:lnTo>
                <a:lnTo>
                  <a:pt x="666569" y="202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5724485" y="13065557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4574" y="91236"/>
                </a:moveTo>
                <a:lnTo>
                  <a:pt x="0" y="91236"/>
                </a:lnTo>
                <a:lnTo>
                  <a:pt x="0" y="104647"/>
                </a:lnTo>
                <a:lnTo>
                  <a:pt x="166014" y="104647"/>
                </a:lnTo>
                <a:lnTo>
                  <a:pt x="166014" y="98551"/>
                </a:lnTo>
                <a:lnTo>
                  <a:pt x="74574" y="98551"/>
                </a:lnTo>
                <a:lnTo>
                  <a:pt x="74574" y="91236"/>
                </a:lnTo>
                <a:close/>
              </a:path>
              <a:path w="727710" h="183515">
                <a:moveTo>
                  <a:pt x="91236" y="64211"/>
                </a:moveTo>
                <a:lnTo>
                  <a:pt x="74574" y="64211"/>
                </a:lnTo>
                <a:lnTo>
                  <a:pt x="74574" y="98551"/>
                </a:lnTo>
                <a:lnTo>
                  <a:pt x="91236" y="98551"/>
                </a:lnTo>
                <a:lnTo>
                  <a:pt x="91236" y="64211"/>
                </a:lnTo>
                <a:close/>
              </a:path>
              <a:path w="727710" h="183515">
                <a:moveTo>
                  <a:pt x="166014" y="91236"/>
                </a:moveTo>
                <a:lnTo>
                  <a:pt x="91236" y="91236"/>
                </a:lnTo>
                <a:lnTo>
                  <a:pt x="91236" y="98551"/>
                </a:lnTo>
                <a:lnTo>
                  <a:pt x="166014" y="98551"/>
                </a:lnTo>
                <a:lnTo>
                  <a:pt x="166014" y="91236"/>
                </a:lnTo>
                <a:close/>
              </a:path>
              <a:path w="727710" h="183515">
                <a:moveTo>
                  <a:pt x="77012" y="2844"/>
                </a:moveTo>
                <a:lnTo>
                  <a:pt x="74371" y="2844"/>
                </a:lnTo>
                <a:lnTo>
                  <a:pt x="74371" y="10972"/>
                </a:lnTo>
                <a:lnTo>
                  <a:pt x="68935" y="28432"/>
                </a:lnTo>
                <a:lnTo>
                  <a:pt x="54508" y="43205"/>
                </a:lnTo>
                <a:lnTo>
                  <a:pt x="33909" y="54206"/>
                </a:lnTo>
                <a:lnTo>
                  <a:pt x="9956" y="60350"/>
                </a:lnTo>
                <a:lnTo>
                  <a:pt x="16459" y="73761"/>
                </a:lnTo>
                <a:lnTo>
                  <a:pt x="43567" y="66036"/>
                </a:lnTo>
                <a:lnTo>
                  <a:pt x="66751" y="52501"/>
                </a:lnTo>
                <a:lnTo>
                  <a:pt x="82924" y="33899"/>
                </a:lnTo>
                <a:lnTo>
                  <a:pt x="83025" y="33520"/>
                </a:lnTo>
                <a:lnTo>
                  <a:pt x="77012" y="10972"/>
                </a:lnTo>
                <a:lnTo>
                  <a:pt x="77012" y="2844"/>
                </a:lnTo>
                <a:close/>
              </a:path>
              <a:path w="727710" h="183515">
                <a:moveTo>
                  <a:pt x="91440" y="2844"/>
                </a:moveTo>
                <a:lnTo>
                  <a:pt x="89001" y="2844"/>
                </a:lnTo>
                <a:lnTo>
                  <a:pt x="89001" y="10972"/>
                </a:lnTo>
                <a:lnTo>
                  <a:pt x="83025" y="33520"/>
                </a:lnTo>
                <a:lnTo>
                  <a:pt x="83143" y="33899"/>
                </a:lnTo>
                <a:lnTo>
                  <a:pt x="99339" y="52425"/>
                </a:lnTo>
                <a:lnTo>
                  <a:pt x="122532" y="65951"/>
                </a:lnTo>
                <a:lnTo>
                  <a:pt x="149555" y="73761"/>
                </a:lnTo>
                <a:lnTo>
                  <a:pt x="155854" y="60350"/>
                </a:lnTo>
                <a:lnTo>
                  <a:pt x="131987" y="54206"/>
                </a:lnTo>
                <a:lnTo>
                  <a:pt x="111379" y="43205"/>
                </a:lnTo>
                <a:lnTo>
                  <a:pt x="96904" y="28432"/>
                </a:lnTo>
                <a:lnTo>
                  <a:pt x="91440" y="10972"/>
                </a:lnTo>
                <a:lnTo>
                  <a:pt x="91440" y="2844"/>
                </a:lnTo>
                <a:close/>
              </a:path>
              <a:path w="727710" h="183515">
                <a:moveTo>
                  <a:pt x="89001" y="2844"/>
                </a:moveTo>
                <a:lnTo>
                  <a:pt x="77012" y="2844"/>
                </a:lnTo>
                <a:lnTo>
                  <a:pt x="77012" y="10972"/>
                </a:lnTo>
                <a:lnTo>
                  <a:pt x="83025" y="33520"/>
                </a:lnTo>
                <a:lnTo>
                  <a:pt x="89001" y="10972"/>
                </a:lnTo>
                <a:lnTo>
                  <a:pt x="89001" y="2844"/>
                </a:lnTo>
                <a:close/>
              </a:path>
              <a:path w="727710" h="183515">
                <a:moveTo>
                  <a:pt x="82905" y="119887"/>
                </a:moveTo>
                <a:lnTo>
                  <a:pt x="56432" y="121983"/>
                </a:lnTo>
                <a:lnTo>
                  <a:pt x="36626" y="128117"/>
                </a:lnTo>
                <a:lnTo>
                  <a:pt x="24212" y="138061"/>
                </a:lnTo>
                <a:lnTo>
                  <a:pt x="19913" y="151587"/>
                </a:lnTo>
                <a:lnTo>
                  <a:pt x="24212" y="165198"/>
                </a:lnTo>
                <a:lnTo>
                  <a:pt x="36626" y="175133"/>
                </a:lnTo>
                <a:lnTo>
                  <a:pt x="56432" y="181219"/>
                </a:lnTo>
                <a:lnTo>
                  <a:pt x="82905" y="183286"/>
                </a:lnTo>
                <a:lnTo>
                  <a:pt x="109378" y="181219"/>
                </a:lnTo>
                <a:lnTo>
                  <a:pt x="129184" y="175133"/>
                </a:lnTo>
                <a:lnTo>
                  <a:pt x="135246" y="170281"/>
                </a:lnTo>
                <a:lnTo>
                  <a:pt x="82905" y="170281"/>
                </a:lnTo>
                <a:lnTo>
                  <a:pt x="63557" y="169046"/>
                </a:lnTo>
                <a:lnTo>
                  <a:pt x="49123" y="165430"/>
                </a:lnTo>
                <a:lnTo>
                  <a:pt x="40100" y="159565"/>
                </a:lnTo>
                <a:lnTo>
                  <a:pt x="36982" y="151587"/>
                </a:lnTo>
                <a:lnTo>
                  <a:pt x="40100" y="143608"/>
                </a:lnTo>
                <a:lnTo>
                  <a:pt x="49123" y="137744"/>
                </a:lnTo>
                <a:lnTo>
                  <a:pt x="63557" y="134127"/>
                </a:lnTo>
                <a:lnTo>
                  <a:pt x="82905" y="132892"/>
                </a:lnTo>
                <a:lnTo>
                  <a:pt x="135145" y="132892"/>
                </a:lnTo>
                <a:lnTo>
                  <a:pt x="129184" y="128117"/>
                </a:lnTo>
                <a:lnTo>
                  <a:pt x="109378" y="121983"/>
                </a:lnTo>
                <a:lnTo>
                  <a:pt x="82905" y="119887"/>
                </a:lnTo>
                <a:close/>
              </a:path>
              <a:path w="727710" h="183515">
                <a:moveTo>
                  <a:pt x="135145" y="132892"/>
                </a:moveTo>
                <a:lnTo>
                  <a:pt x="82905" y="132892"/>
                </a:lnTo>
                <a:lnTo>
                  <a:pt x="102339" y="134127"/>
                </a:lnTo>
                <a:lnTo>
                  <a:pt x="116763" y="137744"/>
                </a:lnTo>
                <a:lnTo>
                  <a:pt x="125739" y="143608"/>
                </a:lnTo>
                <a:lnTo>
                  <a:pt x="128828" y="151587"/>
                </a:lnTo>
                <a:lnTo>
                  <a:pt x="125739" y="159565"/>
                </a:lnTo>
                <a:lnTo>
                  <a:pt x="116763" y="165430"/>
                </a:lnTo>
                <a:lnTo>
                  <a:pt x="102339" y="169046"/>
                </a:lnTo>
                <a:lnTo>
                  <a:pt x="82905" y="170281"/>
                </a:lnTo>
                <a:lnTo>
                  <a:pt x="135246" y="170281"/>
                </a:lnTo>
                <a:lnTo>
                  <a:pt x="141598" y="165198"/>
                </a:lnTo>
                <a:lnTo>
                  <a:pt x="145897" y="151587"/>
                </a:lnTo>
                <a:lnTo>
                  <a:pt x="141598" y="138061"/>
                </a:lnTo>
                <a:lnTo>
                  <a:pt x="135145" y="132892"/>
                </a:lnTo>
                <a:close/>
              </a:path>
              <a:path w="727710" h="183515">
                <a:moveTo>
                  <a:pt x="235289" y="19710"/>
                </a:moveTo>
                <a:lnTo>
                  <a:pt x="232241" y="19710"/>
                </a:lnTo>
                <a:lnTo>
                  <a:pt x="232241" y="34543"/>
                </a:lnTo>
                <a:lnTo>
                  <a:pt x="228952" y="53565"/>
                </a:lnTo>
                <a:lnTo>
                  <a:pt x="219643" y="70586"/>
                </a:lnTo>
                <a:lnTo>
                  <a:pt x="205152" y="84521"/>
                </a:lnTo>
                <a:lnTo>
                  <a:pt x="186318" y="94284"/>
                </a:lnTo>
                <a:lnTo>
                  <a:pt x="194852" y="107695"/>
                </a:lnTo>
                <a:lnTo>
                  <a:pt x="215884" y="96294"/>
                </a:lnTo>
                <a:lnTo>
                  <a:pt x="232038" y="79578"/>
                </a:lnTo>
                <a:lnTo>
                  <a:pt x="241143" y="61175"/>
                </a:lnTo>
                <a:lnTo>
                  <a:pt x="238817" y="56686"/>
                </a:lnTo>
                <a:lnTo>
                  <a:pt x="235321" y="34543"/>
                </a:lnTo>
                <a:lnTo>
                  <a:pt x="235289" y="19710"/>
                </a:lnTo>
                <a:close/>
              </a:path>
              <a:path w="727710" h="183515">
                <a:moveTo>
                  <a:pt x="249107" y="19710"/>
                </a:moveTo>
                <a:lnTo>
                  <a:pt x="246059" y="19710"/>
                </a:lnTo>
                <a:lnTo>
                  <a:pt x="246059" y="34543"/>
                </a:lnTo>
                <a:lnTo>
                  <a:pt x="242401" y="58632"/>
                </a:lnTo>
                <a:lnTo>
                  <a:pt x="241143" y="61175"/>
                </a:lnTo>
                <a:lnTo>
                  <a:pt x="248878" y="76098"/>
                </a:lnTo>
                <a:lnTo>
                  <a:pt x="264693" y="91547"/>
                </a:lnTo>
                <a:lnTo>
                  <a:pt x="285480" y="102006"/>
                </a:lnTo>
                <a:lnTo>
                  <a:pt x="293608" y="88798"/>
                </a:lnTo>
                <a:lnTo>
                  <a:pt x="275253" y="79889"/>
                </a:lnTo>
                <a:lnTo>
                  <a:pt x="261223" y="67208"/>
                </a:lnTo>
                <a:lnTo>
                  <a:pt x="252260" y="51708"/>
                </a:lnTo>
                <a:lnTo>
                  <a:pt x="249144" y="34543"/>
                </a:lnTo>
                <a:lnTo>
                  <a:pt x="249107" y="19710"/>
                </a:lnTo>
                <a:close/>
              </a:path>
              <a:path w="727710" h="183515">
                <a:moveTo>
                  <a:pt x="246059" y="19710"/>
                </a:moveTo>
                <a:lnTo>
                  <a:pt x="235289" y="19710"/>
                </a:lnTo>
                <a:lnTo>
                  <a:pt x="235321" y="34543"/>
                </a:lnTo>
                <a:lnTo>
                  <a:pt x="238817" y="56686"/>
                </a:lnTo>
                <a:lnTo>
                  <a:pt x="241143" y="61175"/>
                </a:lnTo>
                <a:lnTo>
                  <a:pt x="242401" y="58632"/>
                </a:lnTo>
                <a:lnTo>
                  <a:pt x="246059" y="34543"/>
                </a:lnTo>
                <a:lnTo>
                  <a:pt x="246059" y="19710"/>
                </a:lnTo>
                <a:close/>
              </a:path>
              <a:path w="727710" h="183515">
                <a:moveTo>
                  <a:pt x="289544" y="13614"/>
                </a:moveTo>
                <a:lnTo>
                  <a:pt x="191398" y="13614"/>
                </a:lnTo>
                <a:lnTo>
                  <a:pt x="191398" y="27431"/>
                </a:lnTo>
                <a:lnTo>
                  <a:pt x="232241" y="27431"/>
                </a:lnTo>
                <a:lnTo>
                  <a:pt x="232241" y="19710"/>
                </a:lnTo>
                <a:lnTo>
                  <a:pt x="289544" y="19710"/>
                </a:lnTo>
                <a:lnTo>
                  <a:pt x="289544" y="13614"/>
                </a:lnTo>
                <a:close/>
              </a:path>
              <a:path w="727710" h="183515">
                <a:moveTo>
                  <a:pt x="289544" y="19710"/>
                </a:moveTo>
                <a:lnTo>
                  <a:pt x="249107" y="19710"/>
                </a:lnTo>
                <a:lnTo>
                  <a:pt x="249107" y="27431"/>
                </a:lnTo>
                <a:lnTo>
                  <a:pt x="289544" y="27431"/>
                </a:lnTo>
                <a:lnTo>
                  <a:pt x="289544" y="19710"/>
                </a:lnTo>
                <a:close/>
              </a:path>
              <a:path w="727710" h="183515">
                <a:moveTo>
                  <a:pt x="329574" y="0"/>
                </a:moveTo>
                <a:lnTo>
                  <a:pt x="312708" y="0"/>
                </a:lnTo>
                <a:lnTo>
                  <a:pt x="312708" y="110743"/>
                </a:lnTo>
                <a:lnTo>
                  <a:pt x="329574" y="110743"/>
                </a:lnTo>
                <a:lnTo>
                  <a:pt x="329574" y="60756"/>
                </a:lnTo>
                <a:lnTo>
                  <a:pt x="324900" y="60756"/>
                </a:lnTo>
                <a:lnTo>
                  <a:pt x="324900" y="46532"/>
                </a:lnTo>
                <a:lnTo>
                  <a:pt x="329574" y="46532"/>
                </a:lnTo>
                <a:lnTo>
                  <a:pt x="329574" y="0"/>
                </a:lnTo>
                <a:close/>
              </a:path>
              <a:path w="727710" h="183515">
                <a:moveTo>
                  <a:pt x="329574" y="46532"/>
                </a:moveTo>
                <a:lnTo>
                  <a:pt x="324900" y="46532"/>
                </a:lnTo>
                <a:lnTo>
                  <a:pt x="324900" y="60756"/>
                </a:lnTo>
                <a:lnTo>
                  <a:pt x="329574" y="60756"/>
                </a:lnTo>
                <a:lnTo>
                  <a:pt x="329574" y="46532"/>
                </a:lnTo>
                <a:close/>
              </a:path>
              <a:path w="727710" h="183515">
                <a:moveTo>
                  <a:pt x="356803" y="46532"/>
                </a:moveTo>
                <a:lnTo>
                  <a:pt x="329574" y="46532"/>
                </a:lnTo>
                <a:lnTo>
                  <a:pt x="329574" y="60756"/>
                </a:lnTo>
                <a:lnTo>
                  <a:pt x="356803" y="60756"/>
                </a:lnTo>
                <a:lnTo>
                  <a:pt x="356803" y="46532"/>
                </a:lnTo>
                <a:close/>
              </a:path>
              <a:path w="727710" h="183515">
                <a:moveTo>
                  <a:pt x="271052" y="115620"/>
                </a:moveTo>
                <a:lnTo>
                  <a:pt x="245849" y="117890"/>
                </a:lnTo>
                <a:lnTo>
                  <a:pt x="226856" y="124485"/>
                </a:lnTo>
                <a:lnTo>
                  <a:pt x="214874" y="135080"/>
                </a:lnTo>
                <a:lnTo>
                  <a:pt x="210702" y="149351"/>
                </a:lnTo>
                <a:lnTo>
                  <a:pt x="214874" y="163741"/>
                </a:lnTo>
                <a:lnTo>
                  <a:pt x="226856" y="174396"/>
                </a:lnTo>
                <a:lnTo>
                  <a:pt x="245849" y="181013"/>
                </a:lnTo>
                <a:lnTo>
                  <a:pt x="271052" y="183286"/>
                </a:lnTo>
                <a:lnTo>
                  <a:pt x="296256" y="181013"/>
                </a:lnTo>
                <a:lnTo>
                  <a:pt x="315248" y="174396"/>
                </a:lnTo>
                <a:lnTo>
                  <a:pt x="320104" y="170078"/>
                </a:lnTo>
                <a:lnTo>
                  <a:pt x="271052" y="170078"/>
                </a:lnTo>
                <a:lnTo>
                  <a:pt x="252707" y="168668"/>
                </a:lnTo>
                <a:lnTo>
                  <a:pt x="238896" y="164591"/>
                </a:lnTo>
                <a:lnTo>
                  <a:pt x="230190" y="158076"/>
                </a:lnTo>
                <a:lnTo>
                  <a:pt x="227161" y="149351"/>
                </a:lnTo>
                <a:lnTo>
                  <a:pt x="230190" y="140808"/>
                </a:lnTo>
                <a:lnTo>
                  <a:pt x="238896" y="134492"/>
                </a:lnTo>
                <a:lnTo>
                  <a:pt x="252707" y="130578"/>
                </a:lnTo>
                <a:lnTo>
                  <a:pt x="271052" y="129235"/>
                </a:lnTo>
                <a:lnTo>
                  <a:pt x="320620" y="129235"/>
                </a:lnTo>
                <a:lnTo>
                  <a:pt x="315248" y="124485"/>
                </a:lnTo>
                <a:lnTo>
                  <a:pt x="296256" y="117890"/>
                </a:lnTo>
                <a:lnTo>
                  <a:pt x="271052" y="115620"/>
                </a:lnTo>
                <a:close/>
              </a:path>
              <a:path w="727710" h="183515">
                <a:moveTo>
                  <a:pt x="320620" y="129235"/>
                </a:moveTo>
                <a:lnTo>
                  <a:pt x="271052" y="129235"/>
                </a:lnTo>
                <a:lnTo>
                  <a:pt x="289398" y="130578"/>
                </a:lnTo>
                <a:lnTo>
                  <a:pt x="303209" y="134492"/>
                </a:lnTo>
                <a:lnTo>
                  <a:pt x="311915" y="140808"/>
                </a:lnTo>
                <a:lnTo>
                  <a:pt x="314944" y="149351"/>
                </a:lnTo>
                <a:lnTo>
                  <a:pt x="311915" y="158076"/>
                </a:lnTo>
                <a:lnTo>
                  <a:pt x="303209" y="164591"/>
                </a:lnTo>
                <a:lnTo>
                  <a:pt x="289398" y="168668"/>
                </a:lnTo>
                <a:lnTo>
                  <a:pt x="271052" y="170078"/>
                </a:lnTo>
                <a:lnTo>
                  <a:pt x="320104" y="170078"/>
                </a:lnTo>
                <a:lnTo>
                  <a:pt x="327231" y="163741"/>
                </a:lnTo>
                <a:lnTo>
                  <a:pt x="331403" y="149351"/>
                </a:lnTo>
                <a:lnTo>
                  <a:pt x="327231" y="135080"/>
                </a:lnTo>
                <a:lnTo>
                  <a:pt x="320620" y="129235"/>
                </a:lnTo>
                <a:close/>
              </a:path>
              <a:path w="727710" h="183515">
                <a:moveTo>
                  <a:pt x="423843" y="122935"/>
                </a:moveTo>
                <a:lnTo>
                  <a:pt x="406977" y="122935"/>
                </a:lnTo>
                <a:lnTo>
                  <a:pt x="406977" y="179628"/>
                </a:lnTo>
                <a:lnTo>
                  <a:pt x="529507" y="179628"/>
                </a:lnTo>
                <a:lnTo>
                  <a:pt x="529507" y="172923"/>
                </a:lnTo>
                <a:lnTo>
                  <a:pt x="423843" y="172923"/>
                </a:lnTo>
                <a:lnTo>
                  <a:pt x="423843" y="122935"/>
                </a:lnTo>
                <a:close/>
              </a:path>
              <a:path w="727710" h="183515">
                <a:moveTo>
                  <a:pt x="529507" y="165811"/>
                </a:moveTo>
                <a:lnTo>
                  <a:pt x="423843" y="165811"/>
                </a:lnTo>
                <a:lnTo>
                  <a:pt x="423843" y="172923"/>
                </a:lnTo>
                <a:lnTo>
                  <a:pt x="529507" y="172923"/>
                </a:lnTo>
                <a:lnTo>
                  <a:pt x="529507" y="165811"/>
                </a:lnTo>
                <a:close/>
              </a:path>
              <a:path w="727710" h="183515">
                <a:moveTo>
                  <a:pt x="525037" y="203"/>
                </a:moveTo>
                <a:lnTo>
                  <a:pt x="508171" y="203"/>
                </a:lnTo>
                <a:lnTo>
                  <a:pt x="508171" y="136143"/>
                </a:lnTo>
                <a:lnTo>
                  <a:pt x="525037" y="136143"/>
                </a:lnTo>
                <a:lnTo>
                  <a:pt x="525037" y="65633"/>
                </a:lnTo>
                <a:lnTo>
                  <a:pt x="513454" y="65633"/>
                </a:lnTo>
                <a:lnTo>
                  <a:pt x="513454" y="51815"/>
                </a:lnTo>
                <a:lnTo>
                  <a:pt x="525037" y="51815"/>
                </a:lnTo>
                <a:lnTo>
                  <a:pt x="525037" y="203"/>
                </a:lnTo>
                <a:close/>
              </a:path>
              <a:path w="727710" h="183515">
                <a:moveTo>
                  <a:pt x="399662" y="12191"/>
                </a:moveTo>
                <a:lnTo>
                  <a:pt x="383000" y="12191"/>
                </a:lnTo>
                <a:lnTo>
                  <a:pt x="383000" y="104851"/>
                </a:lnTo>
                <a:lnTo>
                  <a:pt x="465905" y="104851"/>
                </a:lnTo>
                <a:lnTo>
                  <a:pt x="465905" y="91033"/>
                </a:lnTo>
                <a:lnTo>
                  <a:pt x="399662" y="91033"/>
                </a:lnTo>
                <a:lnTo>
                  <a:pt x="399662" y="57911"/>
                </a:lnTo>
                <a:lnTo>
                  <a:pt x="460622" y="57911"/>
                </a:lnTo>
                <a:lnTo>
                  <a:pt x="460622" y="51815"/>
                </a:lnTo>
                <a:lnTo>
                  <a:pt x="465905" y="51815"/>
                </a:lnTo>
                <a:lnTo>
                  <a:pt x="465905" y="44703"/>
                </a:lnTo>
                <a:lnTo>
                  <a:pt x="399662" y="44703"/>
                </a:lnTo>
                <a:lnTo>
                  <a:pt x="399662" y="12191"/>
                </a:lnTo>
                <a:close/>
              </a:path>
              <a:path w="727710" h="183515">
                <a:moveTo>
                  <a:pt x="460622" y="57911"/>
                </a:moveTo>
                <a:lnTo>
                  <a:pt x="449446" y="57911"/>
                </a:lnTo>
                <a:lnTo>
                  <a:pt x="449446" y="91033"/>
                </a:lnTo>
                <a:lnTo>
                  <a:pt x="465905" y="91033"/>
                </a:lnTo>
                <a:lnTo>
                  <a:pt x="465905" y="65633"/>
                </a:lnTo>
                <a:lnTo>
                  <a:pt x="460622" y="65633"/>
                </a:lnTo>
                <a:lnTo>
                  <a:pt x="460622" y="57911"/>
                </a:lnTo>
                <a:close/>
              </a:path>
              <a:path w="727710" h="183515">
                <a:moveTo>
                  <a:pt x="465905" y="51815"/>
                </a:moveTo>
                <a:lnTo>
                  <a:pt x="460622" y="51815"/>
                </a:lnTo>
                <a:lnTo>
                  <a:pt x="460622" y="65633"/>
                </a:lnTo>
                <a:lnTo>
                  <a:pt x="465905" y="65633"/>
                </a:lnTo>
                <a:lnTo>
                  <a:pt x="465905" y="51815"/>
                </a:lnTo>
                <a:close/>
              </a:path>
              <a:path w="727710" h="183515">
                <a:moveTo>
                  <a:pt x="508171" y="51815"/>
                </a:moveTo>
                <a:lnTo>
                  <a:pt x="465905" y="51815"/>
                </a:lnTo>
                <a:lnTo>
                  <a:pt x="465905" y="65633"/>
                </a:lnTo>
                <a:lnTo>
                  <a:pt x="508171" y="65633"/>
                </a:lnTo>
                <a:lnTo>
                  <a:pt x="508171" y="51815"/>
                </a:lnTo>
                <a:close/>
              </a:path>
              <a:path w="727710" h="183515">
                <a:moveTo>
                  <a:pt x="525037" y="51815"/>
                </a:moveTo>
                <a:lnTo>
                  <a:pt x="513454" y="51815"/>
                </a:lnTo>
                <a:lnTo>
                  <a:pt x="513454" y="65633"/>
                </a:lnTo>
                <a:lnTo>
                  <a:pt x="525037" y="65633"/>
                </a:lnTo>
                <a:lnTo>
                  <a:pt x="525037" y="51815"/>
                </a:lnTo>
                <a:close/>
              </a:path>
              <a:path w="727710" h="183515">
                <a:moveTo>
                  <a:pt x="465905" y="12191"/>
                </a:moveTo>
                <a:lnTo>
                  <a:pt x="449446" y="12191"/>
                </a:lnTo>
                <a:lnTo>
                  <a:pt x="449446" y="44703"/>
                </a:lnTo>
                <a:lnTo>
                  <a:pt x="465905" y="44703"/>
                </a:lnTo>
                <a:lnTo>
                  <a:pt x="465905" y="12191"/>
                </a:lnTo>
                <a:close/>
              </a:path>
              <a:path w="727710" h="183515">
                <a:moveTo>
                  <a:pt x="635561" y="26822"/>
                </a:moveTo>
                <a:lnTo>
                  <a:pt x="569115" y="26822"/>
                </a:lnTo>
                <a:lnTo>
                  <a:pt x="569115" y="40639"/>
                </a:lnTo>
                <a:lnTo>
                  <a:pt x="718264" y="40639"/>
                </a:lnTo>
                <a:lnTo>
                  <a:pt x="718264" y="35356"/>
                </a:lnTo>
                <a:lnTo>
                  <a:pt x="635561" y="35356"/>
                </a:lnTo>
                <a:lnTo>
                  <a:pt x="635561" y="26822"/>
                </a:lnTo>
                <a:close/>
              </a:path>
              <a:path w="727710" h="183515">
                <a:moveTo>
                  <a:pt x="652224" y="3047"/>
                </a:moveTo>
                <a:lnTo>
                  <a:pt x="635561" y="3047"/>
                </a:lnTo>
                <a:lnTo>
                  <a:pt x="635561" y="35356"/>
                </a:lnTo>
                <a:lnTo>
                  <a:pt x="652224" y="35356"/>
                </a:lnTo>
                <a:lnTo>
                  <a:pt x="652224" y="3047"/>
                </a:lnTo>
                <a:close/>
              </a:path>
              <a:path w="727710" h="183515">
                <a:moveTo>
                  <a:pt x="718264" y="26822"/>
                </a:moveTo>
                <a:lnTo>
                  <a:pt x="652224" y="26822"/>
                </a:lnTo>
                <a:lnTo>
                  <a:pt x="652224" y="35356"/>
                </a:lnTo>
                <a:lnTo>
                  <a:pt x="718264" y="35356"/>
                </a:lnTo>
                <a:lnTo>
                  <a:pt x="718264" y="26822"/>
                </a:lnTo>
                <a:close/>
              </a:path>
              <a:path w="727710" h="183515">
                <a:moveTo>
                  <a:pt x="635561" y="148335"/>
                </a:moveTo>
                <a:lnTo>
                  <a:pt x="560987" y="148335"/>
                </a:lnTo>
                <a:lnTo>
                  <a:pt x="560987" y="162356"/>
                </a:lnTo>
                <a:lnTo>
                  <a:pt x="727408" y="162356"/>
                </a:lnTo>
                <a:lnTo>
                  <a:pt x="727408" y="153822"/>
                </a:lnTo>
                <a:lnTo>
                  <a:pt x="635561" y="153822"/>
                </a:lnTo>
                <a:lnTo>
                  <a:pt x="635561" y="148335"/>
                </a:lnTo>
                <a:close/>
              </a:path>
              <a:path w="727710" h="183515">
                <a:moveTo>
                  <a:pt x="635561" y="122172"/>
                </a:moveTo>
                <a:lnTo>
                  <a:pt x="635561" y="153822"/>
                </a:lnTo>
                <a:lnTo>
                  <a:pt x="652224" y="153822"/>
                </a:lnTo>
                <a:lnTo>
                  <a:pt x="652224" y="122935"/>
                </a:lnTo>
                <a:lnTo>
                  <a:pt x="643689" y="122935"/>
                </a:lnTo>
                <a:lnTo>
                  <a:pt x="635561" y="122172"/>
                </a:lnTo>
                <a:close/>
              </a:path>
              <a:path w="727710" h="183515">
                <a:moveTo>
                  <a:pt x="727408" y="148335"/>
                </a:moveTo>
                <a:lnTo>
                  <a:pt x="652224" y="148335"/>
                </a:lnTo>
                <a:lnTo>
                  <a:pt x="652224" y="153822"/>
                </a:lnTo>
                <a:lnTo>
                  <a:pt x="727408" y="153822"/>
                </a:lnTo>
                <a:lnTo>
                  <a:pt x="727408" y="148335"/>
                </a:lnTo>
                <a:close/>
              </a:path>
              <a:path w="727710" h="183515">
                <a:moveTo>
                  <a:pt x="652224" y="119278"/>
                </a:moveTo>
                <a:lnTo>
                  <a:pt x="635561" y="119278"/>
                </a:lnTo>
                <a:lnTo>
                  <a:pt x="635561" y="122172"/>
                </a:lnTo>
                <a:lnTo>
                  <a:pt x="643689" y="122935"/>
                </a:lnTo>
                <a:lnTo>
                  <a:pt x="652224" y="122137"/>
                </a:lnTo>
                <a:lnTo>
                  <a:pt x="652224" y="119278"/>
                </a:lnTo>
                <a:close/>
              </a:path>
              <a:path w="727710" h="183515">
                <a:moveTo>
                  <a:pt x="652224" y="122137"/>
                </a:moveTo>
                <a:lnTo>
                  <a:pt x="643689" y="122935"/>
                </a:lnTo>
                <a:lnTo>
                  <a:pt x="652224" y="122935"/>
                </a:lnTo>
                <a:lnTo>
                  <a:pt x="652224" y="122137"/>
                </a:lnTo>
                <a:close/>
              </a:path>
              <a:path w="727710" h="183515">
                <a:moveTo>
                  <a:pt x="643689" y="53035"/>
                </a:moveTo>
                <a:lnTo>
                  <a:pt x="618721" y="55381"/>
                </a:lnTo>
                <a:lnTo>
                  <a:pt x="599849" y="62204"/>
                </a:lnTo>
                <a:lnTo>
                  <a:pt x="587911" y="73180"/>
                </a:lnTo>
                <a:lnTo>
                  <a:pt x="583745" y="87985"/>
                </a:lnTo>
                <a:lnTo>
                  <a:pt x="587911" y="102790"/>
                </a:lnTo>
                <a:lnTo>
                  <a:pt x="599849" y="113766"/>
                </a:lnTo>
                <a:lnTo>
                  <a:pt x="618721" y="120589"/>
                </a:lnTo>
                <a:lnTo>
                  <a:pt x="635561" y="122172"/>
                </a:lnTo>
                <a:lnTo>
                  <a:pt x="635561" y="119278"/>
                </a:lnTo>
                <a:lnTo>
                  <a:pt x="672414" y="119278"/>
                </a:lnTo>
                <a:lnTo>
                  <a:pt x="687708" y="113766"/>
                </a:lnTo>
                <a:lnTo>
                  <a:pt x="692330" y="109524"/>
                </a:lnTo>
                <a:lnTo>
                  <a:pt x="643689" y="109524"/>
                </a:lnTo>
                <a:lnTo>
                  <a:pt x="625728" y="108073"/>
                </a:lnTo>
                <a:lnTo>
                  <a:pt x="612168" y="103860"/>
                </a:lnTo>
                <a:lnTo>
                  <a:pt x="603599" y="97094"/>
                </a:lnTo>
                <a:lnTo>
                  <a:pt x="600611" y="87985"/>
                </a:lnTo>
                <a:lnTo>
                  <a:pt x="603599" y="78844"/>
                </a:lnTo>
                <a:lnTo>
                  <a:pt x="612168" y="72008"/>
                </a:lnTo>
                <a:lnTo>
                  <a:pt x="625728" y="67725"/>
                </a:lnTo>
                <a:lnTo>
                  <a:pt x="643689" y="66243"/>
                </a:lnTo>
                <a:lnTo>
                  <a:pt x="692108" y="66243"/>
                </a:lnTo>
                <a:lnTo>
                  <a:pt x="687708" y="62204"/>
                </a:lnTo>
                <a:lnTo>
                  <a:pt x="668775" y="55381"/>
                </a:lnTo>
                <a:lnTo>
                  <a:pt x="643689" y="53035"/>
                </a:lnTo>
                <a:close/>
              </a:path>
              <a:path w="727710" h="183515">
                <a:moveTo>
                  <a:pt x="672414" y="119278"/>
                </a:moveTo>
                <a:lnTo>
                  <a:pt x="652224" y="119278"/>
                </a:lnTo>
                <a:lnTo>
                  <a:pt x="652224" y="122137"/>
                </a:lnTo>
                <a:lnTo>
                  <a:pt x="668775" y="120589"/>
                </a:lnTo>
                <a:lnTo>
                  <a:pt x="672414" y="119278"/>
                </a:lnTo>
                <a:close/>
              </a:path>
              <a:path w="727710" h="183515">
                <a:moveTo>
                  <a:pt x="692108" y="66243"/>
                </a:moveTo>
                <a:lnTo>
                  <a:pt x="643689" y="66243"/>
                </a:lnTo>
                <a:lnTo>
                  <a:pt x="661736" y="67725"/>
                </a:lnTo>
                <a:lnTo>
                  <a:pt x="675287" y="72008"/>
                </a:lnTo>
                <a:lnTo>
                  <a:pt x="683809" y="78844"/>
                </a:lnTo>
                <a:lnTo>
                  <a:pt x="686768" y="87985"/>
                </a:lnTo>
                <a:lnTo>
                  <a:pt x="683809" y="97094"/>
                </a:lnTo>
                <a:lnTo>
                  <a:pt x="675287" y="103860"/>
                </a:lnTo>
                <a:lnTo>
                  <a:pt x="661736" y="108073"/>
                </a:lnTo>
                <a:lnTo>
                  <a:pt x="643689" y="109524"/>
                </a:lnTo>
                <a:lnTo>
                  <a:pt x="692330" y="109524"/>
                </a:lnTo>
                <a:lnTo>
                  <a:pt x="699668" y="102790"/>
                </a:lnTo>
                <a:lnTo>
                  <a:pt x="703837" y="87985"/>
                </a:lnTo>
                <a:lnTo>
                  <a:pt x="699668" y="73180"/>
                </a:lnTo>
                <a:lnTo>
                  <a:pt x="692108" y="6624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6758997" y="13083598"/>
            <a:ext cx="1398270" cy="149860"/>
          </a:xfrm>
          <a:custGeom>
            <a:avLst/>
            <a:gdLst/>
            <a:ahLst/>
            <a:cxnLst/>
            <a:rect l="l" t="t" r="r" b="b"/>
            <a:pathLst>
              <a:path w="1398270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1398270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1398270" h="149859">
                <a:moveTo>
                  <a:pt x="174985" y="20781"/>
                </a:moveTo>
                <a:lnTo>
                  <a:pt x="157090" y="20781"/>
                </a:lnTo>
                <a:lnTo>
                  <a:pt x="157090" y="149802"/>
                </a:lnTo>
                <a:lnTo>
                  <a:pt x="174985" y="149802"/>
                </a:lnTo>
                <a:lnTo>
                  <a:pt x="174985" y="20781"/>
                </a:lnTo>
                <a:close/>
              </a:path>
              <a:path w="1398270" h="149859">
                <a:moveTo>
                  <a:pt x="174985" y="2020"/>
                </a:moveTo>
                <a:lnTo>
                  <a:pt x="157090" y="2020"/>
                </a:lnTo>
                <a:lnTo>
                  <a:pt x="120144" y="26554"/>
                </a:lnTo>
                <a:lnTo>
                  <a:pt x="120144" y="44738"/>
                </a:lnTo>
                <a:lnTo>
                  <a:pt x="156224" y="20781"/>
                </a:lnTo>
                <a:lnTo>
                  <a:pt x="174985" y="20781"/>
                </a:lnTo>
                <a:lnTo>
                  <a:pt x="174985" y="2020"/>
                </a:lnTo>
                <a:close/>
              </a:path>
              <a:path w="1398270" h="149859">
                <a:moveTo>
                  <a:pt x="299546" y="15586"/>
                </a:moveTo>
                <a:lnTo>
                  <a:pt x="268431" y="15586"/>
                </a:lnTo>
                <a:lnTo>
                  <a:pt x="273242" y="16620"/>
                </a:lnTo>
                <a:lnTo>
                  <a:pt x="281805" y="20757"/>
                </a:lnTo>
                <a:lnTo>
                  <a:pt x="285172" y="23692"/>
                </a:lnTo>
                <a:lnTo>
                  <a:pt x="287626" y="27492"/>
                </a:lnTo>
                <a:lnTo>
                  <a:pt x="290127" y="31292"/>
                </a:lnTo>
                <a:lnTo>
                  <a:pt x="291378" y="35790"/>
                </a:lnTo>
                <a:lnTo>
                  <a:pt x="291378" y="45508"/>
                </a:lnTo>
                <a:lnTo>
                  <a:pt x="217487" y="136813"/>
                </a:lnTo>
                <a:lnTo>
                  <a:pt x="217487" y="149802"/>
                </a:lnTo>
                <a:lnTo>
                  <a:pt x="310717" y="149802"/>
                </a:lnTo>
                <a:lnTo>
                  <a:pt x="310717" y="133927"/>
                </a:lnTo>
                <a:lnTo>
                  <a:pt x="242021" y="133927"/>
                </a:lnTo>
                <a:lnTo>
                  <a:pt x="242021" y="132772"/>
                </a:lnTo>
                <a:lnTo>
                  <a:pt x="275214" y="97270"/>
                </a:lnTo>
                <a:lnTo>
                  <a:pt x="299869" y="67829"/>
                </a:lnTo>
                <a:lnTo>
                  <a:pt x="305160" y="56933"/>
                </a:lnTo>
                <a:lnTo>
                  <a:pt x="307133" y="51738"/>
                </a:lnTo>
                <a:lnTo>
                  <a:pt x="308119" y="46422"/>
                </a:lnTo>
                <a:lnTo>
                  <a:pt x="308026" y="33048"/>
                </a:lnTo>
                <a:lnTo>
                  <a:pt x="306219" y="26482"/>
                </a:lnTo>
                <a:lnTo>
                  <a:pt x="299546" y="15586"/>
                </a:lnTo>
                <a:close/>
              </a:path>
              <a:path w="1398270" h="149859">
                <a:moveTo>
                  <a:pt x="272328" y="0"/>
                </a:moveTo>
                <a:lnTo>
                  <a:pt x="255058" y="0"/>
                </a:lnTo>
                <a:lnTo>
                  <a:pt x="247289" y="1828"/>
                </a:lnTo>
                <a:lnTo>
                  <a:pt x="233482" y="9140"/>
                </a:lnTo>
                <a:lnTo>
                  <a:pt x="228046" y="14239"/>
                </a:lnTo>
                <a:lnTo>
                  <a:pt x="220061" y="27324"/>
                </a:lnTo>
                <a:lnTo>
                  <a:pt x="218064" y="34924"/>
                </a:lnTo>
                <a:lnTo>
                  <a:pt x="218064" y="43584"/>
                </a:lnTo>
                <a:lnTo>
                  <a:pt x="235094" y="43584"/>
                </a:lnTo>
                <a:lnTo>
                  <a:pt x="235094" y="37955"/>
                </a:lnTo>
                <a:lnTo>
                  <a:pt x="236224" y="33048"/>
                </a:lnTo>
                <a:lnTo>
                  <a:pt x="257415" y="15586"/>
                </a:lnTo>
                <a:lnTo>
                  <a:pt x="299546" y="15586"/>
                </a:lnTo>
                <a:lnTo>
                  <a:pt x="298618" y="14071"/>
                </a:lnTo>
                <a:lnTo>
                  <a:pt x="293374" y="9140"/>
                </a:lnTo>
                <a:lnTo>
                  <a:pt x="280001" y="1828"/>
                </a:lnTo>
                <a:lnTo>
                  <a:pt x="272328" y="0"/>
                </a:lnTo>
                <a:close/>
              </a:path>
              <a:path w="1398270" h="149859">
                <a:moveTo>
                  <a:pt x="392473" y="20781"/>
                </a:moveTo>
                <a:lnTo>
                  <a:pt x="374577" y="20781"/>
                </a:lnTo>
                <a:lnTo>
                  <a:pt x="374577" y="149802"/>
                </a:lnTo>
                <a:lnTo>
                  <a:pt x="392473" y="149802"/>
                </a:lnTo>
                <a:lnTo>
                  <a:pt x="392473" y="20781"/>
                </a:lnTo>
                <a:close/>
              </a:path>
              <a:path w="1398270" h="149859">
                <a:moveTo>
                  <a:pt x="392473" y="2020"/>
                </a:moveTo>
                <a:lnTo>
                  <a:pt x="374577" y="2020"/>
                </a:lnTo>
                <a:lnTo>
                  <a:pt x="337632" y="26554"/>
                </a:lnTo>
                <a:lnTo>
                  <a:pt x="337632" y="44738"/>
                </a:lnTo>
                <a:lnTo>
                  <a:pt x="373711" y="20781"/>
                </a:lnTo>
                <a:lnTo>
                  <a:pt x="392473" y="20781"/>
                </a:lnTo>
                <a:lnTo>
                  <a:pt x="392473" y="2020"/>
                </a:lnTo>
                <a:close/>
              </a:path>
              <a:path w="1398270" h="149859">
                <a:moveTo>
                  <a:pt x="517033" y="15586"/>
                </a:moveTo>
                <a:lnTo>
                  <a:pt x="485919" y="15586"/>
                </a:lnTo>
                <a:lnTo>
                  <a:pt x="490729" y="16620"/>
                </a:lnTo>
                <a:lnTo>
                  <a:pt x="499292" y="20757"/>
                </a:lnTo>
                <a:lnTo>
                  <a:pt x="502660" y="23692"/>
                </a:lnTo>
                <a:lnTo>
                  <a:pt x="505113" y="27492"/>
                </a:lnTo>
                <a:lnTo>
                  <a:pt x="507615" y="31292"/>
                </a:lnTo>
                <a:lnTo>
                  <a:pt x="508865" y="35790"/>
                </a:lnTo>
                <a:lnTo>
                  <a:pt x="508865" y="45508"/>
                </a:lnTo>
                <a:lnTo>
                  <a:pt x="434974" y="136813"/>
                </a:lnTo>
                <a:lnTo>
                  <a:pt x="434974" y="149802"/>
                </a:lnTo>
                <a:lnTo>
                  <a:pt x="528204" y="149802"/>
                </a:lnTo>
                <a:lnTo>
                  <a:pt x="528204" y="133927"/>
                </a:lnTo>
                <a:lnTo>
                  <a:pt x="459509" y="133927"/>
                </a:lnTo>
                <a:lnTo>
                  <a:pt x="459509" y="132772"/>
                </a:lnTo>
                <a:lnTo>
                  <a:pt x="492702" y="97270"/>
                </a:lnTo>
                <a:lnTo>
                  <a:pt x="517356" y="67829"/>
                </a:lnTo>
                <a:lnTo>
                  <a:pt x="522648" y="56933"/>
                </a:lnTo>
                <a:lnTo>
                  <a:pt x="524620" y="51738"/>
                </a:lnTo>
                <a:lnTo>
                  <a:pt x="525606" y="46422"/>
                </a:lnTo>
                <a:lnTo>
                  <a:pt x="525514" y="33048"/>
                </a:lnTo>
                <a:lnTo>
                  <a:pt x="523706" y="26482"/>
                </a:lnTo>
                <a:lnTo>
                  <a:pt x="517033" y="15586"/>
                </a:lnTo>
                <a:close/>
              </a:path>
              <a:path w="1398270" h="149859">
                <a:moveTo>
                  <a:pt x="489815" y="0"/>
                </a:moveTo>
                <a:lnTo>
                  <a:pt x="472545" y="0"/>
                </a:lnTo>
                <a:lnTo>
                  <a:pt x="464776" y="1828"/>
                </a:lnTo>
                <a:lnTo>
                  <a:pt x="450970" y="9140"/>
                </a:lnTo>
                <a:lnTo>
                  <a:pt x="445534" y="14239"/>
                </a:lnTo>
                <a:lnTo>
                  <a:pt x="437548" y="27324"/>
                </a:lnTo>
                <a:lnTo>
                  <a:pt x="435552" y="34924"/>
                </a:lnTo>
                <a:lnTo>
                  <a:pt x="435552" y="43584"/>
                </a:lnTo>
                <a:lnTo>
                  <a:pt x="452581" y="43584"/>
                </a:lnTo>
                <a:lnTo>
                  <a:pt x="452581" y="37955"/>
                </a:lnTo>
                <a:lnTo>
                  <a:pt x="453712" y="33048"/>
                </a:lnTo>
                <a:lnTo>
                  <a:pt x="474903" y="15586"/>
                </a:lnTo>
                <a:lnTo>
                  <a:pt x="517033" y="15586"/>
                </a:lnTo>
                <a:lnTo>
                  <a:pt x="516105" y="14071"/>
                </a:lnTo>
                <a:lnTo>
                  <a:pt x="510862" y="9140"/>
                </a:lnTo>
                <a:lnTo>
                  <a:pt x="497488" y="1828"/>
                </a:lnTo>
                <a:lnTo>
                  <a:pt x="489815" y="0"/>
                </a:lnTo>
                <a:close/>
              </a:path>
              <a:path w="1398270" h="149859">
                <a:moveTo>
                  <a:pt x="609960" y="20781"/>
                </a:moveTo>
                <a:lnTo>
                  <a:pt x="592065" y="20781"/>
                </a:lnTo>
                <a:lnTo>
                  <a:pt x="592065" y="149802"/>
                </a:lnTo>
                <a:lnTo>
                  <a:pt x="609960" y="149802"/>
                </a:lnTo>
                <a:lnTo>
                  <a:pt x="609960" y="20781"/>
                </a:lnTo>
                <a:close/>
              </a:path>
              <a:path w="1398270" h="149859">
                <a:moveTo>
                  <a:pt x="609960" y="2020"/>
                </a:moveTo>
                <a:lnTo>
                  <a:pt x="592065" y="2020"/>
                </a:lnTo>
                <a:lnTo>
                  <a:pt x="555119" y="26554"/>
                </a:lnTo>
                <a:lnTo>
                  <a:pt x="555119" y="44738"/>
                </a:lnTo>
                <a:lnTo>
                  <a:pt x="591199" y="20781"/>
                </a:lnTo>
                <a:lnTo>
                  <a:pt x="609960" y="20781"/>
                </a:lnTo>
                <a:lnTo>
                  <a:pt x="609960" y="2020"/>
                </a:lnTo>
                <a:close/>
              </a:path>
              <a:path w="1398270" h="149859">
                <a:moveTo>
                  <a:pt x="734521" y="15586"/>
                </a:moveTo>
                <a:lnTo>
                  <a:pt x="703406" y="15586"/>
                </a:lnTo>
                <a:lnTo>
                  <a:pt x="708217" y="16620"/>
                </a:lnTo>
                <a:lnTo>
                  <a:pt x="716780" y="20757"/>
                </a:lnTo>
                <a:lnTo>
                  <a:pt x="720147" y="23692"/>
                </a:lnTo>
                <a:lnTo>
                  <a:pt x="722601" y="27492"/>
                </a:lnTo>
                <a:lnTo>
                  <a:pt x="725102" y="31292"/>
                </a:lnTo>
                <a:lnTo>
                  <a:pt x="726353" y="35790"/>
                </a:lnTo>
                <a:lnTo>
                  <a:pt x="726353" y="45508"/>
                </a:lnTo>
                <a:lnTo>
                  <a:pt x="652462" y="136813"/>
                </a:lnTo>
                <a:lnTo>
                  <a:pt x="652462" y="149802"/>
                </a:lnTo>
                <a:lnTo>
                  <a:pt x="745692" y="149802"/>
                </a:lnTo>
                <a:lnTo>
                  <a:pt x="745692" y="133927"/>
                </a:lnTo>
                <a:lnTo>
                  <a:pt x="676996" y="133927"/>
                </a:lnTo>
                <a:lnTo>
                  <a:pt x="676996" y="132772"/>
                </a:lnTo>
                <a:lnTo>
                  <a:pt x="710189" y="97270"/>
                </a:lnTo>
                <a:lnTo>
                  <a:pt x="734844" y="67829"/>
                </a:lnTo>
                <a:lnTo>
                  <a:pt x="740135" y="56933"/>
                </a:lnTo>
                <a:lnTo>
                  <a:pt x="742108" y="51738"/>
                </a:lnTo>
                <a:lnTo>
                  <a:pt x="743094" y="46422"/>
                </a:lnTo>
                <a:lnTo>
                  <a:pt x="743001" y="33048"/>
                </a:lnTo>
                <a:lnTo>
                  <a:pt x="741194" y="26482"/>
                </a:lnTo>
                <a:lnTo>
                  <a:pt x="734521" y="15586"/>
                </a:lnTo>
                <a:close/>
              </a:path>
              <a:path w="1398270" h="149859">
                <a:moveTo>
                  <a:pt x="707303" y="0"/>
                </a:moveTo>
                <a:lnTo>
                  <a:pt x="690033" y="0"/>
                </a:lnTo>
                <a:lnTo>
                  <a:pt x="682264" y="1828"/>
                </a:lnTo>
                <a:lnTo>
                  <a:pt x="668457" y="9140"/>
                </a:lnTo>
                <a:lnTo>
                  <a:pt x="663021" y="14239"/>
                </a:lnTo>
                <a:lnTo>
                  <a:pt x="655036" y="27324"/>
                </a:lnTo>
                <a:lnTo>
                  <a:pt x="653039" y="34924"/>
                </a:lnTo>
                <a:lnTo>
                  <a:pt x="653039" y="43584"/>
                </a:lnTo>
                <a:lnTo>
                  <a:pt x="670069" y="43584"/>
                </a:lnTo>
                <a:lnTo>
                  <a:pt x="670069" y="37955"/>
                </a:lnTo>
                <a:lnTo>
                  <a:pt x="671199" y="33048"/>
                </a:lnTo>
                <a:lnTo>
                  <a:pt x="692390" y="15586"/>
                </a:lnTo>
                <a:lnTo>
                  <a:pt x="734521" y="15586"/>
                </a:lnTo>
                <a:lnTo>
                  <a:pt x="733593" y="14071"/>
                </a:lnTo>
                <a:lnTo>
                  <a:pt x="728349" y="9140"/>
                </a:lnTo>
                <a:lnTo>
                  <a:pt x="714976" y="1828"/>
                </a:lnTo>
                <a:lnTo>
                  <a:pt x="707303" y="0"/>
                </a:lnTo>
                <a:close/>
              </a:path>
              <a:path w="1398270" h="149859">
                <a:moveTo>
                  <a:pt x="827448" y="20781"/>
                </a:moveTo>
                <a:lnTo>
                  <a:pt x="809552" y="20781"/>
                </a:lnTo>
                <a:lnTo>
                  <a:pt x="809552" y="149802"/>
                </a:lnTo>
                <a:lnTo>
                  <a:pt x="827448" y="149802"/>
                </a:lnTo>
                <a:lnTo>
                  <a:pt x="827448" y="20781"/>
                </a:lnTo>
                <a:close/>
              </a:path>
              <a:path w="1398270" h="149859">
                <a:moveTo>
                  <a:pt x="827448" y="2020"/>
                </a:moveTo>
                <a:lnTo>
                  <a:pt x="809552" y="2020"/>
                </a:lnTo>
                <a:lnTo>
                  <a:pt x="772607" y="26554"/>
                </a:lnTo>
                <a:lnTo>
                  <a:pt x="772607" y="44738"/>
                </a:lnTo>
                <a:lnTo>
                  <a:pt x="808686" y="20781"/>
                </a:lnTo>
                <a:lnTo>
                  <a:pt x="827448" y="20781"/>
                </a:lnTo>
                <a:lnTo>
                  <a:pt x="827448" y="2020"/>
                </a:lnTo>
                <a:close/>
              </a:path>
              <a:path w="1398270" h="149859">
                <a:moveTo>
                  <a:pt x="952008" y="15586"/>
                </a:moveTo>
                <a:lnTo>
                  <a:pt x="920894" y="15586"/>
                </a:lnTo>
                <a:lnTo>
                  <a:pt x="925704" y="16620"/>
                </a:lnTo>
                <a:lnTo>
                  <a:pt x="934267" y="20757"/>
                </a:lnTo>
                <a:lnTo>
                  <a:pt x="937635" y="23692"/>
                </a:lnTo>
                <a:lnTo>
                  <a:pt x="940088" y="27492"/>
                </a:lnTo>
                <a:lnTo>
                  <a:pt x="942590" y="31292"/>
                </a:lnTo>
                <a:lnTo>
                  <a:pt x="943840" y="35790"/>
                </a:lnTo>
                <a:lnTo>
                  <a:pt x="943840" y="45508"/>
                </a:lnTo>
                <a:lnTo>
                  <a:pt x="869949" y="136813"/>
                </a:lnTo>
                <a:lnTo>
                  <a:pt x="869949" y="149802"/>
                </a:lnTo>
                <a:lnTo>
                  <a:pt x="963179" y="149802"/>
                </a:lnTo>
                <a:lnTo>
                  <a:pt x="963179" y="133927"/>
                </a:lnTo>
                <a:lnTo>
                  <a:pt x="894484" y="133927"/>
                </a:lnTo>
                <a:lnTo>
                  <a:pt x="894484" y="132772"/>
                </a:lnTo>
                <a:lnTo>
                  <a:pt x="927677" y="97270"/>
                </a:lnTo>
                <a:lnTo>
                  <a:pt x="952331" y="67829"/>
                </a:lnTo>
                <a:lnTo>
                  <a:pt x="957623" y="56933"/>
                </a:lnTo>
                <a:lnTo>
                  <a:pt x="959595" y="51738"/>
                </a:lnTo>
                <a:lnTo>
                  <a:pt x="960581" y="46422"/>
                </a:lnTo>
                <a:lnTo>
                  <a:pt x="960489" y="33048"/>
                </a:lnTo>
                <a:lnTo>
                  <a:pt x="958681" y="26482"/>
                </a:lnTo>
                <a:lnTo>
                  <a:pt x="952008" y="15586"/>
                </a:lnTo>
                <a:close/>
              </a:path>
              <a:path w="1398270" h="149859">
                <a:moveTo>
                  <a:pt x="924790" y="0"/>
                </a:moveTo>
                <a:lnTo>
                  <a:pt x="907520" y="0"/>
                </a:lnTo>
                <a:lnTo>
                  <a:pt x="899751" y="1828"/>
                </a:lnTo>
                <a:lnTo>
                  <a:pt x="885945" y="9140"/>
                </a:lnTo>
                <a:lnTo>
                  <a:pt x="880509" y="14239"/>
                </a:lnTo>
                <a:lnTo>
                  <a:pt x="872523" y="27324"/>
                </a:lnTo>
                <a:lnTo>
                  <a:pt x="870527" y="34924"/>
                </a:lnTo>
                <a:lnTo>
                  <a:pt x="870527" y="43584"/>
                </a:lnTo>
                <a:lnTo>
                  <a:pt x="887556" y="43584"/>
                </a:lnTo>
                <a:lnTo>
                  <a:pt x="887556" y="37955"/>
                </a:lnTo>
                <a:lnTo>
                  <a:pt x="888687" y="33048"/>
                </a:lnTo>
                <a:lnTo>
                  <a:pt x="909878" y="15586"/>
                </a:lnTo>
                <a:lnTo>
                  <a:pt x="952008" y="15586"/>
                </a:lnTo>
                <a:lnTo>
                  <a:pt x="951080" y="14071"/>
                </a:lnTo>
                <a:lnTo>
                  <a:pt x="945837" y="9140"/>
                </a:lnTo>
                <a:lnTo>
                  <a:pt x="932463" y="1828"/>
                </a:lnTo>
                <a:lnTo>
                  <a:pt x="924790" y="0"/>
                </a:lnTo>
                <a:close/>
              </a:path>
              <a:path w="1398270" h="149859">
                <a:moveTo>
                  <a:pt x="1044935" y="20781"/>
                </a:moveTo>
                <a:lnTo>
                  <a:pt x="1027040" y="20781"/>
                </a:lnTo>
                <a:lnTo>
                  <a:pt x="1027040" y="149802"/>
                </a:lnTo>
                <a:lnTo>
                  <a:pt x="1044935" y="149802"/>
                </a:lnTo>
                <a:lnTo>
                  <a:pt x="1044935" y="20781"/>
                </a:lnTo>
                <a:close/>
              </a:path>
              <a:path w="1398270" h="149859">
                <a:moveTo>
                  <a:pt x="1044935" y="2020"/>
                </a:moveTo>
                <a:lnTo>
                  <a:pt x="1027040" y="2020"/>
                </a:lnTo>
                <a:lnTo>
                  <a:pt x="990094" y="26554"/>
                </a:lnTo>
                <a:lnTo>
                  <a:pt x="990094" y="44738"/>
                </a:lnTo>
                <a:lnTo>
                  <a:pt x="1026174" y="20781"/>
                </a:lnTo>
                <a:lnTo>
                  <a:pt x="1044935" y="20781"/>
                </a:lnTo>
                <a:lnTo>
                  <a:pt x="1044935" y="2020"/>
                </a:lnTo>
                <a:close/>
              </a:path>
              <a:path w="1398270" h="149859">
                <a:moveTo>
                  <a:pt x="1169496" y="15586"/>
                </a:moveTo>
                <a:lnTo>
                  <a:pt x="1138381" y="15586"/>
                </a:lnTo>
                <a:lnTo>
                  <a:pt x="1143192" y="16620"/>
                </a:lnTo>
                <a:lnTo>
                  <a:pt x="1151755" y="20757"/>
                </a:lnTo>
                <a:lnTo>
                  <a:pt x="1155122" y="23692"/>
                </a:lnTo>
                <a:lnTo>
                  <a:pt x="1157576" y="27492"/>
                </a:lnTo>
                <a:lnTo>
                  <a:pt x="1160077" y="31292"/>
                </a:lnTo>
                <a:lnTo>
                  <a:pt x="1161328" y="35790"/>
                </a:lnTo>
                <a:lnTo>
                  <a:pt x="1161328" y="45508"/>
                </a:lnTo>
                <a:lnTo>
                  <a:pt x="1087437" y="136813"/>
                </a:lnTo>
                <a:lnTo>
                  <a:pt x="1087437" y="149802"/>
                </a:lnTo>
                <a:lnTo>
                  <a:pt x="1180667" y="149802"/>
                </a:lnTo>
                <a:lnTo>
                  <a:pt x="1180667" y="133927"/>
                </a:lnTo>
                <a:lnTo>
                  <a:pt x="1111971" y="133927"/>
                </a:lnTo>
                <a:lnTo>
                  <a:pt x="1111971" y="132772"/>
                </a:lnTo>
                <a:lnTo>
                  <a:pt x="1145164" y="97270"/>
                </a:lnTo>
                <a:lnTo>
                  <a:pt x="1169819" y="67829"/>
                </a:lnTo>
                <a:lnTo>
                  <a:pt x="1175110" y="56933"/>
                </a:lnTo>
                <a:lnTo>
                  <a:pt x="1177083" y="51738"/>
                </a:lnTo>
                <a:lnTo>
                  <a:pt x="1178069" y="46422"/>
                </a:lnTo>
                <a:lnTo>
                  <a:pt x="1177976" y="33048"/>
                </a:lnTo>
                <a:lnTo>
                  <a:pt x="1176169" y="26482"/>
                </a:lnTo>
                <a:lnTo>
                  <a:pt x="1169496" y="15586"/>
                </a:lnTo>
                <a:close/>
              </a:path>
              <a:path w="1398270" h="149859">
                <a:moveTo>
                  <a:pt x="1142278" y="0"/>
                </a:moveTo>
                <a:lnTo>
                  <a:pt x="1125008" y="0"/>
                </a:lnTo>
                <a:lnTo>
                  <a:pt x="1117239" y="1828"/>
                </a:lnTo>
                <a:lnTo>
                  <a:pt x="1103432" y="9140"/>
                </a:lnTo>
                <a:lnTo>
                  <a:pt x="1097996" y="14239"/>
                </a:lnTo>
                <a:lnTo>
                  <a:pt x="1090011" y="27324"/>
                </a:lnTo>
                <a:lnTo>
                  <a:pt x="1088014" y="34924"/>
                </a:lnTo>
                <a:lnTo>
                  <a:pt x="1088014" y="43584"/>
                </a:lnTo>
                <a:lnTo>
                  <a:pt x="1105044" y="43584"/>
                </a:lnTo>
                <a:lnTo>
                  <a:pt x="1105044" y="37955"/>
                </a:lnTo>
                <a:lnTo>
                  <a:pt x="1106174" y="33048"/>
                </a:lnTo>
                <a:lnTo>
                  <a:pt x="1127365" y="15586"/>
                </a:lnTo>
                <a:lnTo>
                  <a:pt x="1169496" y="15586"/>
                </a:lnTo>
                <a:lnTo>
                  <a:pt x="1168568" y="14071"/>
                </a:lnTo>
                <a:lnTo>
                  <a:pt x="1163324" y="9140"/>
                </a:lnTo>
                <a:lnTo>
                  <a:pt x="1149951" y="1828"/>
                </a:lnTo>
                <a:lnTo>
                  <a:pt x="1142278" y="0"/>
                </a:lnTo>
                <a:close/>
              </a:path>
              <a:path w="1398270" h="149859">
                <a:moveTo>
                  <a:pt x="1262423" y="20781"/>
                </a:moveTo>
                <a:lnTo>
                  <a:pt x="1244527" y="20781"/>
                </a:lnTo>
                <a:lnTo>
                  <a:pt x="1244527" y="149802"/>
                </a:lnTo>
                <a:lnTo>
                  <a:pt x="1262423" y="149802"/>
                </a:lnTo>
                <a:lnTo>
                  <a:pt x="1262423" y="20781"/>
                </a:lnTo>
                <a:close/>
              </a:path>
              <a:path w="1398270" h="149859">
                <a:moveTo>
                  <a:pt x="1262423" y="2020"/>
                </a:moveTo>
                <a:lnTo>
                  <a:pt x="1244527" y="2020"/>
                </a:lnTo>
                <a:lnTo>
                  <a:pt x="1207582" y="26554"/>
                </a:lnTo>
                <a:lnTo>
                  <a:pt x="1207582" y="44738"/>
                </a:lnTo>
                <a:lnTo>
                  <a:pt x="1243661" y="20781"/>
                </a:lnTo>
                <a:lnTo>
                  <a:pt x="1262423" y="20781"/>
                </a:lnTo>
                <a:lnTo>
                  <a:pt x="1262423" y="2020"/>
                </a:lnTo>
                <a:close/>
              </a:path>
              <a:path w="1398270" h="149859">
                <a:moveTo>
                  <a:pt x="1386983" y="15586"/>
                </a:moveTo>
                <a:lnTo>
                  <a:pt x="1355869" y="15586"/>
                </a:lnTo>
                <a:lnTo>
                  <a:pt x="1360679" y="16620"/>
                </a:lnTo>
                <a:lnTo>
                  <a:pt x="1369242" y="20757"/>
                </a:lnTo>
                <a:lnTo>
                  <a:pt x="1372610" y="23692"/>
                </a:lnTo>
                <a:lnTo>
                  <a:pt x="1375063" y="27492"/>
                </a:lnTo>
                <a:lnTo>
                  <a:pt x="1377565" y="31292"/>
                </a:lnTo>
                <a:lnTo>
                  <a:pt x="1378815" y="35790"/>
                </a:lnTo>
                <a:lnTo>
                  <a:pt x="1378815" y="45508"/>
                </a:lnTo>
                <a:lnTo>
                  <a:pt x="1304924" y="136813"/>
                </a:lnTo>
                <a:lnTo>
                  <a:pt x="1304924" y="149802"/>
                </a:lnTo>
                <a:lnTo>
                  <a:pt x="1398154" y="149802"/>
                </a:lnTo>
                <a:lnTo>
                  <a:pt x="1398154" y="133927"/>
                </a:lnTo>
                <a:lnTo>
                  <a:pt x="1329459" y="133927"/>
                </a:lnTo>
                <a:lnTo>
                  <a:pt x="1329459" y="132772"/>
                </a:lnTo>
                <a:lnTo>
                  <a:pt x="1362652" y="97270"/>
                </a:lnTo>
                <a:lnTo>
                  <a:pt x="1387306" y="67829"/>
                </a:lnTo>
                <a:lnTo>
                  <a:pt x="1392598" y="56933"/>
                </a:lnTo>
                <a:lnTo>
                  <a:pt x="1394570" y="51738"/>
                </a:lnTo>
                <a:lnTo>
                  <a:pt x="1395556" y="46422"/>
                </a:lnTo>
                <a:lnTo>
                  <a:pt x="1395464" y="33048"/>
                </a:lnTo>
                <a:lnTo>
                  <a:pt x="1393656" y="26482"/>
                </a:lnTo>
                <a:lnTo>
                  <a:pt x="1386983" y="15586"/>
                </a:lnTo>
                <a:close/>
              </a:path>
              <a:path w="1398270" h="149859">
                <a:moveTo>
                  <a:pt x="1359765" y="0"/>
                </a:moveTo>
                <a:lnTo>
                  <a:pt x="1342495" y="0"/>
                </a:lnTo>
                <a:lnTo>
                  <a:pt x="1334726" y="1828"/>
                </a:lnTo>
                <a:lnTo>
                  <a:pt x="1320920" y="9140"/>
                </a:lnTo>
                <a:lnTo>
                  <a:pt x="1315484" y="14239"/>
                </a:lnTo>
                <a:lnTo>
                  <a:pt x="1307498" y="27324"/>
                </a:lnTo>
                <a:lnTo>
                  <a:pt x="1305502" y="34924"/>
                </a:lnTo>
                <a:lnTo>
                  <a:pt x="1305502" y="43584"/>
                </a:lnTo>
                <a:lnTo>
                  <a:pt x="1322531" y="43584"/>
                </a:lnTo>
                <a:lnTo>
                  <a:pt x="1322531" y="37955"/>
                </a:lnTo>
                <a:lnTo>
                  <a:pt x="1323662" y="33048"/>
                </a:lnTo>
                <a:lnTo>
                  <a:pt x="1344853" y="15586"/>
                </a:lnTo>
                <a:lnTo>
                  <a:pt x="1386983" y="15586"/>
                </a:lnTo>
                <a:lnTo>
                  <a:pt x="1386055" y="14071"/>
                </a:lnTo>
                <a:lnTo>
                  <a:pt x="1380812" y="9140"/>
                </a:lnTo>
                <a:lnTo>
                  <a:pt x="1367438" y="1828"/>
                </a:lnTo>
                <a:lnTo>
                  <a:pt x="1359765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5731191" y="13357657"/>
            <a:ext cx="720725" cy="184150"/>
          </a:xfrm>
          <a:custGeom>
            <a:avLst/>
            <a:gdLst/>
            <a:ahLst/>
            <a:cxnLst/>
            <a:rect l="l" t="t" r="r" b="b"/>
            <a:pathLst>
              <a:path w="720725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20725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20725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20725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20725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20725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20725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20725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20725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20725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20725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20725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20725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20725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20725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20725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20725" h="184150">
                <a:moveTo>
                  <a:pt x="445179" y="18084"/>
                </a:moveTo>
                <a:lnTo>
                  <a:pt x="440912" y="18084"/>
                </a:lnTo>
                <a:lnTo>
                  <a:pt x="440912" y="25806"/>
                </a:lnTo>
                <a:lnTo>
                  <a:pt x="435486" y="43160"/>
                </a:lnTo>
                <a:lnTo>
                  <a:pt x="421125" y="58115"/>
                </a:lnTo>
                <a:lnTo>
                  <a:pt x="400707" y="69411"/>
                </a:lnTo>
                <a:lnTo>
                  <a:pt x="377107" y="75793"/>
                </a:lnTo>
                <a:lnTo>
                  <a:pt x="383609" y="89204"/>
                </a:lnTo>
                <a:lnTo>
                  <a:pt x="410451" y="81270"/>
                </a:lnTo>
                <a:lnTo>
                  <a:pt x="433444" y="67487"/>
                </a:lnTo>
                <a:lnTo>
                  <a:pt x="449503" y="48714"/>
                </a:lnTo>
                <a:lnTo>
                  <a:pt x="450348" y="45508"/>
                </a:lnTo>
                <a:lnTo>
                  <a:pt x="445179" y="25806"/>
                </a:lnTo>
                <a:lnTo>
                  <a:pt x="445179" y="18084"/>
                </a:lnTo>
                <a:close/>
              </a:path>
              <a:path w="720725" h="184150">
                <a:moveTo>
                  <a:pt x="459606" y="18084"/>
                </a:moveTo>
                <a:lnTo>
                  <a:pt x="455542" y="18084"/>
                </a:lnTo>
                <a:lnTo>
                  <a:pt x="455542" y="25806"/>
                </a:lnTo>
                <a:lnTo>
                  <a:pt x="450348" y="45508"/>
                </a:lnTo>
                <a:lnTo>
                  <a:pt x="451189" y="48714"/>
                </a:lnTo>
                <a:lnTo>
                  <a:pt x="467201" y="67487"/>
                </a:lnTo>
                <a:lnTo>
                  <a:pt x="490185" y="81270"/>
                </a:lnTo>
                <a:lnTo>
                  <a:pt x="517112" y="89204"/>
                </a:lnTo>
                <a:lnTo>
                  <a:pt x="523411" y="75793"/>
                </a:lnTo>
                <a:lnTo>
                  <a:pt x="499897" y="69411"/>
                </a:lnTo>
                <a:lnTo>
                  <a:pt x="479469" y="58115"/>
                </a:lnTo>
                <a:lnTo>
                  <a:pt x="465061" y="43160"/>
                </a:lnTo>
                <a:lnTo>
                  <a:pt x="459606" y="25806"/>
                </a:lnTo>
                <a:lnTo>
                  <a:pt x="459606" y="18084"/>
                </a:lnTo>
                <a:close/>
              </a:path>
              <a:path w="720725" h="184150">
                <a:moveTo>
                  <a:pt x="455542" y="18084"/>
                </a:moveTo>
                <a:lnTo>
                  <a:pt x="445179" y="18084"/>
                </a:lnTo>
                <a:lnTo>
                  <a:pt x="445179" y="25806"/>
                </a:lnTo>
                <a:lnTo>
                  <a:pt x="450348" y="45508"/>
                </a:lnTo>
                <a:lnTo>
                  <a:pt x="455542" y="25806"/>
                </a:lnTo>
                <a:lnTo>
                  <a:pt x="455542" y="18084"/>
                </a:lnTo>
                <a:close/>
              </a:path>
              <a:path w="720725" h="184150">
                <a:moveTo>
                  <a:pt x="517315" y="11379"/>
                </a:moveTo>
                <a:lnTo>
                  <a:pt x="382797" y="11379"/>
                </a:lnTo>
                <a:lnTo>
                  <a:pt x="382797" y="24993"/>
                </a:lnTo>
                <a:lnTo>
                  <a:pt x="440912" y="24993"/>
                </a:lnTo>
                <a:lnTo>
                  <a:pt x="440912" y="18084"/>
                </a:lnTo>
                <a:lnTo>
                  <a:pt x="517315" y="18084"/>
                </a:lnTo>
                <a:lnTo>
                  <a:pt x="517315" y="11379"/>
                </a:lnTo>
                <a:close/>
              </a:path>
              <a:path w="720725" h="184150">
                <a:moveTo>
                  <a:pt x="517315" y="18084"/>
                </a:moveTo>
                <a:lnTo>
                  <a:pt x="459606" y="18084"/>
                </a:lnTo>
                <a:lnTo>
                  <a:pt x="459606" y="24993"/>
                </a:lnTo>
                <a:lnTo>
                  <a:pt x="517315" y="24993"/>
                </a:lnTo>
                <a:lnTo>
                  <a:pt x="517315" y="18084"/>
                </a:lnTo>
                <a:close/>
              </a:path>
              <a:path w="720725" h="184150">
                <a:moveTo>
                  <a:pt x="458184" y="113588"/>
                </a:moveTo>
                <a:lnTo>
                  <a:pt x="441521" y="113588"/>
                </a:lnTo>
                <a:lnTo>
                  <a:pt x="441521" y="183692"/>
                </a:lnTo>
                <a:lnTo>
                  <a:pt x="458184" y="183692"/>
                </a:lnTo>
                <a:lnTo>
                  <a:pt x="458184" y="113588"/>
                </a:lnTo>
                <a:close/>
              </a:path>
              <a:path w="720725" h="184150">
                <a:moveTo>
                  <a:pt x="533368" y="104648"/>
                </a:moveTo>
                <a:lnTo>
                  <a:pt x="367353" y="104648"/>
                </a:lnTo>
                <a:lnTo>
                  <a:pt x="367353" y="118465"/>
                </a:lnTo>
                <a:lnTo>
                  <a:pt x="441521" y="118465"/>
                </a:lnTo>
                <a:lnTo>
                  <a:pt x="441521" y="113588"/>
                </a:lnTo>
                <a:lnTo>
                  <a:pt x="533368" y="113588"/>
                </a:lnTo>
                <a:lnTo>
                  <a:pt x="533368" y="104648"/>
                </a:lnTo>
                <a:close/>
              </a:path>
              <a:path w="720725" h="184150">
                <a:moveTo>
                  <a:pt x="533368" y="113588"/>
                </a:moveTo>
                <a:lnTo>
                  <a:pt x="458184" y="113588"/>
                </a:lnTo>
                <a:lnTo>
                  <a:pt x="458184" y="118465"/>
                </a:lnTo>
                <a:lnTo>
                  <a:pt x="533368" y="118465"/>
                </a:lnTo>
                <a:lnTo>
                  <a:pt x="533368" y="113588"/>
                </a:lnTo>
                <a:close/>
              </a:path>
              <a:path w="720725" h="184150">
                <a:moveTo>
                  <a:pt x="628246" y="145897"/>
                </a:moveTo>
                <a:lnTo>
                  <a:pt x="554281" y="145897"/>
                </a:lnTo>
                <a:lnTo>
                  <a:pt x="554281" y="159918"/>
                </a:lnTo>
                <a:lnTo>
                  <a:pt x="720702" y="159918"/>
                </a:lnTo>
                <a:lnTo>
                  <a:pt x="720702" y="150571"/>
                </a:lnTo>
                <a:lnTo>
                  <a:pt x="628246" y="150571"/>
                </a:lnTo>
                <a:lnTo>
                  <a:pt x="628246" y="145897"/>
                </a:lnTo>
                <a:close/>
              </a:path>
              <a:path w="720725" h="184150">
                <a:moveTo>
                  <a:pt x="644909" y="101396"/>
                </a:moveTo>
                <a:lnTo>
                  <a:pt x="628246" y="101396"/>
                </a:lnTo>
                <a:lnTo>
                  <a:pt x="628246" y="150571"/>
                </a:lnTo>
                <a:lnTo>
                  <a:pt x="644909" y="150571"/>
                </a:lnTo>
                <a:lnTo>
                  <a:pt x="644909" y="101396"/>
                </a:lnTo>
                <a:close/>
              </a:path>
              <a:path w="720725" h="184150">
                <a:moveTo>
                  <a:pt x="720702" y="145897"/>
                </a:moveTo>
                <a:lnTo>
                  <a:pt x="644909" y="145897"/>
                </a:lnTo>
                <a:lnTo>
                  <a:pt x="644909" y="150571"/>
                </a:lnTo>
                <a:lnTo>
                  <a:pt x="720702" y="150571"/>
                </a:lnTo>
                <a:lnTo>
                  <a:pt x="720702" y="145897"/>
                </a:lnTo>
                <a:close/>
              </a:path>
              <a:path w="720725" h="184150">
                <a:moveTo>
                  <a:pt x="630888" y="12192"/>
                </a:moveTo>
                <a:lnTo>
                  <a:pt x="627840" y="12192"/>
                </a:lnTo>
                <a:lnTo>
                  <a:pt x="627840" y="26416"/>
                </a:lnTo>
                <a:lnTo>
                  <a:pt x="621906" y="48234"/>
                </a:lnTo>
                <a:lnTo>
                  <a:pt x="606428" y="67157"/>
                </a:lnTo>
                <a:lnTo>
                  <a:pt x="584892" y="81508"/>
                </a:lnTo>
                <a:lnTo>
                  <a:pt x="560784" y="89611"/>
                </a:lnTo>
                <a:lnTo>
                  <a:pt x="567896" y="103632"/>
                </a:lnTo>
                <a:lnTo>
                  <a:pt x="595150" y="93824"/>
                </a:lnTo>
                <a:lnTo>
                  <a:pt x="619051" y="76835"/>
                </a:lnTo>
                <a:lnTo>
                  <a:pt x="636019" y="53940"/>
                </a:lnTo>
                <a:lnTo>
                  <a:pt x="636679" y="51122"/>
                </a:lnTo>
                <a:lnTo>
                  <a:pt x="630888" y="26416"/>
                </a:lnTo>
                <a:lnTo>
                  <a:pt x="630888" y="12192"/>
                </a:lnTo>
                <a:close/>
              </a:path>
              <a:path w="720725" h="184150">
                <a:moveTo>
                  <a:pt x="645518" y="12192"/>
                </a:moveTo>
                <a:lnTo>
                  <a:pt x="642470" y="12192"/>
                </a:lnTo>
                <a:lnTo>
                  <a:pt x="642470" y="26416"/>
                </a:lnTo>
                <a:lnTo>
                  <a:pt x="636679" y="51122"/>
                </a:lnTo>
                <a:lnTo>
                  <a:pt x="637339" y="53940"/>
                </a:lnTo>
                <a:lnTo>
                  <a:pt x="654307" y="76835"/>
                </a:lnTo>
                <a:lnTo>
                  <a:pt x="678208" y="93824"/>
                </a:lnTo>
                <a:lnTo>
                  <a:pt x="705462" y="103632"/>
                </a:lnTo>
                <a:lnTo>
                  <a:pt x="712777" y="89611"/>
                </a:lnTo>
                <a:lnTo>
                  <a:pt x="688638" y="81537"/>
                </a:lnTo>
                <a:lnTo>
                  <a:pt x="667032" y="67233"/>
                </a:lnTo>
                <a:lnTo>
                  <a:pt x="651484" y="48320"/>
                </a:lnTo>
                <a:lnTo>
                  <a:pt x="645518" y="26416"/>
                </a:lnTo>
                <a:lnTo>
                  <a:pt x="645518" y="12192"/>
                </a:lnTo>
                <a:close/>
              </a:path>
              <a:path w="720725" h="184150">
                <a:moveTo>
                  <a:pt x="642470" y="12192"/>
                </a:moveTo>
                <a:lnTo>
                  <a:pt x="630888" y="12192"/>
                </a:lnTo>
                <a:lnTo>
                  <a:pt x="630888" y="26416"/>
                </a:lnTo>
                <a:lnTo>
                  <a:pt x="636679" y="51122"/>
                </a:lnTo>
                <a:lnTo>
                  <a:pt x="642470" y="26416"/>
                </a:lnTo>
                <a:lnTo>
                  <a:pt x="642470" y="1219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6756095" y="13357452"/>
            <a:ext cx="1139825" cy="184150"/>
          </a:xfrm>
          <a:custGeom>
            <a:avLst/>
            <a:gdLst/>
            <a:ahLst/>
            <a:cxnLst/>
            <a:rect l="l" t="t" r="r" b="b"/>
            <a:pathLst>
              <a:path w="1139825" h="184150">
                <a:moveTo>
                  <a:pt x="85953" y="14020"/>
                </a:moveTo>
                <a:lnTo>
                  <a:pt x="74371" y="14020"/>
                </a:lnTo>
                <a:lnTo>
                  <a:pt x="74371" y="21335"/>
                </a:lnTo>
                <a:lnTo>
                  <a:pt x="69351" y="45859"/>
                </a:lnTo>
                <a:lnTo>
                  <a:pt x="54787" y="66954"/>
                </a:lnTo>
                <a:lnTo>
                  <a:pt x="31422" y="84086"/>
                </a:lnTo>
                <a:lnTo>
                  <a:pt x="0" y="96723"/>
                </a:lnTo>
                <a:lnTo>
                  <a:pt x="6908" y="110337"/>
                </a:lnTo>
                <a:lnTo>
                  <a:pt x="42564" y="95259"/>
                </a:lnTo>
                <a:lnTo>
                  <a:pt x="69494" y="73990"/>
                </a:lnTo>
                <a:lnTo>
                  <a:pt x="85931" y="47751"/>
                </a:lnTo>
                <a:lnTo>
                  <a:pt x="85547" y="47751"/>
                </a:lnTo>
                <a:lnTo>
                  <a:pt x="85547" y="33934"/>
                </a:lnTo>
                <a:lnTo>
                  <a:pt x="88850" y="33934"/>
                </a:lnTo>
                <a:lnTo>
                  <a:pt x="89954" y="27838"/>
                </a:lnTo>
                <a:lnTo>
                  <a:pt x="85953" y="27838"/>
                </a:lnTo>
                <a:lnTo>
                  <a:pt x="85953" y="14020"/>
                </a:lnTo>
                <a:close/>
              </a:path>
              <a:path w="1139825" h="184150">
                <a:moveTo>
                  <a:pt x="148742" y="203"/>
                </a:moveTo>
                <a:lnTo>
                  <a:pt x="131876" y="203"/>
                </a:lnTo>
                <a:lnTo>
                  <a:pt x="131876" y="110337"/>
                </a:lnTo>
                <a:lnTo>
                  <a:pt x="148742" y="110337"/>
                </a:lnTo>
                <a:lnTo>
                  <a:pt x="148742" y="85953"/>
                </a:lnTo>
                <a:lnTo>
                  <a:pt x="133502" y="85953"/>
                </a:lnTo>
                <a:lnTo>
                  <a:pt x="133502" y="72135"/>
                </a:lnTo>
                <a:lnTo>
                  <a:pt x="148742" y="72135"/>
                </a:lnTo>
                <a:lnTo>
                  <a:pt x="148742" y="47751"/>
                </a:lnTo>
                <a:lnTo>
                  <a:pt x="134721" y="47751"/>
                </a:lnTo>
                <a:lnTo>
                  <a:pt x="134721" y="33934"/>
                </a:lnTo>
                <a:lnTo>
                  <a:pt x="148742" y="33934"/>
                </a:lnTo>
                <a:lnTo>
                  <a:pt x="148742" y="203"/>
                </a:lnTo>
                <a:close/>
              </a:path>
              <a:path w="1139825" h="184150">
                <a:moveTo>
                  <a:pt x="131876" y="72135"/>
                </a:moveTo>
                <a:lnTo>
                  <a:pt x="83921" y="72135"/>
                </a:lnTo>
                <a:lnTo>
                  <a:pt x="83921" y="85953"/>
                </a:lnTo>
                <a:lnTo>
                  <a:pt x="131876" y="85953"/>
                </a:lnTo>
                <a:lnTo>
                  <a:pt x="131876" y="72135"/>
                </a:lnTo>
                <a:close/>
              </a:path>
              <a:path w="1139825" h="184150">
                <a:moveTo>
                  <a:pt x="148742" y="72135"/>
                </a:moveTo>
                <a:lnTo>
                  <a:pt x="133502" y="72135"/>
                </a:lnTo>
                <a:lnTo>
                  <a:pt x="133502" y="85953"/>
                </a:lnTo>
                <a:lnTo>
                  <a:pt x="148742" y="85953"/>
                </a:lnTo>
                <a:lnTo>
                  <a:pt x="148742" y="72135"/>
                </a:lnTo>
                <a:close/>
              </a:path>
              <a:path w="1139825" h="184150">
                <a:moveTo>
                  <a:pt x="88850" y="33934"/>
                </a:moveTo>
                <a:lnTo>
                  <a:pt x="85547" y="33934"/>
                </a:lnTo>
                <a:lnTo>
                  <a:pt x="85547" y="47751"/>
                </a:lnTo>
                <a:lnTo>
                  <a:pt x="85931" y="47751"/>
                </a:lnTo>
                <a:lnTo>
                  <a:pt x="86518" y="46815"/>
                </a:lnTo>
                <a:lnTo>
                  <a:pt x="88850" y="33934"/>
                </a:lnTo>
                <a:close/>
              </a:path>
              <a:path w="1139825" h="184150">
                <a:moveTo>
                  <a:pt x="131876" y="33934"/>
                </a:moveTo>
                <a:lnTo>
                  <a:pt x="88850" y="33934"/>
                </a:lnTo>
                <a:lnTo>
                  <a:pt x="86518" y="46815"/>
                </a:lnTo>
                <a:lnTo>
                  <a:pt x="85931" y="47751"/>
                </a:lnTo>
                <a:lnTo>
                  <a:pt x="131876" y="47751"/>
                </a:lnTo>
                <a:lnTo>
                  <a:pt x="131876" y="33934"/>
                </a:lnTo>
                <a:close/>
              </a:path>
              <a:path w="1139825" h="184150">
                <a:moveTo>
                  <a:pt x="148742" y="33934"/>
                </a:moveTo>
                <a:lnTo>
                  <a:pt x="134721" y="33934"/>
                </a:lnTo>
                <a:lnTo>
                  <a:pt x="134721" y="47751"/>
                </a:lnTo>
                <a:lnTo>
                  <a:pt x="148742" y="47751"/>
                </a:lnTo>
                <a:lnTo>
                  <a:pt x="148742" y="33934"/>
                </a:lnTo>
                <a:close/>
              </a:path>
              <a:path w="1139825" h="184150">
                <a:moveTo>
                  <a:pt x="74371" y="14020"/>
                </a:moveTo>
                <a:lnTo>
                  <a:pt x="9550" y="14020"/>
                </a:lnTo>
                <a:lnTo>
                  <a:pt x="9550" y="27838"/>
                </a:lnTo>
                <a:lnTo>
                  <a:pt x="73040" y="27838"/>
                </a:lnTo>
                <a:lnTo>
                  <a:pt x="74371" y="21335"/>
                </a:lnTo>
                <a:lnTo>
                  <a:pt x="74371" y="14020"/>
                </a:lnTo>
                <a:close/>
              </a:path>
              <a:path w="1139825" h="184150">
                <a:moveTo>
                  <a:pt x="92456" y="14020"/>
                </a:moveTo>
                <a:lnTo>
                  <a:pt x="85953" y="14020"/>
                </a:lnTo>
                <a:lnTo>
                  <a:pt x="85953" y="27838"/>
                </a:lnTo>
                <a:lnTo>
                  <a:pt x="89954" y="27838"/>
                </a:lnTo>
                <a:lnTo>
                  <a:pt x="92456" y="14020"/>
                </a:lnTo>
                <a:close/>
              </a:path>
              <a:path w="1139825" h="184150">
                <a:moveTo>
                  <a:pt x="89001" y="112369"/>
                </a:moveTo>
                <a:lnTo>
                  <a:pt x="63820" y="114779"/>
                </a:lnTo>
                <a:lnTo>
                  <a:pt x="44678" y="121742"/>
                </a:lnTo>
                <a:lnTo>
                  <a:pt x="32508" y="132857"/>
                </a:lnTo>
                <a:lnTo>
                  <a:pt x="28244" y="147726"/>
                </a:lnTo>
                <a:lnTo>
                  <a:pt x="32508" y="162594"/>
                </a:lnTo>
                <a:lnTo>
                  <a:pt x="44678" y="173710"/>
                </a:lnTo>
                <a:lnTo>
                  <a:pt x="63820" y="180673"/>
                </a:lnTo>
                <a:lnTo>
                  <a:pt x="89001" y="183083"/>
                </a:lnTo>
                <a:lnTo>
                  <a:pt x="114182" y="180673"/>
                </a:lnTo>
                <a:lnTo>
                  <a:pt x="133324" y="173710"/>
                </a:lnTo>
                <a:lnTo>
                  <a:pt x="137746" y="169672"/>
                </a:lnTo>
                <a:lnTo>
                  <a:pt x="89001" y="169672"/>
                </a:lnTo>
                <a:lnTo>
                  <a:pt x="70796" y="168186"/>
                </a:lnTo>
                <a:lnTo>
                  <a:pt x="56896" y="163880"/>
                </a:lnTo>
                <a:lnTo>
                  <a:pt x="48025" y="156984"/>
                </a:lnTo>
                <a:lnTo>
                  <a:pt x="44907" y="147726"/>
                </a:lnTo>
                <a:lnTo>
                  <a:pt x="48025" y="138436"/>
                </a:lnTo>
                <a:lnTo>
                  <a:pt x="56896" y="131470"/>
                </a:lnTo>
                <a:lnTo>
                  <a:pt x="70796" y="127095"/>
                </a:lnTo>
                <a:lnTo>
                  <a:pt x="89001" y="125577"/>
                </a:lnTo>
                <a:lnTo>
                  <a:pt x="137523" y="125577"/>
                </a:lnTo>
                <a:lnTo>
                  <a:pt x="133324" y="121742"/>
                </a:lnTo>
                <a:lnTo>
                  <a:pt x="114182" y="114779"/>
                </a:lnTo>
                <a:lnTo>
                  <a:pt x="89001" y="112369"/>
                </a:lnTo>
                <a:close/>
              </a:path>
              <a:path w="1139825" h="184150">
                <a:moveTo>
                  <a:pt x="137523" y="125577"/>
                </a:moveTo>
                <a:lnTo>
                  <a:pt x="89001" y="125577"/>
                </a:lnTo>
                <a:lnTo>
                  <a:pt x="107324" y="127095"/>
                </a:lnTo>
                <a:lnTo>
                  <a:pt x="121285" y="131470"/>
                </a:lnTo>
                <a:lnTo>
                  <a:pt x="130178" y="138436"/>
                </a:lnTo>
                <a:lnTo>
                  <a:pt x="133299" y="147726"/>
                </a:lnTo>
                <a:lnTo>
                  <a:pt x="130178" y="156984"/>
                </a:lnTo>
                <a:lnTo>
                  <a:pt x="121285" y="163880"/>
                </a:lnTo>
                <a:lnTo>
                  <a:pt x="107324" y="168186"/>
                </a:lnTo>
                <a:lnTo>
                  <a:pt x="89001" y="169672"/>
                </a:lnTo>
                <a:lnTo>
                  <a:pt x="137746" y="169672"/>
                </a:lnTo>
                <a:lnTo>
                  <a:pt x="145494" y="162594"/>
                </a:lnTo>
                <a:lnTo>
                  <a:pt x="149758" y="147726"/>
                </a:lnTo>
                <a:lnTo>
                  <a:pt x="145494" y="132857"/>
                </a:lnTo>
                <a:lnTo>
                  <a:pt x="137523" y="125577"/>
                </a:lnTo>
                <a:close/>
              </a:path>
              <a:path w="1139825" h="184150">
                <a:moveTo>
                  <a:pt x="335264" y="203"/>
                </a:moveTo>
                <a:lnTo>
                  <a:pt x="318398" y="203"/>
                </a:lnTo>
                <a:lnTo>
                  <a:pt x="318398" y="183895"/>
                </a:lnTo>
                <a:lnTo>
                  <a:pt x="335264" y="183895"/>
                </a:lnTo>
                <a:lnTo>
                  <a:pt x="335264" y="203"/>
                </a:lnTo>
                <a:close/>
              </a:path>
              <a:path w="1139825" h="184150">
                <a:moveTo>
                  <a:pt x="271865" y="19913"/>
                </a:moveTo>
                <a:lnTo>
                  <a:pt x="264550" y="19913"/>
                </a:lnTo>
                <a:lnTo>
                  <a:pt x="264550" y="22758"/>
                </a:lnTo>
                <a:lnTo>
                  <a:pt x="259880" y="57448"/>
                </a:lnTo>
                <a:lnTo>
                  <a:pt x="245627" y="88137"/>
                </a:lnTo>
                <a:lnTo>
                  <a:pt x="221430" y="114484"/>
                </a:lnTo>
                <a:lnTo>
                  <a:pt x="186928" y="136143"/>
                </a:lnTo>
                <a:lnTo>
                  <a:pt x="195868" y="149758"/>
                </a:lnTo>
                <a:lnTo>
                  <a:pt x="235092" y="124269"/>
                </a:lnTo>
                <a:lnTo>
                  <a:pt x="261553" y="93522"/>
                </a:lnTo>
                <a:lnTo>
                  <a:pt x="276507" y="58432"/>
                </a:lnTo>
                <a:lnTo>
                  <a:pt x="279525" y="33731"/>
                </a:lnTo>
                <a:lnTo>
                  <a:pt x="271865" y="33731"/>
                </a:lnTo>
                <a:lnTo>
                  <a:pt x="271865" y="19913"/>
                </a:lnTo>
                <a:close/>
              </a:path>
              <a:path w="1139825" h="184150">
                <a:moveTo>
                  <a:pt x="264550" y="19913"/>
                </a:moveTo>
                <a:lnTo>
                  <a:pt x="195259" y="19913"/>
                </a:lnTo>
                <a:lnTo>
                  <a:pt x="195259" y="33731"/>
                </a:lnTo>
                <a:lnTo>
                  <a:pt x="263073" y="33731"/>
                </a:lnTo>
                <a:lnTo>
                  <a:pt x="264550" y="22758"/>
                </a:lnTo>
                <a:lnTo>
                  <a:pt x="264550" y="19913"/>
                </a:lnTo>
                <a:close/>
              </a:path>
              <a:path w="1139825" h="184150">
                <a:moveTo>
                  <a:pt x="281212" y="19913"/>
                </a:moveTo>
                <a:lnTo>
                  <a:pt x="271865" y="19913"/>
                </a:lnTo>
                <a:lnTo>
                  <a:pt x="271865" y="33731"/>
                </a:lnTo>
                <a:lnTo>
                  <a:pt x="279525" y="33731"/>
                </a:lnTo>
                <a:lnTo>
                  <a:pt x="281212" y="19913"/>
                </a:lnTo>
                <a:close/>
              </a:path>
              <a:path w="1139825" h="184150">
                <a:moveTo>
                  <a:pt x="445992" y="146710"/>
                </a:moveTo>
                <a:lnTo>
                  <a:pt x="371621" y="146710"/>
                </a:lnTo>
                <a:lnTo>
                  <a:pt x="371621" y="160934"/>
                </a:lnTo>
                <a:lnTo>
                  <a:pt x="538041" y="160934"/>
                </a:lnTo>
                <a:lnTo>
                  <a:pt x="538041" y="152399"/>
                </a:lnTo>
                <a:lnTo>
                  <a:pt x="445992" y="152399"/>
                </a:lnTo>
                <a:lnTo>
                  <a:pt x="445992" y="146710"/>
                </a:lnTo>
                <a:close/>
              </a:path>
              <a:path w="1139825" h="184150">
                <a:moveTo>
                  <a:pt x="462857" y="91846"/>
                </a:moveTo>
                <a:lnTo>
                  <a:pt x="445992" y="91846"/>
                </a:lnTo>
                <a:lnTo>
                  <a:pt x="445992" y="152399"/>
                </a:lnTo>
                <a:lnTo>
                  <a:pt x="462857" y="152399"/>
                </a:lnTo>
                <a:lnTo>
                  <a:pt x="462857" y="91846"/>
                </a:lnTo>
                <a:close/>
              </a:path>
              <a:path w="1139825" h="184150">
                <a:moveTo>
                  <a:pt x="538041" y="146710"/>
                </a:moveTo>
                <a:lnTo>
                  <a:pt x="462857" y="146710"/>
                </a:lnTo>
                <a:lnTo>
                  <a:pt x="462857" y="152399"/>
                </a:lnTo>
                <a:lnTo>
                  <a:pt x="538041" y="152399"/>
                </a:lnTo>
                <a:lnTo>
                  <a:pt x="538041" y="146710"/>
                </a:lnTo>
                <a:close/>
              </a:path>
              <a:path w="1139825" h="184150">
                <a:moveTo>
                  <a:pt x="516909" y="14833"/>
                </a:moveTo>
                <a:lnTo>
                  <a:pt x="392550" y="14833"/>
                </a:lnTo>
                <a:lnTo>
                  <a:pt x="392550" y="99771"/>
                </a:lnTo>
                <a:lnTo>
                  <a:pt x="445992" y="99771"/>
                </a:lnTo>
                <a:lnTo>
                  <a:pt x="445992" y="92049"/>
                </a:lnTo>
                <a:lnTo>
                  <a:pt x="409416" y="92049"/>
                </a:lnTo>
                <a:lnTo>
                  <a:pt x="409416" y="28651"/>
                </a:lnTo>
                <a:lnTo>
                  <a:pt x="516909" y="28651"/>
                </a:lnTo>
                <a:lnTo>
                  <a:pt x="516909" y="14833"/>
                </a:lnTo>
                <a:close/>
              </a:path>
              <a:path w="1139825" h="184150">
                <a:moveTo>
                  <a:pt x="518737" y="91846"/>
                </a:moveTo>
                <a:lnTo>
                  <a:pt x="462857" y="91846"/>
                </a:lnTo>
                <a:lnTo>
                  <a:pt x="462857" y="99771"/>
                </a:lnTo>
                <a:lnTo>
                  <a:pt x="518737" y="99771"/>
                </a:lnTo>
                <a:lnTo>
                  <a:pt x="518737" y="91846"/>
                </a:lnTo>
                <a:close/>
              </a:path>
              <a:path w="1139825" h="184150">
                <a:moveTo>
                  <a:pt x="518737" y="85953"/>
                </a:moveTo>
                <a:lnTo>
                  <a:pt x="409416" y="85953"/>
                </a:lnTo>
                <a:lnTo>
                  <a:pt x="409416" y="92049"/>
                </a:lnTo>
                <a:lnTo>
                  <a:pt x="445992" y="92049"/>
                </a:lnTo>
                <a:lnTo>
                  <a:pt x="445992" y="91846"/>
                </a:lnTo>
                <a:lnTo>
                  <a:pt x="518737" y="91846"/>
                </a:lnTo>
                <a:lnTo>
                  <a:pt x="518737" y="85953"/>
                </a:lnTo>
                <a:close/>
              </a:path>
              <a:path w="1139825" h="184150">
                <a:moveTo>
                  <a:pt x="758142" y="0"/>
                </a:moveTo>
                <a:lnTo>
                  <a:pt x="741276" y="0"/>
                </a:lnTo>
                <a:lnTo>
                  <a:pt x="741276" y="135331"/>
                </a:lnTo>
                <a:lnTo>
                  <a:pt x="758142" y="135331"/>
                </a:lnTo>
                <a:lnTo>
                  <a:pt x="758142" y="69900"/>
                </a:lnTo>
                <a:lnTo>
                  <a:pt x="752859" y="69900"/>
                </a:lnTo>
                <a:lnTo>
                  <a:pt x="752859" y="55879"/>
                </a:lnTo>
                <a:lnTo>
                  <a:pt x="758142" y="55879"/>
                </a:lnTo>
                <a:lnTo>
                  <a:pt x="758142" y="0"/>
                </a:lnTo>
                <a:close/>
              </a:path>
              <a:path w="1139825" h="184150">
                <a:moveTo>
                  <a:pt x="758142" y="55879"/>
                </a:moveTo>
                <a:lnTo>
                  <a:pt x="752859" y="55879"/>
                </a:lnTo>
                <a:lnTo>
                  <a:pt x="752859" y="69900"/>
                </a:lnTo>
                <a:lnTo>
                  <a:pt x="758142" y="69900"/>
                </a:lnTo>
                <a:lnTo>
                  <a:pt x="758142" y="55879"/>
                </a:lnTo>
                <a:close/>
              </a:path>
              <a:path w="1139825" h="184150">
                <a:moveTo>
                  <a:pt x="785371" y="55879"/>
                </a:moveTo>
                <a:lnTo>
                  <a:pt x="758142" y="55879"/>
                </a:lnTo>
                <a:lnTo>
                  <a:pt x="758142" y="69900"/>
                </a:lnTo>
                <a:lnTo>
                  <a:pt x="785371" y="69900"/>
                </a:lnTo>
                <a:lnTo>
                  <a:pt x="785371" y="55879"/>
                </a:lnTo>
                <a:close/>
              </a:path>
              <a:path w="1139825" h="184150">
                <a:moveTo>
                  <a:pt x="660606" y="121513"/>
                </a:moveTo>
                <a:lnTo>
                  <a:pt x="643740" y="121513"/>
                </a:lnTo>
                <a:lnTo>
                  <a:pt x="643740" y="179832"/>
                </a:lnTo>
                <a:lnTo>
                  <a:pt x="766473" y="179832"/>
                </a:lnTo>
                <a:lnTo>
                  <a:pt x="766473" y="171500"/>
                </a:lnTo>
                <a:lnTo>
                  <a:pt x="660606" y="171500"/>
                </a:lnTo>
                <a:lnTo>
                  <a:pt x="660606" y="121513"/>
                </a:lnTo>
                <a:close/>
              </a:path>
              <a:path w="1139825" h="184150">
                <a:moveTo>
                  <a:pt x="766473" y="166014"/>
                </a:moveTo>
                <a:lnTo>
                  <a:pt x="660606" y="166014"/>
                </a:lnTo>
                <a:lnTo>
                  <a:pt x="660606" y="171500"/>
                </a:lnTo>
                <a:lnTo>
                  <a:pt x="766473" y="171500"/>
                </a:lnTo>
                <a:lnTo>
                  <a:pt x="766473" y="166014"/>
                </a:lnTo>
                <a:close/>
              </a:path>
              <a:path w="1139825" h="184150">
                <a:moveTo>
                  <a:pt x="666905" y="13004"/>
                </a:moveTo>
                <a:lnTo>
                  <a:pt x="647839" y="16370"/>
                </a:lnTo>
                <a:lnTo>
                  <a:pt x="632640" y="25755"/>
                </a:lnTo>
                <a:lnTo>
                  <a:pt x="622585" y="40093"/>
                </a:lnTo>
                <a:lnTo>
                  <a:pt x="618950" y="58318"/>
                </a:lnTo>
                <a:lnTo>
                  <a:pt x="622585" y="76628"/>
                </a:lnTo>
                <a:lnTo>
                  <a:pt x="632640" y="90957"/>
                </a:lnTo>
                <a:lnTo>
                  <a:pt x="647839" y="100295"/>
                </a:lnTo>
                <a:lnTo>
                  <a:pt x="666905" y="103631"/>
                </a:lnTo>
                <a:lnTo>
                  <a:pt x="685971" y="100295"/>
                </a:lnTo>
                <a:lnTo>
                  <a:pt x="701170" y="90957"/>
                </a:lnTo>
                <a:lnTo>
                  <a:pt x="702685" y="88798"/>
                </a:lnTo>
                <a:lnTo>
                  <a:pt x="666905" y="88798"/>
                </a:lnTo>
                <a:lnTo>
                  <a:pt x="654440" y="86579"/>
                </a:lnTo>
                <a:lnTo>
                  <a:pt x="644451" y="80340"/>
                </a:lnTo>
                <a:lnTo>
                  <a:pt x="637816" y="70710"/>
                </a:lnTo>
                <a:lnTo>
                  <a:pt x="635409" y="58318"/>
                </a:lnTo>
                <a:lnTo>
                  <a:pt x="637816" y="46012"/>
                </a:lnTo>
                <a:lnTo>
                  <a:pt x="644451" y="36372"/>
                </a:lnTo>
                <a:lnTo>
                  <a:pt x="654440" y="30086"/>
                </a:lnTo>
                <a:lnTo>
                  <a:pt x="666905" y="27838"/>
                </a:lnTo>
                <a:lnTo>
                  <a:pt x="702630" y="27838"/>
                </a:lnTo>
                <a:lnTo>
                  <a:pt x="701170" y="25755"/>
                </a:lnTo>
                <a:lnTo>
                  <a:pt x="685971" y="16370"/>
                </a:lnTo>
                <a:lnTo>
                  <a:pt x="666905" y="13004"/>
                </a:lnTo>
                <a:close/>
              </a:path>
              <a:path w="1139825" h="184150">
                <a:moveTo>
                  <a:pt x="702630" y="27838"/>
                </a:moveTo>
                <a:lnTo>
                  <a:pt x="666905" y="27838"/>
                </a:lnTo>
                <a:lnTo>
                  <a:pt x="679370" y="30086"/>
                </a:lnTo>
                <a:lnTo>
                  <a:pt x="689359" y="36372"/>
                </a:lnTo>
                <a:lnTo>
                  <a:pt x="695994" y="46012"/>
                </a:lnTo>
                <a:lnTo>
                  <a:pt x="698401" y="58318"/>
                </a:lnTo>
                <a:lnTo>
                  <a:pt x="695994" y="70710"/>
                </a:lnTo>
                <a:lnTo>
                  <a:pt x="689359" y="80340"/>
                </a:lnTo>
                <a:lnTo>
                  <a:pt x="679370" y="86579"/>
                </a:lnTo>
                <a:lnTo>
                  <a:pt x="666905" y="88798"/>
                </a:lnTo>
                <a:lnTo>
                  <a:pt x="702685" y="88798"/>
                </a:lnTo>
                <a:lnTo>
                  <a:pt x="711225" y="76628"/>
                </a:lnTo>
                <a:lnTo>
                  <a:pt x="714860" y="58318"/>
                </a:lnTo>
                <a:lnTo>
                  <a:pt x="711225" y="40093"/>
                </a:lnTo>
                <a:lnTo>
                  <a:pt x="702630" y="27838"/>
                </a:lnTo>
                <a:close/>
              </a:path>
              <a:path w="1139825" h="184150">
                <a:moveTo>
                  <a:pt x="945070" y="203"/>
                </a:moveTo>
                <a:lnTo>
                  <a:pt x="928204" y="203"/>
                </a:lnTo>
                <a:lnTo>
                  <a:pt x="928204" y="108915"/>
                </a:lnTo>
                <a:lnTo>
                  <a:pt x="945070" y="108915"/>
                </a:lnTo>
                <a:lnTo>
                  <a:pt x="945070" y="80670"/>
                </a:lnTo>
                <a:lnTo>
                  <a:pt x="939990" y="80670"/>
                </a:lnTo>
                <a:lnTo>
                  <a:pt x="939990" y="66649"/>
                </a:lnTo>
                <a:lnTo>
                  <a:pt x="945070" y="66649"/>
                </a:lnTo>
                <a:lnTo>
                  <a:pt x="945070" y="41655"/>
                </a:lnTo>
                <a:lnTo>
                  <a:pt x="939990" y="41655"/>
                </a:lnTo>
                <a:lnTo>
                  <a:pt x="939990" y="27635"/>
                </a:lnTo>
                <a:lnTo>
                  <a:pt x="945070" y="27635"/>
                </a:lnTo>
                <a:lnTo>
                  <a:pt x="945070" y="203"/>
                </a:lnTo>
                <a:close/>
              </a:path>
              <a:path w="1139825" h="184150">
                <a:moveTo>
                  <a:pt x="945070" y="66649"/>
                </a:moveTo>
                <a:lnTo>
                  <a:pt x="939990" y="66649"/>
                </a:lnTo>
                <a:lnTo>
                  <a:pt x="939990" y="80670"/>
                </a:lnTo>
                <a:lnTo>
                  <a:pt x="945070" y="80670"/>
                </a:lnTo>
                <a:lnTo>
                  <a:pt x="945070" y="66649"/>
                </a:lnTo>
                <a:close/>
              </a:path>
              <a:path w="1139825" h="184150">
                <a:moveTo>
                  <a:pt x="971892" y="66649"/>
                </a:moveTo>
                <a:lnTo>
                  <a:pt x="945070" y="66649"/>
                </a:lnTo>
                <a:lnTo>
                  <a:pt x="945070" y="80670"/>
                </a:lnTo>
                <a:lnTo>
                  <a:pt x="971892" y="80670"/>
                </a:lnTo>
                <a:lnTo>
                  <a:pt x="971892" y="66649"/>
                </a:lnTo>
                <a:close/>
              </a:path>
              <a:path w="1139825" h="184150">
                <a:moveTo>
                  <a:pt x="945070" y="27635"/>
                </a:moveTo>
                <a:lnTo>
                  <a:pt x="939990" y="27635"/>
                </a:lnTo>
                <a:lnTo>
                  <a:pt x="939990" y="41655"/>
                </a:lnTo>
                <a:lnTo>
                  <a:pt x="945070" y="41655"/>
                </a:lnTo>
                <a:lnTo>
                  <a:pt x="945070" y="27635"/>
                </a:lnTo>
                <a:close/>
              </a:path>
              <a:path w="1139825" h="184150">
                <a:moveTo>
                  <a:pt x="971892" y="27635"/>
                </a:moveTo>
                <a:lnTo>
                  <a:pt x="945070" y="27635"/>
                </a:lnTo>
                <a:lnTo>
                  <a:pt x="945070" y="41655"/>
                </a:lnTo>
                <a:lnTo>
                  <a:pt x="971892" y="41655"/>
                </a:lnTo>
                <a:lnTo>
                  <a:pt x="971892" y="27635"/>
                </a:lnTo>
                <a:close/>
              </a:path>
              <a:path w="1139825" h="184150">
                <a:moveTo>
                  <a:pt x="853833" y="10972"/>
                </a:moveTo>
                <a:lnTo>
                  <a:pt x="834682" y="14166"/>
                </a:lnTo>
                <a:lnTo>
                  <a:pt x="819492" y="23113"/>
                </a:lnTo>
                <a:lnTo>
                  <a:pt x="809485" y="36861"/>
                </a:lnTo>
                <a:lnTo>
                  <a:pt x="805878" y="54457"/>
                </a:lnTo>
                <a:lnTo>
                  <a:pt x="809485" y="71904"/>
                </a:lnTo>
                <a:lnTo>
                  <a:pt x="819492" y="85521"/>
                </a:lnTo>
                <a:lnTo>
                  <a:pt x="834682" y="94376"/>
                </a:lnTo>
                <a:lnTo>
                  <a:pt x="853833" y="97535"/>
                </a:lnTo>
                <a:lnTo>
                  <a:pt x="872985" y="94376"/>
                </a:lnTo>
                <a:lnTo>
                  <a:pt x="888174" y="85521"/>
                </a:lnTo>
                <a:lnTo>
                  <a:pt x="889649" y="83515"/>
                </a:lnTo>
                <a:lnTo>
                  <a:pt x="853833" y="83515"/>
                </a:lnTo>
                <a:lnTo>
                  <a:pt x="841197" y="81403"/>
                </a:lnTo>
                <a:lnTo>
                  <a:pt x="831227" y="75463"/>
                </a:lnTo>
                <a:lnTo>
                  <a:pt x="824687" y="66284"/>
                </a:lnTo>
                <a:lnTo>
                  <a:pt x="822337" y="54457"/>
                </a:lnTo>
                <a:lnTo>
                  <a:pt x="824687" y="42598"/>
                </a:lnTo>
                <a:lnTo>
                  <a:pt x="831227" y="33350"/>
                </a:lnTo>
                <a:lnTo>
                  <a:pt x="841197" y="27339"/>
                </a:lnTo>
                <a:lnTo>
                  <a:pt x="853833" y="25196"/>
                </a:lnTo>
                <a:lnTo>
                  <a:pt x="889690" y="25196"/>
                </a:lnTo>
                <a:lnTo>
                  <a:pt x="888174" y="23113"/>
                </a:lnTo>
                <a:lnTo>
                  <a:pt x="872985" y="14166"/>
                </a:lnTo>
                <a:lnTo>
                  <a:pt x="853833" y="10972"/>
                </a:lnTo>
                <a:close/>
              </a:path>
              <a:path w="1139825" h="184150">
                <a:moveTo>
                  <a:pt x="889690" y="25196"/>
                </a:moveTo>
                <a:lnTo>
                  <a:pt x="853833" y="25196"/>
                </a:lnTo>
                <a:lnTo>
                  <a:pt x="866470" y="27339"/>
                </a:lnTo>
                <a:lnTo>
                  <a:pt x="876439" y="33350"/>
                </a:lnTo>
                <a:lnTo>
                  <a:pt x="882980" y="42598"/>
                </a:lnTo>
                <a:lnTo>
                  <a:pt x="885329" y="54457"/>
                </a:lnTo>
                <a:lnTo>
                  <a:pt x="882980" y="66284"/>
                </a:lnTo>
                <a:lnTo>
                  <a:pt x="876439" y="75463"/>
                </a:lnTo>
                <a:lnTo>
                  <a:pt x="866470" y="81403"/>
                </a:lnTo>
                <a:lnTo>
                  <a:pt x="853833" y="83515"/>
                </a:lnTo>
                <a:lnTo>
                  <a:pt x="889649" y="83515"/>
                </a:lnTo>
                <a:lnTo>
                  <a:pt x="898182" y="71904"/>
                </a:lnTo>
                <a:lnTo>
                  <a:pt x="901788" y="54457"/>
                </a:lnTo>
                <a:lnTo>
                  <a:pt x="898182" y="36861"/>
                </a:lnTo>
                <a:lnTo>
                  <a:pt x="889690" y="25196"/>
                </a:lnTo>
                <a:close/>
              </a:path>
              <a:path w="1139825" h="184150">
                <a:moveTo>
                  <a:pt x="886548" y="114807"/>
                </a:moveTo>
                <a:lnTo>
                  <a:pt x="861345" y="117144"/>
                </a:lnTo>
                <a:lnTo>
                  <a:pt x="842352" y="123901"/>
                </a:lnTo>
                <a:lnTo>
                  <a:pt x="830370" y="134696"/>
                </a:lnTo>
                <a:lnTo>
                  <a:pt x="826198" y="149148"/>
                </a:lnTo>
                <a:lnTo>
                  <a:pt x="830370" y="163687"/>
                </a:lnTo>
                <a:lnTo>
                  <a:pt x="842352" y="174472"/>
                </a:lnTo>
                <a:lnTo>
                  <a:pt x="861345" y="181181"/>
                </a:lnTo>
                <a:lnTo>
                  <a:pt x="886548" y="183489"/>
                </a:lnTo>
                <a:lnTo>
                  <a:pt x="911752" y="181181"/>
                </a:lnTo>
                <a:lnTo>
                  <a:pt x="930744" y="174472"/>
                </a:lnTo>
                <a:lnTo>
                  <a:pt x="935626" y="170078"/>
                </a:lnTo>
                <a:lnTo>
                  <a:pt x="886548" y="170078"/>
                </a:lnTo>
                <a:lnTo>
                  <a:pt x="868203" y="168665"/>
                </a:lnTo>
                <a:lnTo>
                  <a:pt x="854392" y="164566"/>
                </a:lnTo>
                <a:lnTo>
                  <a:pt x="845686" y="157991"/>
                </a:lnTo>
                <a:lnTo>
                  <a:pt x="842657" y="149148"/>
                </a:lnTo>
                <a:lnTo>
                  <a:pt x="845686" y="140338"/>
                </a:lnTo>
                <a:lnTo>
                  <a:pt x="854392" y="133832"/>
                </a:lnTo>
                <a:lnTo>
                  <a:pt x="868203" y="129803"/>
                </a:lnTo>
                <a:lnTo>
                  <a:pt x="886548" y="128422"/>
                </a:lnTo>
                <a:lnTo>
                  <a:pt x="935763" y="128422"/>
                </a:lnTo>
                <a:lnTo>
                  <a:pt x="930744" y="123901"/>
                </a:lnTo>
                <a:lnTo>
                  <a:pt x="911752" y="117144"/>
                </a:lnTo>
                <a:lnTo>
                  <a:pt x="886548" y="114807"/>
                </a:lnTo>
                <a:close/>
              </a:path>
              <a:path w="1139825" h="184150">
                <a:moveTo>
                  <a:pt x="935763" y="128422"/>
                </a:moveTo>
                <a:lnTo>
                  <a:pt x="886548" y="128422"/>
                </a:lnTo>
                <a:lnTo>
                  <a:pt x="904894" y="129803"/>
                </a:lnTo>
                <a:lnTo>
                  <a:pt x="918705" y="133832"/>
                </a:lnTo>
                <a:lnTo>
                  <a:pt x="927411" y="140338"/>
                </a:lnTo>
                <a:lnTo>
                  <a:pt x="930440" y="149148"/>
                </a:lnTo>
                <a:lnTo>
                  <a:pt x="927411" y="157991"/>
                </a:lnTo>
                <a:lnTo>
                  <a:pt x="918705" y="164566"/>
                </a:lnTo>
                <a:lnTo>
                  <a:pt x="904894" y="168665"/>
                </a:lnTo>
                <a:lnTo>
                  <a:pt x="886548" y="170078"/>
                </a:lnTo>
                <a:lnTo>
                  <a:pt x="935626" y="170078"/>
                </a:lnTo>
                <a:lnTo>
                  <a:pt x="942727" y="163687"/>
                </a:lnTo>
                <a:lnTo>
                  <a:pt x="946899" y="149148"/>
                </a:lnTo>
                <a:lnTo>
                  <a:pt x="942727" y="134696"/>
                </a:lnTo>
                <a:lnTo>
                  <a:pt x="935763" y="128422"/>
                </a:lnTo>
                <a:close/>
              </a:path>
              <a:path w="1139825" h="184150">
                <a:moveTo>
                  <a:pt x="1040761" y="16052"/>
                </a:moveTo>
                <a:lnTo>
                  <a:pt x="1037917" y="16052"/>
                </a:lnTo>
                <a:lnTo>
                  <a:pt x="1037917" y="48971"/>
                </a:lnTo>
                <a:lnTo>
                  <a:pt x="1034030" y="74755"/>
                </a:lnTo>
                <a:lnTo>
                  <a:pt x="1023439" y="98577"/>
                </a:lnTo>
                <a:lnTo>
                  <a:pt x="1007741" y="118322"/>
                </a:lnTo>
                <a:lnTo>
                  <a:pt x="988539" y="131876"/>
                </a:lnTo>
                <a:lnTo>
                  <a:pt x="998902" y="145694"/>
                </a:lnTo>
                <a:lnTo>
                  <a:pt x="1019844" y="130095"/>
                </a:lnTo>
                <a:lnTo>
                  <a:pt x="1036596" y="107467"/>
                </a:lnTo>
                <a:lnTo>
                  <a:pt x="1046507" y="82766"/>
                </a:lnTo>
                <a:lnTo>
                  <a:pt x="1044816" y="78717"/>
                </a:lnTo>
                <a:lnTo>
                  <a:pt x="1040761" y="48971"/>
                </a:lnTo>
                <a:lnTo>
                  <a:pt x="1040761" y="16052"/>
                </a:lnTo>
                <a:close/>
              </a:path>
              <a:path w="1139825" h="184150">
                <a:moveTo>
                  <a:pt x="1054579" y="16052"/>
                </a:moveTo>
                <a:lnTo>
                  <a:pt x="1051734" y="16052"/>
                </a:lnTo>
                <a:lnTo>
                  <a:pt x="1051734" y="48971"/>
                </a:lnTo>
                <a:lnTo>
                  <a:pt x="1047708" y="79771"/>
                </a:lnTo>
                <a:lnTo>
                  <a:pt x="1046507" y="82766"/>
                </a:lnTo>
                <a:lnTo>
                  <a:pt x="1055976" y="105435"/>
                </a:lnTo>
                <a:lnTo>
                  <a:pt x="1072737" y="127238"/>
                </a:lnTo>
                <a:lnTo>
                  <a:pt x="1093593" y="142240"/>
                </a:lnTo>
                <a:lnTo>
                  <a:pt x="1103753" y="128828"/>
                </a:lnTo>
                <a:lnTo>
                  <a:pt x="1084583" y="115750"/>
                </a:lnTo>
                <a:lnTo>
                  <a:pt x="1068955" y="96748"/>
                </a:lnTo>
                <a:lnTo>
                  <a:pt x="1058433" y="73821"/>
                </a:lnTo>
                <a:lnTo>
                  <a:pt x="1054579" y="48971"/>
                </a:lnTo>
                <a:lnTo>
                  <a:pt x="1054579" y="16052"/>
                </a:lnTo>
                <a:close/>
              </a:path>
              <a:path w="1139825" h="184150">
                <a:moveTo>
                  <a:pt x="1051734" y="16052"/>
                </a:moveTo>
                <a:lnTo>
                  <a:pt x="1040761" y="16052"/>
                </a:lnTo>
                <a:lnTo>
                  <a:pt x="1040761" y="48971"/>
                </a:lnTo>
                <a:lnTo>
                  <a:pt x="1044816" y="78717"/>
                </a:lnTo>
                <a:lnTo>
                  <a:pt x="1046507" y="82766"/>
                </a:lnTo>
                <a:lnTo>
                  <a:pt x="1047708" y="79771"/>
                </a:lnTo>
                <a:lnTo>
                  <a:pt x="1051734" y="48971"/>
                </a:lnTo>
                <a:lnTo>
                  <a:pt x="1051734" y="16052"/>
                </a:lnTo>
                <a:close/>
              </a:path>
              <a:path w="1139825" h="184150">
                <a:moveTo>
                  <a:pt x="1139720" y="0"/>
                </a:moveTo>
                <a:lnTo>
                  <a:pt x="1122854" y="0"/>
                </a:lnTo>
                <a:lnTo>
                  <a:pt x="1122854" y="184099"/>
                </a:lnTo>
                <a:lnTo>
                  <a:pt x="1139720" y="184099"/>
                </a:lnTo>
                <a:lnTo>
                  <a:pt x="1139720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5731191" y="13649757"/>
            <a:ext cx="710565" cy="184150"/>
          </a:xfrm>
          <a:custGeom>
            <a:avLst/>
            <a:gdLst/>
            <a:ahLst/>
            <a:cxnLst/>
            <a:rect l="l" t="t" r="r" b="b"/>
            <a:pathLst>
              <a:path w="710564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10564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10564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10564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10564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10564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10564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10564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10564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10564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10564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10564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10564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10564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10564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10564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10564" h="184150">
                <a:moveTo>
                  <a:pt x="414902" y="9550"/>
                </a:moveTo>
                <a:lnTo>
                  <a:pt x="411854" y="9550"/>
                </a:lnTo>
                <a:lnTo>
                  <a:pt x="411854" y="28244"/>
                </a:lnTo>
                <a:lnTo>
                  <a:pt x="408628" y="48488"/>
                </a:lnTo>
                <a:lnTo>
                  <a:pt x="399459" y="66446"/>
                </a:lnTo>
                <a:lnTo>
                  <a:pt x="385108" y="81051"/>
                </a:lnTo>
                <a:lnTo>
                  <a:pt x="366337" y="91236"/>
                </a:lnTo>
                <a:lnTo>
                  <a:pt x="375278" y="104851"/>
                </a:lnTo>
                <a:lnTo>
                  <a:pt x="396128" y="92795"/>
                </a:lnTo>
                <a:lnTo>
                  <a:pt x="412083" y="75311"/>
                </a:lnTo>
                <a:lnTo>
                  <a:pt x="420742" y="56751"/>
                </a:lnTo>
                <a:lnTo>
                  <a:pt x="418506" y="52333"/>
                </a:lnTo>
                <a:lnTo>
                  <a:pt x="414902" y="29464"/>
                </a:lnTo>
                <a:lnTo>
                  <a:pt x="414902" y="9550"/>
                </a:lnTo>
                <a:close/>
              </a:path>
              <a:path w="710564" h="184150">
                <a:moveTo>
                  <a:pt x="428720" y="9550"/>
                </a:moveTo>
                <a:lnTo>
                  <a:pt x="425875" y="9550"/>
                </a:lnTo>
                <a:lnTo>
                  <a:pt x="425875" y="28244"/>
                </a:lnTo>
                <a:lnTo>
                  <a:pt x="422284" y="53444"/>
                </a:lnTo>
                <a:lnTo>
                  <a:pt x="420742" y="56751"/>
                </a:lnTo>
                <a:lnTo>
                  <a:pt x="428644" y="72364"/>
                </a:lnTo>
                <a:lnTo>
                  <a:pt x="444306" y="88471"/>
                </a:lnTo>
                <a:lnTo>
                  <a:pt x="464483" y="99568"/>
                </a:lnTo>
                <a:lnTo>
                  <a:pt x="473424" y="86360"/>
                </a:lnTo>
                <a:lnTo>
                  <a:pt x="455294" y="77098"/>
                </a:lnTo>
                <a:lnTo>
                  <a:pt x="441166" y="63779"/>
                </a:lnTo>
                <a:lnTo>
                  <a:pt x="431990" y="47526"/>
                </a:lnTo>
                <a:lnTo>
                  <a:pt x="428720" y="29464"/>
                </a:lnTo>
                <a:lnTo>
                  <a:pt x="428720" y="9550"/>
                </a:lnTo>
                <a:close/>
              </a:path>
              <a:path w="710564" h="184150">
                <a:moveTo>
                  <a:pt x="425875" y="9550"/>
                </a:moveTo>
                <a:lnTo>
                  <a:pt x="414902" y="9550"/>
                </a:lnTo>
                <a:lnTo>
                  <a:pt x="414902" y="29464"/>
                </a:lnTo>
                <a:lnTo>
                  <a:pt x="418506" y="52333"/>
                </a:lnTo>
                <a:lnTo>
                  <a:pt x="420742" y="56751"/>
                </a:lnTo>
                <a:lnTo>
                  <a:pt x="422284" y="53444"/>
                </a:lnTo>
                <a:lnTo>
                  <a:pt x="425875" y="28244"/>
                </a:lnTo>
                <a:lnTo>
                  <a:pt x="425875" y="9550"/>
                </a:lnTo>
                <a:close/>
              </a:path>
              <a:path w="710564" h="184150">
                <a:moveTo>
                  <a:pt x="509797" y="0"/>
                </a:moveTo>
                <a:lnTo>
                  <a:pt x="492931" y="0"/>
                </a:lnTo>
                <a:lnTo>
                  <a:pt x="492931" y="111353"/>
                </a:lnTo>
                <a:lnTo>
                  <a:pt x="509797" y="111353"/>
                </a:lnTo>
                <a:lnTo>
                  <a:pt x="509797" y="61569"/>
                </a:lnTo>
                <a:lnTo>
                  <a:pt x="505123" y="61569"/>
                </a:lnTo>
                <a:lnTo>
                  <a:pt x="505123" y="47345"/>
                </a:lnTo>
                <a:lnTo>
                  <a:pt x="509797" y="47345"/>
                </a:lnTo>
                <a:lnTo>
                  <a:pt x="509797" y="0"/>
                </a:lnTo>
                <a:close/>
              </a:path>
              <a:path w="710564" h="184150">
                <a:moveTo>
                  <a:pt x="509797" y="47345"/>
                </a:moveTo>
                <a:lnTo>
                  <a:pt x="505123" y="47345"/>
                </a:lnTo>
                <a:lnTo>
                  <a:pt x="505123" y="61569"/>
                </a:lnTo>
                <a:lnTo>
                  <a:pt x="509797" y="61569"/>
                </a:lnTo>
                <a:lnTo>
                  <a:pt x="509797" y="47345"/>
                </a:lnTo>
                <a:close/>
              </a:path>
              <a:path w="710564" h="184150">
                <a:moveTo>
                  <a:pt x="537025" y="47345"/>
                </a:moveTo>
                <a:lnTo>
                  <a:pt x="509797" y="47345"/>
                </a:lnTo>
                <a:lnTo>
                  <a:pt x="509797" y="61569"/>
                </a:lnTo>
                <a:lnTo>
                  <a:pt x="537025" y="61569"/>
                </a:lnTo>
                <a:lnTo>
                  <a:pt x="537025" y="47345"/>
                </a:lnTo>
                <a:close/>
              </a:path>
              <a:path w="710564" h="184150">
                <a:moveTo>
                  <a:pt x="451275" y="116433"/>
                </a:moveTo>
                <a:lnTo>
                  <a:pt x="425986" y="118700"/>
                </a:lnTo>
                <a:lnTo>
                  <a:pt x="407003" y="125272"/>
                </a:lnTo>
                <a:lnTo>
                  <a:pt x="395068" y="135807"/>
                </a:lnTo>
                <a:lnTo>
                  <a:pt x="390925" y="149961"/>
                </a:lnTo>
                <a:lnTo>
                  <a:pt x="395068" y="164084"/>
                </a:lnTo>
                <a:lnTo>
                  <a:pt x="407003" y="174548"/>
                </a:lnTo>
                <a:lnTo>
                  <a:pt x="425986" y="181051"/>
                </a:lnTo>
                <a:lnTo>
                  <a:pt x="451275" y="183286"/>
                </a:lnTo>
                <a:lnTo>
                  <a:pt x="476564" y="181051"/>
                </a:lnTo>
                <a:lnTo>
                  <a:pt x="495547" y="174548"/>
                </a:lnTo>
                <a:lnTo>
                  <a:pt x="500646" y="170078"/>
                </a:lnTo>
                <a:lnTo>
                  <a:pt x="451275" y="170078"/>
                </a:lnTo>
                <a:lnTo>
                  <a:pt x="432930" y="168735"/>
                </a:lnTo>
                <a:lnTo>
                  <a:pt x="419119" y="164820"/>
                </a:lnTo>
                <a:lnTo>
                  <a:pt x="410413" y="158505"/>
                </a:lnTo>
                <a:lnTo>
                  <a:pt x="407384" y="149961"/>
                </a:lnTo>
                <a:lnTo>
                  <a:pt x="410413" y="141417"/>
                </a:lnTo>
                <a:lnTo>
                  <a:pt x="419119" y="135102"/>
                </a:lnTo>
                <a:lnTo>
                  <a:pt x="432930" y="131187"/>
                </a:lnTo>
                <a:lnTo>
                  <a:pt x="451275" y="129844"/>
                </a:lnTo>
                <a:lnTo>
                  <a:pt x="500727" y="129844"/>
                </a:lnTo>
                <a:lnTo>
                  <a:pt x="495547" y="125272"/>
                </a:lnTo>
                <a:lnTo>
                  <a:pt x="476564" y="118700"/>
                </a:lnTo>
                <a:lnTo>
                  <a:pt x="451275" y="116433"/>
                </a:lnTo>
                <a:close/>
              </a:path>
              <a:path w="710564" h="184150">
                <a:moveTo>
                  <a:pt x="500727" y="129844"/>
                </a:moveTo>
                <a:lnTo>
                  <a:pt x="451275" y="129844"/>
                </a:lnTo>
                <a:lnTo>
                  <a:pt x="469620" y="131187"/>
                </a:lnTo>
                <a:lnTo>
                  <a:pt x="483431" y="135102"/>
                </a:lnTo>
                <a:lnTo>
                  <a:pt x="492137" y="141417"/>
                </a:lnTo>
                <a:lnTo>
                  <a:pt x="495166" y="149961"/>
                </a:lnTo>
                <a:lnTo>
                  <a:pt x="492137" y="158505"/>
                </a:lnTo>
                <a:lnTo>
                  <a:pt x="483431" y="164820"/>
                </a:lnTo>
                <a:lnTo>
                  <a:pt x="469620" y="168735"/>
                </a:lnTo>
                <a:lnTo>
                  <a:pt x="451275" y="170078"/>
                </a:lnTo>
                <a:lnTo>
                  <a:pt x="500646" y="170078"/>
                </a:lnTo>
                <a:lnTo>
                  <a:pt x="507482" y="164084"/>
                </a:lnTo>
                <a:lnTo>
                  <a:pt x="511625" y="149961"/>
                </a:lnTo>
                <a:lnTo>
                  <a:pt x="507482" y="135807"/>
                </a:lnTo>
                <a:lnTo>
                  <a:pt x="500727" y="129844"/>
                </a:lnTo>
                <a:close/>
              </a:path>
              <a:path w="710564" h="184150">
                <a:moveTo>
                  <a:pt x="633733" y="20929"/>
                </a:moveTo>
                <a:lnTo>
                  <a:pt x="561393" y="20929"/>
                </a:lnTo>
                <a:lnTo>
                  <a:pt x="561393" y="138379"/>
                </a:lnTo>
                <a:lnTo>
                  <a:pt x="573382" y="138379"/>
                </a:lnTo>
                <a:lnTo>
                  <a:pt x="593544" y="138217"/>
                </a:lnTo>
                <a:lnTo>
                  <a:pt x="610771" y="137541"/>
                </a:lnTo>
                <a:lnTo>
                  <a:pt x="626475" y="136064"/>
                </a:lnTo>
                <a:lnTo>
                  <a:pt x="642064" y="133502"/>
                </a:lnTo>
                <a:lnTo>
                  <a:pt x="641534" y="129438"/>
                </a:lnTo>
                <a:lnTo>
                  <a:pt x="577446" y="129438"/>
                </a:lnTo>
                <a:lnTo>
                  <a:pt x="577446" y="124155"/>
                </a:lnTo>
                <a:lnTo>
                  <a:pt x="573382" y="124155"/>
                </a:lnTo>
                <a:lnTo>
                  <a:pt x="577446" y="124122"/>
                </a:lnTo>
                <a:lnTo>
                  <a:pt x="577446" y="83108"/>
                </a:lnTo>
                <a:lnTo>
                  <a:pt x="572570" y="83108"/>
                </a:lnTo>
                <a:lnTo>
                  <a:pt x="572570" y="69494"/>
                </a:lnTo>
                <a:lnTo>
                  <a:pt x="577446" y="69494"/>
                </a:lnTo>
                <a:lnTo>
                  <a:pt x="577446" y="34747"/>
                </a:lnTo>
                <a:lnTo>
                  <a:pt x="633733" y="34747"/>
                </a:lnTo>
                <a:lnTo>
                  <a:pt x="633733" y="20929"/>
                </a:lnTo>
                <a:close/>
              </a:path>
              <a:path w="710564" h="184150">
                <a:moveTo>
                  <a:pt x="640235" y="119481"/>
                </a:moveTo>
                <a:lnTo>
                  <a:pt x="625217" y="121926"/>
                </a:lnTo>
                <a:lnTo>
                  <a:pt x="610009" y="123342"/>
                </a:lnTo>
                <a:lnTo>
                  <a:pt x="593201" y="123996"/>
                </a:lnTo>
                <a:lnTo>
                  <a:pt x="577446" y="124122"/>
                </a:lnTo>
                <a:lnTo>
                  <a:pt x="577446" y="129438"/>
                </a:lnTo>
                <a:lnTo>
                  <a:pt x="641534" y="129438"/>
                </a:lnTo>
                <a:lnTo>
                  <a:pt x="640235" y="119481"/>
                </a:lnTo>
                <a:close/>
              </a:path>
              <a:path w="710564" h="184150">
                <a:moveTo>
                  <a:pt x="577446" y="124122"/>
                </a:moveTo>
                <a:lnTo>
                  <a:pt x="573382" y="124155"/>
                </a:lnTo>
                <a:lnTo>
                  <a:pt x="577446" y="124155"/>
                </a:lnTo>
                <a:close/>
              </a:path>
              <a:path w="710564" h="184150">
                <a:moveTo>
                  <a:pt x="577446" y="69494"/>
                </a:moveTo>
                <a:lnTo>
                  <a:pt x="572570" y="69494"/>
                </a:lnTo>
                <a:lnTo>
                  <a:pt x="572570" y="83108"/>
                </a:lnTo>
                <a:lnTo>
                  <a:pt x="577446" y="83108"/>
                </a:lnTo>
                <a:lnTo>
                  <a:pt x="577446" y="69494"/>
                </a:lnTo>
                <a:close/>
              </a:path>
              <a:path w="710564" h="184150">
                <a:moveTo>
                  <a:pt x="630888" y="69494"/>
                </a:moveTo>
                <a:lnTo>
                  <a:pt x="577446" y="69494"/>
                </a:lnTo>
                <a:lnTo>
                  <a:pt x="577446" y="83108"/>
                </a:lnTo>
                <a:lnTo>
                  <a:pt x="630888" y="83108"/>
                </a:lnTo>
                <a:lnTo>
                  <a:pt x="630888" y="69494"/>
                </a:lnTo>
                <a:close/>
              </a:path>
              <a:path w="710564" h="184150">
                <a:moveTo>
                  <a:pt x="710339" y="0"/>
                </a:moveTo>
                <a:lnTo>
                  <a:pt x="694083" y="0"/>
                </a:lnTo>
                <a:lnTo>
                  <a:pt x="694083" y="183692"/>
                </a:lnTo>
                <a:lnTo>
                  <a:pt x="710339" y="183692"/>
                </a:lnTo>
                <a:lnTo>
                  <a:pt x="710339" y="87579"/>
                </a:lnTo>
                <a:lnTo>
                  <a:pt x="700179" y="87579"/>
                </a:lnTo>
                <a:lnTo>
                  <a:pt x="700179" y="73558"/>
                </a:lnTo>
                <a:lnTo>
                  <a:pt x="710339" y="73558"/>
                </a:lnTo>
                <a:lnTo>
                  <a:pt x="710339" y="0"/>
                </a:lnTo>
                <a:close/>
              </a:path>
              <a:path w="710564" h="184150">
                <a:moveTo>
                  <a:pt x="669699" y="3860"/>
                </a:moveTo>
                <a:lnTo>
                  <a:pt x="653646" y="3860"/>
                </a:lnTo>
                <a:lnTo>
                  <a:pt x="653646" y="174548"/>
                </a:lnTo>
                <a:lnTo>
                  <a:pt x="669699" y="174548"/>
                </a:lnTo>
                <a:lnTo>
                  <a:pt x="669699" y="87579"/>
                </a:lnTo>
                <a:lnTo>
                  <a:pt x="665025" y="87579"/>
                </a:lnTo>
                <a:lnTo>
                  <a:pt x="665025" y="73558"/>
                </a:lnTo>
                <a:lnTo>
                  <a:pt x="669699" y="73558"/>
                </a:lnTo>
                <a:lnTo>
                  <a:pt x="669699" y="3860"/>
                </a:lnTo>
                <a:close/>
              </a:path>
              <a:path w="710564" h="184150">
                <a:moveTo>
                  <a:pt x="669699" y="73558"/>
                </a:moveTo>
                <a:lnTo>
                  <a:pt x="665025" y="73558"/>
                </a:lnTo>
                <a:lnTo>
                  <a:pt x="665025" y="87579"/>
                </a:lnTo>
                <a:lnTo>
                  <a:pt x="669699" y="87579"/>
                </a:lnTo>
                <a:lnTo>
                  <a:pt x="669699" y="73558"/>
                </a:lnTo>
                <a:close/>
              </a:path>
              <a:path w="710564" h="184150">
                <a:moveTo>
                  <a:pt x="694083" y="73558"/>
                </a:moveTo>
                <a:lnTo>
                  <a:pt x="669699" y="73558"/>
                </a:lnTo>
                <a:lnTo>
                  <a:pt x="669699" y="87579"/>
                </a:lnTo>
                <a:lnTo>
                  <a:pt x="694083" y="87579"/>
                </a:lnTo>
                <a:lnTo>
                  <a:pt x="694083" y="73558"/>
                </a:lnTo>
                <a:close/>
              </a:path>
              <a:path w="710564" h="184150">
                <a:moveTo>
                  <a:pt x="710339" y="73558"/>
                </a:moveTo>
                <a:lnTo>
                  <a:pt x="700179" y="73558"/>
                </a:lnTo>
                <a:lnTo>
                  <a:pt x="700179" y="87579"/>
                </a:lnTo>
                <a:lnTo>
                  <a:pt x="710339" y="87579"/>
                </a:lnTo>
                <a:lnTo>
                  <a:pt x="710339" y="73558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6760362" y="13649757"/>
            <a:ext cx="533400" cy="184150"/>
          </a:xfrm>
          <a:custGeom>
            <a:avLst/>
            <a:gdLst/>
            <a:ahLst/>
            <a:cxnLst/>
            <a:rect l="l" t="t" r="r" b="b"/>
            <a:pathLst>
              <a:path w="533400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533400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533400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533400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533400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533400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533400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533400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533400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533400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533400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533400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533400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533400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533400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533400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533400" h="184150">
                <a:moveTo>
                  <a:pt x="441725" y="119543"/>
                </a:moveTo>
                <a:lnTo>
                  <a:pt x="423583" y="121005"/>
                </a:lnTo>
                <a:lnTo>
                  <a:pt x="403777" y="127254"/>
                </a:lnTo>
                <a:lnTo>
                  <a:pt x="391363" y="137388"/>
                </a:lnTo>
                <a:lnTo>
                  <a:pt x="387064" y="151180"/>
                </a:lnTo>
                <a:lnTo>
                  <a:pt x="391363" y="164855"/>
                </a:lnTo>
                <a:lnTo>
                  <a:pt x="403777" y="174929"/>
                </a:lnTo>
                <a:lnTo>
                  <a:pt x="423583" y="181155"/>
                </a:lnTo>
                <a:lnTo>
                  <a:pt x="450056" y="183286"/>
                </a:lnTo>
                <a:lnTo>
                  <a:pt x="476529" y="181155"/>
                </a:lnTo>
                <a:lnTo>
                  <a:pt x="496335" y="174929"/>
                </a:lnTo>
                <a:lnTo>
                  <a:pt x="502062" y="170281"/>
                </a:lnTo>
                <a:lnTo>
                  <a:pt x="450056" y="170281"/>
                </a:lnTo>
                <a:lnTo>
                  <a:pt x="430793" y="169011"/>
                </a:lnTo>
                <a:lnTo>
                  <a:pt x="416350" y="165303"/>
                </a:lnTo>
                <a:lnTo>
                  <a:pt x="407279" y="159308"/>
                </a:lnTo>
                <a:lnTo>
                  <a:pt x="404133" y="151180"/>
                </a:lnTo>
                <a:lnTo>
                  <a:pt x="407279" y="142935"/>
                </a:lnTo>
                <a:lnTo>
                  <a:pt x="416350" y="136880"/>
                </a:lnTo>
                <a:lnTo>
                  <a:pt x="430793" y="133149"/>
                </a:lnTo>
                <a:lnTo>
                  <a:pt x="450056" y="131876"/>
                </a:lnTo>
                <a:lnTo>
                  <a:pt x="501997" y="131876"/>
                </a:lnTo>
                <a:lnTo>
                  <a:pt x="496335" y="127254"/>
                </a:lnTo>
                <a:lnTo>
                  <a:pt x="485868" y="123952"/>
                </a:lnTo>
                <a:lnTo>
                  <a:pt x="441725" y="123952"/>
                </a:lnTo>
                <a:lnTo>
                  <a:pt x="441725" y="119543"/>
                </a:lnTo>
                <a:close/>
              </a:path>
              <a:path w="533400" h="184150">
                <a:moveTo>
                  <a:pt x="501997" y="131876"/>
                </a:moveTo>
                <a:lnTo>
                  <a:pt x="450056" y="131876"/>
                </a:lnTo>
                <a:lnTo>
                  <a:pt x="469404" y="133149"/>
                </a:lnTo>
                <a:lnTo>
                  <a:pt x="483838" y="136880"/>
                </a:lnTo>
                <a:lnTo>
                  <a:pt x="492861" y="142935"/>
                </a:lnTo>
                <a:lnTo>
                  <a:pt x="495979" y="151180"/>
                </a:lnTo>
                <a:lnTo>
                  <a:pt x="492861" y="159308"/>
                </a:lnTo>
                <a:lnTo>
                  <a:pt x="483838" y="165303"/>
                </a:lnTo>
                <a:lnTo>
                  <a:pt x="469404" y="169011"/>
                </a:lnTo>
                <a:lnTo>
                  <a:pt x="450056" y="170281"/>
                </a:lnTo>
                <a:lnTo>
                  <a:pt x="502062" y="170281"/>
                </a:lnTo>
                <a:lnTo>
                  <a:pt x="508749" y="164855"/>
                </a:lnTo>
                <a:lnTo>
                  <a:pt x="513048" y="151180"/>
                </a:lnTo>
                <a:lnTo>
                  <a:pt x="508749" y="137388"/>
                </a:lnTo>
                <a:lnTo>
                  <a:pt x="501997" y="131876"/>
                </a:lnTo>
                <a:close/>
              </a:path>
              <a:path w="533400" h="184150">
                <a:moveTo>
                  <a:pt x="450056" y="118872"/>
                </a:moveTo>
                <a:lnTo>
                  <a:pt x="441725" y="119543"/>
                </a:lnTo>
                <a:lnTo>
                  <a:pt x="441725" y="123952"/>
                </a:lnTo>
                <a:lnTo>
                  <a:pt x="458590" y="123952"/>
                </a:lnTo>
                <a:lnTo>
                  <a:pt x="458590" y="119559"/>
                </a:lnTo>
                <a:lnTo>
                  <a:pt x="450056" y="118872"/>
                </a:lnTo>
                <a:close/>
              </a:path>
              <a:path w="533400" h="184150">
                <a:moveTo>
                  <a:pt x="458590" y="119559"/>
                </a:moveTo>
                <a:lnTo>
                  <a:pt x="458590" y="123952"/>
                </a:lnTo>
                <a:lnTo>
                  <a:pt x="485868" y="123952"/>
                </a:lnTo>
                <a:lnTo>
                  <a:pt x="476529" y="121005"/>
                </a:lnTo>
                <a:lnTo>
                  <a:pt x="458590" y="119559"/>
                </a:lnTo>
                <a:close/>
              </a:path>
              <a:path w="533400" h="184150">
                <a:moveTo>
                  <a:pt x="458590" y="118872"/>
                </a:moveTo>
                <a:lnTo>
                  <a:pt x="450056" y="118872"/>
                </a:lnTo>
                <a:lnTo>
                  <a:pt x="458590" y="119559"/>
                </a:lnTo>
                <a:lnTo>
                  <a:pt x="458590" y="118872"/>
                </a:lnTo>
                <a:close/>
              </a:path>
              <a:path w="533400" h="184150">
                <a:moveTo>
                  <a:pt x="458590" y="91846"/>
                </a:moveTo>
                <a:lnTo>
                  <a:pt x="441725" y="91846"/>
                </a:lnTo>
                <a:lnTo>
                  <a:pt x="441725" y="119543"/>
                </a:lnTo>
                <a:lnTo>
                  <a:pt x="450056" y="118872"/>
                </a:lnTo>
                <a:lnTo>
                  <a:pt x="458590" y="118872"/>
                </a:lnTo>
                <a:lnTo>
                  <a:pt x="458590" y="91846"/>
                </a:lnTo>
                <a:close/>
              </a:path>
              <a:path w="533400" h="184150">
                <a:moveTo>
                  <a:pt x="533165" y="85953"/>
                </a:moveTo>
                <a:lnTo>
                  <a:pt x="367150" y="85953"/>
                </a:lnTo>
                <a:lnTo>
                  <a:pt x="367150" y="99568"/>
                </a:lnTo>
                <a:lnTo>
                  <a:pt x="441725" y="99568"/>
                </a:lnTo>
                <a:lnTo>
                  <a:pt x="441725" y="91846"/>
                </a:lnTo>
                <a:lnTo>
                  <a:pt x="533165" y="91846"/>
                </a:lnTo>
                <a:lnTo>
                  <a:pt x="533165" y="85953"/>
                </a:lnTo>
                <a:close/>
              </a:path>
              <a:path w="533400" h="184150">
                <a:moveTo>
                  <a:pt x="533165" y="91846"/>
                </a:moveTo>
                <a:lnTo>
                  <a:pt x="458590" y="91846"/>
                </a:lnTo>
                <a:lnTo>
                  <a:pt x="458590" y="99568"/>
                </a:lnTo>
                <a:lnTo>
                  <a:pt x="533165" y="99568"/>
                </a:lnTo>
                <a:lnTo>
                  <a:pt x="533165" y="91846"/>
                </a:lnTo>
                <a:close/>
              </a:path>
              <a:path w="533400" h="184150">
                <a:moveTo>
                  <a:pt x="446398" y="15036"/>
                </a:moveTo>
                <a:lnTo>
                  <a:pt x="439286" y="15036"/>
                </a:lnTo>
                <a:lnTo>
                  <a:pt x="439286" y="20523"/>
                </a:lnTo>
                <a:lnTo>
                  <a:pt x="434105" y="35248"/>
                </a:lnTo>
                <a:lnTo>
                  <a:pt x="420236" y="47498"/>
                </a:lnTo>
                <a:lnTo>
                  <a:pt x="400196" y="56470"/>
                </a:lnTo>
                <a:lnTo>
                  <a:pt x="376497" y="61366"/>
                </a:lnTo>
                <a:lnTo>
                  <a:pt x="382593" y="74777"/>
                </a:lnTo>
                <a:lnTo>
                  <a:pt x="409832" y="68500"/>
                </a:lnTo>
                <a:lnTo>
                  <a:pt x="432708" y="57023"/>
                </a:lnTo>
                <a:lnTo>
                  <a:pt x="448459" y="40859"/>
                </a:lnTo>
                <a:lnTo>
                  <a:pt x="450350" y="34301"/>
                </a:lnTo>
                <a:lnTo>
                  <a:pt x="446398" y="20523"/>
                </a:lnTo>
                <a:lnTo>
                  <a:pt x="446398" y="15036"/>
                </a:lnTo>
                <a:close/>
              </a:path>
              <a:path w="533400" h="184150">
                <a:moveTo>
                  <a:pt x="461232" y="15036"/>
                </a:moveTo>
                <a:lnTo>
                  <a:pt x="454323" y="15036"/>
                </a:lnTo>
                <a:lnTo>
                  <a:pt x="454323" y="20523"/>
                </a:lnTo>
                <a:lnTo>
                  <a:pt x="450350" y="34301"/>
                </a:lnTo>
                <a:lnTo>
                  <a:pt x="452231" y="40859"/>
                </a:lnTo>
                <a:lnTo>
                  <a:pt x="467912" y="57023"/>
                </a:lnTo>
                <a:lnTo>
                  <a:pt x="490718" y="68500"/>
                </a:lnTo>
                <a:lnTo>
                  <a:pt x="517925" y="74777"/>
                </a:lnTo>
                <a:lnTo>
                  <a:pt x="524021" y="61366"/>
                </a:lnTo>
                <a:lnTo>
                  <a:pt x="500322" y="56470"/>
                </a:lnTo>
                <a:lnTo>
                  <a:pt x="480282" y="47498"/>
                </a:lnTo>
                <a:lnTo>
                  <a:pt x="466413" y="35248"/>
                </a:lnTo>
                <a:lnTo>
                  <a:pt x="461232" y="20523"/>
                </a:lnTo>
                <a:lnTo>
                  <a:pt x="461232" y="15036"/>
                </a:lnTo>
                <a:close/>
              </a:path>
              <a:path w="533400" h="184150">
                <a:moveTo>
                  <a:pt x="454323" y="15036"/>
                </a:moveTo>
                <a:lnTo>
                  <a:pt x="446398" y="15036"/>
                </a:lnTo>
                <a:lnTo>
                  <a:pt x="446398" y="20523"/>
                </a:lnTo>
                <a:lnTo>
                  <a:pt x="450350" y="34301"/>
                </a:lnTo>
                <a:lnTo>
                  <a:pt x="454323" y="20523"/>
                </a:lnTo>
                <a:lnTo>
                  <a:pt x="454323" y="15036"/>
                </a:lnTo>
                <a:close/>
              </a:path>
              <a:path w="533400" h="184150">
                <a:moveTo>
                  <a:pt x="518331" y="8331"/>
                </a:moveTo>
                <a:lnTo>
                  <a:pt x="382390" y="8331"/>
                </a:lnTo>
                <a:lnTo>
                  <a:pt x="382390" y="21945"/>
                </a:lnTo>
                <a:lnTo>
                  <a:pt x="438786" y="21945"/>
                </a:lnTo>
                <a:lnTo>
                  <a:pt x="439286" y="20523"/>
                </a:lnTo>
                <a:lnTo>
                  <a:pt x="439286" y="15036"/>
                </a:lnTo>
                <a:lnTo>
                  <a:pt x="518331" y="15036"/>
                </a:lnTo>
                <a:lnTo>
                  <a:pt x="518331" y="8331"/>
                </a:lnTo>
                <a:close/>
              </a:path>
              <a:path w="533400" h="184150">
                <a:moveTo>
                  <a:pt x="518331" y="15036"/>
                </a:moveTo>
                <a:lnTo>
                  <a:pt x="461232" y="15036"/>
                </a:lnTo>
                <a:lnTo>
                  <a:pt x="461232" y="20523"/>
                </a:lnTo>
                <a:lnTo>
                  <a:pt x="461732" y="21945"/>
                </a:lnTo>
                <a:lnTo>
                  <a:pt x="518331" y="21945"/>
                </a:lnTo>
                <a:lnTo>
                  <a:pt x="518331" y="1503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9975850" y="14154150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5" name="object 12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3934" y="13099473"/>
            <a:ext cx="73241" cy="184727"/>
          </a:xfrm>
          <a:prstGeom prst="rect">
            <a:avLst/>
          </a:prstGeom>
        </p:spPr>
      </p:pic>
      <p:sp>
        <p:nvSpPr>
          <p:cNvPr id="126" name="object 126" descr=""/>
          <p:cNvSpPr/>
          <p:nvPr/>
        </p:nvSpPr>
        <p:spPr>
          <a:xfrm>
            <a:off x="9986900" y="119380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/>
          <p:nvPr/>
        </p:nvSpPr>
        <p:spPr>
          <a:xfrm>
            <a:off x="9986900" y="122682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/>
          <p:nvPr/>
        </p:nvSpPr>
        <p:spPr>
          <a:xfrm>
            <a:off x="3454400" y="119380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/>
          <p:nvPr/>
        </p:nvSpPr>
        <p:spPr>
          <a:xfrm>
            <a:off x="3454400" y="141478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/>
          <p:nvPr/>
        </p:nvSpPr>
        <p:spPr>
          <a:xfrm>
            <a:off x="5716424" y="12184492"/>
            <a:ext cx="532130" cy="188595"/>
          </a:xfrm>
          <a:custGeom>
            <a:avLst/>
            <a:gdLst/>
            <a:ahLst/>
            <a:cxnLst/>
            <a:rect l="l" t="t" r="r" b="b"/>
            <a:pathLst>
              <a:path w="532129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532129" h="188595">
                <a:moveTo>
                  <a:pt x="170484" y="108305"/>
                </a:moveTo>
                <a:lnTo>
                  <a:pt x="0" y="108305"/>
                </a:lnTo>
                <a:lnTo>
                  <a:pt x="0" y="129641"/>
                </a:lnTo>
                <a:lnTo>
                  <a:pt x="71120" y="129641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8305"/>
                </a:lnTo>
                <a:close/>
              </a:path>
              <a:path w="532129" h="188595">
                <a:moveTo>
                  <a:pt x="170484" y="119075"/>
                </a:moveTo>
                <a:lnTo>
                  <a:pt x="97942" y="119075"/>
                </a:lnTo>
                <a:lnTo>
                  <a:pt x="97942" y="129641"/>
                </a:lnTo>
                <a:lnTo>
                  <a:pt x="170484" y="129641"/>
                </a:lnTo>
                <a:lnTo>
                  <a:pt x="170484" y="119075"/>
                </a:lnTo>
                <a:close/>
              </a:path>
              <a:path w="532129" h="188595">
                <a:moveTo>
                  <a:pt x="46329" y="7111"/>
                </a:moveTo>
                <a:lnTo>
                  <a:pt x="19507" y="7111"/>
                </a:lnTo>
                <a:lnTo>
                  <a:pt x="19507" y="90423"/>
                </a:lnTo>
                <a:lnTo>
                  <a:pt x="150368" y="90423"/>
                </a:lnTo>
                <a:lnTo>
                  <a:pt x="150368" y="68884"/>
                </a:lnTo>
                <a:lnTo>
                  <a:pt x="46329" y="68884"/>
                </a:lnTo>
                <a:lnTo>
                  <a:pt x="46329" y="49580"/>
                </a:lnTo>
                <a:lnTo>
                  <a:pt x="150368" y="49580"/>
                </a:lnTo>
                <a:lnTo>
                  <a:pt x="150368" y="28447"/>
                </a:lnTo>
                <a:lnTo>
                  <a:pt x="46329" y="28447"/>
                </a:lnTo>
                <a:lnTo>
                  <a:pt x="46329" y="7111"/>
                </a:lnTo>
                <a:close/>
              </a:path>
              <a:path w="532129" h="188595">
                <a:moveTo>
                  <a:pt x="150368" y="49580"/>
                </a:moveTo>
                <a:lnTo>
                  <a:pt x="123545" y="49580"/>
                </a:lnTo>
                <a:lnTo>
                  <a:pt x="123545" y="68884"/>
                </a:lnTo>
                <a:lnTo>
                  <a:pt x="150368" y="68884"/>
                </a:lnTo>
                <a:lnTo>
                  <a:pt x="150368" y="49580"/>
                </a:lnTo>
                <a:close/>
              </a:path>
              <a:path w="532129" h="188595">
                <a:moveTo>
                  <a:pt x="150368" y="7111"/>
                </a:moveTo>
                <a:lnTo>
                  <a:pt x="123545" y="7111"/>
                </a:lnTo>
                <a:lnTo>
                  <a:pt x="123545" y="28447"/>
                </a:lnTo>
                <a:lnTo>
                  <a:pt x="150368" y="28447"/>
                </a:lnTo>
                <a:lnTo>
                  <a:pt x="150368" y="7111"/>
                </a:lnTo>
                <a:close/>
              </a:path>
              <a:path w="532129" h="188595">
                <a:moveTo>
                  <a:pt x="258454" y="124967"/>
                </a:moveTo>
                <a:lnTo>
                  <a:pt x="206638" y="124967"/>
                </a:lnTo>
                <a:lnTo>
                  <a:pt x="206638" y="186131"/>
                </a:lnTo>
                <a:lnTo>
                  <a:pt x="336686" y="186131"/>
                </a:lnTo>
                <a:lnTo>
                  <a:pt x="336686" y="164795"/>
                </a:lnTo>
                <a:lnTo>
                  <a:pt x="233257" y="164795"/>
                </a:lnTo>
                <a:lnTo>
                  <a:pt x="233257" y="145897"/>
                </a:lnTo>
                <a:lnTo>
                  <a:pt x="336686" y="145897"/>
                </a:lnTo>
                <a:lnTo>
                  <a:pt x="336686" y="132079"/>
                </a:lnTo>
                <a:lnTo>
                  <a:pt x="258454" y="132079"/>
                </a:lnTo>
                <a:lnTo>
                  <a:pt x="258454" y="124967"/>
                </a:lnTo>
                <a:close/>
              </a:path>
              <a:path w="532129" h="188595">
                <a:moveTo>
                  <a:pt x="336686" y="145897"/>
                </a:moveTo>
                <a:lnTo>
                  <a:pt x="310270" y="145897"/>
                </a:lnTo>
                <a:lnTo>
                  <a:pt x="310270" y="164795"/>
                </a:lnTo>
                <a:lnTo>
                  <a:pt x="336686" y="164795"/>
                </a:lnTo>
                <a:lnTo>
                  <a:pt x="336686" y="145897"/>
                </a:lnTo>
                <a:close/>
              </a:path>
              <a:path w="532129" h="188595">
                <a:moveTo>
                  <a:pt x="285480" y="103428"/>
                </a:moveTo>
                <a:lnTo>
                  <a:pt x="258454" y="103428"/>
                </a:lnTo>
                <a:lnTo>
                  <a:pt x="258454" y="132079"/>
                </a:lnTo>
                <a:lnTo>
                  <a:pt x="285480" y="132079"/>
                </a:lnTo>
                <a:lnTo>
                  <a:pt x="285480" y="103428"/>
                </a:lnTo>
                <a:close/>
              </a:path>
              <a:path w="532129" h="188595">
                <a:moveTo>
                  <a:pt x="336686" y="124967"/>
                </a:moveTo>
                <a:lnTo>
                  <a:pt x="285480" y="124967"/>
                </a:lnTo>
                <a:lnTo>
                  <a:pt x="285480" y="132079"/>
                </a:lnTo>
                <a:lnTo>
                  <a:pt x="336686" y="132079"/>
                </a:lnTo>
                <a:lnTo>
                  <a:pt x="336686" y="124967"/>
                </a:lnTo>
                <a:close/>
              </a:path>
              <a:path w="532129" h="188595">
                <a:moveTo>
                  <a:pt x="357006" y="87985"/>
                </a:moveTo>
                <a:lnTo>
                  <a:pt x="186928" y="87985"/>
                </a:lnTo>
                <a:lnTo>
                  <a:pt x="186928" y="109321"/>
                </a:lnTo>
                <a:lnTo>
                  <a:pt x="258454" y="109321"/>
                </a:lnTo>
                <a:lnTo>
                  <a:pt x="258454" y="103428"/>
                </a:lnTo>
                <a:lnTo>
                  <a:pt x="357006" y="103428"/>
                </a:lnTo>
                <a:lnTo>
                  <a:pt x="357006" y="87985"/>
                </a:lnTo>
                <a:close/>
              </a:path>
              <a:path w="532129" h="188595">
                <a:moveTo>
                  <a:pt x="357006" y="103428"/>
                </a:moveTo>
                <a:lnTo>
                  <a:pt x="285480" y="103428"/>
                </a:lnTo>
                <a:lnTo>
                  <a:pt x="285480" y="109321"/>
                </a:lnTo>
                <a:lnTo>
                  <a:pt x="357006" y="109321"/>
                </a:lnTo>
                <a:lnTo>
                  <a:pt x="357006" y="103428"/>
                </a:lnTo>
                <a:close/>
              </a:path>
              <a:path w="532129" h="188595">
                <a:moveTo>
                  <a:pt x="225739" y="54863"/>
                </a:moveTo>
                <a:lnTo>
                  <a:pt x="203184" y="54863"/>
                </a:lnTo>
                <a:lnTo>
                  <a:pt x="203184" y="76403"/>
                </a:lnTo>
                <a:lnTo>
                  <a:pt x="340547" y="76403"/>
                </a:lnTo>
                <a:lnTo>
                  <a:pt x="340547" y="68884"/>
                </a:lnTo>
                <a:lnTo>
                  <a:pt x="225739" y="68884"/>
                </a:lnTo>
                <a:lnTo>
                  <a:pt x="225739" y="54863"/>
                </a:lnTo>
                <a:close/>
              </a:path>
              <a:path w="532129" h="188595">
                <a:moveTo>
                  <a:pt x="252764" y="13004"/>
                </a:moveTo>
                <a:lnTo>
                  <a:pt x="225739" y="13004"/>
                </a:lnTo>
                <a:lnTo>
                  <a:pt x="225739" y="68884"/>
                </a:lnTo>
                <a:lnTo>
                  <a:pt x="252764" y="68884"/>
                </a:lnTo>
                <a:lnTo>
                  <a:pt x="252764" y="13004"/>
                </a:lnTo>
                <a:close/>
              </a:path>
              <a:path w="532129" h="188595">
                <a:moveTo>
                  <a:pt x="290966" y="54863"/>
                </a:moveTo>
                <a:lnTo>
                  <a:pt x="252764" y="54863"/>
                </a:lnTo>
                <a:lnTo>
                  <a:pt x="252764" y="68884"/>
                </a:lnTo>
                <a:lnTo>
                  <a:pt x="290966" y="68884"/>
                </a:lnTo>
                <a:lnTo>
                  <a:pt x="290966" y="54863"/>
                </a:lnTo>
                <a:close/>
              </a:path>
              <a:path w="532129" h="188595">
                <a:moveTo>
                  <a:pt x="317992" y="13004"/>
                </a:moveTo>
                <a:lnTo>
                  <a:pt x="290966" y="13004"/>
                </a:lnTo>
                <a:lnTo>
                  <a:pt x="290966" y="68884"/>
                </a:lnTo>
                <a:lnTo>
                  <a:pt x="317992" y="68884"/>
                </a:lnTo>
                <a:lnTo>
                  <a:pt x="317992" y="13004"/>
                </a:lnTo>
                <a:close/>
              </a:path>
              <a:path w="532129" h="188595">
                <a:moveTo>
                  <a:pt x="340547" y="54863"/>
                </a:moveTo>
                <a:lnTo>
                  <a:pt x="317992" y="54863"/>
                </a:lnTo>
                <a:lnTo>
                  <a:pt x="317992" y="68884"/>
                </a:lnTo>
                <a:lnTo>
                  <a:pt x="340547" y="68884"/>
                </a:lnTo>
                <a:lnTo>
                  <a:pt x="340547" y="54863"/>
                </a:lnTo>
                <a:close/>
              </a:path>
              <a:path w="532129" h="188595">
                <a:moveTo>
                  <a:pt x="341969" y="5079"/>
                </a:moveTo>
                <a:lnTo>
                  <a:pt x="201761" y="5079"/>
                </a:lnTo>
                <a:lnTo>
                  <a:pt x="201761" y="26619"/>
                </a:lnTo>
                <a:lnTo>
                  <a:pt x="225739" y="26619"/>
                </a:lnTo>
                <a:lnTo>
                  <a:pt x="225739" y="13004"/>
                </a:lnTo>
                <a:lnTo>
                  <a:pt x="341969" y="13004"/>
                </a:lnTo>
                <a:lnTo>
                  <a:pt x="341969" y="5079"/>
                </a:lnTo>
                <a:close/>
              </a:path>
              <a:path w="532129" h="188595">
                <a:moveTo>
                  <a:pt x="290966" y="13004"/>
                </a:moveTo>
                <a:lnTo>
                  <a:pt x="252764" y="13004"/>
                </a:lnTo>
                <a:lnTo>
                  <a:pt x="252764" y="26619"/>
                </a:lnTo>
                <a:lnTo>
                  <a:pt x="290966" y="26619"/>
                </a:lnTo>
                <a:lnTo>
                  <a:pt x="290966" y="13004"/>
                </a:lnTo>
                <a:close/>
              </a:path>
              <a:path w="532129" h="188595">
                <a:moveTo>
                  <a:pt x="341969" y="13004"/>
                </a:moveTo>
                <a:lnTo>
                  <a:pt x="317992" y="13004"/>
                </a:lnTo>
                <a:lnTo>
                  <a:pt x="317992" y="26619"/>
                </a:lnTo>
                <a:lnTo>
                  <a:pt x="341969" y="26619"/>
                </a:lnTo>
                <a:lnTo>
                  <a:pt x="341969" y="13004"/>
                </a:lnTo>
                <a:close/>
              </a:path>
              <a:path w="532129" h="188595">
                <a:moveTo>
                  <a:pt x="531336" y="0"/>
                </a:moveTo>
                <a:lnTo>
                  <a:pt x="504310" y="0"/>
                </a:lnTo>
                <a:lnTo>
                  <a:pt x="504310" y="110134"/>
                </a:lnTo>
                <a:lnTo>
                  <a:pt x="531336" y="110134"/>
                </a:lnTo>
                <a:lnTo>
                  <a:pt x="531336" y="86359"/>
                </a:lnTo>
                <a:lnTo>
                  <a:pt x="513657" y="86359"/>
                </a:lnTo>
                <a:lnTo>
                  <a:pt x="513657" y="64820"/>
                </a:lnTo>
                <a:lnTo>
                  <a:pt x="531336" y="64820"/>
                </a:lnTo>
                <a:lnTo>
                  <a:pt x="531336" y="48564"/>
                </a:lnTo>
                <a:lnTo>
                  <a:pt x="512845" y="48564"/>
                </a:lnTo>
                <a:lnTo>
                  <a:pt x="512845" y="27228"/>
                </a:lnTo>
                <a:lnTo>
                  <a:pt x="531336" y="27228"/>
                </a:lnTo>
                <a:lnTo>
                  <a:pt x="531336" y="0"/>
                </a:lnTo>
                <a:close/>
              </a:path>
              <a:path w="532129" h="188595">
                <a:moveTo>
                  <a:pt x="470579" y="13614"/>
                </a:moveTo>
                <a:lnTo>
                  <a:pt x="381577" y="13614"/>
                </a:lnTo>
                <a:lnTo>
                  <a:pt x="381577" y="99974"/>
                </a:lnTo>
                <a:lnTo>
                  <a:pt x="470579" y="99974"/>
                </a:lnTo>
                <a:lnTo>
                  <a:pt x="470579" y="86359"/>
                </a:lnTo>
                <a:lnTo>
                  <a:pt x="464889" y="86359"/>
                </a:lnTo>
                <a:lnTo>
                  <a:pt x="464889" y="78841"/>
                </a:lnTo>
                <a:lnTo>
                  <a:pt x="408197" y="78841"/>
                </a:lnTo>
                <a:lnTo>
                  <a:pt x="408197" y="34950"/>
                </a:lnTo>
                <a:lnTo>
                  <a:pt x="464889" y="34950"/>
                </a:lnTo>
                <a:lnTo>
                  <a:pt x="464889" y="27228"/>
                </a:lnTo>
                <a:lnTo>
                  <a:pt x="470579" y="27228"/>
                </a:lnTo>
                <a:lnTo>
                  <a:pt x="470579" y="13614"/>
                </a:lnTo>
                <a:close/>
              </a:path>
              <a:path w="532129" h="188595">
                <a:moveTo>
                  <a:pt x="470579" y="64820"/>
                </a:moveTo>
                <a:lnTo>
                  <a:pt x="464889" y="64820"/>
                </a:lnTo>
                <a:lnTo>
                  <a:pt x="464889" y="86359"/>
                </a:lnTo>
                <a:lnTo>
                  <a:pt x="470579" y="86359"/>
                </a:lnTo>
                <a:lnTo>
                  <a:pt x="470579" y="64820"/>
                </a:lnTo>
                <a:close/>
              </a:path>
              <a:path w="532129" h="188595">
                <a:moveTo>
                  <a:pt x="504310" y="64820"/>
                </a:moveTo>
                <a:lnTo>
                  <a:pt x="470579" y="64820"/>
                </a:lnTo>
                <a:lnTo>
                  <a:pt x="470579" y="86359"/>
                </a:lnTo>
                <a:lnTo>
                  <a:pt x="504310" y="86359"/>
                </a:lnTo>
                <a:lnTo>
                  <a:pt x="504310" y="64820"/>
                </a:lnTo>
                <a:close/>
              </a:path>
              <a:path w="532129" h="188595">
                <a:moveTo>
                  <a:pt x="531336" y="64820"/>
                </a:moveTo>
                <a:lnTo>
                  <a:pt x="513657" y="64820"/>
                </a:lnTo>
                <a:lnTo>
                  <a:pt x="513657" y="86359"/>
                </a:lnTo>
                <a:lnTo>
                  <a:pt x="531336" y="86359"/>
                </a:lnTo>
                <a:lnTo>
                  <a:pt x="531336" y="64820"/>
                </a:lnTo>
                <a:close/>
              </a:path>
              <a:path w="532129" h="188595">
                <a:moveTo>
                  <a:pt x="464889" y="34950"/>
                </a:moveTo>
                <a:lnTo>
                  <a:pt x="443960" y="34950"/>
                </a:lnTo>
                <a:lnTo>
                  <a:pt x="443960" y="78841"/>
                </a:lnTo>
                <a:lnTo>
                  <a:pt x="464889" y="78841"/>
                </a:lnTo>
                <a:lnTo>
                  <a:pt x="464889" y="64820"/>
                </a:lnTo>
                <a:lnTo>
                  <a:pt x="470579" y="64820"/>
                </a:lnTo>
                <a:lnTo>
                  <a:pt x="470579" y="48564"/>
                </a:lnTo>
                <a:lnTo>
                  <a:pt x="464889" y="48564"/>
                </a:lnTo>
                <a:lnTo>
                  <a:pt x="464889" y="34950"/>
                </a:lnTo>
                <a:close/>
              </a:path>
              <a:path w="532129" h="188595">
                <a:moveTo>
                  <a:pt x="470579" y="27228"/>
                </a:moveTo>
                <a:lnTo>
                  <a:pt x="464889" y="27228"/>
                </a:lnTo>
                <a:lnTo>
                  <a:pt x="464889" y="48564"/>
                </a:lnTo>
                <a:lnTo>
                  <a:pt x="470579" y="48564"/>
                </a:lnTo>
                <a:lnTo>
                  <a:pt x="470579" y="27228"/>
                </a:lnTo>
                <a:close/>
              </a:path>
              <a:path w="532129" h="188595">
                <a:moveTo>
                  <a:pt x="504310" y="27228"/>
                </a:moveTo>
                <a:lnTo>
                  <a:pt x="470579" y="27228"/>
                </a:lnTo>
                <a:lnTo>
                  <a:pt x="470579" y="48564"/>
                </a:lnTo>
                <a:lnTo>
                  <a:pt x="504310" y="48564"/>
                </a:lnTo>
                <a:lnTo>
                  <a:pt x="504310" y="27228"/>
                </a:lnTo>
                <a:close/>
              </a:path>
              <a:path w="532129" h="188595">
                <a:moveTo>
                  <a:pt x="531336" y="27228"/>
                </a:moveTo>
                <a:lnTo>
                  <a:pt x="512845" y="27228"/>
                </a:lnTo>
                <a:lnTo>
                  <a:pt x="512845" y="48564"/>
                </a:lnTo>
                <a:lnTo>
                  <a:pt x="531336" y="48564"/>
                </a:lnTo>
                <a:lnTo>
                  <a:pt x="531336" y="27228"/>
                </a:lnTo>
                <a:close/>
              </a:path>
              <a:path w="532129" h="188595">
                <a:moveTo>
                  <a:pt x="467531" y="115011"/>
                </a:moveTo>
                <a:lnTo>
                  <a:pt x="440664" y="117497"/>
                </a:lnTo>
                <a:lnTo>
                  <a:pt x="420389" y="124688"/>
                </a:lnTo>
                <a:lnTo>
                  <a:pt x="407581" y="136185"/>
                </a:lnTo>
                <a:lnTo>
                  <a:pt x="403117" y="151587"/>
                </a:lnTo>
                <a:lnTo>
                  <a:pt x="407581" y="167074"/>
                </a:lnTo>
                <a:lnTo>
                  <a:pt x="420389" y="178561"/>
                </a:lnTo>
                <a:lnTo>
                  <a:pt x="440664" y="185705"/>
                </a:lnTo>
                <a:lnTo>
                  <a:pt x="467531" y="188163"/>
                </a:lnTo>
                <a:lnTo>
                  <a:pt x="494398" y="185705"/>
                </a:lnTo>
                <a:lnTo>
                  <a:pt x="514673" y="178561"/>
                </a:lnTo>
                <a:lnTo>
                  <a:pt x="526851" y="167639"/>
                </a:lnTo>
                <a:lnTo>
                  <a:pt x="467531" y="167639"/>
                </a:lnTo>
                <a:lnTo>
                  <a:pt x="451402" y="166646"/>
                </a:lnTo>
                <a:lnTo>
                  <a:pt x="439693" y="163652"/>
                </a:lnTo>
                <a:lnTo>
                  <a:pt x="432555" y="158638"/>
                </a:lnTo>
                <a:lnTo>
                  <a:pt x="430142" y="151587"/>
                </a:lnTo>
                <a:lnTo>
                  <a:pt x="432555" y="144567"/>
                </a:lnTo>
                <a:lnTo>
                  <a:pt x="439693" y="139623"/>
                </a:lnTo>
                <a:lnTo>
                  <a:pt x="451402" y="136699"/>
                </a:lnTo>
                <a:lnTo>
                  <a:pt x="467531" y="135737"/>
                </a:lnTo>
                <a:lnTo>
                  <a:pt x="526983" y="135737"/>
                </a:lnTo>
                <a:lnTo>
                  <a:pt x="514673" y="124688"/>
                </a:lnTo>
                <a:lnTo>
                  <a:pt x="494398" y="117497"/>
                </a:lnTo>
                <a:lnTo>
                  <a:pt x="467531" y="115011"/>
                </a:lnTo>
                <a:close/>
              </a:path>
              <a:path w="532129" h="188595">
                <a:moveTo>
                  <a:pt x="526983" y="135737"/>
                </a:moveTo>
                <a:lnTo>
                  <a:pt x="467531" y="135737"/>
                </a:lnTo>
                <a:lnTo>
                  <a:pt x="483777" y="136699"/>
                </a:lnTo>
                <a:lnTo>
                  <a:pt x="495547" y="139623"/>
                </a:lnTo>
                <a:lnTo>
                  <a:pt x="502707" y="144567"/>
                </a:lnTo>
                <a:lnTo>
                  <a:pt x="505123" y="151587"/>
                </a:lnTo>
                <a:lnTo>
                  <a:pt x="502707" y="158638"/>
                </a:lnTo>
                <a:lnTo>
                  <a:pt x="495547" y="163652"/>
                </a:lnTo>
                <a:lnTo>
                  <a:pt x="483777" y="166646"/>
                </a:lnTo>
                <a:lnTo>
                  <a:pt x="467531" y="167639"/>
                </a:lnTo>
                <a:lnTo>
                  <a:pt x="526851" y="167639"/>
                </a:lnTo>
                <a:lnTo>
                  <a:pt x="527481" y="167074"/>
                </a:lnTo>
                <a:lnTo>
                  <a:pt x="531945" y="151587"/>
                </a:lnTo>
                <a:lnTo>
                  <a:pt x="527481" y="136185"/>
                </a:lnTo>
                <a:lnTo>
                  <a:pt x="526983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 descr=""/>
          <p:cNvSpPr/>
          <p:nvPr/>
        </p:nvSpPr>
        <p:spPr>
          <a:xfrm>
            <a:off x="5724688" y="12773659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7825" y="17881"/>
                </a:moveTo>
                <a:lnTo>
                  <a:pt x="73558" y="17881"/>
                </a:lnTo>
                <a:lnTo>
                  <a:pt x="73558" y="25603"/>
                </a:lnTo>
                <a:lnTo>
                  <a:pt x="68132" y="42957"/>
                </a:lnTo>
                <a:lnTo>
                  <a:pt x="53771" y="57912"/>
                </a:lnTo>
                <a:lnTo>
                  <a:pt x="33353" y="69208"/>
                </a:lnTo>
                <a:lnTo>
                  <a:pt x="9753" y="75590"/>
                </a:lnTo>
                <a:lnTo>
                  <a:pt x="16255" y="89001"/>
                </a:lnTo>
                <a:lnTo>
                  <a:pt x="43097" y="81067"/>
                </a:lnTo>
                <a:lnTo>
                  <a:pt x="66090" y="67284"/>
                </a:lnTo>
                <a:lnTo>
                  <a:pt x="82149" y="48510"/>
                </a:lnTo>
                <a:lnTo>
                  <a:pt x="82994" y="45305"/>
                </a:lnTo>
                <a:lnTo>
                  <a:pt x="77825" y="25603"/>
                </a:lnTo>
                <a:lnTo>
                  <a:pt x="77825" y="17881"/>
                </a:lnTo>
                <a:close/>
              </a:path>
              <a:path w="727710" h="183515">
                <a:moveTo>
                  <a:pt x="92252" y="17881"/>
                </a:moveTo>
                <a:lnTo>
                  <a:pt x="88188" y="17881"/>
                </a:lnTo>
                <a:lnTo>
                  <a:pt x="88188" y="25603"/>
                </a:lnTo>
                <a:lnTo>
                  <a:pt x="82994" y="45305"/>
                </a:lnTo>
                <a:lnTo>
                  <a:pt x="83835" y="48510"/>
                </a:lnTo>
                <a:lnTo>
                  <a:pt x="99847" y="67284"/>
                </a:lnTo>
                <a:lnTo>
                  <a:pt x="122831" y="81067"/>
                </a:lnTo>
                <a:lnTo>
                  <a:pt x="149758" y="89001"/>
                </a:lnTo>
                <a:lnTo>
                  <a:pt x="156057" y="75590"/>
                </a:lnTo>
                <a:lnTo>
                  <a:pt x="132543" y="69208"/>
                </a:lnTo>
                <a:lnTo>
                  <a:pt x="112115" y="57912"/>
                </a:lnTo>
                <a:lnTo>
                  <a:pt x="97707" y="42957"/>
                </a:lnTo>
                <a:lnTo>
                  <a:pt x="92252" y="25603"/>
                </a:lnTo>
                <a:lnTo>
                  <a:pt x="92252" y="17881"/>
                </a:lnTo>
                <a:close/>
              </a:path>
              <a:path w="727710" h="183515">
                <a:moveTo>
                  <a:pt x="88188" y="17881"/>
                </a:moveTo>
                <a:lnTo>
                  <a:pt x="77825" y="17881"/>
                </a:lnTo>
                <a:lnTo>
                  <a:pt x="77825" y="25603"/>
                </a:lnTo>
                <a:lnTo>
                  <a:pt x="82994" y="45305"/>
                </a:lnTo>
                <a:lnTo>
                  <a:pt x="88188" y="25603"/>
                </a:lnTo>
                <a:lnTo>
                  <a:pt x="88188" y="17881"/>
                </a:lnTo>
                <a:close/>
              </a:path>
              <a:path w="727710" h="183515">
                <a:moveTo>
                  <a:pt x="149961" y="11175"/>
                </a:moveTo>
                <a:lnTo>
                  <a:pt x="15443" y="11175"/>
                </a:lnTo>
                <a:lnTo>
                  <a:pt x="15443" y="24790"/>
                </a:lnTo>
                <a:lnTo>
                  <a:pt x="73558" y="24790"/>
                </a:lnTo>
                <a:lnTo>
                  <a:pt x="73558" y="17881"/>
                </a:lnTo>
                <a:lnTo>
                  <a:pt x="149961" y="17881"/>
                </a:lnTo>
                <a:lnTo>
                  <a:pt x="149961" y="11175"/>
                </a:lnTo>
                <a:close/>
              </a:path>
              <a:path w="727710" h="183515">
                <a:moveTo>
                  <a:pt x="149961" y="17881"/>
                </a:moveTo>
                <a:lnTo>
                  <a:pt x="92252" y="17881"/>
                </a:lnTo>
                <a:lnTo>
                  <a:pt x="92252" y="24790"/>
                </a:lnTo>
                <a:lnTo>
                  <a:pt x="149961" y="24790"/>
                </a:lnTo>
                <a:lnTo>
                  <a:pt x="149961" y="17881"/>
                </a:lnTo>
                <a:close/>
              </a:path>
              <a:path w="727710" h="183515">
                <a:moveTo>
                  <a:pt x="90830" y="113385"/>
                </a:moveTo>
                <a:lnTo>
                  <a:pt x="74167" y="113385"/>
                </a:lnTo>
                <a:lnTo>
                  <a:pt x="74167" y="183489"/>
                </a:lnTo>
                <a:lnTo>
                  <a:pt x="90830" y="183489"/>
                </a:lnTo>
                <a:lnTo>
                  <a:pt x="90830" y="113385"/>
                </a:lnTo>
                <a:close/>
              </a:path>
              <a:path w="727710" h="183515">
                <a:moveTo>
                  <a:pt x="166014" y="104444"/>
                </a:moveTo>
                <a:lnTo>
                  <a:pt x="0" y="104444"/>
                </a:lnTo>
                <a:lnTo>
                  <a:pt x="0" y="118262"/>
                </a:lnTo>
                <a:lnTo>
                  <a:pt x="74167" y="118262"/>
                </a:lnTo>
                <a:lnTo>
                  <a:pt x="74167" y="113385"/>
                </a:lnTo>
                <a:lnTo>
                  <a:pt x="166014" y="113385"/>
                </a:lnTo>
                <a:lnTo>
                  <a:pt x="166014" y="104444"/>
                </a:lnTo>
                <a:close/>
              </a:path>
              <a:path w="727710" h="183515">
                <a:moveTo>
                  <a:pt x="166014" y="113385"/>
                </a:moveTo>
                <a:lnTo>
                  <a:pt x="90830" y="113385"/>
                </a:lnTo>
                <a:lnTo>
                  <a:pt x="90830" y="118262"/>
                </a:lnTo>
                <a:lnTo>
                  <a:pt x="166014" y="118262"/>
                </a:lnTo>
                <a:lnTo>
                  <a:pt x="166014" y="113385"/>
                </a:lnTo>
                <a:close/>
              </a:path>
              <a:path w="727710" h="183515">
                <a:moveTo>
                  <a:pt x="224520" y="126796"/>
                </a:moveTo>
                <a:lnTo>
                  <a:pt x="207857" y="126796"/>
                </a:lnTo>
                <a:lnTo>
                  <a:pt x="207857" y="179425"/>
                </a:lnTo>
                <a:lnTo>
                  <a:pt x="334654" y="179425"/>
                </a:lnTo>
                <a:lnTo>
                  <a:pt x="334654" y="170484"/>
                </a:lnTo>
                <a:lnTo>
                  <a:pt x="224520" y="170484"/>
                </a:lnTo>
                <a:lnTo>
                  <a:pt x="224520" y="126796"/>
                </a:lnTo>
                <a:close/>
              </a:path>
              <a:path w="727710" h="183515">
                <a:moveTo>
                  <a:pt x="334654" y="165608"/>
                </a:moveTo>
                <a:lnTo>
                  <a:pt x="224520" y="165608"/>
                </a:lnTo>
                <a:lnTo>
                  <a:pt x="224520" y="170484"/>
                </a:lnTo>
                <a:lnTo>
                  <a:pt x="334654" y="170484"/>
                </a:lnTo>
                <a:lnTo>
                  <a:pt x="334654" y="165608"/>
                </a:lnTo>
                <a:close/>
              </a:path>
              <a:path w="727710" h="183515">
                <a:moveTo>
                  <a:pt x="279587" y="102209"/>
                </a:moveTo>
                <a:lnTo>
                  <a:pt x="262721" y="102209"/>
                </a:lnTo>
                <a:lnTo>
                  <a:pt x="262721" y="144475"/>
                </a:lnTo>
                <a:lnTo>
                  <a:pt x="279587" y="144475"/>
                </a:lnTo>
                <a:lnTo>
                  <a:pt x="279587" y="102209"/>
                </a:lnTo>
                <a:close/>
              </a:path>
              <a:path w="727710" h="183515">
                <a:moveTo>
                  <a:pt x="353145" y="93675"/>
                </a:moveTo>
                <a:lnTo>
                  <a:pt x="186724" y="93675"/>
                </a:lnTo>
                <a:lnTo>
                  <a:pt x="186724" y="107492"/>
                </a:lnTo>
                <a:lnTo>
                  <a:pt x="262721" y="107492"/>
                </a:lnTo>
                <a:lnTo>
                  <a:pt x="262721" y="102209"/>
                </a:lnTo>
                <a:lnTo>
                  <a:pt x="353145" y="102209"/>
                </a:lnTo>
                <a:lnTo>
                  <a:pt x="353145" y="93675"/>
                </a:lnTo>
                <a:close/>
              </a:path>
              <a:path w="727710" h="183515">
                <a:moveTo>
                  <a:pt x="353145" y="102209"/>
                </a:moveTo>
                <a:lnTo>
                  <a:pt x="279587" y="102209"/>
                </a:lnTo>
                <a:lnTo>
                  <a:pt x="279587" y="107492"/>
                </a:lnTo>
                <a:lnTo>
                  <a:pt x="353145" y="107492"/>
                </a:lnTo>
                <a:lnTo>
                  <a:pt x="353145" y="102209"/>
                </a:lnTo>
                <a:close/>
              </a:path>
              <a:path w="727710" h="183515">
                <a:moveTo>
                  <a:pt x="331606" y="8331"/>
                </a:moveTo>
                <a:lnTo>
                  <a:pt x="208060" y="8331"/>
                </a:lnTo>
                <a:lnTo>
                  <a:pt x="208060" y="72948"/>
                </a:lnTo>
                <a:lnTo>
                  <a:pt x="331606" y="72948"/>
                </a:lnTo>
                <a:lnTo>
                  <a:pt x="331606" y="59334"/>
                </a:lnTo>
                <a:lnTo>
                  <a:pt x="224520" y="59334"/>
                </a:lnTo>
                <a:lnTo>
                  <a:pt x="224520" y="21945"/>
                </a:lnTo>
                <a:lnTo>
                  <a:pt x="331606" y="21945"/>
                </a:lnTo>
                <a:lnTo>
                  <a:pt x="331606" y="8331"/>
                </a:lnTo>
                <a:close/>
              </a:path>
              <a:path w="727710" h="183515">
                <a:moveTo>
                  <a:pt x="331606" y="21945"/>
                </a:moveTo>
                <a:lnTo>
                  <a:pt x="314944" y="21945"/>
                </a:lnTo>
                <a:lnTo>
                  <a:pt x="314944" y="59334"/>
                </a:lnTo>
                <a:lnTo>
                  <a:pt x="331606" y="59334"/>
                </a:lnTo>
                <a:lnTo>
                  <a:pt x="331606" y="21945"/>
                </a:lnTo>
                <a:close/>
              </a:path>
              <a:path w="727710" h="183515">
                <a:moveTo>
                  <a:pt x="423640" y="122732"/>
                </a:moveTo>
                <a:lnTo>
                  <a:pt x="406774" y="122732"/>
                </a:lnTo>
                <a:lnTo>
                  <a:pt x="406774" y="179425"/>
                </a:lnTo>
                <a:lnTo>
                  <a:pt x="529304" y="179425"/>
                </a:lnTo>
                <a:lnTo>
                  <a:pt x="529304" y="172720"/>
                </a:lnTo>
                <a:lnTo>
                  <a:pt x="423640" y="172720"/>
                </a:lnTo>
                <a:lnTo>
                  <a:pt x="423640" y="122732"/>
                </a:lnTo>
                <a:close/>
              </a:path>
              <a:path w="727710" h="183515">
                <a:moveTo>
                  <a:pt x="529304" y="165608"/>
                </a:moveTo>
                <a:lnTo>
                  <a:pt x="423640" y="165608"/>
                </a:lnTo>
                <a:lnTo>
                  <a:pt x="423640" y="172720"/>
                </a:lnTo>
                <a:lnTo>
                  <a:pt x="529304" y="172720"/>
                </a:lnTo>
                <a:lnTo>
                  <a:pt x="529304" y="165608"/>
                </a:lnTo>
                <a:close/>
              </a:path>
              <a:path w="727710" h="183515">
                <a:moveTo>
                  <a:pt x="524833" y="0"/>
                </a:moveTo>
                <a:lnTo>
                  <a:pt x="507968" y="0"/>
                </a:lnTo>
                <a:lnTo>
                  <a:pt x="507968" y="135940"/>
                </a:lnTo>
                <a:lnTo>
                  <a:pt x="524833" y="135940"/>
                </a:lnTo>
                <a:lnTo>
                  <a:pt x="524833" y="65430"/>
                </a:lnTo>
                <a:lnTo>
                  <a:pt x="513251" y="65430"/>
                </a:lnTo>
                <a:lnTo>
                  <a:pt x="513251" y="51612"/>
                </a:lnTo>
                <a:lnTo>
                  <a:pt x="524833" y="51612"/>
                </a:lnTo>
                <a:lnTo>
                  <a:pt x="524833" y="0"/>
                </a:lnTo>
                <a:close/>
              </a:path>
              <a:path w="727710" h="183515">
                <a:moveTo>
                  <a:pt x="399459" y="11988"/>
                </a:moveTo>
                <a:lnTo>
                  <a:pt x="382797" y="11988"/>
                </a:lnTo>
                <a:lnTo>
                  <a:pt x="382797" y="104648"/>
                </a:lnTo>
                <a:lnTo>
                  <a:pt x="465702" y="104648"/>
                </a:lnTo>
                <a:lnTo>
                  <a:pt x="465702" y="90830"/>
                </a:lnTo>
                <a:lnTo>
                  <a:pt x="399459" y="90830"/>
                </a:lnTo>
                <a:lnTo>
                  <a:pt x="399459" y="57708"/>
                </a:lnTo>
                <a:lnTo>
                  <a:pt x="460419" y="57708"/>
                </a:lnTo>
                <a:lnTo>
                  <a:pt x="460419" y="51612"/>
                </a:lnTo>
                <a:lnTo>
                  <a:pt x="465702" y="51612"/>
                </a:lnTo>
                <a:lnTo>
                  <a:pt x="465702" y="44500"/>
                </a:lnTo>
                <a:lnTo>
                  <a:pt x="399459" y="44500"/>
                </a:lnTo>
                <a:lnTo>
                  <a:pt x="399459" y="11988"/>
                </a:lnTo>
                <a:close/>
              </a:path>
              <a:path w="727710" h="183515">
                <a:moveTo>
                  <a:pt x="460419" y="57708"/>
                </a:moveTo>
                <a:lnTo>
                  <a:pt x="449243" y="57708"/>
                </a:lnTo>
                <a:lnTo>
                  <a:pt x="449243" y="90830"/>
                </a:lnTo>
                <a:lnTo>
                  <a:pt x="465702" y="90830"/>
                </a:lnTo>
                <a:lnTo>
                  <a:pt x="465702" y="65430"/>
                </a:lnTo>
                <a:lnTo>
                  <a:pt x="460419" y="65430"/>
                </a:lnTo>
                <a:lnTo>
                  <a:pt x="460419" y="57708"/>
                </a:lnTo>
                <a:close/>
              </a:path>
              <a:path w="727710" h="183515">
                <a:moveTo>
                  <a:pt x="465702" y="51612"/>
                </a:moveTo>
                <a:lnTo>
                  <a:pt x="460419" y="51612"/>
                </a:lnTo>
                <a:lnTo>
                  <a:pt x="460419" y="65430"/>
                </a:lnTo>
                <a:lnTo>
                  <a:pt x="465702" y="65430"/>
                </a:lnTo>
                <a:lnTo>
                  <a:pt x="465702" y="51612"/>
                </a:lnTo>
                <a:close/>
              </a:path>
              <a:path w="727710" h="183515">
                <a:moveTo>
                  <a:pt x="507968" y="51612"/>
                </a:moveTo>
                <a:lnTo>
                  <a:pt x="465702" y="51612"/>
                </a:lnTo>
                <a:lnTo>
                  <a:pt x="465702" y="65430"/>
                </a:lnTo>
                <a:lnTo>
                  <a:pt x="507968" y="65430"/>
                </a:lnTo>
                <a:lnTo>
                  <a:pt x="507968" y="51612"/>
                </a:lnTo>
                <a:close/>
              </a:path>
              <a:path w="727710" h="183515">
                <a:moveTo>
                  <a:pt x="524833" y="51612"/>
                </a:moveTo>
                <a:lnTo>
                  <a:pt x="513251" y="51612"/>
                </a:lnTo>
                <a:lnTo>
                  <a:pt x="513251" y="65430"/>
                </a:lnTo>
                <a:lnTo>
                  <a:pt x="524833" y="65430"/>
                </a:lnTo>
                <a:lnTo>
                  <a:pt x="524833" y="51612"/>
                </a:lnTo>
                <a:close/>
              </a:path>
              <a:path w="727710" h="183515">
                <a:moveTo>
                  <a:pt x="465702" y="11988"/>
                </a:moveTo>
                <a:lnTo>
                  <a:pt x="449243" y="11988"/>
                </a:lnTo>
                <a:lnTo>
                  <a:pt x="449243" y="44500"/>
                </a:lnTo>
                <a:lnTo>
                  <a:pt x="465702" y="44500"/>
                </a:lnTo>
                <a:lnTo>
                  <a:pt x="465702" y="11988"/>
                </a:lnTo>
                <a:close/>
              </a:path>
              <a:path w="727710" h="183515">
                <a:moveTo>
                  <a:pt x="635358" y="26619"/>
                </a:moveTo>
                <a:lnTo>
                  <a:pt x="568912" y="26619"/>
                </a:lnTo>
                <a:lnTo>
                  <a:pt x="568912" y="40436"/>
                </a:lnTo>
                <a:lnTo>
                  <a:pt x="718061" y="40436"/>
                </a:lnTo>
                <a:lnTo>
                  <a:pt x="718061" y="35153"/>
                </a:lnTo>
                <a:lnTo>
                  <a:pt x="635358" y="35153"/>
                </a:lnTo>
                <a:lnTo>
                  <a:pt x="635358" y="26619"/>
                </a:lnTo>
                <a:close/>
              </a:path>
              <a:path w="727710" h="183515">
                <a:moveTo>
                  <a:pt x="652021" y="2844"/>
                </a:moveTo>
                <a:lnTo>
                  <a:pt x="635358" y="2844"/>
                </a:lnTo>
                <a:lnTo>
                  <a:pt x="635358" y="35153"/>
                </a:lnTo>
                <a:lnTo>
                  <a:pt x="652021" y="35153"/>
                </a:lnTo>
                <a:lnTo>
                  <a:pt x="652021" y="2844"/>
                </a:lnTo>
                <a:close/>
              </a:path>
              <a:path w="727710" h="183515">
                <a:moveTo>
                  <a:pt x="718061" y="26619"/>
                </a:moveTo>
                <a:lnTo>
                  <a:pt x="652021" y="26619"/>
                </a:lnTo>
                <a:lnTo>
                  <a:pt x="652021" y="35153"/>
                </a:lnTo>
                <a:lnTo>
                  <a:pt x="718061" y="35153"/>
                </a:lnTo>
                <a:lnTo>
                  <a:pt x="718061" y="26619"/>
                </a:lnTo>
                <a:close/>
              </a:path>
              <a:path w="727710" h="183515">
                <a:moveTo>
                  <a:pt x="635358" y="148132"/>
                </a:moveTo>
                <a:lnTo>
                  <a:pt x="560784" y="148132"/>
                </a:lnTo>
                <a:lnTo>
                  <a:pt x="560784" y="162153"/>
                </a:lnTo>
                <a:lnTo>
                  <a:pt x="727205" y="162153"/>
                </a:lnTo>
                <a:lnTo>
                  <a:pt x="727205" y="153619"/>
                </a:lnTo>
                <a:lnTo>
                  <a:pt x="635358" y="153619"/>
                </a:lnTo>
                <a:lnTo>
                  <a:pt x="635358" y="148132"/>
                </a:lnTo>
                <a:close/>
              </a:path>
              <a:path w="727710" h="183515">
                <a:moveTo>
                  <a:pt x="635358" y="121969"/>
                </a:moveTo>
                <a:lnTo>
                  <a:pt x="635358" y="153619"/>
                </a:lnTo>
                <a:lnTo>
                  <a:pt x="652021" y="153619"/>
                </a:lnTo>
                <a:lnTo>
                  <a:pt x="652021" y="122732"/>
                </a:lnTo>
                <a:lnTo>
                  <a:pt x="643486" y="122732"/>
                </a:lnTo>
                <a:lnTo>
                  <a:pt x="635358" y="121969"/>
                </a:lnTo>
                <a:close/>
              </a:path>
              <a:path w="727710" h="183515">
                <a:moveTo>
                  <a:pt x="727205" y="148132"/>
                </a:moveTo>
                <a:lnTo>
                  <a:pt x="652021" y="148132"/>
                </a:lnTo>
                <a:lnTo>
                  <a:pt x="652021" y="153619"/>
                </a:lnTo>
                <a:lnTo>
                  <a:pt x="727205" y="153619"/>
                </a:lnTo>
                <a:lnTo>
                  <a:pt x="727205" y="148132"/>
                </a:lnTo>
                <a:close/>
              </a:path>
              <a:path w="727710" h="183515">
                <a:moveTo>
                  <a:pt x="652021" y="119075"/>
                </a:moveTo>
                <a:lnTo>
                  <a:pt x="635358" y="119075"/>
                </a:lnTo>
                <a:lnTo>
                  <a:pt x="635358" y="121969"/>
                </a:lnTo>
                <a:lnTo>
                  <a:pt x="643486" y="122732"/>
                </a:lnTo>
                <a:lnTo>
                  <a:pt x="652021" y="121934"/>
                </a:lnTo>
                <a:lnTo>
                  <a:pt x="652021" y="119075"/>
                </a:lnTo>
                <a:close/>
              </a:path>
              <a:path w="727710" h="183515">
                <a:moveTo>
                  <a:pt x="652021" y="121934"/>
                </a:moveTo>
                <a:lnTo>
                  <a:pt x="643486" y="122732"/>
                </a:lnTo>
                <a:lnTo>
                  <a:pt x="652021" y="122732"/>
                </a:lnTo>
                <a:lnTo>
                  <a:pt x="652021" y="121934"/>
                </a:lnTo>
                <a:close/>
              </a:path>
              <a:path w="727710" h="183515">
                <a:moveTo>
                  <a:pt x="643486" y="52832"/>
                </a:moveTo>
                <a:lnTo>
                  <a:pt x="618518" y="55178"/>
                </a:lnTo>
                <a:lnTo>
                  <a:pt x="599646" y="62001"/>
                </a:lnTo>
                <a:lnTo>
                  <a:pt x="587708" y="72977"/>
                </a:lnTo>
                <a:lnTo>
                  <a:pt x="583542" y="87782"/>
                </a:lnTo>
                <a:lnTo>
                  <a:pt x="587708" y="102587"/>
                </a:lnTo>
                <a:lnTo>
                  <a:pt x="599646" y="113563"/>
                </a:lnTo>
                <a:lnTo>
                  <a:pt x="618518" y="120386"/>
                </a:lnTo>
                <a:lnTo>
                  <a:pt x="635358" y="121969"/>
                </a:lnTo>
                <a:lnTo>
                  <a:pt x="635358" y="119075"/>
                </a:lnTo>
                <a:lnTo>
                  <a:pt x="672210" y="119075"/>
                </a:lnTo>
                <a:lnTo>
                  <a:pt x="687504" y="113563"/>
                </a:lnTo>
                <a:lnTo>
                  <a:pt x="692127" y="109321"/>
                </a:lnTo>
                <a:lnTo>
                  <a:pt x="643486" y="109321"/>
                </a:lnTo>
                <a:lnTo>
                  <a:pt x="625525" y="107870"/>
                </a:lnTo>
                <a:lnTo>
                  <a:pt x="611965" y="103657"/>
                </a:lnTo>
                <a:lnTo>
                  <a:pt x="603396" y="96891"/>
                </a:lnTo>
                <a:lnTo>
                  <a:pt x="600408" y="87782"/>
                </a:lnTo>
                <a:lnTo>
                  <a:pt x="603396" y="78641"/>
                </a:lnTo>
                <a:lnTo>
                  <a:pt x="611965" y="71805"/>
                </a:lnTo>
                <a:lnTo>
                  <a:pt x="625525" y="67522"/>
                </a:lnTo>
                <a:lnTo>
                  <a:pt x="643486" y="66040"/>
                </a:lnTo>
                <a:lnTo>
                  <a:pt x="691905" y="66040"/>
                </a:lnTo>
                <a:lnTo>
                  <a:pt x="687504" y="62001"/>
                </a:lnTo>
                <a:lnTo>
                  <a:pt x="668572" y="55178"/>
                </a:lnTo>
                <a:lnTo>
                  <a:pt x="643486" y="52832"/>
                </a:lnTo>
                <a:close/>
              </a:path>
              <a:path w="727710" h="183515">
                <a:moveTo>
                  <a:pt x="672210" y="119075"/>
                </a:moveTo>
                <a:lnTo>
                  <a:pt x="652021" y="119075"/>
                </a:lnTo>
                <a:lnTo>
                  <a:pt x="652021" y="121934"/>
                </a:lnTo>
                <a:lnTo>
                  <a:pt x="668572" y="120386"/>
                </a:lnTo>
                <a:lnTo>
                  <a:pt x="672210" y="119075"/>
                </a:lnTo>
                <a:close/>
              </a:path>
              <a:path w="727710" h="183515">
                <a:moveTo>
                  <a:pt x="691905" y="66040"/>
                </a:moveTo>
                <a:lnTo>
                  <a:pt x="643486" y="66040"/>
                </a:lnTo>
                <a:lnTo>
                  <a:pt x="661533" y="67522"/>
                </a:lnTo>
                <a:lnTo>
                  <a:pt x="675084" y="71805"/>
                </a:lnTo>
                <a:lnTo>
                  <a:pt x="683606" y="78641"/>
                </a:lnTo>
                <a:lnTo>
                  <a:pt x="686565" y="87782"/>
                </a:lnTo>
                <a:lnTo>
                  <a:pt x="683606" y="96891"/>
                </a:lnTo>
                <a:lnTo>
                  <a:pt x="675084" y="103657"/>
                </a:lnTo>
                <a:lnTo>
                  <a:pt x="661533" y="107870"/>
                </a:lnTo>
                <a:lnTo>
                  <a:pt x="643486" y="109321"/>
                </a:lnTo>
                <a:lnTo>
                  <a:pt x="692127" y="109321"/>
                </a:lnTo>
                <a:lnTo>
                  <a:pt x="699465" y="102587"/>
                </a:lnTo>
                <a:lnTo>
                  <a:pt x="703633" y="87782"/>
                </a:lnTo>
                <a:lnTo>
                  <a:pt x="699465" y="72977"/>
                </a:lnTo>
                <a:lnTo>
                  <a:pt x="691905" y="6604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 descr=""/>
          <p:cNvSpPr/>
          <p:nvPr/>
        </p:nvSpPr>
        <p:spPr>
          <a:xfrm>
            <a:off x="6756688" y="12791497"/>
            <a:ext cx="666750" cy="152400"/>
          </a:xfrm>
          <a:custGeom>
            <a:avLst/>
            <a:gdLst/>
            <a:ahLst/>
            <a:cxnLst/>
            <a:rect l="l" t="t" r="r" b="b"/>
            <a:pathLst>
              <a:path w="666750" h="152400">
                <a:moveTo>
                  <a:pt x="18761" y="112568"/>
                </a:moveTo>
                <a:lnTo>
                  <a:pt x="1154" y="112568"/>
                </a:lnTo>
                <a:lnTo>
                  <a:pt x="2309" y="120361"/>
                </a:lnTo>
                <a:lnTo>
                  <a:pt x="31389" y="150187"/>
                </a:lnTo>
                <a:lnTo>
                  <a:pt x="38773" y="151822"/>
                </a:lnTo>
                <a:lnTo>
                  <a:pt x="55370" y="151822"/>
                </a:lnTo>
                <a:lnTo>
                  <a:pt x="62826" y="150018"/>
                </a:lnTo>
                <a:lnTo>
                  <a:pt x="76055" y="142802"/>
                </a:lnTo>
                <a:lnTo>
                  <a:pt x="81684" y="137511"/>
                </a:lnTo>
                <a:lnTo>
                  <a:pt x="82719" y="135947"/>
                </a:lnTo>
                <a:lnTo>
                  <a:pt x="39254" y="135947"/>
                </a:lnTo>
                <a:lnTo>
                  <a:pt x="32976" y="133758"/>
                </a:lnTo>
                <a:lnTo>
                  <a:pt x="28214" y="129381"/>
                </a:lnTo>
                <a:lnTo>
                  <a:pt x="23499" y="124955"/>
                </a:lnTo>
                <a:lnTo>
                  <a:pt x="20348" y="119351"/>
                </a:lnTo>
                <a:lnTo>
                  <a:pt x="18761" y="112568"/>
                </a:lnTo>
                <a:close/>
              </a:path>
              <a:path w="666750" h="152400">
                <a:moveTo>
                  <a:pt x="100514" y="78797"/>
                </a:moveTo>
                <a:lnTo>
                  <a:pt x="83993" y="78797"/>
                </a:lnTo>
                <a:lnTo>
                  <a:pt x="83370" y="91664"/>
                </a:lnTo>
                <a:lnTo>
                  <a:pt x="81503" y="102989"/>
                </a:lnTo>
                <a:lnTo>
                  <a:pt x="55147" y="135014"/>
                </a:lnTo>
                <a:lnTo>
                  <a:pt x="47047" y="135947"/>
                </a:lnTo>
                <a:lnTo>
                  <a:pt x="82719" y="135947"/>
                </a:lnTo>
                <a:lnTo>
                  <a:pt x="98623" y="96923"/>
                </a:lnTo>
                <a:lnTo>
                  <a:pt x="100464" y="79880"/>
                </a:lnTo>
                <a:lnTo>
                  <a:pt x="100514" y="78797"/>
                </a:lnTo>
                <a:close/>
              </a:path>
              <a:path w="666750" h="152400">
                <a:moveTo>
                  <a:pt x="49356" y="0"/>
                </a:moveTo>
                <a:lnTo>
                  <a:pt x="10150" y="16981"/>
                </a:lnTo>
                <a:lnTo>
                  <a:pt x="0" y="49356"/>
                </a:lnTo>
                <a:lnTo>
                  <a:pt x="392" y="56302"/>
                </a:lnTo>
                <a:lnTo>
                  <a:pt x="23244" y="92195"/>
                </a:lnTo>
                <a:lnTo>
                  <a:pt x="38003" y="98425"/>
                </a:lnTo>
                <a:lnTo>
                  <a:pt x="51569" y="98425"/>
                </a:lnTo>
                <a:lnTo>
                  <a:pt x="80337" y="82550"/>
                </a:lnTo>
                <a:lnTo>
                  <a:pt x="42718" y="82550"/>
                </a:lnTo>
                <a:lnTo>
                  <a:pt x="37306" y="81082"/>
                </a:lnTo>
                <a:lnTo>
                  <a:pt x="17318" y="55514"/>
                </a:lnTo>
                <a:lnTo>
                  <a:pt x="17437" y="42718"/>
                </a:lnTo>
                <a:lnTo>
                  <a:pt x="43295" y="15874"/>
                </a:lnTo>
                <a:lnTo>
                  <a:pt x="85249" y="15874"/>
                </a:lnTo>
                <a:lnTo>
                  <a:pt x="79134" y="9476"/>
                </a:lnTo>
                <a:lnTo>
                  <a:pt x="73602" y="5724"/>
                </a:lnTo>
                <a:lnTo>
                  <a:pt x="61479" y="1202"/>
                </a:lnTo>
                <a:lnTo>
                  <a:pt x="55418" y="48"/>
                </a:lnTo>
                <a:lnTo>
                  <a:pt x="49356" y="0"/>
                </a:lnTo>
                <a:close/>
              </a:path>
              <a:path w="666750" h="152400">
                <a:moveTo>
                  <a:pt x="85249" y="15874"/>
                </a:moveTo>
                <a:lnTo>
                  <a:pt x="55514" y="15874"/>
                </a:lnTo>
                <a:lnTo>
                  <a:pt x="60998" y="17438"/>
                </a:lnTo>
                <a:lnTo>
                  <a:pt x="70667" y="23692"/>
                </a:lnTo>
                <a:lnTo>
                  <a:pt x="74468" y="27781"/>
                </a:lnTo>
                <a:lnTo>
                  <a:pt x="77210" y="32832"/>
                </a:lnTo>
                <a:lnTo>
                  <a:pt x="80000" y="37883"/>
                </a:lnTo>
                <a:lnTo>
                  <a:pt x="81366" y="43182"/>
                </a:lnTo>
                <a:lnTo>
                  <a:pt x="81395" y="53445"/>
                </a:lnTo>
                <a:lnTo>
                  <a:pt x="80553" y="57655"/>
                </a:lnTo>
                <a:lnTo>
                  <a:pt x="53349" y="82550"/>
                </a:lnTo>
                <a:lnTo>
                  <a:pt x="80337" y="82550"/>
                </a:lnTo>
                <a:lnTo>
                  <a:pt x="82838" y="78797"/>
                </a:lnTo>
                <a:lnTo>
                  <a:pt x="100514" y="78797"/>
                </a:lnTo>
                <a:lnTo>
                  <a:pt x="100613" y="74756"/>
                </a:lnTo>
                <a:lnTo>
                  <a:pt x="96188" y="36007"/>
                </a:lnTo>
                <a:lnTo>
                  <a:pt x="89140" y="19915"/>
                </a:lnTo>
                <a:lnTo>
                  <a:pt x="85249" y="15874"/>
                </a:lnTo>
                <a:close/>
              </a:path>
              <a:path w="666750" h="152400">
                <a:moveTo>
                  <a:pt x="214330" y="2020"/>
                </a:moveTo>
                <a:lnTo>
                  <a:pt x="119657" y="2020"/>
                </a:lnTo>
                <a:lnTo>
                  <a:pt x="119657" y="17895"/>
                </a:lnTo>
                <a:lnTo>
                  <a:pt x="195857" y="17895"/>
                </a:lnTo>
                <a:lnTo>
                  <a:pt x="195857" y="19049"/>
                </a:lnTo>
                <a:lnTo>
                  <a:pt x="129760" y="149802"/>
                </a:lnTo>
                <a:lnTo>
                  <a:pt x="148521" y="149802"/>
                </a:lnTo>
                <a:lnTo>
                  <a:pt x="214330" y="18761"/>
                </a:lnTo>
                <a:lnTo>
                  <a:pt x="214330" y="2020"/>
                </a:lnTo>
                <a:close/>
              </a:path>
              <a:path w="666750" h="152400">
                <a:moveTo>
                  <a:pt x="334385" y="2020"/>
                </a:moveTo>
                <a:lnTo>
                  <a:pt x="239712" y="2020"/>
                </a:lnTo>
                <a:lnTo>
                  <a:pt x="239712" y="17895"/>
                </a:lnTo>
                <a:lnTo>
                  <a:pt x="315912" y="17895"/>
                </a:lnTo>
                <a:lnTo>
                  <a:pt x="315912" y="19049"/>
                </a:lnTo>
                <a:lnTo>
                  <a:pt x="249814" y="149802"/>
                </a:lnTo>
                <a:lnTo>
                  <a:pt x="268576" y="149802"/>
                </a:lnTo>
                <a:lnTo>
                  <a:pt x="334385" y="18761"/>
                </a:lnTo>
                <a:lnTo>
                  <a:pt x="334385" y="2020"/>
                </a:lnTo>
                <a:close/>
              </a:path>
              <a:path w="666750" h="152400">
                <a:moveTo>
                  <a:pt x="376904" y="112856"/>
                </a:moveTo>
                <a:lnTo>
                  <a:pt x="359586" y="112856"/>
                </a:lnTo>
                <a:lnTo>
                  <a:pt x="359971" y="120361"/>
                </a:lnTo>
                <a:lnTo>
                  <a:pt x="389388" y="150139"/>
                </a:lnTo>
                <a:lnTo>
                  <a:pt x="397013" y="151822"/>
                </a:lnTo>
                <a:lnTo>
                  <a:pt x="405479" y="151822"/>
                </a:lnTo>
                <a:lnTo>
                  <a:pt x="443151" y="135947"/>
                </a:lnTo>
                <a:lnTo>
                  <a:pt x="397927" y="135947"/>
                </a:lnTo>
                <a:lnTo>
                  <a:pt x="391432" y="133782"/>
                </a:lnTo>
                <a:lnTo>
                  <a:pt x="385997" y="129453"/>
                </a:lnTo>
                <a:lnTo>
                  <a:pt x="380609" y="125075"/>
                </a:lnTo>
                <a:lnTo>
                  <a:pt x="377578" y="119543"/>
                </a:lnTo>
                <a:lnTo>
                  <a:pt x="376904" y="112856"/>
                </a:lnTo>
                <a:close/>
              </a:path>
              <a:path w="666750" h="152400">
                <a:moveTo>
                  <a:pt x="443581" y="69224"/>
                </a:moveTo>
                <a:lnTo>
                  <a:pt x="399803" y="69224"/>
                </a:lnTo>
                <a:lnTo>
                  <a:pt x="410627" y="69320"/>
                </a:lnTo>
                <a:lnTo>
                  <a:pt x="416231" y="70812"/>
                </a:lnTo>
                <a:lnTo>
                  <a:pt x="426045" y="76681"/>
                </a:lnTo>
                <a:lnTo>
                  <a:pt x="429893" y="80697"/>
                </a:lnTo>
                <a:lnTo>
                  <a:pt x="432683" y="85797"/>
                </a:lnTo>
                <a:lnTo>
                  <a:pt x="435522" y="90848"/>
                </a:lnTo>
                <a:lnTo>
                  <a:pt x="436941" y="96596"/>
                </a:lnTo>
                <a:lnTo>
                  <a:pt x="436870" y="109636"/>
                </a:lnTo>
                <a:lnTo>
                  <a:pt x="435570" y="114997"/>
                </a:lnTo>
                <a:lnTo>
                  <a:pt x="430134" y="124955"/>
                </a:lnTo>
                <a:lnTo>
                  <a:pt x="426406" y="128852"/>
                </a:lnTo>
                <a:lnTo>
                  <a:pt x="416929" y="134528"/>
                </a:lnTo>
                <a:lnTo>
                  <a:pt x="411541" y="135947"/>
                </a:lnTo>
                <a:lnTo>
                  <a:pt x="443151" y="135947"/>
                </a:lnTo>
                <a:lnTo>
                  <a:pt x="454259" y="102754"/>
                </a:lnTo>
                <a:lnTo>
                  <a:pt x="453876" y="95773"/>
                </a:lnTo>
                <a:lnTo>
                  <a:pt x="452726" y="89188"/>
                </a:lnTo>
                <a:lnTo>
                  <a:pt x="450809" y="83000"/>
                </a:lnTo>
                <a:lnTo>
                  <a:pt x="448126" y="77210"/>
                </a:lnTo>
                <a:lnTo>
                  <a:pt x="444085" y="69753"/>
                </a:lnTo>
                <a:lnTo>
                  <a:pt x="443581" y="69224"/>
                </a:lnTo>
                <a:close/>
              </a:path>
              <a:path w="666750" h="152400">
                <a:moveTo>
                  <a:pt x="447620" y="2020"/>
                </a:moveTo>
                <a:lnTo>
                  <a:pt x="370843" y="2020"/>
                </a:lnTo>
                <a:lnTo>
                  <a:pt x="361895" y="74756"/>
                </a:lnTo>
                <a:lnTo>
                  <a:pt x="378636" y="76777"/>
                </a:lnTo>
                <a:lnTo>
                  <a:pt x="381715" y="74564"/>
                </a:lnTo>
                <a:lnTo>
                  <a:pt x="385636" y="72760"/>
                </a:lnTo>
                <a:lnTo>
                  <a:pt x="390398" y="71365"/>
                </a:lnTo>
                <a:lnTo>
                  <a:pt x="395161" y="69922"/>
                </a:lnTo>
                <a:lnTo>
                  <a:pt x="399803" y="69224"/>
                </a:lnTo>
                <a:lnTo>
                  <a:pt x="443581" y="69224"/>
                </a:lnTo>
                <a:lnTo>
                  <a:pt x="438504" y="63884"/>
                </a:lnTo>
                <a:lnTo>
                  <a:pt x="434504" y="61479"/>
                </a:lnTo>
                <a:lnTo>
                  <a:pt x="380657" y="61479"/>
                </a:lnTo>
                <a:lnTo>
                  <a:pt x="385852" y="17895"/>
                </a:lnTo>
                <a:lnTo>
                  <a:pt x="447620" y="17895"/>
                </a:lnTo>
                <a:lnTo>
                  <a:pt x="447620" y="2020"/>
                </a:lnTo>
                <a:close/>
              </a:path>
              <a:path w="666750" h="152400">
                <a:moveTo>
                  <a:pt x="416255" y="53109"/>
                </a:moveTo>
                <a:lnTo>
                  <a:pt x="402256" y="53109"/>
                </a:lnTo>
                <a:lnTo>
                  <a:pt x="397494" y="53902"/>
                </a:lnTo>
                <a:lnTo>
                  <a:pt x="388354" y="57077"/>
                </a:lnTo>
                <a:lnTo>
                  <a:pt x="384553" y="59074"/>
                </a:lnTo>
                <a:lnTo>
                  <a:pt x="381523" y="61479"/>
                </a:lnTo>
                <a:lnTo>
                  <a:pt x="434504" y="61479"/>
                </a:lnTo>
                <a:lnTo>
                  <a:pt x="431385" y="59603"/>
                </a:lnTo>
                <a:lnTo>
                  <a:pt x="424313" y="55273"/>
                </a:lnTo>
                <a:lnTo>
                  <a:pt x="416255" y="53109"/>
                </a:lnTo>
                <a:close/>
              </a:path>
              <a:path w="666750" h="152400">
                <a:moveTo>
                  <a:pt x="534879" y="20781"/>
                </a:moveTo>
                <a:lnTo>
                  <a:pt x="516983" y="20781"/>
                </a:lnTo>
                <a:lnTo>
                  <a:pt x="516983" y="149802"/>
                </a:lnTo>
                <a:lnTo>
                  <a:pt x="534879" y="149802"/>
                </a:lnTo>
                <a:lnTo>
                  <a:pt x="534879" y="20781"/>
                </a:lnTo>
                <a:close/>
              </a:path>
              <a:path w="666750" h="152400">
                <a:moveTo>
                  <a:pt x="534879" y="2020"/>
                </a:moveTo>
                <a:lnTo>
                  <a:pt x="516983" y="2020"/>
                </a:lnTo>
                <a:lnTo>
                  <a:pt x="480038" y="26554"/>
                </a:lnTo>
                <a:lnTo>
                  <a:pt x="480038" y="44738"/>
                </a:lnTo>
                <a:lnTo>
                  <a:pt x="516117" y="20781"/>
                </a:lnTo>
                <a:lnTo>
                  <a:pt x="534879" y="20781"/>
                </a:lnTo>
                <a:lnTo>
                  <a:pt x="534879" y="2020"/>
                </a:lnTo>
                <a:close/>
              </a:path>
              <a:path w="666750" h="152400">
                <a:moveTo>
                  <a:pt x="666569" y="2020"/>
                </a:moveTo>
                <a:lnTo>
                  <a:pt x="571896" y="2020"/>
                </a:lnTo>
                <a:lnTo>
                  <a:pt x="571896" y="17895"/>
                </a:lnTo>
                <a:lnTo>
                  <a:pt x="648096" y="17895"/>
                </a:lnTo>
                <a:lnTo>
                  <a:pt x="648096" y="19049"/>
                </a:lnTo>
                <a:lnTo>
                  <a:pt x="581999" y="149802"/>
                </a:lnTo>
                <a:lnTo>
                  <a:pt x="600760" y="149802"/>
                </a:lnTo>
                <a:lnTo>
                  <a:pt x="666569" y="18761"/>
                </a:lnTo>
                <a:lnTo>
                  <a:pt x="666569" y="202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/>
          <p:nvPr/>
        </p:nvSpPr>
        <p:spPr>
          <a:xfrm>
            <a:off x="5724485" y="13065557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5">
                <a:moveTo>
                  <a:pt x="74574" y="91236"/>
                </a:moveTo>
                <a:lnTo>
                  <a:pt x="0" y="91236"/>
                </a:lnTo>
                <a:lnTo>
                  <a:pt x="0" y="104647"/>
                </a:lnTo>
                <a:lnTo>
                  <a:pt x="166014" y="104647"/>
                </a:lnTo>
                <a:lnTo>
                  <a:pt x="166014" y="98551"/>
                </a:lnTo>
                <a:lnTo>
                  <a:pt x="74574" y="98551"/>
                </a:lnTo>
                <a:lnTo>
                  <a:pt x="74574" y="91236"/>
                </a:lnTo>
                <a:close/>
              </a:path>
              <a:path w="727710" h="183515">
                <a:moveTo>
                  <a:pt x="91236" y="64211"/>
                </a:moveTo>
                <a:lnTo>
                  <a:pt x="74574" y="64211"/>
                </a:lnTo>
                <a:lnTo>
                  <a:pt x="74574" y="98551"/>
                </a:lnTo>
                <a:lnTo>
                  <a:pt x="91236" y="98551"/>
                </a:lnTo>
                <a:lnTo>
                  <a:pt x="91236" y="64211"/>
                </a:lnTo>
                <a:close/>
              </a:path>
              <a:path w="727710" h="183515">
                <a:moveTo>
                  <a:pt x="166014" y="91236"/>
                </a:moveTo>
                <a:lnTo>
                  <a:pt x="91236" y="91236"/>
                </a:lnTo>
                <a:lnTo>
                  <a:pt x="91236" y="98551"/>
                </a:lnTo>
                <a:lnTo>
                  <a:pt x="166014" y="98551"/>
                </a:lnTo>
                <a:lnTo>
                  <a:pt x="166014" y="91236"/>
                </a:lnTo>
                <a:close/>
              </a:path>
              <a:path w="727710" h="183515">
                <a:moveTo>
                  <a:pt x="77012" y="2844"/>
                </a:moveTo>
                <a:lnTo>
                  <a:pt x="74371" y="2844"/>
                </a:lnTo>
                <a:lnTo>
                  <a:pt x="74371" y="10972"/>
                </a:lnTo>
                <a:lnTo>
                  <a:pt x="68935" y="28432"/>
                </a:lnTo>
                <a:lnTo>
                  <a:pt x="54508" y="43205"/>
                </a:lnTo>
                <a:lnTo>
                  <a:pt x="33909" y="54206"/>
                </a:lnTo>
                <a:lnTo>
                  <a:pt x="9956" y="60350"/>
                </a:lnTo>
                <a:lnTo>
                  <a:pt x="16459" y="73761"/>
                </a:lnTo>
                <a:lnTo>
                  <a:pt x="43567" y="66036"/>
                </a:lnTo>
                <a:lnTo>
                  <a:pt x="66751" y="52501"/>
                </a:lnTo>
                <a:lnTo>
                  <a:pt x="82924" y="33899"/>
                </a:lnTo>
                <a:lnTo>
                  <a:pt x="83025" y="33520"/>
                </a:lnTo>
                <a:lnTo>
                  <a:pt x="77012" y="10972"/>
                </a:lnTo>
                <a:lnTo>
                  <a:pt x="77012" y="2844"/>
                </a:lnTo>
                <a:close/>
              </a:path>
              <a:path w="727710" h="183515">
                <a:moveTo>
                  <a:pt x="91440" y="2844"/>
                </a:moveTo>
                <a:lnTo>
                  <a:pt x="89001" y="2844"/>
                </a:lnTo>
                <a:lnTo>
                  <a:pt x="89001" y="10972"/>
                </a:lnTo>
                <a:lnTo>
                  <a:pt x="83025" y="33520"/>
                </a:lnTo>
                <a:lnTo>
                  <a:pt x="83143" y="33899"/>
                </a:lnTo>
                <a:lnTo>
                  <a:pt x="99339" y="52425"/>
                </a:lnTo>
                <a:lnTo>
                  <a:pt x="122532" y="65951"/>
                </a:lnTo>
                <a:lnTo>
                  <a:pt x="149555" y="73761"/>
                </a:lnTo>
                <a:lnTo>
                  <a:pt x="155854" y="60350"/>
                </a:lnTo>
                <a:lnTo>
                  <a:pt x="131987" y="54206"/>
                </a:lnTo>
                <a:lnTo>
                  <a:pt x="111379" y="43205"/>
                </a:lnTo>
                <a:lnTo>
                  <a:pt x="96904" y="28432"/>
                </a:lnTo>
                <a:lnTo>
                  <a:pt x="91440" y="10972"/>
                </a:lnTo>
                <a:lnTo>
                  <a:pt x="91440" y="2844"/>
                </a:lnTo>
                <a:close/>
              </a:path>
              <a:path w="727710" h="183515">
                <a:moveTo>
                  <a:pt x="89001" y="2844"/>
                </a:moveTo>
                <a:lnTo>
                  <a:pt x="77012" y="2844"/>
                </a:lnTo>
                <a:lnTo>
                  <a:pt x="77012" y="10972"/>
                </a:lnTo>
                <a:lnTo>
                  <a:pt x="83025" y="33520"/>
                </a:lnTo>
                <a:lnTo>
                  <a:pt x="89001" y="10972"/>
                </a:lnTo>
                <a:lnTo>
                  <a:pt x="89001" y="2844"/>
                </a:lnTo>
                <a:close/>
              </a:path>
              <a:path w="727710" h="183515">
                <a:moveTo>
                  <a:pt x="82905" y="119887"/>
                </a:moveTo>
                <a:lnTo>
                  <a:pt x="56432" y="121983"/>
                </a:lnTo>
                <a:lnTo>
                  <a:pt x="36626" y="128117"/>
                </a:lnTo>
                <a:lnTo>
                  <a:pt x="24212" y="138061"/>
                </a:lnTo>
                <a:lnTo>
                  <a:pt x="19913" y="151587"/>
                </a:lnTo>
                <a:lnTo>
                  <a:pt x="24212" y="165198"/>
                </a:lnTo>
                <a:lnTo>
                  <a:pt x="36626" y="175133"/>
                </a:lnTo>
                <a:lnTo>
                  <a:pt x="56432" y="181219"/>
                </a:lnTo>
                <a:lnTo>
                  <a:pt x="82905" y="183286"/>
                </a:lnTo>
                <a:lnTo>
                  <a:pt x="109378" y="181219"/>
                </a:lnTo>
                <a:lnTo>
                  <a:pt x="129184" y="175133"/>
                </a:lnTo>
                <a:lnTo>
                  <a:pt x="135246" y="170281"/>
                </a:lnTo>
                <a:lnTo>
                  <a:pt x="82905" y="170281"/>
                </a:lnTo>
                <a:lnTo>
                  <a:pt x="63557" y="169046"/>
                </a:lnTo>
                <a:lnTo>
                  <a:pt x="49123" y="165430"/>
                </a:lnTo>
                <a:lnTo>
                  <a:pt x="40100" y="159565"/>
                </a:lnTo>
                <a:lnTo>
                  <a:pt x="36982" y="151587"/>
                </a:lnTo>
                <a:lnTo>
                  <a:pt x="40100" y="143608"/>
                </a:lnTo>
                <a:lnTo>
                  <a:pt x="49123" y="137744"/>
                </a:lnTo>
                <a:lnTo>
                  <a:pt x="63557" y="134127"/>
                </a:lnTo>
                <a:lnTo>
                  <a:pt x="82905" y="132892"/>
                </a:lnTo>
                <a:lnTo>
                  <a:pt x="135145" y="132892"/>
                </a:lnTo>
                <a:lnTo>
                  <a:pt x="129184" y="128117"/>
                </a:lnTo>
                <a:lnTo>
                  <a:pt x="109378" y="121983"/>
                </a:lnTo>
                <a:lnTo>
                  <a:pt x="82905" y="119887"/>
                </a:lnTo>
                <a:close/>
              </a:path>
              <a:path w="727710" h="183515">
                <a:moveTo>
                  <a:pt x="135145" y="132892"/>
                </a:moveTo>
                <a:lnTo>
                  <a:pt x="82905" y="132892"/>
                </a:lnTo>
                <a:lnTo>
                  <a:pt x="102339" y="134127"/>
                </a:lnTo>
                <a:lnTo>
                  <a:pt x="116763" y="137744"/>
                </a:lnTo>
                <a:lnTo>
                  <a:pt x="125739" y="143608"/>
                </a:lnTo>
                <a:lnTo>
                  <a:pt x="128828" y="151587"/>
                </a:lnTo>
                <a:lnTo>
                  <a:pt x="125739" y="159565"/>
                </a:lnTo>
                <a:lnTo>
                  <a:pt x="116763" y="165430"/>
                </a:lnTo>
                <a:lnTo>
                  <a:pt x="102339" y="169046"/>
                </a:lnTo>
                <a:lnTo>
                  <a:pt x="82905" y="170281"/>
                </a:lnTo>
                <a:lnTo>
                  <a:pt x="135246" y="170281"/>
                </a:lnTo>
                <a:lnTo>
                  <a:pt x="141598" y="165198"/>
                </a:lnTo>
                <a:lnTo>
                  <a:pt x="145897" y="151587"/>
                </a:lnTo>
                <a:lnTo>
                  <a:pt x="141598" y="138061"/>
                </a:lnTo>
                <a:lnTo>
                  <a:pt x="135145" y="132892"/>
                </a:lnTo>
                <a:close/>
              </a:path>
              <a:path w="727710" h="183515">
                <a:moveTo>
                  <a:pt x="235289" y="19710"/>
                </a:moveTo>
                <a:lnTo>
                  <a:pt x="232241" y="19710"/>
                </a:lnTo>
                <a:lnTo>
                  <a:pt x="232241" y="34543"/>
                </a:lnTo>
                <a:lnTo>
                  <a:pt x="228952" y="53565"/>
                </a:lnTo>
                <a:lnTo>
                  <a:pt x="219643" y="70586"/>
                </a:lnTo>
                <a:lnTo>
                  <a:pt x="205152" y="84521"/>
                </a:lnTo>
                <a:lnTo>
                  <a:pt x="186318" y="94284"/>
                </a:lnTo>
                <a:lnTo>
                  <a:pt x="194852" y="107695"/>
                </a:lnTo>
                <a:lnTo>
                  <a:pt x="215884" y="96294"/>
                </a:lnTo>
                <a:lnTo>
                  <a:pt x="232038" y="79578"/>
                </a:lnTo>
                <a:lnTo>
                  <a:pt x="241143" y="61175"/>
                </a:lnTo>
                <a:lnTo>
                  <a:pt x="238817" y="56686"/>
                </a:lnTo>
                <a:lnTo>
                  <a:pt x="235321" y="34543"/>
                </a:lnTo>
                <a:lnTo>
                  <a:pt x="235289" y="19710"/>
                </a:lnTo>
                <a:close/>
              </a:path>
              <a:path w="727710" h="183515">
                <a:moveTo>
                  <a:pt x="249107" y="19710"/>
                </a:moveTo>
                <a:lnTo>
                  <a:pt x="246059" y="19710"/>
                </a:lnTo>
                <a:lnTo>
                  <a:pt x="246059" y="34543"/>
                </a:lnTo>
                <a:lnTo>
                  <a:pt x="242401" y="58632"/>
                </a:lnTo>
                <a:lnTo>
                  <a:pt x="241143" y="61175"/>
                </a:lnTo>
                <a:lnTo>
                  <a:pt x="248878" y="76098"/>
                </a:lnTo>
                <a:lnTo>
                  <a:pt x="264693" y="91547"/>
                </a:lnTo>
                <a:lnTo>
                  <a:pt x="285480" y="102006"/>
                </a:lnTo>
                <a:lnTo>
                  <a:pt x="293608" y="88798"/>
                </a:lnTo>
                <a:lnTo>
                  <a:pt x="275253" y="79889"/>
                </a:lnTo>
                <a:lnTo>
                  <a:pt x="261223" y="67208"/>
                </a:lnTo>
                <a:lnTo>
                  <a:pt x="252260" y="51708"/>
                </a:lnTo>
                <a:lnTo>
                  <a:pt x="249144" y="34543"/>
                </a:lnTo>
                <a:lnTo>
                  <a:pt x="249107" y="19710"/>
                </a:lnTo>
                <a:close/>
              </a:path>
              <a:path w="727710" h="183515">
                <a:moveTo>
                  <a:pt x="246059" y="19710"/>
                </a:moveTo>
                <a:lnTo>
                  <a:pt x="235289" y="19710"/>
                </a:lnTo>
                <a:lnTo>
                  <a:pt x="235321" y="34543"/>
                </a:lnTo>
                <a:lnTo>
                  <a:pt x="238817" y="56686"/>
                </a:lnTo>
                <a:lnTo>
                  <a:pt x="241143" y="61175"/>
                </a:lnTo>
                <a:lnTo>
                  <a:pt x="242401" y="58632"/>
                </a:lnTo>
                <a:lnTo>
                  <a:pt x="246059" y="34543"/>
                </a:lnTo>
                <a:lnTo>
                  <a:pt x="246059" y="19710"/>
                </a:lnTo>
                <a:close/>
              </a:path>
              <a:path w="727710" h="183515">
                <a:moveTo>
                  <a:pt x="289544" y="13614"/>
                </a:moveTo>
                <a:lnTo>
                  <a:pt x="191398" y="13614"/>
                </a:lnTo>
                <a:lnTo>
                  <a:pt x="191398" y="27431"/>
                </a:lnTo>
                <a:lnTo>
                  <a:pt x="232241" y="27431"/>
                </a:lnTo>
                <a:lnTo>
                  <a:pt x="232241" y="19710"/>
                </a:lnTo>
                <a:lnTo>
                  <a:pt x="289544" y="19710"/>
                </a:lnTo>
                <a:lnTo>
                  <a:pt x="289544" y="13614"/>
                </a:lnTo>
                <a:close/>
              </a:path>
              <a:path w="727710" h="183515">
                <a:moveTo>
                  <a:pt x="289544" y="19710"/>
                </a:moveTo>
                <a:lnTo>
                  <a:pt x="249107" y="19710"/>
                </a:lnTo>
                <a:lnTo>
                  <a:pt x="249107" y="27431"/>
                </a:lnTo>
                <a:lnTo>
                  <a:pt x="289544" y="27431"/>
                </a:lnTo>
                <a:lnTo>
                  <a:pt x="289544" y="19710"/>
                </a:lnTo>
                <a:close/>
              </a:path>
              <a:path w="727710" h="183515">
                <a:moveTo>
                  <a:pt x="329574" y="0"/>
                </a:moveTo>
                <a:lnTo>
                  <a:pt x="312708" y="0"/>
                </a:lnTo>
                <a:lnTo>
                  <a:pt x="312708" y="110743"/>
                </a:lnTo>
                <a:lnTo>
                  <a:pt x="329574" y="110743"/>
                </a:lnTo>
                <a:lnTo>
                  <a:pt x="329574" y="60756"/>
                </a:lnTo>
                <a:lnTo>
                  <a:pt x="324900" y="60756"/>
                </a:lnTo>
                <a:lnTo>
                  <a:pt x="324900" y="46532"/>
                </a:lnTo>
                <a:lnTo>
                  <a:pt x="329574" y="46532"/>
                </a:lnTo>
                <a:lnTo>
                  <a:pt x="329574" y="0"/>
                </a:lnTo>
                <a:close/>
              </a:path>
              <a:path w="727710" h="183515">
                <a:moveTo>
                  <a:pt x="329574" y="46532"/>
                </a:moveTo>
                <a:lnTo>
                  <a:pt x="324900" y="46532"/>
                </a:lnTo>
                <a:lnTo>
                  <a:pt x="324900" y="60756"/>
                </a:lnTo>
                <a:lnTo>
                  <a:pt x="329574" y="60756"/>
                </a:lnTo>
                <a:lnTo>
                  <a:pt x="329574" y="46532"/>
                </a:lnTo>
                <a:close/>
              </a:path>
              <a:path w="727710" h="183515">
                <a:moveTo>
                  <a:pt x="356803" y="46532"/>
                </a:moveTo>
                <a:lnTo>
                  <a:pt x="329574" y="46532"/>
                </a:lnTo>
                <a:lnTo>
                  <a:pt x="329574" y="60756"/>
                </a:lnTo>
                <a:lnTo>
                  <a:pt x="356803" y="60756"/>
                </a:lnTo>
                <a:lnTo>
                  <a:pt x="356803" y="46532"/>
                </a:lnTo>
                <a:close/>
              </a:path>
              <a:path w="727710" h="183515">
                <a:moveTo>
                  <a:pt x="271052" y="115620"/>
                </a:moveTo>
                <a:lnTo>
                  <a:pt x="245849" y="117890"/>
                </a:lnTo>
                <a:lnTo>
                  <a:pt x="226856" y="124485"/>
                </a:lnTo>
                <a:lnTo>
                  <a:pt x="214874" y="135080"/>
                </a:lnTo>
                <a:lnTo>
                  <a:pt x="210702" y="149351"/>
                </a:lnTo>
                <a:lnTo>
                  <a:pt x="214874" y="163741"/>
                </a:lnTo>
                <a:lnTo>
                  <a:pt x="226856" y="174396"/>
                </a:lnTo>
                <a:lnTo>
                  <a:pt x="245849" y="181013"/>
                </a:lnTo>
                <a:lnTo>
                  <a:pt x="271052" y="183286"/>
                </a:lnTo>
                <a:lnTo>
                  <a:pt x="296256" y="181013"/>
                </a:lnTo>
                <a:lnTo>
                  <a:pt x="315248" y="174396"/>
                </a:lnTo>
                <a:lnTo>
                  <a:pt x="320104" y="170078"/>
                </a:lnTo>
                <a:lnTo>
                  <a:pt x="271052" y="170078"/>
                </a:lnTo>
                <a:lnTo>
                  <a:pt x="252707" y="168668"/>
                </a:lnTo>
                <a:lnTo>
                  <a:pt x="238896" y="164591"/>
                </a:lnTo>
                <a:lnTo>
                  <a:pt x="230190" y="158076"/>
                </a:lnTo>
                <a:lnTo>
                  <a:pt x="227161" y="149351"/>
                </a:lnTo>
                <a:lnTo>
                  <a:pt x="230190" y="140808"/>
                </a:lnTo>
                <a:lnTo>
                  <a:pt x="238896" y="134492"/>
                </a:lnTo>
                <a:lnTo>
                  <a:pt x="252707" y="130578"/>
                </a:lnTo>
                <a:lnTo>
                  <a:pt x="271052" y="129235"/>
                </a:lnTo>
                <a:lnTo>
                  <a:pt x="320620" y="129235"/>
                </a:lnTo>
                <a:lnTo>
                  <a:pt x="315248" y="124485"/>
                </a:lnTo>
                <a:lnTo>
                  <a:pt x="296256" y="117890"/>
                </a:lnTo>
                <a:lnTo>
                  <a:pt x="271052" y="115620"/>
                </a:lnTo>
                <a:close/>
              </a:path>
              <a:path w="727710" h="183515">
                <a:moveTo>
                  <a:pt x="320620" y="129235"/>
                </a:moveTo>
                <a:lnTo>
                  <a:pt x="271052" y="129235"/>
                </a:lnTo>
                <a:lnTo>
                  <a:pt x="289398" y="130578"/>
                </a:lnTo>
                <a:lnTo>
                  <a:pt x="303209" y="134492"/>
                </a:lnTo>
                <a:lnTo>
                  <a:pt x="311915" y="140808"/>
                </a:lnTo>
                <a:lnTo>
                  <a:pt x="314944" y="149351"/>
                </a:lnTo>
                <a:lnTo>
                  <a:pt x="311915" y="158076"/>
                </a:lnTo>
                <a:lnTo>
                  <a:pt x="303209" y="164591"/>
                </a:lnTo>
                <a:lnTo>
                  <a:pt x="289398" y="168668"/>
                </a:lnTo>
                <a:lnTo>
                  <a:pt x="271052" y="170078"/>
                </a:lnTo>
                <a:lnTo>
                  <a:pt x="320104" y="170078"/>
                </a:lnTo>
                <a:lnTo>
                  <a:pt x="327231" y="163741"/>
                </a:lnTo>
                <a:lnTo>
                  <a:pt x="331403" y="149351"/>
                </a:lnTo>
                <a:lnTo>
                  <a:pt x="327231" y="135080"/>
                </a:lnTo>
                <a:lnTo>
                  <a:pt x="320620" y="129235"/>
                </a:lnTo>
                <a:close/>
              </a:path>
              <a:path w="727710" h="183515">
                <a:moveTo>
                  <a:pt x="423843" y="122935"/>
                </a:moveTo>
                <a:lnTo>
                  <a:pt x="406977" y="122935"/>
                </a:lnTo>
                <a:lnTo>
                  <a:pt x="406977" y="179628"/>
                </a:lnTo>
                <a:lnTo>
                  <a:pt x="529507" y="179628"/>
                </a:lnTo>
                <a:lnTo>
                  <a:pt x="529507" y="172923"/>
                </a:lnTo>
                <a:lnTo>
                  <a:pt x="423843" y="172923"/>
                </a:lnTo>
                <a:lnTo>
                  <a:pt x="423843" y="122935"/>
                </a:lnTo>
                <a:close/>
              </a:path>
              <a:path w="727710" h="183515">
                <a:moveTo>
                  <a:pt x="529507" y="165811"/>
                </a:moveTo>
                <a:lnTo>
                  <a:pt x="423843" y="165811"/>
                </a:lnTo>
                <a:lnTo>
                  <a:pt x="423843" y="172923"/>
                </a:lnTo>
                <a:lnTo>
                  <a:pt x="529507" y="172923"/>
                </a:lnTo>
                <a:lnTo>
                  <a:pt x="529507" y="165811"/>
                </a:lnTo>
                <a:close/>
              </a:path>
              <a:path w="727710" h="183515">
                <a:moveTo>
                  <a:pt x="525037" y="203"/>
                </a:moveTo>
                <a:lnTo>
                  <a:pt x="508171" y="203"/>
                </a:lnTo>
                <a:lnTo>
                  <a:pt x="508171" y="136143"/>
                </a:lnTo>
                <a:lnTo>
                  <a:pt x="525037" y="136143"/>
                </a:lnTo>
                <a:lnTo>
                  <a:pt x="525037" y="65633"/>
                </a:lnTo>
                <a:lnTo>
                  <a:pt x="513454" y="65633"/>
                </a:lnTo>
                <a:lnTo>
                  <a:pt x="513454" y="51815"/>
                </a:lnTo>
                <a:lnTo>
                  <a:pt x="525037" y="51815"/>
                </a:lnTo>
                <a:lnTo>
                  <a:pt x="525037" y="203"/>
                </a:lnTo>
                <a:close/>
              </a:path>
              <a:path w="727710" h="183515">
                <a:moveTo>
                  <a:pt x="399662" y="12191"/>
                </a:moveTo>
                <a:lnTo>
                  <a:pt x="383000" y="12191"/>
                </a:lnTo>
                <a:lnTo>
                  <a:pt x="383000" y="104851"/>
                </a:lnTo>
                <a:lnTo>
                  <a:pt x="465905" y="104851"/>
                </a:lnTo>
                <a:lnTo>
                  <a:pt x="465905" y="91033"/>
                </a:lnTo>
                <a:lnTo>
                  <a:pt x="399662" y="91033"/>
                </a:lnTo>
                <a:lnTo>
                  <a:pt x="399662" y="57911"/>
                </a:lnTo>
                <a:lnTo>
                  <a:pt x="460622" y="57911"/>
                </a:lnTo>
                <a:lnTo>
                  <a:pt x="460622" y="51815"/>
                </a:lnTo>
                <a:lnTo>
                  <a:pt x="465905" y="51815"/>
                </a:lnTo>
                <a:lnTo>
                  <a:pt x="465905" y="44703"/>
                </a:lnTo>
                <a:lnTo>
                  <a:pt x="399662" y="44703"/>
                </a:lnTo>
                <a:lnTo>
                  <a:pt x="399662" y="12191"/>
                </a:lnTo>
                <a:close/>
              </a:path>
              <a:path w="727710" h="183515">
                <a:moveTo>
                  <a:pt x="460622" y="57911"/>
                </a:moveTo>
                <a:lnTo>
                  <a:pt x="449446" y="57911"/>
                </a:lnTo>
                <a:lnTo>
                  <a:pt x="449446" y="91033"/>
                </a:lnTo>
                <a:lnTo>
                  <a:pt x="465905" y="91033"/>
                </a:lnTo>
                <a:lnTo>
                  <a:pt x="465905" y="65633"/>
                </a:lnTo>
                <a:lnTo>
                  <a:pt x="460622" y="65633"/>
                </a:lnTo>
                <a:lnTo>
                  <a:pt x="460622" y="57911"/>
                </a:lnTo>
                <a:close/>
              </a:path>
              <a:path w="727710" h="183515">
                <a:moveTo>
                  <a:pt x="465905" y="51815"/>
                </a:moveTo>
                <a:lnTo>
                  <a:pt x="460622" y="51815"/>
                </a:lnTo>
                <a:lnTo>
                  <a:pt x="460622" y="65633"/>
                </a:lnTo>
                <a:lnTo>
                  <a:pt x="465905" y="65633"/>
                </a:lnTo>
                <a:lnTo>
                  <a:pt x="465905" y="51815"/>
                </a:lnTo>
                <a:close/>
              </a:path>
              <a:path w="727710" h="183515">
                <a:moveTo>
                  <a:pt x="508171" y="51815"/>
                </a:moveTo>
                <a:lnTo>
                  <a:pt x="465905" y="51815"/>
                </a:lnTo>
                <a:lnTo>
                  <a:pt x="465905" y="65633"/>
                </a:lnTo>
                <a:lnTo>
                  <a:pt x="508171" y="65633"/>
                </a:lnTo>
                <a:lnTo>
                  <a:pt x="508171" y="51815"/>
                </a:lnTo>
                <a:close/>
              </a:path>
              <a:path w="727710" h="183515">
                <a:moveTo>
                  <a:pt x="525037" y="51815"/>
                </a:moveTo>
                <a:lnTo>
                  <a:pt x="513454" y="51815"/>
                </a:lnTo>
                <a:lnTo>
                  <a:pt x="513454" y="65633"/>
                </a:lnTo>
                <a:lnTo>
                  <a:pt x="525037" y="65633"/>
                </a:lnTo>
                <a:lnTo>
                  <a:pt x="525037" y="51815"/>
                </a:lnTo>
                <a:close/>
              </a:path>
              <a:path w="727710" h="183515">
                <a:moveTo>
                  <a:pt x="465905" y="12191"/>
                </a:moveTo>
                <a:lnTo>
                  <a:pt x="449446" y="12191"/>
                </a:lnTo>
                <a:lnTo>
                  <a:pt x="449446" y="44703"/>
                </a:lnTo>
                <a:lnTo>
                  <a:pt x="465905" y="44703"/>
                </a:lnTo>
                <a:lnTo>
                  <a:pt x="465905" y="12191"/>
                </a:lnTo>
                <a:close/>
              </a:path>
              <a:path w="727710" h="183515">
                <a:moveTo>
                  <a:pt x="635561" y="26822"/>
                </a:moveTo>
                <a:lnTo>
                  <a:pt x="569115" y="26822"/>
                </a:lnTo>
                <a:lnTo>
                  <a:pt x="569115" y="40639"/>
                </a:lnTo>
                <a:lnTo>
                  <a:pt x="718264" y="40639"/>
                </a:lnTo>
                <a:lnTo>
                  <a:pt x="718264" y="35356"/>
                </a:lnTo>
                <a:lnTo>
                  <a:pt x="635561" y="35356"/>
                </a:lnTo>
                <a:lnTo>
                  <a:pt x="635561" y="26822"/>
                </a:lnTo>
                <a:close/>
              </a:path>
              <a:path w="727710" h="183515">
                <a:moveTo>
                  <a:pt x="652224" y="3047"/>
                </a:moveTo>
                <a:lnTo>
                  <a:pt x="635561" y="3047"/>
                </a:lnTo>
                <a:lnTo>
                  <a:pt x="635561" y="35356"/>
                </a:lnTo>
                <a:lnTo>
                  <a:pt x="652224" y="35356"/>
                </a:lnTo>
                <a:lnTo>
                  <a:pt x="652224" y="3047"/>
                </a:lnTo>
                <a:close/>
              </a:path>
              <a:path w="727710" h="183515">
                <a:moveTo>
                  <a:pt x="718264" y="26822"/>
                </a:moveTo>
                <a:lnTo>
                  <a:pt x="652224" y="26822"/>
                </a:lnTo>
                <a:lnTo>
                  <a:pt x="652224" y="35356"/>
                </a:lnTo>
                <a:lnTo>
                  <a:pt x="718264" y="35356"/>
                </a:lnTo>
                <a:lnTo>
                  <a:pt x="718264" y="26822"/>
                </a:lnTo>
                <a:close/>
              </a:path>
              <a:path w="727710" h="183515">
                <a:moveTo>
                  <a:pt x="635561" y="148335"/>
                </a:moveTo>
                <a:lnTo>
                  <a:pt x="560987" y="148335"/>
                </a:lnTo>
                <a:lnTo>
                  <a:pt x="560987" y="162356"/>
                </a:lnTo>
                <a:lnTo>
                  <a:pt x="727408" y="162356"/>
                </a:lnTo>
                <a:lnTo>
                  <a:pt x="727408" y="153822"/>
                </a:lnTo>
                <a:lnTo>
                  <a:pt x="635561" y="153822"/>
                </a:lnTo>
                <a:lnTo>
                  <a:pt x="635561" y="148335"/>
                </a:lnTo>
                <a:close/>
              </a:path>
              <a:path w="727710" h="183515">
                <a:moveTo>
                  <a:pt x="635561" y="122172"/>
                </a:moveTo>
                <a:lnTo>
                  <a:pt x="635561" y="153822"/>
                </a:lnTo>
                <a:lnTo>
                  <a:pt x="652224" y="153822"/>
                </a:lnTo>
                <a:lnTo>
                  <a:pt x="652224" y="122935"/>
                </a:lnTo>
                <a:lnTo>
                  <a:pt x="643689" y="122935"/>
                </a:lnTo>
                <a:lnTo>
                  <a:pt x="635561" y="122172"/>
                </a:lnTo>
                <a:close/>
              </a:path>
              <a:path w="727710" h="183515">
                <a:moveTo>
                  <a:pt x="727408" y="148335"/>
                </a:moveTo>
                <a:lnTo>
                  <a:pt x="652224" y="148335"/>
                </a:lnTo>
                <a:lnTo>
                  <a:pt x="652224" y="153822"/>
                </a:lnTo>
                <a:lnTo>
                  <a:pt x="727408" y="153822"/>
                </a:lnTo>
                <a:lnTo>
                  <a:pt x="727408" y="148335"/>
                </a:lnTo>
                <a:close/>
              </a:path>
              <a:path w="727710" h="183515">
                <a:moveTo>
                  <a:pt x="652224" y="119278"/>
                </a:moveTo>
                <a:lnTo>
                  <a:pt x="635561" y="119278"/>
                </a:lnTo>
                <a:lnTo>
                  <a:pt x="635561" y="122172"/>
                </a:lnTo>
                <a:lnTo>
                  <a:pt x="643689" y="122935"/>
                </a:lnTo>
                <a:lnTo>
                  <a:pt x="652224" y="122137"/>
                </a:lnTo>
                <a:lnTo>
                  <a:pt x="652224" y="119278"/>
                </a:lnTo>
                <a:close/>
              </a:path>
              <a:path w="727710" h="183515">
                <a:moveTo>
                  <a:pt x="652224" y="122137"/>
                </a:moveTo>
                <a:lnTo>
                  <a:pt x="643689" y="122935"/>
                </a:lnTo>
                <a:lnTo>
                  <a:pt x="652224" y="122935"/>
                </a:lnTo>
                <a:lnTo>
                  <a:pt x="652224" y="122137"/>
                </a:lnTo>
                <a:close/>
              </a:path>
              <a:path w="727710" h="183515">
                <a:moveTo>
                  <a:pt x="643689" y="53035"/>
                </a:moveTo>
                <a:lnTo>
                  <a:pt x="618721" y="55381"/>
                </a:lnTo>
                <a:lnTo>
                  <a:pt x="599849" y="62204"/>
                </a:lnTo>
                <a:lnTo>
                  <a:pt x="587911" y="73180"/>
                </a:lnTo>
                <a:lnTo>
                  <a:pt x="583745" y="87985"/>
                </a:lnTo>
                <a:lnTo>
                  <a:pt x="587911" y="102790"/>
                </a:lnTo>
                <a:lnTo>
                  <a:pt x="599849" y="113766"/>
                </a:lnTo>
                <a:lnTo>
                  <a:pt x="618721" y="120589"/>
                </a:lnTo>
                <a:lnTo>
                  <a:pt x="635561" y="122172"/>
                </a:lnTo>
                <a:lnTo>
                  <a:pt x="635561" y="119278"/>
                </a:lnTo>
                <a:lnTo>
                  <a:pt x="672414" y="119278"/>
                </a:lnTo>
                <a:lnTo>
                  <a:pt x="687708" y="113766"/>
                </a:lnTo>
                <a:lnTo>
                  <a:pt x="692330" y="109524"/>
                </a:lnTo>
                <a:lnTo>
                  <a:pt x="643689" y="109524"/>
                </a:lnTo>
                <a:lnTo>
                  <a:pt x="625728" y="108073"/>
                </a:lnTo>
                <a:lnTo>
                  <a:pt x="612168" y="103860"/>
                </a:lnTo>
                <a:lnTo>
                  <a:pt x="603599" y="97094"/>
                </a:lnTo>
                <a:lnTo>
                  <a:pt x="600611" y="87985"/>
                </a:lnTo>
                <a:lnTo>
                  <a:pt x="603599" y="78844"/>
                </a:lnTo>
                <a:lnTo>
                  <a:pt x="612168" y="72008"/>
                </a:lnTo>
                <a:lnTo>
                  <a:pt x="625728" y="67725"/>
                </a:lnTo>
                <a:lnTo>
                  <a:pt x="643689" y="66243"/>
                </a:lnTo>
                <a:lnTo>
                  <a:pt x="692108" y="66243"/>
                </a:lnTo>
                <a:lnTo>
                  <a:pt x="687708" y="62204"/>
                </a:lnTo>
                <a:lnTo>
                  <a:pt x="668775" y="55381"/>
                </a:lnTo>
                <a:lnTo>
                  <a:pt x="643689" y="53035"/>
                </a:lnTo>
                <a:close/>
              </a:path>
              <a:path w="727710" h="183515">
                <a:moveTo>
                  <a:pt x="672414" y="119278"/>
                </a:moveTo>
                <a:lnTo>
                  <a:pt x="652224" y="119278"/>
                </a:lnTo>
                <a:lnTo>
                  <a:pt x="652224" y="122137"/>
                </a:lnTo>
                <a:lnTo>
                  <a:pt x="668775" y="120589"/>
                </a:lnTo>
                <a:lnTo>
                  <a:pt x="672414" y="119278"/>
                </a:lnTo>
                <a:close/>
              </a:path>
              <a:path w="727710" h="183515">
                <a:moveTo>
                  <a:pt x="692108" y="66243"/>
                </a:moveTo>
                <a:lnTo>
                  <a:pt x="643689" y="66243"/>
                </a:lnTo>
                <a:lnTo>
                  <a:pt x="661736" y="67725"/>
                </a:lnTo>
                <a:lnTo>
                  <a:pt x="675287" y="72008"/>
                </a:lnTo>
                <a:lnTo>
                  <a:pt x="683809" y="78844"/>
                </a:lnTo>
                <a:lnTo>
                  <a:pt x="686768" y="87985"/>
                </a:lnTo>
                <a:lnTo>
                  <a:pt x="683809" y="97094"/>
                </a:lnTo>
                <a:lnTo>
                  <a:pt x="675287" y="103860"/>
                </a:lnTo>
                <a:lnTo>
                  <a:pt x="661736" y="108073"/>
                </a:lnTo>
                <a:lnTo>
                  <a:pt x="643689" y="109524"/>
                </a:lnTo>
                <a:lnTo>
                  <a:pt x="692330" y="109524"/>
                </a:lnTo>
                <a:lnTo>
                  <a:pt x="699668" y="102790"/>
                </a:lnTo>
                <a:lnTo>
                  <a:pt x="703837" y="87985"/>
                </a:lnTo>
                <a:lnTo>
                  <a:pt x="699668" y="73180"/>
                </a:lnTo>
                <a:lnTo>
                  <a:pt x="692108" y="6624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/>
          <p:nvPr/>
        </p:nvSpPr>
        <p:spPr>
          <a:xfrm>
            <a:off x="6758997" y="13083598"/>
            <a:ext cx="1398270" cy="149860"/>
          </a:xfrm>
          <a:custGeom>
            <a:avLst/>
            <a:gdLst/>
            <a:ahLst/>
            <a:cxnLst/>
            <a:rect l="l" t="t" r="r" b="b"/>
            <a:pathLst>
              <a:path w="1398270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1398270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1398270" h="149859">
                <a:moveTo>
                  <a:pt x="174985" y="20781"/>
                </a:moveTo>
                <a:lnTo>
                  <a:pt x="157090" y="20781"/>
                </a:lnTo>
                <a:lnTo>
                  <a:pt x="157090" y="149802"/>
                </a:lnTo>
                <a:lnTo>
                  <a:pt x="174985" y="149802"/>
                </a:lnTo>
                <a:lnTo>
                  <a:pt x="174985" y="20781"/>
                </a:lnTo>
                <a:close/>
              </a:path>
              <a:path w="1398270" h="149859">
                <a:moveTo>
                  <a:pt x="174985" y="2020"/>
                </a:moveTo>
                <a:lnTo>
                  <a:pt x="157090" y="2020"/>
                </a:lnTo>
                <a:lnTo>
                  <a:pt x="120144" y="26554"/>
                </a:lnTo>
                <a:lnTo>
                  <a:pt x="120144" y="44738"/>
                </a:lnTo>
                <a:lnTo>
                  <a:pt x="156224" y="20781"/>
                </a:lnTo>
                <a:lnTo>
                  <a:pt x="174985" y="20781"/>
                </a:lnTo>
                <a:lnTo>
                  <a:pt x="174985" y="2020"/>
                </a:lnTo>
                <a:close/>
              </a:path>
              <a:path w="1398270" h="149859">
                <a:moveTo>
                  <a:pt x="299546" y="15586"/>
                </a:moveTo>
                <a:lnTo>
                  <a:pt x="268431" y="15586"/>
                </a:lnTo>
                <a:lnTo>
                  <a:pt x="273242" y="16620"/>
                </a:lnTo>
                <a:lnTo>
                  <a:pt x="281805" y="20757"/>
                </a:lnTo>
                <a:lnTo>
                  <a:pt x="285172" y="23692"/>
                </a:lnTo>
                <a:lnTo>
                  <a:pt x="287626" y="27492"/>
                </a:lnTo>
                <a:lnTo>
                  <a:pt x="290127" y="31292"/>
                </a:lnTo>
                <a:lnTo>
                  <a:pt x="291378" y="35790"/>
                </a:lnTo>
                <a:lnTo>
                  <a:pt x="291378" y="45508"/>
                </a:lnTo>
                <a:lnTo>
                  <a:pt x="217487" y="136813"/>
                </a:lnTo>
                <a:lnTo>
                  <a:pt x="217487" y="149802"/>
                </a:lnTo>
                <a:lnTo>
                  <a:pt x="310717" y="149802"/>
                </a:lnTo>
                <a:lnTo>
                  <a:pt x="310717" y="133927"/>
                </a:lnTo>
                <a:lnTo>
                  <a:pt x="242021" y="133927"/>
                </a:lnTo>
                <a:lnTo>
                  <a:pt x="242021" y="132772"/>
                </a:lnTo>
                <a:lnTo>
                  <a:pt x="275214" y="97270"/>
                </a:lnTo>
                <a:lnTo>
                  <a:pt x="299869" y="67829"/>
                </a:lnTo>
                <a:lnTo>
                  <a:pt x="305160" y="56933"/>
                </a:lnTo>
                <a:lnTo>
                  <a:pt x="307133" y="51738"/>
                </a:lnTo>
                <a:lnTo>
                  <a:pt x="308119" y="46422"/>
                </a:lnTo>
                <a:lnTo>
                  <a:pt x="308026" y="33048"/>
                </a:lnTo>
                <a:lnTo>
                  <a:pt x="306219" y="26482"/>
                </a:lnTo>
                <a:lnTo>
                  <a:pt x="299546" y="15586"/>
                </a:lnTo>
                <a:close/>
              </a:path>
              <a:path w="1398270" h="149859">
                <a:moveTo>
                  <a:pt x="272328" y="0"/>
                </a:moveTo>
                <a:lnTo>
                  <a:pt x="255058" y="0"/>
                </a:lnTo>
                <a:lnTo>
                  <a:pt x="247289" y="1828"/>
                </a:lnTo>
                <a:lnTo>
                  <a:pt x="233482" y="9140"/>
                </a:lnTo>
                <a:lnTo>
                  <a:pt x="228046" y="14239"/>
                </a:lnTo>
                <a:lnTo>
                  <a:pt x="220061" y="27324"/>
                </a:lnTo>
                <a:lnTo>
                  <a:pt x="218064" y="34924"/>
                </a:lnTo>
                <a:lnTo>
                  <a:pt x="218064" y="43584"/>
                </a:lnTo>
                <a:lnTo>
                  <a:pt x="235094" y="43584"/>
                </a:lnTo>
                <a:lnTo>
                  <a:pt x="235094" y="37955"/>
                </a:lnTo>
                <a:lnTo>
                  <a:pt x="236224" y="33048"/>
                </a:lnTo>
                <a:lnTo>
                  <a:pt x="257415" y="15586"/>
                </a:lnTo>
                <a:lnTo>
                  <a:pt x="299546" y="15586"/>
                </a:lnTo>
                <a:lnTo>
                  <a:pt x="298618" y="14071"/>
                </a:lnTo>
                <a:lnTo>
                  <a:pt x="293374" y="9140"/>
                </a:lnTo>
                <a:lnTo>
                  <a:pt x="280001" y="1828"/>
                </a:lnTo>
                <a:lnTo>
                  <a:pt x="272328" y="0"/>
                </a:lnTo>
                <a:close/>
              </a:path>
              <a:path w="1398270" h="149859">
                <a:moveTo>
                  <a:pt x="392473" y="20781"/>
                </a:moveTo>
                <a:lnTo>
                  <a:pt x="374577" y="20781"/>
                </a:lnTo>
                <a:lnTo>
                  <a:pt x="374577" y="149802"/>
                </a:lnTo>
                <a:lnTo>
                  <a:pt x="392473" y="149802"/>
                </a:lnTo>
                <a:lnTo>
                  <a:pt x="392473" y="20781"/>
                </a:lnTo>
                <a:close/>
              </a:path>
              <a:path w="1398270" h="149859">
                <a:moveTo>
                  <a:pt x="392473" y="2020"/>
                </a:moveTo>
                <a:lnTo>
                  <a:pt x="374577" y="2020"/>
                </a:lnTo>
                <a:lnTo>
                  <a:pt x="337632" y="26554"/>
                </a:lnTo>
                <a:lnTo>
                  <a:pt x="337632" y="44738"/>
                </a:lnTo>
                <a:lnTo>
                  <a:pt x="373711" y="20781"/>
                </a:lnTo>
                <a:lnTo>
                  <a:pt x="392473" y="20781"/>
                </a:lnTo>
                <a:lnTo>
                  <a:pt x="392473" y="2020"/>
                </a:lnTo>
                <a:close/>
              </a:path>
              <a:path w="1398270" h="149859">
                <a:moveTo>
                  <a:pt x="517033" y="15586"/>
                </a:moveTo>
                <a:lnTo>
                  <a:pt x="485919" y="15586"/>
                </a:lnTo>
                <a:lnTo>
                  <a:pt x="490729" y="16620"/>
                </a:lnTo>
                <a:lnTo>
                  <a:pt x="499292" y="20757"/>
                </a:lnTo>
                <a:lnTo>
                  <a:pt x="502660" y="23692"/>
                </a:lnTo>
                <a:lnTo>
                  <a:pt x="505113" y="27492"/>
                </a:lnTo>
                <a:lnTo>
                  <a:pt x="507615" y="31292"/>
                </a:lnTo>
                <a:lnTo>
                  <a:pt x="508865" y="35790"/>
                </a:lnTo>
                <a:lnTo>
                  <a:pt x="508865" y="45508"/>
                </a:lnTo>
                <a:lnTo>
                  <a:pt x="434974" y="136813"/>
                </a:lnTo>
                <a:lnTo>
                  <a:pt x="434974" y="149802"/>
                </a:lnTo>
                <a:lnTo>
                  <a:pt x="528204" y="149802"/>
                </a:lnTo>
                <a:lnTo>
                  <a:pt x="528204" y="133927"/>
                </a:lnTo>
                <a:lnTo>
                  <a:pt x="459509" y="133927"/>
                </a:lnTo>
                <a:lnTo>
                  <a:pt x="459509" y="132772"/>
                </a:lnTo>
                <a:lnTo>
                  <a:pt x="492702" y="97270"/>
                </a:lnTo>
                <a:lnTo>
                  <a:pt x="517356" y="67829"/>
                </a:lnTo>
                <a:lnTo>
                  <a:pt x="522648" y="56933"/>
                </a:lnTo>
                <a:lnTo>
                  <a:pt x="524620" y="51738"/>
                </a:lnTo>
                <a:lnTo>
                  <a:pt x="525606" y="46422"/>
                </a:lnTo>
                <a:lnTo>
                  <a:pt x="525514" y="33048"/>
                </a:lnTo>
                <a:lnTo>
                  <a:pt x="523706" y="26482"/>
                </a:lnTo>
                <a:lnTo>
                  <a:pt x="517033" y="15586"/>
                </a:lnTo>
                <a:close/>
              </a:path>
              <a:path w="1398270" h="149859">
                <a:moveTo>
                  <a:pt x="489815" y="0"/>
                </a:moveTo>
                <a:lnTo>
                  <a:pt x="472545" y="0"/>
                </a:lnTo>
                <a:lnTo>
                  <a:pt x="464776" y="1828"/>
                </a:lnTo>
                <a:lnTo>
                  <a:pt x="450970" y="9140"/>
                </a:lnTo>
                <a:lnTo>
                  <a:pt x="445534" y="14239"/>
                </a:lnTo>
                <a:lnTo>
                  <a:pt x="437548" y="27324"/>
                </a:lnTo>
                <a:lnTo>
                  <a:pt x="435552" y="34924"/>
                </a:lnTo>
                <a:lnTo>
                  <a:pt x="435552" y="43584"/>
                </a:lnTo>
                <a:lnTo>
                  <a:pt x="452581" y="43584"/>
                </a:lnTo>
                <a:lnTo>
                  <a:pt x="452581" y="37955"/>
                </a:lnTo>
                <a:lnTo>
                  <a:pt x="453712" y="33048"/>
                </a:lnTo>
                <a:lnTo>
                  <a:pt x="474903" y="15586"/>
                </a:lnTo>
                <a:lnTo>
                  <a:pt x="517033" y="15586"/>
                </a:lnTo>
                <a:lnTo>
                  <a:pt x="516105" y="14071"/>
                </a:lnTo>
                <a:lnTo>
                  <a:pt x="510862" y="9140"/>
                </a:lnTo>
                <a:lnTo>
                  <a:pt x="497488" y="1828"/>
                </a:lnTo>
                <a:lnTo>
                  <a:pt x="489815" y="0"/>
                </a:lnTo>
                <a:close/>
              </a:path>
              <a:path w="1398270" h="149859">
                <a:moveTo>
                  <a:pt x="609960" y="20781"/>
                </a:moveTo>
                <a:lnTo>
                  <a:pt x="592065" y="20781"/>
                </a:lnTo>
                <a:lnTo>
                  <a:pt x="592065" y="149802"/>
                </a:lnTo>
                <a:lnTo>
                  <a:pt x="609960" y="149802"/>
                </a:lnTo>
                <a:lnTo>
                  <a:pt x="609960" y="20781"/>
                </a:lnTo>
                <a:close/>
              </a:path>
              <a:path w="1398270" h="149859">
                <a:moveTo>
                  <a:pt x="609960" y="2020"/>
                </a:moveTo>
                <a:lnTo>
                  <a:pt x="592065" y="2020"/>
                </a:lnTo>
                <a:lnTo>
                  <a:pt x="555119" y="26554"/>
                </a:lnTo>
                <a:lnTo>
                  <a:pt x="555119" y="44738"/>
                </a:lnTo>
                <a:lnTo>
                  <a:pt x="591199" y="20781"/>
                </a:lnTo>
                <a:lnTo>
                  <a:pt x="609960" y="20781"/>
                </a:lnTo>
                <a:lnTo>
                  <a:pt x="609960" y="2020"/>
                </a:lnTo>
                <a:close/>
              </a:path>
              <a:path w="1398270" h="149859">
                <a:moveTo>
                  <a:pt x="734521" y="15586"/>
                </a:moveTo>
                <a:lnTo>
                  <a:pt x="703406" y="15586"/>
                </a:lnTo>
                <a:lnTo>
                  <a:pt x="708217" y="16620"/>
                </a:lnTo>
                <a:lnTo>
                  <a:pt x="716780" y="20757"/>
                </a:lnTo>
                <a:lnTo>
                  <a:pt x="720147" y="23692"/>
                </a:lnTo>
                <a:lnTo>
                  <a:pt x="722601" y="27492"/>
                </a:lnTo>
                <a:lnTo>
                  <a:pt x="725102" y="31292"/>
                </a:lnTo>
                <a:lnTo>
                  <a:pt x="726353" y="35790"/>
                </a:lnTo>
                <a:lnTo>
                  <a:pt x="726353" y="45508"/>
                </a:lnTo>
                <a:lnTo>
                  <a:pt x="652462" y="136813"/>
                </a:lnTo>
                <a:lnTo>
                  <a:pt x="652462" y="149802"/>
                </a:lnTo>
                <a:lnTo>
                  <a:pt x="745692" y="149802"/>
                </a:lnTo>
                <a:lnTo>
                  <a:pt x="745692" y="133927"/>
                </a:lnTo>
                <a:lnTo>
                  <a:pt x="676996" y="133927"/>
                </a:lnTo>
                <a:lnTo>
                  <a:pt x="676996" y="132772"/>
                </a:lnTo>
                <a:lnTo>
                  <a:pt x="710189" y="97270"/>
                </a:lnTo>
                <a:lnTo>
                  <a:pt x="734844" y="67829"/>
                </a:lnTo>
                <a:lnTo>
                  <a:pt x="740135" y="56933"/>
                </a:lnTo>
                <a:lnTo>
                  <a:pt x="742108" y="51738"/>
                </a:lnTo>
                <a:lnTo>
                  <a:pt x="743094" y="46422"/>
                </a:lnTo>
                <a:lnTo>
                  <a:pt x="743001" y="33048"/>
                </a:lnTo>
                <a:lnTo>
                  <a:pt x="741194" y="26482"/>
                </a:lnTo>
                <a:lnTo>
                  <a:pt x="734521" y="15586"/>
                </a:lnTo>
                <a:close/>
              </a:path>
              <a:path w="1398270" h="149859">
                <a:moveTo>
                  <a:pt x="707303" y="0"/>
                </a:moveTo>
                <a:lnTo>
                  <a:pt x="690033" y="0"/>
                </a:lnTo>
                <a:lnTo>
                  <a:pt x="682264" y="1828"/>
                </a:lnTo>
                <a:lnTo>
                  <a:pt x="668457" y="9140"/>
                </a:lnTo>
                <a:lnTo>
                  <a:pt x="663021" y="14239"/>
                </a:lnTo>
                <a:lnTo>
                  <a:pt x="655036" y="27324"/>
                </a:lnTo>
                <a:lnTo>
                  <a:pt x="653039" y="34924"/>
                </a:lnTo>
                <a:lnTo>
                  <a:pt x="653039" y="43584"/>
                </a:lnTo>
                <a:lnTo>
                  <a:pt x="670069" y="43584"/>
                </a:lnTo>
                <a:lnTo>
                  <a:pt x="670069" y="37955"/>
                </a:lnTo>
                <a:lnTo>
                  <a:pt x="671199" y="33048"/>
                </a:lnTo>
                <a:lnTo>
                  <a:pt x="692390" y="15586"/>
                </a:lnTo>
                <a:lnTo>
                  <a:pt x="734521" y="15586"/>
                </a:lnTo>
                <a:lnTo>
                  <a:pt x="733593" y="14071"/>
                </a:lnTo>
                <a:lnTo>
                  <a:pt x="728349" y="9140"/>
                </a:lnTo>
                <a:lnTo>
                  <a:pt x="714976" y="1828"/>
                </a:lnTo>
                <a:lnTo>
                  <a:pt x="707303" y="0"/>
                </a:lnTo>
                <a:close/>
              </a:path>
              <a:path w="1398270" h="149859">
                <a:moveTo>
                  <a:pt x="827448" y="20781"/>
                </a:moveTo>
                <a:lnTo>
                  <a:pt x="809552" y="20781"/>
                </a:lnTo>
                <a:lnTo>
                  <a:pt x="809552" y="149802"/>
                </a:lnTo>
                <a:lnTo>
                  <a:pt x="827448" y="149802"/>
                </a:lnTo>
                <a:lnTo>
                  <a:pt x="827448" y="20781"/>
                </a:lnTo>
                <a:close/>
              </a:path>
              <a:path w="1398270" h="149859">
                <a:moveTo>
                  <a:pt x="827448" y="2020"/>
                </a:moveTo>
                <a:lnTo>
                  <a:pt x="809552" y="2020"/>
                </a:lnTo>
                <a:lnTo>
                  <a:pt x="772607" y="26554"/>
                </a:lnTo>
                <a:lnTo>
                  <a:pt x="772607" y="44738"/>
                </a:lnTo>
                <a:lnTo>
                  <a:pt x="808686" y="20781"/>
                </a:lnTo>
                <a:lnTo>
                  <a:pt x="827448" y="20781"/>
                </a:lnTo>
                <a:lnTo>
                  <a:pt x="827448" y="2020"/>
                </a:lnTo>
                <a:close/>
              </a:path>
              <a:path w="1398270" h="149859">
                <a:moveTo>
                  <a:pt x="952008" y="15586"/>
                </a:moveTo>
                <a:lnTo>
                  <a:pt x="920894" y="15586"/>
                </a:lnTo>
                <a:lnTo>
                  <a:pt x="925704" y="16620"/>
                </a:lnTo>
                <a:lnTo>
                  <a:pt x="934267" y="20757"/>
                </a:lnTo>
                <a:lnTo>
                  <a:pt x="937635" y="23692"/>
                </a:lnTo>
                <a:lnTo>
                  <a:pt x="940088" y="27492"/>
                </a:lnTo>
                <a:lnTo>
                  <a:pt x="942590" y="31292"/>
                </a:lnTo>
                <a:lnTo>
                  <a:pt x="943840" y="35790"/>
                </a:lnTo>
                <a:lnTo>
                  <a:pt x="943840" y="45508"/>
                </a:lnTo>
                <a:lnTo>
                  <a:pt x="869949" y="136813"/>
                </a:lnTo>
                <a:lnTo>
                  <a:pt x="869949" y="149802"/>
                </a:lnTo>
                <a:lnTo>
                  <a:pt x="963179" y="149802"/>
                </a:lnTo>
                <a:lnTo>
                  <a:pt x="963179" y="133927"/>
                </a:lnTo>
                <a:lnTo>
                  <a:pt x="894484" y="133927"/>
                </a:lnTo>
                <a:lnTo>
                  <a:pt x="894484" y="132772"/>
                </a:lnTo>
                <a:lnTo>
                  <a:pt x="927677" y="97270"/>
                </a:lnTo>
                <a:lnTo>
                  <a:pt x="952331" y="67829"/>
                </a:lnTo>
                <a:lnTo>
                  <a:pt x="957623" y="56933"/>
                </a:lnTo>
                <a:lnTo>
                  <a:pt x="959595" y="51738"/>
                </a:lnTo>
                <a:lnTo>
                  <a:pt x="960581" y="46422"/>
                </a:lnTo>
                <a:lnTo>
                  <a:pt x="960489" y="33048"/>
                </a:lnTo>
                <a:lnTo>
                  <a:pt x="958681" y="26482"/>
                </a:lnTo>
                <a:lnTo>
                  <a:pt x="952008" y="15586"/>
                </a:lnTo>
                <a:close/>
              </a:path>
              <a:path w="1398270" h="149859">
                <a:moveTo>
                  <a:pt x="924790" y="0"/>
                </a:moveTo>
                <a:lnTo>
                  <a:pt x="907520" y="0"/>
                </a:lnTo>
                <a:lnTo>
                  <a:pt x="899751" y="1828"/>
                </a:lnTo>
                <a:lnTo>
                  <a:pt x="885945" y="9140"/>
                </a:lnTo>
                <a:lnTo>
                  <a:pt x="880509" y="14239"/>
                </a:lnTo>
                <a:lnTo>
                  <a:pt x="872523" y="27324"/>
                </a:lnTo>
                <a:lnTo>
                  <a:pt x="870527" y="34924"/>
                </a:lnTo>
                <a:lnTo>
                  <a:pt x="870527" y="43584"/>
                </a:lnTo>
                <a:lnTo>
                  <a:pt x="887556" y="43584"/>
                </a:lnTo>
                <a:lnTo>
                  <a:pt x="887556" y="37955"/>
                </a:lnTo>
                <a:lnTo>
                  <a:pt x="888687" y="33048"/>
                </a:lnTo>
                <a:lnTo>
                  <a:pt x="909878" y="15586"/>
                </a:lnTo>
                <a:lnTo>
                  <a:pt x="952008" y="15586"/>
                </a:lnTo>
                <a:lnTo>
                  <a:pt x="951080" y="14071"/>
                </a:lnTo>
                <a:lnTo>
                  <a:pt x="945837" y="9140"/>
                </a:lnTo>
                <a:lnTo>
                  <a:pt x="932463" y="1828"/>
                </a:lnTo>
                <a:lnTo>
                  <a:pt x="924790" y="0"/>
                </a:lnTo>
                <a:close/>
              </a:path>
              <a:path w="1398270" h="149859">
                <a:moveTo>
                  <a:pt x="1044935" y="20781"/>
                </a:moveTo>
                <a:lnTo>
                  <a:pt x="1027040" y="20781"/>
                </a:lnTo>
                <a:lnTo>
                  <a:pt x="1027040" y="149802"/>
                </a:lnTo>
                <a:lnTo>
                  <a:pt x="1044935" y="149802"/>
                </a:lnTo>
                <a:lnTo>
                  <a:pt x="1044935" y="20781"/>
                </a:lnTo>
                <a:close/>
              </a:path>
              <a:path w="1398270" h="149859">
                <a:moveTo>
                  <a:pt x="1044935" y="2020"/>
                </a:moveTo>
                <a:lnTo>
                  <a:pt x="1027040" y="2020"/>
                </a:lnTo>
                <a:lnTo>
                  <a:pt x="990094" y="26554"/>
                </a:lnTo>
                <a:lnTo>
                  <a:pt x="990094" y="44738"/>
                </a:lnTo>
                <a:lnTo>
                  <a:pt x="1026174" y="20781"/>
                </a:lnTo>
                <a:lnTo>
                  <a:pt x="1044935" y="20781"/>
                </a:lnTo>
                <a:lnTo>
                  <a:pt x="1044935" y="2020"/>
                </a:lnTo>
                <a:close/>
              </a:path>
              <a:path w="1398270" h="149859">
                <a:moveTo>
                  <a:pt x="1169496" y="15586"/>
                </a:moveTo>
                <a:lnTo>
                  <a:pt x="1138381" y="15586"/>
                </a:lnTo>
                <a:lnTo>
                  <a:pt x="1143192" y="16620"/>
                </a:lnTo>
                <a:lnTo>
                  <a:pt x="1151755" y="20757"/>
                </a:lnTo>
                <a:lnTo>
                  <a:pt x="1155122" y="23692"/>
                </a:lnTo>
                <a:lnTo>
                  <a:pt x="1157576" y="27492"/>
                </a:lnTo>
                <a:lnTo>
                  <a:pt x="1160077" y="31292"/>
                </a:lnTo>
                <a:lnTo>
                  <a:pt x="1161328" y="35790"/>
                </a:lnTo>
                <a:lnTo>
                  <a:pt x="1161328" y="45508"/>
                </a:lnTo>
                <a:lnTo>
                  <a:pt x="1087437" y="136813"/>
                </a:lnTo>
                <a:lnTo>
                  <a:pt x="1087437" y="149802"/>
                </a:lnTo>
                <a:lnTo>
                  <a:pt x="1180667" y="149802"/>
                </a:lnTo>
                <a:lnTo>
                  <a:pt x="1180667" y="133927"/>
                </a:lnTo>
                <a:lnTo>
                  <a:pt x="1111971" y="133927"/>
                </a:lnTo>
                <a:lnTo>
                  <a:pt x="1111971" y="132772"/>
                </a:lnTo>
                <a:lnTo>
                  <a:pt x="1145164" y="97270"/>
                </a:lnTo>
                <a:lnTo>
                  <a:pt x="1169819" y="67829"/>
                </a:lnTo>
                <a:lnTo>
                  <a:pt x="1175110" y="56933"/>
                </a:lnTo>
                <a:lnTo>
                  <a:pt x="1177083" y="51738"/>
                </a:lnTo>
                <a:lnTo>
                  <a:pt x="1178069" y="46422"/>
                </a:lnTo>
                <a:lnTo>
                  <a:pt x="1177976" y="33048"/>
                </a:lnTo>
                <a:lnTo>
                  <a:pt x="1176169" y="26482"/>
                </a:lnTo>
                <a:lnTo>
                  <a:pt x="1169496" y="15586"/>
                </a:lnTo>
                <a:close/>
              </a:path>
              <a:path w="1398270" h="149859">
                <a:moveTo>
                  <a:pt x="1142278" y="0"/>
                </a:moveTo>
                <a:lnTo>
                  <a:pt x="1125008" y="0"/>
                </a:lnTo>
                <a:lnTo>
                  <a:pt x="1117239" y="1828"/>
                </a:lnTo>
                <a:lnTo>
                  <a:pt x="1103432" y="9140"/>
                </a:lnTo>
                <a:lnTo>
                  <a:pt x="1097996" y="14239"/>
                </a:lnTo>
                <a:lnTo>
                  <a:pt x="1090011" y="27324"/>
                </a:lnTo>
                <a:lnTo>
                  <a:pt x="1088014" y="34924"/>
                </a:lnTo>
                <a:lnTo>
                  <a:pt x="1088014" y="43584"/>
                </a:lnTo>
                <a:lnTo>
                  <a:pt x="1105044" y="43584"/>
                </a:lnTo>
                <a:lnTo>
                  <a:pt x="1105044" y="37955"/>
                </a:lnTo>
                <a:lnTo>
                  <a:pt x="1106174" y="33048"/>
                </a:lnTo>
                <a:lnTo>
                  <a:pt x="1127365" y="15586"/>
                </a:lnTo>
                <a:lnTo>
                  <a:pt x="1169496" y="15586"/>
                </a:lnTo>
                <a:lnTo>
                  <a:pt x="1168568" y="14071"/>
                </a:lnTo>
                <a:lnTo>
                  <a:pt x="1163324" y="9140"/>
                </a:lnTo>
                <a:lnTo>
                  <a:pt x="1149951" y="1828"/>
                </a:lnTo>
                <a:lnTo>
                  <a:pt x="1142278" y="0"/>
                </a:lnTo>
                <a:close/>
              </a:path>
              <a:path w="1398270" h="149859">
                <a:moveTo>
                  <a:pt x="1262423" y="20781"/>
                </a:moveTo>
                <a:lnTo>
                  <a:pt x="1244527" y="20781"/>
                </a:lnTo>
                <a:lnTo>
                  <a:pt x="1244527" y="149802"/>
                </a:lnTo>
                <a:lnTo>
                  <a:pt x="1262423" y="149802"/>
                </a:lnTo>
                <a:lnTo>
                  <a:pt x="1262423" y="20781"/>
                </a:lnTo>
                <a:close/>
              </a:path>
              <a:path w="1398270" h="149859">
                <a:moveTo>
                  <a:pt x="1262423" y="2020"/>
                </a:moveTo>
                <a:lnTo>
                  <a:pt x="1244527" y="2020"/>
                </a:lnTo>
                <a:lnTo>
                  <a:pt x="1207582" y="26554"/>
                </a:lnTo>
                <a:lnTo>
                  <a:pt x="1207582" y="44738"/>
                </a:lnTo>
                <a:lnTo>
                  <a:pt x="1243661" y="20781"/>
                </a:lnTo>
                <a:lnTo>
                  <a:pt x="1262423" y="20781"/>
                </a:lnTo>
                <a:lnTo>
                  <a:pt x="1262423" y="2020"/>
                </a:lnTo>
                <a:close/>
              </a:path>
              <a:path w="1398270" h="149859">
                <a:moveTo>
                  <a:pt x="1386983" y="15586"/>
                </a:moveTo>
                <a:lnTo>
                  <a:pt x="1355869" y="15586"/>
                </a:lnTo>
                <a:lnTo>
                  <a:pt x="1360679" y="16620"/>
                </a:lnTo>
                <a:lnTo>
                  <a:pt x="1369242" y="20757"/>
                </a:lnTo>
                <a:lnTo>
                  <a:pt x="1372610" y="23692"/>
                </a:lnTo>
                <a:lnTo>
                  <a:pt x="1375063" y="27492"/>
                </a:lnTo>
                <a:lnTo>
                  <a:pt x="1377565" y="31292"/>
                </a:lnTo>
                <a:lnTo>
                  <a:pt x="1378815" y="35790"/>
                </a:lnTo>
                <a:lnTo>
                  <a:pt x="1378815" y="45508"/>
                </a:lnTo>
                <a:lnTo>
                  <a:pt x="1304924" y="136813"/>
                </a:lnTo>
                <a:lnTo>
                  <a:pt x="1304924" y="149802"/>
                </a:lnTo>
                <a:lnTo>
                  <a:pt x="1398154" y="149802"/>
                </a:lnTo>
                <a:lnTo>
                  <a:pt x="1398154" y="133927"/>
                </a:lnTo>
                <a:lnTo>
                  <a:pt x="1329459" y="133927"/>
                </a:lnTo>
                <a:lnTo>
                  <a:pt x="1329459" y="132772"/>
                </a:lnTo>
                <a:lnTo>
                  <a:pt x="1362652" y="97270"/>
                </a:lnTo>
                <a:lnTo>
                  <a:pt x="1387306" y="67829"/>
                </a:lnTo>
                <a:lnTo>
                  <a:pt x="1392598" y="56933"/>
                </a:lnTo>
                <a:lnTo>
                  <a:pt x="1394570" y="51738"/>
                </a:lnTo>
                <a:lnTo>
                  <a:pt x="1395556" y="46422"/>
                </a:lnTo>
                <a:lnTo>
                  <a:pt x="1395464" y="33048"/>
                </a:lnTo>
                <a:lnTo>
                  <a:pt x="1393656" y="26482"/>
                </a:lnTo>
                <a:lnTo>
                  <a:pt x="1386983" y="15586"/>
                </a:lnTo>
                <a:close/>
              </a:path>
              <a:path w="1398270" h="149859">
                <a:moveTo>
                  <a:pt x="1359765" y="0"/>
                </a:moveTo>
                <a:lnTo>
                  <a:pt x="1342495" y="0"/>
                </a:lnTo>
                <a:lnTo>
                  <a:pt x="1334726" y="1828"/>
                </a:lnTo>
                <a:lnTo>
                  <a:pt x="1320920" y="9140"/>
                </a:lnTo>
                <a:lnTo>
                  <a:pt x="1315484" y="14239"/>
                </a:lnTo>
                <a:lnTo>
                  <a:pt x="1307498" y="27324"/>
                </a:lnTo>
                <a:lnTo>
                  <a:pt x="1305502" y="34924"/>
                </a:lnTo>
                <a:lnTo>
                  <a:pt x="1305502" y="43584"/>
                </a:lnTo>
                <a:lnTo>
                  <a:pt x="1322531" y="43584"/>
                </a:lnTo>
                <a:lnTo>
                  <a:pt x="1322531" y="37955"/>
                </a:lnTo>
                <a:lnTo>
                  <a:pt x="1323662" y="33048"/>
                </a:lnTo>
                <a:lnTo>
                  <a:pt x="1344853" y="15586"/>
                </a:lnTo>
                <a:lnTo>
                  <a:pt x="1386983" y="15586"/>
                </a:lnTo>
                <a:lnTo>
                  <a:pt x="1386055" y="14071"/>
                </a:lnTo>
                <a:lnTo>
                  <a:pt x="1380812" y="9140"/>
                </a:lnTo>
                <a:lnTo>
                  <a:pt x="1367438" y="1828"/>
                </a:lnTo>
                <a:lnTo>
                  <a:pt x="1359765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5731191" y="13357657"/>
            <a:ext cx="720725" cy="184150"/>
          </a:xfrm>
          <a:custGeom>
            <a:avLst/>
            <a:gdLst/>
            <a:ahLst/>
            <a:cxnLst/>
            <a:rect l="l" t="t" r="r" b="b"/>
            <a:pathLst>
              <a:path w="720725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20725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20725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20725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20725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20725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20725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20725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20725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20725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20725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20725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20725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20725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20725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20725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20725" h="184150">
                <a:moveTo>
                  <a:pt x="445179" y="18084"/>
                </a:moveTo>
                <a:lnTo>
                  <a:pt x="440912" y="18084"/>
                </a:lnTo>
                <a:lnTo>
                  <a:pt x="440912" y="25806"/>
                </a:lnTo>
                <a:lnTo>
                  <a:pt x="435486" y="43160"/>
                </a:lnTo>
                <a:lnTo>
                  <a:pt x="421125" y="58115"/>
                </a:lnTo>
                <a:lnTo>
                  <a:pt x="400707" y="69411"/>
                </a:lnTo>
                <a:lnTo>
                  <a:pt x="377107" y="75793"/>
                </a:lnTo>
                <a:lnTo>
                  <a:pt x="383609" y="89204"/>
                </a:lnTo>
                <a:lnTo>
                  <a:pt x="410451" y="81270"/>
                </a:lnTo>
                <a:lnTo>
                  <a:pt x="433444" y="67487"/>
                </a:lnTo>
                <a:lnTo>
                  <a:pt x="449503" y="48714"/>
                </a:lnTo>
                <a:lnTo>
                  <a:pt x="450348" y="45508"/>
                </a:lnTo>
                <a:lnTo>
                  <a:pt x="445179" y="25806"/>
                </a:lnTo>
                <a:lnTo>
                  <a:pt x="445179" y="18084"/>
                </a:lnTo>
                <a:close/>
              </a:path>
              <a:path w="720725" h="184150">
                <a:moveTo>
                  <a:pt x="459606" y="18084"/>
                </a:moveTo>
                <a:lnTo>
                  <a:pt x="455542" y="18084"/>
                </a:lnTo>
                <a:lnTo>
                  <a:pt x="455542" y="25806"/>
                </a:lnTo>
                <a:lnTo>
                  <a:pt x="450348" y="45508"/>
                </a:lnTo>
                <a:lnTo>
                  <a:pt x="451189" y="48714"/>
                </a:lnTo>
                <a:lnTo>
                  <a:pt x="467201" y="67487"/>
                </a:lnTo>
                <a:lnTo>
                  <a:pt x="490185" y="81270"/>
                </a:lnTo>
                <a:lnTo>
                  <a:pt x="517112" y="89204"/>
                </a:lnTo>
                <a:lnTo>
                  <a:pt x="523411" y="75793"/>
                </a:lnTo>
                <a:lnTo>
                  <a:pt x="499897" y="69411"/>
                </a:lnTo>
                <a:lnTo>
                  <a:pt x="479469" y="58115"/>
                </a:lnTo>
                <a:lnTo>
                  <a:pt x="465061" y="43160"/>
                </a:lnTo>
                <a:lnTo>
                  <a:pt x="459606" y="25806"/>
                </a:lnTo>
                <a:lnTo>
                  <a:pt x="459606" y="18084"/>
                </a:lnTo>
                <a:close/>
              </a:path>
              <a:path w="720725" h="184150">
                <a:moveTo>
                  <a:pt x="455542" y="18084"/>
                </a:moveTo>
                <a:lnTo>
                  <a:pt x="445179" y="18084"/>
                </a:lnTo>
                <a:lnTo>
                  <a:pt x="445179" y="25806"/>
                </a:lnTo>
                <a:lnTo>
                  <a:pt x="450348" y="45508"/>
                </a:lnTo>
                <a:lnTo>
                  <a:pt x="455542" y="25806"/>
                </a:lnTo>
                <a:lnTo>
                  <a:pt x="455542" y="18084"/>
                </a:lnTo>
                <a:close/>
              </a:path>
              <a:path w="720725" h="184150">
                <a:moveTo>
                  <a:pt x="517315" y="11379"/>
                </a:moveTo>
                <a:lnTo>
                  <a:pt x="382797" y="11379"/>
                </a:lnTo>
                <a:lnTo>
                  <a:pt x="382797" y="24993"/>
                </a:lnTo>
                <a:lnTo>
                  <a:pt x="440912" y="24993"/>
                </a:lnTo>
                <a:lnTo>
                  <a:pt x="440912" y="18084"/>
                </a:lnTo>
                <a:lnTo>
                  <a:pt x="517315" y="18084"/>
                </a:lnTo>
                <a:lnTo>
                  <a:pt x="517315" y="11379"/>
                </a:lnTo>
                <a:close/>
              </a:path>
              <a:path w="720725" h="184150">
                <a:moveTo>
                  <a:pt x="517315" y="18084"/>
                </a:moveTo>
                <a:lnTo>
                  <a:pt x="459606" y="18084"/>
                </a:lnTo>
                <a:lnTo>
                  <a:pt x="459606" y="24993"/>
                </a:lnTo>
                <a:lnTo>
                  <a:pt x="517315" y="24993"/>
                </a:lnTo>
                <a:lnTo>
                  <a:pt x="517315" y="18084"/>
                </a:lnTo>
                <a:close/>
              </a:path>
              <a:path w="720725" h="184150">
                <a:moveTo>
                  <a:pt x="458184" y="113588"/>
                </a:moveTo>
                <a:lnTo>
                  <a:pt x="441521" y="113588"/>
                </a:lnTo>
                <a:lnTo>
                  <a:pt x="441521" y="183692"/>
                </a:lnTo>
                <a:lnTo>
                  <a:pt x="458184" y="183692"/>
                </a:lnTo>
                <a:lnTo>
                  <a:pt x="458184" y="113588"/>
                </a:lnTo>
                <a:close/>
              </a:path>
              <a:path w="720725" h="184150">
                <a:moveTo>
                  <a:pt x="533368" y="104648"/>
                </a:moveTo>
                <a:lnTo>
                  <a:pt x="367353" y="104648"/>
                </a:lnTo>
                <a:lnTo>
                  <a:pt x="367353" y="118465"/>
                </a:lnTo>
                <a:lnTo>
                  <a:pt x="441521" y="118465"/>
                </a:lnTo>
                <a:lnTo>
                  <a:pt x="441521" y="113588"/>
                </a:lnTo>
                <a:lnTo>
                  <a:pt x="533368" y="113588"/>
                </a:lnTo>
                <a:lnTo>
                  <a:pt x="533368" y="104648"/>
                </a:lnTo>
                <a:close/>
              </a:path>
              <a:path w="720725" h="184150">
                <a:moveTo>
                  <a:pt x="533368" y="113588"/>
                </a:moveTo>
                <a:lnTo>
                  <a:pt x="458184" y="113588"/>
                </a:lnTo>
                <a:lnTo>
                  <a:pt x="458184" y="118465"/>
                </a:lnTo>
                <a:lnTo>
                  <a:pt x="533368" y="118465"/>
                </a:lnTo>
                <a:lnTo>
                  <a:pt x="533368" y="113588"/>
                </a:lnTo>
                <a:close/>
              </a:path>
              <a:path w="720725" h="184150">
                <a:moveTo>
                  <a:pt x="628246" y="145897"/>
                </a:moveTo>
                <a:lnTo>
                  <a:pt x="554281" y="145897"/>
                </a:lnTo>
                <a:lnTo>
                  <a:pt x="554281" y="159918"/>
                </a:lnTo>
                <a:lnTo>
                  <a:pt x="720702" y="159918"/>
                </a:lnTo>
                <a:lnTo>
                  <a:pt x="720702" y="150571"/>
                </a:lnTo>
                <a:lnTo>
                  <a:pt x="628246" y="150571"/>
                </a:lnTo>
                <a:lnTo>
                  <a:pt x="628246" y="145897"/>
                </a:lnTo>
                <a:close/>
              </a:path>
              <a:path w="720725" h="184150">
                <a:moveTo>
                  <a:pt x="644909" y="101396"/>
                </a:moveTo>
                <a:lnTo>
                  <a:pt x="628246" y="101396"/>
                </a:lnTo>
                <a:lnTo>
                  <a:pt x="628246" y="150571"/>
                </a:lnTo>
                <a:lnTo>
                  <a:pt x="644909" y="150571"/>
                </a:lnTo>
                <a:lnTo>
                  <a:pt x="644909" y="101396"/>
                </a:lnTo>
                <a:close/>
              </a:path>
              <a:path w="720725" h="184150">
                <a:moveTo>
                  <a:pt x="720702" y="145897"/>
                </a:moveTo>
                <a:lnTo>
                  <a:pt x="644909" y="145897"/>
                </a:lnTo>
                <a:lnTo>
                  <a:pt x="644909" y="150571"/>
                </a:lnTo>
                <a:lnTo>
                  <a:pt x="720702" y="150571"/>
                </a:lnTo>
                <a:lnTo>
                  <a:pt x="720702" y="145897"/>
                </a:lnTo>
                <a:close/>
              </a:path>
              <a:path w="720725" h="184150">
                <a:moveTo>
                  <a:pt x="630888" y="12192"/>
                </a:moveTo>
                <a:lnTo>
                  <a:pt x="627840" y="12192"/>
                </a:lnTo>
                <a:lnTo>
                  <a:pt x="627840" y="26416"/>
                </a:lnTo>
                <a:lnTo>
                  <a:pt x="621906" y="48234"/>
                </a:lnTo>
                <a:lnTo>
                  <a:pt x="606428" y="67157"/>
                </a:lnTo>
                <a:lnTo>
                  <a:pt x="584892" y="81508"/>
                </a:lnTo>
                <a:lnTo>
                  <a:pt x="560784" y="89611"/>
                </a:lnTo>
                <a:lnTo>
                  <a:pt x="567896" y="103632"/>
                </a:lnTo>
                <a:lnTo>
                  <a:pt x="595150" y="93824"/>
                </a:lnTo>
                <a:lnTo>
                  <a:pt x="619051" y="76835"/>
                </a:lnTo>
                <a:lnTo>
                  <a:pt x="636019" y="53940"/>
                </a:lnTo>
                <a:lnTo>
                  <a:pt x="636679" y="51122"/>
                </a:lnTo>
                <a:lnTo>
                  <a:pt x="630888" y="26416"/>
                </a:lnTo>
                <a:lnTo>
                  <a:pt x="630888" y="12192"/>
                </a:lnTo>
                <a:close/>
              </a:path>
              <a:path w="720725" h="184150">
                <a:moveTo>
                  <a:pt x="645518" y="12192"/>
                </a:moveTo>
                <a:lnTo>
                  <a:pt x="642470" y="12192"/>
                </a:lnTo>
                <a:lnTo>
                  <a:pt x="642470" y="26416"/>
                </a:lnTo>
                <a:lnTo>
                  <a:pt x="636679" y="51122"/>
                </a:lnTo>
                <a:lnTo>
                  <a:pt x="637339" y="53940"/>
                </a:lnTo>
                <a:lnTo>
                  <a:pt x="654307" y="76835"/>
                </a:lnTo>
                <a:lnTo>
                  <a:pt x="678208" y="93824"/>
                </a:lnTo>
                <a:lnTo>
                  <a:pt x="705462" y="103632"/>
                </a:lnTo>
                <a:lnTo>
                  <a:pt x="712777" y="89611"/>
                </a:lnTo>
                <a:lnTo>
                  <a:pt x="688638" y="81537"/>
                </a:lnTo>
                <a:lnTo>
                  <a:pt x="667032" y="67233"/>
                </a:lnTo>
                <a:lnTo>
                  <a:pt x="651484" y="48320"/>
                </a:lnTo>
                <a:lnTo>
                  <a:pt x="645518" y="26416"/>
                </a:lnTo>
                <a:lnTo>
                  <a:pt x="645518" y="12192"/>
                </a:lnTo>
                <a:close/>
              </a:path>
              <a:path w="720725" h="184150">
                <a:moveTo>
                  <a:pt x="642470" y="12192"/>
                </a:moveTo>
                <a:lnTo>
                  <a:pt x="630888" y="12192"/>
                </a:lnTo>
                <a:lnTo>
                  <a:pt x="630888" y="26416"/>
                </a:lnTo>
                <a:lnTo>
                  <a:pt x="636679" y="51122"/>
                </a:lnTo>
                <a:lnTo>
                  <a:pt x="642470" y="26416"/>
                </a:lnTo>
                <a:lnTo>
                  <a:pt x="642470" y="1219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/>
          <p:nvPr/>
        </p:nvSpPr>
        <p:spPr>
          <a:xfrm>
            <a:off x="6756095" y="13357452"/>
            <a:ext cx="1139825" cy="184150"/>
          </a:xfrm>
          <a:custGeom>
            <a:avLst/>
            <a:gdLst/>
            <a:ahLst/>
            <a:cxnLst/>
            <a:rect l="l" t="t" r="r" b="b"/>
            <a:pathLst>
              <a:path w="1139825" h="184150">
                <a:moveTo>
                  <a:pt x="85953" y="14020"/>
                </a:moveTo>
                <a:lnTo>
                  <a:pt x="74371" y="14020"/>
                </a:lnTo>
                <a:lnTo>
                  <a:pt x="74371" y="21335"/>
                </a:lnTo>
                <a:lnTo>
                  <a:pt x="69351" y="45859"/>
                </a:lnTo>
                <a:lnTo>
                  <a:pt x="54787" y="66954"/>
                </a:lnTo>
                <a:lnTo>
                  <a:pt x="31422" y="84086"/>
                </a:lnTo>
                <a:lnTo>
                  <a:pt x="0" y="96723"/>
                </a:lnTo>
                <a:lnTo>
                  <a:pt x="6908" y="110337"/>
                </a:lnTo>
                <a:lnTo>
                  <a:pt x="42564" y="95259"/>
                </a:lnTo>
                <a:lnTo>
                  <a:pt x="69494" y="73990"/>
                </a:lnTo>
                <a:lnTo>
                  <a:pt x="85931" y="47751"/>
                </a:lnTo>
                <a:lnTo>
                  <a:pt x="85547" y="47751"/>
                </a:lnTo>
                <a:lnTo>
                  <a:pt x="85547" y="33934"/>
                </a:lnTo>
                <a:lnTo>
                  <a:pt x="88850" y="33934"/>
                </a:lnTo>
                <a:lnTo>
                  <a:pt x="89954" y="27838"/>
                </a:lnTo>
                <a:lnTo>
                  <a:pt x="85953" y="27838"/>
                </a:lnTo>
                <a:lnTo>
                  <a:pt x="85953" y="14020"/>
                </a:lnTo>
                <a:close/>
              </a:path>
              <a:path w="1139825" h="184150">
                <a:moveTo>
                  <a:pt x="148742" y="203"/>
                </a:moveTo>
                <a:lnTo>
                  <a:pt x="131876" y="203"/>
                </a:lnTo>
                <a:lnTo>
                  <a:pt x="131876" y="110337"/>
                </a:lnTo>
                <a:lnTo>
                  <a:pt x="148742" y="110337"/>
                </a:lnTo>
                <a:lnTo>
                  <a:pt x="148742" y="85953"/>
                </a:lnTo>
                <a:lnTo>
                  <a:pt x="133502" y="85953"/>
                </a:lnTo>
                <a:lnTo>
                  <a:pt x="133502" y="72135"/>
                </a:lnTo>
                <a:lnTo>
                  <a:pt x="148742" y="72135"/>
                </a:lnTo>
                <a:lnTo>
                  <a:pt x="148742" y="47751"/>
                </a:lnTo>
                <a:lnTo>
                  <a:pt x="134721" y="47751"/>
                </a:lnTo>
                <a:lnTo>
                  <a:pt x="134721" y="33934"/>
                </a:lnTo>
                <a:lnTo>
                  <a:pt x="148742" y="33934"/>
                </a:lnTo>
                <a:lnTo>
                  <a:pt x="148742" y="203"/>
                </a:lnTo>
                <a:close/>
              </a:path>
              <a:path w="1139825" h="184150">
                <a:moveTo>
                  <a:pt x="131876" y="72135"/>
                </a:moveTo>
                <a:lnTo>
                  <a:pt x="83921" y="72135"/>
                </a:lnTo>
                <a:lnTo>
                  <a:pt x="83921" y="85953"/>
                </a:lnTo>
                <a:lnTo>
                  <a:pt x="131876" y="85953"/>
                </a:lnTo>
                <a:lnTo>
                  <a:pt x="131876" y="72135"/>
                </a:lnTo>
                <a:close/>
              </a:path>
              <a:path w="1139825" h="184150">
                <a:moveTo>
                  <a:pt x="148742" y="72135"/>
                </a:moveTo>
                <a:lnTo>
                  <a:pt x="133502" y="72135"/>
                </a:lnTo>
                <a:lnTo>
                  <a:pt x="133502" y="85953"/>
                </a:lnTo>
                <a:lnTo>
                  <a:pt x="148742" y="85953"/>
                </a:lnTo>
                <a:lnTo>
                  <a:pt x="148742" y="72135"/>
                </a:lnTo>
                <a:close/>
              </a:path>
              <a:path w="1139825" h="184150">
                <a:moveTo>
                  <a:pt x="88850" y="33934"/>
                </a:moveTo>
                <a:lnTo>
                  <a:pt x="85547" y="33934"/>
                </a:lnTo>
                <a:lnTo>
                  <a:pt x="85547" y="47751"/>
                </a:lnTo>
                <a:lnTo>
                  <a:pt x="85931" y="47751"/>
                </a:lnTo>
                <a:lnTo>
                  <a:pt x="86518" y="46815"/>
                </a:lnTo>
                <a:lnTo>
                  <a:pt x="88850" y="33934"/>
                </a:lnTo>
                <a:close/>
              </a:path>
              <a:path w="1139825" h="184150">
                <a:moveTo>
                  <a:pt x="131876" y="33934"/>
                </a:moveTo>
                <a:lnTo>
                  <a:pt x="88850" y="33934"/>
                </a:lnTo>
                <a:lnTo>
                  <a:pt x="86518" y="46815"/>
                </a:lnTo>
                <a:lnTo>
                  <a:pt x="85931" y="47751"/>
                </a:lnTo>
                <a:lnTo>
                  <a:pt x="131876" y="47751"/>
                </a:lnTo>
                <a:lnTo>
                  <a:pt x="131876" y="33934"/>
                </a:lnTo>
                <a:close/>
              </a:path>
              <a:path w="1139825" h="184150">
                <a:moveTo>
                  <a:pt x="148742" y="33934"/>
                </a:moveTo>
                <a:lnTo>
                  <a:pt x="134721" y="33934"/>
                </a:lnTo>
                <a:lnTo>
                  <a:pt x="134721" y="47751"/>
                </a:lnTo>
                <a:lnTo>
                  <a:pt x="148742" y="47751"/>
                </a:lnTo>
                <a:lnTo>
                  <a:pt x="148742" y="33934"/>
                </a:lnTo>
                <a:close/>
              </a:path>
              <a:path w="1139825" h="184150">
                <a:moveTo>
                  <a:pt x="74371" y="14020"/>
                </a:moveTo>
                <a:lnTo>
                  <a:pt x="9550" y="14020"/>
                </a:lnTo>
                <a:lnTo>
                  <a:pt x="9550" y="27838"/>
                </a:lnTo>
                <a:lnTo>
                  <a:pt x="73040" y="27838"/>
                </a:lnTo>
                <a:lnTo>
                  <a:pt x="74371" y="21335"/>
                </a:lnTo>
                <a:lnTo>
                  <a:pt x="74371" y="14020"/>
                </a:lnTo>
                <a:close/>
              </a:path>
              <a:path w="1139825" h="184150">
                <a:moveTo>
                  <a:pt x="92456" y="14020"/>
                </a:moveTo>
                <a:lnTo>
                  <a:pt x="85953" y="14020"/>
                </a:lnTo>
                <a:lnTo>
                  <a:pt x="85953" y="27838"/>
                </a:lnTo>
                <a:lnTo>
                  <a:pt x="89954" y="27838"/>
                </a:lnTo>
                <a:lnTo>
                  <a:pt x="92456" y="14020"/>
                </a:lnTo>
                <a:close/>
              </a:path>
              <a:path w="1139825" h="184150">
                <a:moveTo>
                  <a:pt x="89001" y="112369"/>
                </a:moveTo>
                <a:lnTo>
                  <a:pt x="63820" y="114779"/>
                </a:lnTo>
                <a:lnTo>
                  <a:pt x="44678" y="121742"/>
                </a:lnTo>
                <a:lnTo>
                  <a:pt x="32508" y="132857"/>
                </a:lnTo>
                <a:lnTo>
                  <a:pt x="28244" y="147726"/>
                </a:lnTo>
                <a:lnTo>
                  <a:pt x="32508" y="162594"/>
                </a:lnTo>
                <a:lnTo>
                  <a:pt x="44678" y="173710"/>
                </a:lnTo>
                <a:lnTo>
                  <a:pt x="63820" y="180673"/>
                </a:lnTo>
                <a:lnTo>
                  <a:pt x="89001" y="183083"/>
                </a:lnTo>
                <a:lnTo>
                  <a:pt x="114182" y="180673"/>
                </a:lnTo>
                <a:lnTo>
                  <a:pt x="133324" y="173710"/>
                </a:lnTo>
                <a:lnTo>
                  <a:pt x="137746" y="169672"/>
                </a:lnTo>
                <a:lnTo>
                  <a:pt x="89001" y="169672"/>
                </a:lnTo>
                <a:lnTo>
                  <a:pt x="70796" y="168186"/>
                </a:lnTo>
                <a:lnTo>
                  <a:pt x="56896" y="163880"/>
                </a:lnTo>
                <a:lnTo>
                  <a:pt x="48025" y="156984"/>
                </a:lnTo>
                <a:lnTo>
                  <a:pt x="44907" y="147726"/>
                </a:lnTo>
                <a:lnTo>
                  <a:pt x="48025" y="138436"/>
                </a:lnTo>
                <a:lnTo>
                  <a:pt x="56896" y="131470"/>
                </a:lnTo>
                <a:lnTo>
                  <a:pt x="70796" y="127095"/>
                </a:lnTo>
                <a:lnTo>
                  <a:pt x="89001" y="125577"/>
                </a:lnTo>
                <a:lnTo>
                  <a:pt x="137523" y="125577"/>
                </a:lnTo>
                <a:lnTo>
                  <a:pt x="133324" y="121742"/>
                </a:lnTo>
                <a:lnTo>
                  <a:pt x="114182" y="114779"/>
                </a:lnTo>
                <a:lnTo>
                  <a:pt x="89001" y="112369"/>
                </a:lnTo>
                <a:close/>
              </a:path>
              <a:path w="1139825" h="184150">
                <a:moveTo>
                  <a:pt x="137523" y="125577"/>
                </a:moveTo>
                <a:lnTo>
                  <a:pt x="89001" y="125577"/>
                </a:lnTo>
                <a:lnTo>
                  <a:pt x="107324" y="127095"/>
                </a:lnTo>
                <a:lnTo>
                  <a:pt x="121285" y="131470"/>
                </a:lnTo>
                <a:lnTo>
                  <a:pt x="130178" y="138436"/>
                </a:lnTo>
                <a:lnTo>
                  <a:pt x="133299" y="147726"/>
                </a:lnTo>
                <a:lnTo>
                  <a:pt x="130178" y="156984"/>
                </a:lnTo>
                <a:lnTo>
                  <a:pt x="121285" y="163880"/>
                </a:lnTo>
                <a:lnTo>
                  <a:pt x="107324" y="168186"/>
                </a:lnTo>
                <a:lnTo>
                  <a:pt x="89001" y="169672"/>
                </a:lnTo>
                <a:lnTo>
                  <a:pt x="137746" y="169672"/>
                </a:lnTo>
                <a:lnTo>
                  <a:pt x="145494" y="162594"/>
                </a:lnTo>
                <a:lnTo>
                  <a:pt x="149758" y="147726"/>
                </a:lnTo>
                <a:lnTo>
                  <a:pt x="145494" y="132857"/>
                </a:lnTo>
                <a:lnTo>
                  <a:pt x="137523" y="125577"/>
                </a:lnTo>
                <a:close/>
              </a:path>
              <a:path w="1139825" h="184150">
                <a:moveTo>
                  <a:pt x="335264" y="203"/>
                </a:moveTo>
                <a:lnTo>
                  <a:pt x="318398" y="203"/>
                </a:lnTo>
                <a:lnTo>
                  <a:pt x="318398" y="183895"/>
                </a:lnTo>
                <a:lnTo>
                  <a:pt x="335264" y="183895"/>
                </a:lnTo>
                <a:lnTo>
                  <a:pt x="335264" y="203"/>
                </a:lnTo>
                <a:close/>
              </a:path>
              <a:path w="1139825" h="184150">
                <a:moveTo>
                  <a:pt x="271865" y="19913"/>
                </a:moveTo>
                <a:lnTo>
                  <a:pt x="264550" y="19913"/>
                </a:lnTo>
                <a:lnTo>
                  <a:pt x="264550" y="22758"/>
                </a:lnTo>
                <a:lnTo>
                  <a:pt x="259880" y="57448"/>
                </a:lnTo>
                <a:lnTo>
                  <a:pt x="245627" y="88137"/>
                </a:lnTo>
                <a:lnTo>
                  <a:pt x="221430" y="114484"/>
                </a:lnTo>
                <a:lnTo>
                  <a:pt x="186928" y="136143"/>
                </a:lnTo>
                <a:lnTo>
                  <a:pt x="195868" y="149758"/>
                </a:lnTo>
                <a:lnTo>
                  <a:pt x="235092" y="124269"/>
                </a:lnTo>
                <a:lnTo>
                  <a:pt x="261553" y="93522"/>
                </a:lnTo>
                <a:lnTo>
                  <a:pt x="276507" y="58432"/>
                </a:lnTo>
                <a:lnTo>
                  <a:pt x="279525" y="33731"/>
                </a:lnTo>
                <a:lnTo>
                  <a:pt x="271865" y="33731"/>
                </a:lnTo>
                <a:lnTo>
                  <a:pt x="271865" y="19913"/>
                </a:lnTo>
                <a:close/>
              </a:path>
              <a:path w="1139825" h="184150">
                <a:moveTo>
                  <a:pt x="264550" y="19913"/>
                </a:moveTo>
                <a:lnTo>
                  <a:pt x="195259" y="19913"/>
                </a:lnTo>
                <a:lnTo>
                  <a:pt x="195259" y="33731"/>
                </a:lnTo>
                <a:lnTo>
                  <a:pt x="263073" y="33731"/>
                </a:lnTo>
                <a:lnTo>
                  <a:pt x="264550" y="22758"/>
                </a:lnTo>
                <a:lnTo>
                  <a:pt x="264550" y="19913"/>
                </a:lnTo>
                <a:close/>
              </a:path>
              <a:path w="1139825" h="184150">
                <a:moveTo>
                  <a:pt x="281212" y="19913"/>
                </a:moveTo>
                <a:lnTo>
                  <a:pt x="271865" y="19913"/>
                </a:lnTo>
                <a:lnTo>
                  <a:pt x="271865" y="33731"/>
                </a:lnTo>
                <a:lnTo>
                  <a:pt x="279525" y="33731"/>
                </a:lnTo>
                <a:lnTo>
                  <a:pt x="281212" y="19913"/>
                </a:lnTo>
                <a:close/>
              </a:path>
              <a:path w="1139825" h="184150">
                <a:moveTo>
                  <a:pt x="445992" y="146710"/>
                </a:moveTo>
                <a:lnTo>
                  <a:pt x="371621" y="146710"/>
                </a:lnTo>
                <a:lnTo>
                  <a:pt x="371621" y="160934"/>
                </a:lnTo>
                <a:lnTo>
                  <a:pt x="538041" y="160934"/>
                </a:lnTo>
                <a:lnTo>
                  <a:pt x="538041" y="152399"/>
                </a:lnTo>
                <a:lnTo>
                  <a:pt x="445992" y="152399"/>
                </a:lnTo>
                <a:lnTo>
                  <a:pt x="445992" y="146710"/>
                </a:lnTo>
                <a:close/>
              </a:path>
              <a:path w="1139825" h="184150">
                <a:moveTo>
                  <a:pt x="462857" y="91846"/>
                </a:moveTo>
                <a:lnTo>
                  <a:pt x="445992" y="91846"/>
                </a:lnTo>
                <a:lnTo>
                  <a:pt x="445992" y="152399"/>
                </a:lnTo>
                <a:lnTo>
                  <a:pt x="462857" y="152399"/>
                </a:lnTo>
                <a:lnTo>
                  <a:pt x="462857" y="91846"/>
                </a:lnTo>
                <a:close/>
              </a:path>
              <a:path w="1139825" h="184150">
                <a:moveTo>
                  <a:pt x="538041" y="146710"/>
                </a:moveTo>
                <a:lnTo>
                  <a:pt x="462857" y="146710"/>
                </a:lnTo>
                <a:lnTo>
                  <a:pt x="462857" y="152399"/>
                </a:lnTo>
                <a:lnTo>
                  <a:pt x="538041" y="152399"/>
                </a:lnTo>
                <a:lnTo>
                  <a:pt x="538041" y="146710"/>
                </a:lnTo>
                <a:close/>
              </a:path>
              <a:path w="1139825" h="184150">
                <a:moveTo>
                  <a:pt x="516909" y="14833"/>
                </a:moveTo>
                <a:lnTo>
                  <a:pt x="392550" y="14833"/>
                </a:lnTo>
                <a:lnTo>
                  <a:pt x="392550" y="99771"/>
                </a:lnTo>
                <a:lnTo>
                  <a:pt x="445992" y="99771"/>
                </a:lnTo>
                <a:lnTo>
                  <a:pt x="445992" y="92049"/>
                </a:lnTo>
                <a:lnTo>
                  <a:pt x="409416" y="92049"/>
                </a:lnTo>
                <a:lnTo>
                  <a:pt x="409416" y="28651"/>
                </a:lnTo>
                <a:lnTo>
                  <a:pt x="516909" y="28651"/>
                </a:lnTo>
                <a:lnTo>
                  <a:pt x="516909" y="14833"/>
                </a:lnTo>
                <a:close/>
              </a:path>
              <a:path w="1139825" h="184150">
                <a:moveTo>
                  <a:pt x="518737" y="91846"/>
                </a:moveTo>
                <a:lnTo>
                  <a:pt x="462857" y="91846"/>
                </a:lnTo>
                <a:lnTo>
                  <a:pt x="462857" y="99771"/>
                </a:lnTo>
                <a:lnTo>
                  <a:pt x="518737" y="99771"/>
                </a:lnTo>
                <a:lnTo>
                  <a:pt x="518737" y="91846"/>
                </a:lnTo>
                <a:close/>
              </a:path>
              <a:path w="1139825" h="184150">
                <a:moveTo>
                  <a:pt x="518737" y="85953"/>
                </a:moveTo>
                <a:lnTo>
                  <a:pt x="409416" y="85953"/>
                </a:lnTo>
                <a:lnTo>
                  <a:pt x="409416" y="92049"/>
                </a:lnTo>
                <a:lnTo>
                  <a:pt x="445992" y="92049"/>
                </a:lnTo>
                <a:lnTo>
                  <a:pt x="445992" y="91846"/>
                </a:lnTo>
                <a:lnTo>
                  <a:pt x="518737" y="91846"/>
                </a:lnTo>
                <a:lnTo>
                  <a:pt x="518737" y="85953"/>
                </a:lnTo>
                <a:close/>
              </a:path>
              <a:path w="1139825" h="184150">
                <a:moveTo>
                  <a:pt x="758142" y="0"/>
                </a:moveTo>
                <a:lnTo>
                  <a:pt x="741276" y="0"/>
                </a:lnTo>
                <a:lnTo>
                  <a:pt x="741276" y="135331"/>
                </a:lnTo>
                <a:lnTo>
                  <a:pt x="758142" y="135331"/>
                </a:lnTo>
                <a:lnTo>
                  <a:pt x="758142" y="69900"/>
                </a:lnTo>
                <a:lnTo>
                  <a:pt x="752859" y="69900"/>
                </a:lnTo>
                <a:lnTo>
                  <a:pt x="752859" y="55879"/>
                </a:lnTo>
                <a:lnTo>
                  <a:pt x="758142" y="55879"/>
                </a:lnTo>
                <a:lnTo>
                  <a:pt x="758142" y="0"/>
                </a:lnTo>
                <a:close/>
              </a:path>
              <a:path w="1139825" h="184150">
                <a:moveTo>
                  <a:pt x="758142" y="55879"/>
                </a:moveTo>
                <a:lnTo>
                  <a:pt x="752859" y="55879"/>
                </a:lnTo>
                <a:lnTo>
                  <a:pt x="752859" y="69900"/>
                </a:lnTo>
                <a:lnTo>
                  <a:pt x="758142" y="69900"/>
                </a:lnTo>
                <a:lnTo>
                  <a:pt x="758142" y="55879"/>
                </a:lnTo>
                <a:close/>
              </a:path>
              <a:path w="1139825" h="184150">
                <a:moveTo>
                  <a:pt x="785371" y="55879"/>
                </a:moveTo>
                <a:lnTo>
                  <a:pt x="758142" y="55879"/>
                </a:lnTo>
                <a:lnTo>
                  <a:pt x="758142" y="69900"/>
                </a:lnTo>
                <a:lnTo>
                  <a:pt x="785371" y="69900"/>
                </a:lnTo>
                <a:lnTo>
                  <a:pt x="785371" y="55879"/>
                </a:lnTo>
                <a:close/>
              </a:path>
              <a:path w="1139825" h="184150">
                <a:moveTo>
                  <a:pt x="660606" y="121513"/>
                </a:moveTo>
                <a:lnTo>
                  <a:pt x="643740" y="121513"/>
                </a:lnTo>
                <a:lnTo>
                  <a:pt x="643740" y="179832"/>
                </a:lnTo>
                <a:lnTo>
                  <a:pt x="766473" y="179832"/>
                </a:lnTo>
                <a:lnTo>
                  <a:pt x="766473" y="171500"/>
                </a:lnTo>
                <a:lnTo>
                  <a:pt x="660606" y="171500"/>
                </a:lnTo>
                <a:lnTo>
                  <a:pt x="660606" y="121513"/>
                </a:lnTo>
                <a:close/>
              </a:path>
              <a:path w="1139825" h="184150">
                <a:moveTo>
                  <a:pt x="766473" y="166014"/>
                </a:moveTo>
                <a:lnTo>
                  <a:pt x="660606" y="166014"/>
                </a:lnTo>
                <a:lnTo>
                  <a:pt x="660606" y="171500"/>
                </a:lnTo>
                <a:lnTo>
                  <a:pt x="766473" y="171500"/>
                </a:lnTo>
                <a:lnTo>
                  <a:pt x="766473" y="166014"/>
                </a:lnTo>
                <a:close/>
              </a:path>
              <a:path w="1139825" h="184150">
                <a:moveTo>
                  <a:pt x="666905" y="13004"/>
                </a:moveTo>
                <a:lnTo>
                  <a:pt x="647839" y="16370"/>
                </a:lnTo>
                <a:lnTo>
                  <a:pt x="632640" y="25755"/>
                </a:lnTo>
                <a:lnTo>
                  <a:pt x="622585" y="40093"/>
                </a:lnTo>
                <a:lnTo>
                  <a:pt x="618950" y="58318"/>
                </a:lnTo>
                <a:lnTo>
                  <a:pt x="622585" y="76628"/>
                </a:lnTo>
                <a:lnTo>
                  <a:pt x="632640" y="90957"/>
                </a:lnTo>
                <a:lnTo>
                  <a:pt x="647839" y="100295"/>
                </a:lnTo>
                <a:lnTo>
                  <a:pt x="666905" y="103631"/>
                </a:lnTo>
                <a:lnTo>
                  <a:pt x="685971" y="100295"/>
                </a:lnTo>
                <a:lnTo>
                  <a:pt x="701170" y="90957"/>
                </a:lnTo>
                <a:lnTo>
                  <a:pt x="702685" y="88798"/>
                </a:lnTo>
                <a:lnTo>
                  <a:pt x="666905" y="88798"/>
                </a:lnTo>
                <a:lnTo>
                  <a:pt x="654440" y="86579"/>
                </a:lnTo>
                <a:lnTo>
                  <a:pt x="644451" y="80340"/>
                </a:lnTo>
                <a:lnTo>
                  <a:pt x="637816" y="70710"/>
                </a:lnTo>
                <a:lnTo>
                  <a:pt x="635409" y="58318"/>
                </a:lnTo>
                <a:lnTo>
                  <a:pt x="637816" y="46012"/>
                </a:lnTo>
                <a:lnTo>
                  <a:pt x="644451" y="36372"/>
                </a:lnTo>
                <a:lnTo>
                  <a:pt x="654440" y="30086"/>
                </a:lnTo>
                <a:lnTo>
                  <a:pt x="666905" y="27838"/>
                </a:lnTo>
                <a:lnTo>
                  <a:pt x="702630" y="27838"/>
                </a:lnTo>
                <a:lnTo>
                  <a:pt x="701170" y="25755"/>
                </a:lnTo>
                <a:lnTo>
                  <a:pt x="685971" y="16370"/>
                </a:lnTo>
                <a:lnTo>
                  <a:pt x="666905" y="13004"/>
                </a:lnTo>
                <a:close/>
              </a:path>
              <a:path w="1139825" h="184150">
                <a:moveTo>
                  <a:pt x="702630" y="27838"/>
                </a:moveTo>
                <a:lnTo>
                  <a:pt x="666905" y="27838"/>
                </a:lnTo>
                <a:lnTo>
                  <a:pt x="679370" y="30086"/>
                </a:lnTo>
                <a:lnTo>
                  <a:pt x="689359" y="36372"/>
                </a:lnTo>
                <a:lnTo>
                  <a:pt x="695994" y="46012"/>
                </a:lnTo>
                <a:lnTo>
                  <a:pt x="698401" y="58318"/>
                </a:lnTo>
                <a:lnTo>
                  <a:pt x="695994" y="70710"/>
                </a:lnTo>
                <a:lnTo>
                  <a:pt x="689359" y="80340"/>
                </a:lnTo>
                <a:lnTo>
                  <a:pt x="679370" y="86579"/>
                </a:lnTo>
                <a:lnTo>
                  <a:pt x="666905" y="88798"/>
                </a:lnTo>
                <a:lnTo>
                  <a:pt x="702685" y="88798"/>
                </a:lnTo>
                <a:lnTo>
                  <a:pt x="711225" y="76628"/>
                </a:lnTo>
                <a:lnTo>
                  <a:pt x="714860" y="58318"/>
                </a:lnTo>
                <a:lnTo>
                  <a:pt x="711225" y="40093"/>
                </a:lnTo>
                <a:lnTo>
                  <a:pt x="702630" y="27838"/>
                </a:lnTo>
                <a:close/>
              </a:path>
              <a:path w="1139825" h="184150">
                <a:moveTo>
                  <a:pt x="945070" y="203"/>
                </a:moveTo>
                <a:lnTo>
                  <a:pt x="928204" y="203"/>
                </a:lnTo>
                <a:lnTo>
                  <a:pt x="928204" y="108915"/>
                </a:lnTo>
                <a:lnTo>
                  <a:pt x="945070" y="108915"/>
                </a:lnTo>
                <a:lnTo>
                  <a:pt x="945070" y="80670"/>
                </a:lnTo>
                <a:lnTo>
                  <a:pt x="939990" y="80670"/>
                </a:lnTo>
                <a:lnTo>
                  <a:pt x="939990" y="66649"/>
                </a:lnTo>
                <a:lnTo>
                  <a:pt x="945070" y="66649"/>
                </a:lnTo>
                <a:lnTo>
                  <a:pt x="945070" y="41655"/>
                </a:lnTo>
                <a:lnTo>
                  <a:pt x="939990" y="41655"/>
                </a:lnTo>
                <a:lnTo>
                  <a:pt x="939990" y="27635"/>
                </a:lnTo>
                <a:lnTo>
                  <a:pt x="945070" y="27635"/>
                </a:lnTo>
                <a:lnTo>
                  <a:pt x="945070" y="203"/>
                </a:lnTo>
                <a:close/>
              </a:path>
              <a:path w="1139825" h="184150">
                <a:moveTo>
                  <a:pt x="945070" y="66649"/>
                </a:moveTo>
                <a:lnTo>
                  <a:pt x="939990" y="66649"/>
                </a:lnTo>
                <a:lnTo>
                  <a:pt x="939990" y="80670"/>
                </a:lnTo>
                <a:lnTo>
                  <a:pt x="945070" y="80670"/>
                </a:lnTo>
                <a:lnTo>
                  <a:pt x="945070" y="66649"/>
                </a:lnTo>
                <a:close/>
              </a:path>
              <a:path w="1139825" h="184150">
                <a:moveTo>
                  <a:pt x="971892" y="66649"/>
                </a:moveTo>
                <a:lnTo>
                  <a:pt x="945070" y="66649"/>
                </a:lnTo>
                <a:lnTo>
                  <a:pt x="945070" y="80670"/>
                </a:lnTo>
                <a:lnTo>
                  <a:pt x="971892" y="80670"/>
                </a:lnTo>
                <a:lnTo>
                  <a:pt x="971892" y="66649"/>
                </a:lnTo>
                <a:close/>
              </a:path>
              <a:path w="1139825" h="184150">
                <a:moveTo>
                  <a:pt x="945070" y="27635"/>
                </a:moveTo>
                <a:lnTo>
                  <a:pt x="939990" y="27635"/>
                </a:lnTo>
                <a:lnTo>
                  <a:pt x="939990" y="41655"/>
                </a:lnTo>
                <a:lnTo>
                  <a:pt x="945070" y="41655"/>
                </a:lnTo>
                <a:lnTo>
                  <a:pt x="945070" y="27635"/>
                </a:lnTo>
                <a:close/>
              </a:path>
              <a:path w="1139825" h="184150">
                <a:moveTo>
                  <a:pt x="971892" y="27635"/>
                </a:moveTo>
                <a:lnTo>
                  <a:pt x="945070" y="27635"/>
                </a:lnTo>
                <a:lnTo>
                  <a:pt x="945070" y="41655"/>
                </a:lnTo>
                <a:lnTo>
                  <a:pt x="971892" y="41655"/>
                </a:lnTo>
                <a:lnTo>
                  <a:pt x="971892" y="27635"/>
                </a:lnTo>
                <a:close/>
              </a:path>
              <a:path w="1139825" h="184150">
                <a:moveTo>
                  <a:pt x="853833" y="10972"/>
                </a:moveTo>
                <a:lnTo>
                  <a:pt x="834682" y="14166"/>
                </a:lnTo>
                <a:lnTo>
                  <a:pt x="819492" y="23113"/>
                </a:lnTo>
                <a:lnTo>
                  <a:pt x="809485" y="36861"/>
                </a:lnTo>
                <a:lnTo>
                  <a:pt x="805878" y="54457"/>
                </a:lnTo>
                <a:lnTo>
                  <a:pt x="809485" y="71904"/>
                </a:lnTo>
                <a:lnTo>
                  <a:pt x="819492" y="85521"/>
                </a:lnTo>
                <a:lnTo>
                  <a:pt x="834682" y="94376"/>
                </a:lnTo>
                <a:lnTo>
                  <a:pt x="853833" y="97535"/>
                </a:lnTo>
                <a:lnTo>
                  <a:pt x="872985" y="94376"/>
                </a:lnTo>
                <a:lnTo>
                  <a:pt x="888174" y="85521"/>
                </a:lnTo>
                <a:lnTo>
                  <a:pt x="889649" y="83515"/>
                </a:lnTo>
                <a:lnTo>
                  <a:pt x="853833" y="83515"/>
                </a:lnTo>
                <a:lnTo>
                  <a:pt x="841197" y="81403"/>
                </a:lnTo>
                <a:lnTo>
                  <a:pt x="831227" y="75463"/>
                </a:lnTo>
                <a:lnTo>
                  <a:pt x="824687" y="66284"/>
                </a:lnTo>
                <a:lnTo>
                  <a:pt x="822337" y="54457"/>
                </a:lnTo>
                <a:lnTo>
                  <a:pt x="824687" y="42598"/>
                </a:lnTo>
                <a:lnTo>
                  <a:pt x="831227" y="33350"/>
                </a:lnTo>
                <a:lnTo>
                  <a:pt x="841197" y="27339"/>
                </a:lnTo>
                <a:lnTo>
                  <a:pt x="853833" y="25196"/>
                </a:lnTo>
                <a:lnTo>
                  <a:pt x="889690" y="25196"/>
                </a:lnTo>
                <a:lnTo>
                  <a:pt x="888174" y="23113"/>
                </a:lnTo>
                <a:lnTo>
                  <a:pt x="872985" y="14166"/>
                </a:lnTo>
                <a:lnTo>
                  <a:pt x="853833" y="10972"/>
                </a:lnTo>
                <a:close/>
              </a:path>
              <a:path w="1139825" h="184150">
                <a:moveTo>
                  <a:pt x="889690" y="25196"/>
                </a:moveTo>
                <a:lnTo>
                  <a:pt x="853833" y="25196"/>
                </a:lnTo>
                <a:lnTo>
                  <a:pt x="866470" y="27339"/>
                </a:lnTo>
                <a:lnTo>
                  <a:pt x="876439" y="33350"/>
                </a:lnTo>
                <a:lnTo>
                  <a:pt x="882980" y="42598"/>
                </a:lnTo>
                <a:lnTo>
                  <a:pt x="885329" y="54457"/>
                </a:lnTo>
                <a:lnTo>
                  <a:pt x="882980" y="66284"/>
                </a:lnTo>
                <a:lnTo>
                  <a:pt x="876439" y="75463"/>
                </a:lnTo>
                <a:lnTo>
                  <a:pt x="866470" y="81403"/>
                </a:lnTo>
                <a:lnTo>
                  <a:pt x="853833" y="83515"/>
                </a:lnTo>
                <a:lnTo>
                  <a:pt x="889649" y="83515"/>
                </a:lnTo>
                <a:lnTo>
                  <a:pt x="898182" y="71904"/>
                </a:lnTo>
                <a:lnTo>
                  <a:pt x="901788" y="54457"/>
                </a:lnTo>
                <a:lnTo>
                  <a:pt x="898182" y="36861"/>
                </a:lnTo>
                <a:lnTo>
                  <a:pt x="889690" y="25196"/>
                </a:lnTo>
                <a:close/>
              </a:path>
              <a:path w="1139825" h="184150">
                <a:moveTo>
                  <a:pt x="886548" y="114807"/>
                </a:moveTo>
                <a:lnTo>
                  <a:pt x="861345" y="117144"/>
                </a:lnTo>
                <a:lnTo>
                  <a:pt x="842352" y="123901"/>
                </a:lnTo>
                <a:lnTo>
                  <a:pt x="830370" y="134696"/>
                </a:lnTo>
                <a:lnTo>
                  <a:pt x="826198" y="149148"/>
                </a:lnTo>
                <a:lnTo>
                  <a:pt x="830370" y="163687"/>
                </a:lnTo>
                <a:lnTo>
                  <a:pt x="842352" y="174472"/>
                </a:lnTo>
                <a:lnTo>
                  <a:pt x="861345" y="181181"/>
                </a:lnTo>
                <a:lnTo>
                  <a:pt x="886548" y="183489"/>
                </a:lnTo>
                <a:lnTo>
                  <a:pt x="911752" y="181181"/>
                </a:lnTo>
                <a:lnTo>
                  <a:pt x="930744" y="174472"/>
                </a:lnTo>
                <a:lnTo>
                  <a:pt x="935626" y="170078"/>
                </a:lnTo>
                <a:lnTo>
                  <a:pt x="886548" y="170078"/>
                </a:lnTo>
                <a:lnTo>
                  <a:pt x="868203" y="168665"/>
                </a:lnTo>
                <a:lnTo>
                  <a:pt x="854392" y="164566"/>
                </a:lnTo>
                <a:lnTo>
                  <a:pt x="845686" y="157991"/>
                </a:lnTo>
                <a:lnTo>
                  <a:pt x="842657" y="149148"/>
                </a:lnTo>
                <a:lnTo>
                  <a:pt x="845686" y="140338"/>
                </a:lnTo>
                <a:lnTo>
                  <a:pt x="854392" y="133832"/>
                </a:lnTo>
                <a:lnTo>
                  <a:pt x="868203" y="129803"/>
                </a:lnTo>
                <a:lnTo>
                  <a:pt x="886548" y="128422"/>
                </a:lnTo>
                <a:lnTo>
                  <a:pt x="935763" y="128422"/>
                </a:lnTo>
                <a:lnTo>
                  <a:pt x="930744" y="123901"/>
                </a:lnTo>
                <a:lnTo>
                  <a:pt x="911752" y="117144"/>
                </a:lnTo>
                <a:lnTo>
                  <a:pt x="886548" y="114807"/>
                </a:lnTo>
                <a:close/>
              </a:path>
              <a:path w="1139825" h="184150">
                <a:moveTo>
                  <a:pt x="935763" y="128422"/>
                </a:moveTo>
                <a:lnTo>
                  <a:pt x="886548" y="128422"/>
                </a:lnTo>
                <a:lnTo>
                  <a:pt x="904894" y="129803"/>
                </a:lnTo>
                <a:lnTo>
                  <a:pt x="918705" y="133832"/>
                </a:lnTo>
                <a:lnTo>
                  <a:pt x="927411" y="140338"/>
                </a:lnTo>
                <a:lnTo>
                  <a:pt x="930440" y="149148"/>
                </a:lnTo>
                <a:lnTo>
                  <a:pt x="927411" y="157991"/>
                </a:lnTo>
                <a:lnTo>
                  <a:pt x="918705" y="164566"/>
                </a:lnTo>
                <a:lnTo>
                  <a:pt x="904894" y="168665"/>
                </a:lnTo>
                <a:lnTo>
                  <a:pt x="886548" y="170078"/>
                </a:lnTo>
                <a:lnTo>
                  <a:pt x="935626" y="170078"/>
                </a:lnTo>
                <a:lnTo>
                  <a:pt x="942727" y="163687"/>
                </a:lnTo>
                <a:lnTo>
                  <a:pt x="946899" y="149148"/>
                </a:lnTo>
                <a:lnTo>
                  <a:pt x="942727" y="134696"/>
                </a:lnTo>
                <a:lnTo>
                  <a:pt x="935763" y="128422"/>
                </a:lnTo>
                <a:close/>
              </a:path>
              <a:path w="1139825" h="184150">
                <a:moveTo>
                  <a:pt x="1040761" y="16052"/>
                </a:moveTo>
                <a:lnTo>
                  <a:pt x="1037917" y="16052"/>
                </a:lnTo>
                <a:lnTo>
                  <a:pt x="1037917" y="48971"/>
                </a:lnTo>
                <a:lnTo>
                  <a:pt x="1034030" y="74755"/>
                </a:lnTo>
                <a:lnTo>
                  <a:pt x="1023439" y="98577"/>
                </a:lnTo>
                <a:lnTo>
                  <a:pt x="1007741" y="118322"/>
                </a:lnTo>
                <a:lnTo>
                  <a:pt x="988539" y="131876"/>
                </a:lnTo>
                <a:lnTo>
                  <a:pt x="998902" y="145694"/>
                </a:lnTo>
                <a:lnTo>
                  <a:pt x="1019844" y="130095"/>
                </a:lnTo>
                <a:lnTo>
                  <a:pt x="1036596" y="107467"/>
                </a:lnTo>
                <a:lnTo>
                  <a:pt x="1046507" y="82766"/>
                </a:lnTo>
                <a:lnTo>
                  <a:pt x="1044816" y="78717"/>
                </a:lnTo>
                <a:lnTo>
                  <a:pt x="1040761" y="48971"/>
                </a:lnTo>
                <a:lnTo>
                  <a:pt x="1040761" y="16052"/>
                </a:lnTo>
                <a:close/>
              </a:path>
              <a:path w="1139825" h="184150">
                <a:moveTo>
                  <a:pt x="1054579" y="16052"/>
                </a:moveTo>
                <a:lnTo>
                  <a:pt x="1051734" y="16052"/>
                </a:lnTo>
                <a:lnTo>
                  <a:pt x="1051734" y="48971"/>
                </a:lnTo>
                <a:lnTo>
                  <a:pt x="1047708" y="79771"/>
                </a:lnTo>
                <a:lnTo>
                  <a:pt x="1046507" y="82766"/>
                </a:lnTo>
                <a:lnTo>
                  <a:pt x="1055976" y="105435"/>
                </a:lnTo>
                <a:lnTo>
                  <a:pt x="1072737" y="127238"/>
                </a:lnTo>
                <a:lnTo>
                  <a:pt x="1093593" y="142240"/>
                </a:lnTo>
                <a:lnTo>
                  <a:pt x="1103753" y="128828"/>
                </a:lnTo>
                <a:lnTo>
                  <a:pt x="1084583" y="115750"/>
                </a:lnTo>
                <a:lnTo>
                  <a:pt x="1068955" y="96748"/>
                </a:lnTo>
                <a:lnTo>
                  <a:pt x="1058433" y="73821"/>
                </a:lnTo>
                <a:lnTo>
                  <a:pt x="1054579" y="48971"/>
                </a:lnTo>
                <a:lnTo>
                  <a:pt x="1054579" y="16052"/>
                </a:lnTo>
                <a:close/>
              </a:path>
              <a:path w="1139825" h="184150">
                <a:moveTo>
                  <a:pt x="1051734" y="16052"/>
                </a:moveTo>
                <a:lnTo>
                  <a:pt x="1040761" y="16052"/>
                </a:lnTo>
                <a:lnTo>
                  <a:pt x="1040761" y="48971"/>
                </a:lnTo>
                <a:lnTo>
                  <a:pt x="1044816" y="78717"/>
                </a:lnTo>
                <a:lnTo>
                  <a:pt x="1046507" y="82766"/>
                </a:lnTo>
                <a:lnTo>
                  <a:pt x="1047708" y="79771"/>
                </a:lnTo>
                <a:lnTo>
                  <a:pt x="1051734" y="48971"/>
                </a:lnTo>
                <a:lnTo>
                  <a:pt x="1051734" y="16052"/>
                </a:lnTo>
                <a:close/>
              </a:path>
              <a:path w="1139825" h="184150">
                <a:moveTo>
                  <a:pt x="1139720" y="0"/>
                </a:moveTo>
                <a:lnTo>
                  <a:pt x="1122854" y="0"/>
                </a:lnTo>
                <a:lnTo>
                  <a:pt x="1122854" y="184099"/>
                </a:lnTo>
                <a:lnTo>
                  <a:pt x="1139720" y="184099"/>
                </a:lnTo>
                <a:lnTo>
                  <a:pt x="1139720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/>
          <p:nvPr/>
        </p:nvSpPr>
        <p:spPr>
          <a:xfrm>
            <a:off x="5731191" y="13649757"/>
            <a:ext cx="710565" cy="184150"/>
          </a:xfrm>
          <a:custGeom>
            <a:avLst/>
            <a:gdLst/>
            <a:ahLst/>
            <a:cxnLst/>
            <a:rect l="l" t="t" r="r" b="b"/>
            <a:pathLst>
              <a:path w="710564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10564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10564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10564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10564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10564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10564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10564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10564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10564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10564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10564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10564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10564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10564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10564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10564" h="184150">
                <a:moveTo>
                  <a:pt x="414902" y="9550"/>
                </a:moveTo>
                <a:lnTo>
                  <a:pt x="411854" y="9550"/>
                </a:lnTo>
                <a:lnTo>
                  <a:pt x="411854" y="28244"/>
                </a:lnTo>
                <a:lnTo>
                  <a:pt x="408628" y="48488"/>
                </a:lnTo>
                <a:lnTo>
                  <a:pt x="399459" y="66446"/>
                </a:lnTo>
                <a:lnTo>
                  <a:pt x="385108" y="81051"/>
                </a:lnTo>
                <a:lnTo>
                  <a:pt x="366337" y="91236"/>
                </a:lnTo>
                <a:lnTo>
                  <a:pt x="375278" y="104851"/>
                </a:lnTo>
                <a:lnTo>
                  <a:pt x="396128" y="92795"/>
                </a:lnTo>
                <a:lnTo>
                  <a:pt x="412083" y="75311"/>
                </a:lnTo>
                <a:lnTo>
                  <a:pt x="420742" y="56751"/>
                </a:lnTo>
                <a:lnTo>
                  <a:pt x="418506" y="52333"/>
                </a:lnTo>
                <a:lnTo>
                  <a:pt x="414902" y="29464"/>
                </a:lnTo>
                <a:lnTo>
                  <a:pt x="414902" y="9550"/>
                </a:lnTo>
                <a:close/>
              </a:path>
              <a:path w="710564" h="184150">
                <a:moveTo>
                  <a:pt x="428720" y="9550"/>
                </a:moveTo>
                <a:lnTo>
                  <a:pt x="425875" y="9550"/>
                </a:lnTo>
                <a:lnTo>
                  <a:pt x="425875" y="28244"/>
                </a:lnTo>
                <a:lnTo>
                  <a:pt x="422284" y="53444"/>
                </a:lnTo>
                <a:lnTo>
                  <a:pt x="420742" y="56751"/>
                </a:lnTo>
                <a:lnTo>
                  <a:pt x="428644" y="72364"/>
                </a:lnTo>
                <a:lnTo>
                  <a:pt x="444306" y="88471"/>
                </a:lnTo>
                <a:lnTo>
                  <a:pt x="464483" y="99568"/>
                </a:lnTo>
                <a:lnTo>
                  <a:pt x="473424" y="86360"/>
                </a:lnTo>
                <a:lnTo>
                  <a:pt x="455294" y="77098"/>
                </a:lnTo>
                <a:lnTo>
                  <a:pt x="441166" y="63779"/>
                </a:lnTo>
                <a:lnTo>
                  <a:pt x="431990" y="47526"/>
                </a:lnTo>
                <a:lnTo>
                  <a:pt x="428720" y="29464"/>
                </a:lnTo>
                <a:lnTo>
                  <a:pt x="428720" y="9550"/>
                </a:lnTo>
                <a:close/>
              </a:path>
              <a:path w="710564" h="184150">
                <a:moveTo>
                  <a:pt x="425875" y="9550"/>
                </a:moveTo>
                <a:lnTo>
                  <a:pt x="414902" y="9550"/>
                </a:lnTo>
                <a:lnTo>
                  <a:pt x="414902" y="29464"/>
                </a:lnTo>
                <a:lnTo>
                  <a:pt x="418506" y="52333"/>
                </a:lnTo>
                <a:lnTo>
                  <a:pt x="420742" y="56751"/>
                </a:lnTo>
                <a:lnTo>
                  <a:pt x="422284" y="53444"/>
                </a:lnTo>
                <a:lnTo>
                  <a:pt x="425875" y="28244"/>
                </a:lnTo>
                <a:lnTo>
                  <a:pt x="425875" y="9550"/>
                </a:lnTo>
                <a:close/>
              </a:path>
              <a:path w="710564" h="184150">
                <a:moveTo>
                  <a:pt x="509797" y="0"/>
                </a:moveTo>
                <a:lnTo>
                  <a:pt x="492931" y="0"/>
                </a:lnTo>
                <a:lnTo>
                  <a:pt x="492931" y="111353"/>
                </a:lnTo>
                <a:lnTo>
                  <a:pt x="509797" y="111353"/>
                </a:lnTo>
                <a:lnTo>
                  <a:pt x="509797" y="61569"/>
                </a:lnTo>
                <a:lnTo>
                  <a:pt x="505123" y="61569"/>
                </a:lnTo>
                <a:lnTo>
                  <a:pt x="505123" y="47345"/>
                </a:lnTo>
                <a:lnTo>
                  <a:pt x="509797" y="47345"/>
                </a:lnTo>
                <a:lnTo>
                  <a:pt x="509797" y="0"/>
                </a:lnTo>
                <a:close/>
              </a:path>
              <a:path w="710564" h="184150">
                <a:moveTo>
                  <a:pt x="509797" y="47345"/>
                </a:moveTo>
                <a:lnTo>
                  <a:pt x="505123" y="47345"/>
                </a:lnTo>
                <a:lnTo>
                  <a:pt x="505123" y="61569"/>
                </a:lnTo>
                <a:lnTo>
                  <a:pt x="509797" y="61569"/>
                </a:lnTo>
                <a:lnTo>
                  <a:pt x="509797" y="47345"/>
                </a:lnTo>
                <a:close/>
              </a:path>
              <a:path w="710564" h="184150">
                <a:moveTo>
                  <a:pt x="537025" y="47345"/>
                </a:moveTo>
                <a:lnTo>
                  <a:pt x="509797" y="47345"/>
                </a:lnTo>
                <a:lnTo>
                  <a:pt x="509797" y="61569"/>
                </a:lnTo>
                <a:lnTo>
                  <a:pt x="537025" y="61569"/>
                </a:lnTo>
                <a:lnTo>
                  <a:pt x="537025" y="47345"/>
                </a:lnTo>
                <a:close/>
              </a:path>
              <a:path w="710564" h="184150">
                <a:moveTo>
                  <a:pt x="451275" y="116433"/>
                </a:moveTo>
                <a:lnTo>
                  <a:pt x="425986" y="118700"/>
                </a:lnTo>
                <a:lnTo>
                  <a:pt x="407003" y="125272"/>
                </a:lnTo>
                <a:lnTo>
                  <a:pt x="395068" y="135807"/>
                </a:lnTo>
                <a:lnTo>
                  <a:pt x="390925" y="149961"/>
                </a:lnTo>
                <a:lnTo>
                  <a:pt x="395068" y="164084"/>
                </a:lnTo>
                <a:lnTo>
                  <a:pt x="407003" y="174548"/>
                </a:lnTo>
                <a:lnTo>
                  <a:pt x="425986" y="181051"/>
                </a:lnTo>
                <a:lnTo>
                  <a:pt x="451275" y="183286"/>
                </a:lnTo>
                <a:lnTo>
                  <a:pt x="476564" y="181051"/>
                </a:lnTo>
                <a:lnTo>
                  <a:pt x="495547" y="174548"/>
                </a:lnTo>
                <a:lnTo>
                  <a:pt x="500646" y="170078"/>
                </a:lnTo>
                <a:lnTo>
                  <a:pt x="451275" y="170078"/>
                </a:lnTo>
                <a:lnTo>
                  <a:pt x="432930" y="168735"/>
                </a:lnTo>
                <a:lnTo>
                  <a:pt x="419119" y="164820"/>
                </a:lnTo>
                <a:lnTo>
                  <a:pt x="410413" y="158505"/>
                </a:lnTo>
                <a:lnTo>
                  <a:pt x="407384" y="149961"/>
                </a:lnTo>
                <a:lnTo>
                  <a:pt x="410413" y="141417"/>
                </a:lnTo>
                <a:lnTo>
                  <a:pt x="419119" y="135102"/>
                </a:lnTo>
                <a:lnTo>
                  <a:pt x="432930" y="131187"/>
                </a:lnTo>
                <a:lnTo>
                  <a:pt x="451275" y="129844"/>
                </a:lnTo>
                <a:lnTo>
                  <a:pt x="500727" y="129844"/>
                </a:lnTo>
                <a:lnTo>
                  <a:pt x="495547" y="125272"/>
                </a:lnTo>
                <a:lnTo>
                  <a:pt x="476564" y="118700"/>
                </a:lnTo>
                <a:lnTo>
                  <a:pt x="451275" y="116433"/>
                </a:lnTo>
                <a:close/>
              </a:path>
              <a:path w="710564" h="184150">
                <a:moveTo>
                  <a:pt x="500727" y="129844"/>
                </a:moveTo>
                <a:lnTo>
                  <a:pt x="451275" y="129844"/>
                </a:lnTo>
                <a:lnTo>
                  <a:pt x="469620" y="131187"/>
                </a:lnTo>
                <a:lnTo>
                  <a:pt x="483431" y="135102"/>
                </a:lnTo>
                <a:lnTo>
                  <a:pt x="492137" y="141417"/>
                </a:lnTo>
                <a:lnTo>
                  <a:pt x="495166" y="149961"/>
                </a:lnTo>
                <a:lnTo>
                  <a:pt x="492137" y="158505"/>
                </a:lnTo>
                <a:lnTo>
                  <a:pt x="483431" y="164820"/>
                </a:lnTo>
                <a:lnTo>
                  <a:pt x="469620" y="168735"/>
                </a:lnTo>
                <a:lnTo>
                  <a:pt x="451275" y="170078"/>
                </a:lnTo>
                <a:lnTo>
                  <a:pt x="500646" y="170078"/>
                </a:lnTo>
                <a:lnTo>
                  <a:pt x="507482" y="164084"/>
                </a:lnTo>
                <a:lnTo>
                  <a:pt x="511625" y="149961"/>
                </a:lnTo>
                <a:lnTo>
                  <a:pt x="507482" y="135807"/>
                </a:lnTo>
                <a:lnTo>
                  <a:pt x="500727" y="129844"/>
                </a:lnTo>
                <a:close/>
              </a:path>
              <a:path w="710564" h="184150">
                <a:moveTo>
                  <a:pt x="633733" y="20929"/>
                </a:moveTo>
                <a:lnTo>
                  <a:pt x="561393" y="20929"/>
                </a:lnTo>
                <a:lnTo>
                  <a:pt x="561393" y="138379"/>
                </a:lnTo>
                <a:lnTo>
                  <a:pt x="573382" y="138379"/>
                </a:lnTo>
                <a:lnTo>
                  <a:pt x="593544" y="138217"/>
                </a:lnTo>
                <a:lnTo>
                  <a:pt x="610771" y="137541"/>
                </a:lnTo>
                <a:lnTo>
                  <a:pt x="626475" y="136064"/>
                </a:lnTo>
                <a:lnTo>
                  <a:pt x="642064" y="133502"/>
                </a:lnTo>
                <a:lnTo>
                  <a:pt x="641534" y="129438"/>
                </a:lnTo>
                <a:lnTo>
                  <a:pt x="577446" y="129438"/>
                </a:lnTo>
                <a:lnTo>
                  <a:pt x="577446" y="124155"/>
                </a:lnTo>
                <a:lnTo>
                  <a:pt x="573382" y="124155"/>
                </a:lnTo>
                <a:lnTo>
                  <a:pt x="577446" y="124122"/>
                </a:lnTo>
                <a:lnTo>
                  <a:pt x="577446" y="83108"/>
                </a:lnTo>
                <a:lnTo>
                  <a:pt x="572570" y="83108"/>
                </a:lnTo>
                <a:lnTo>
                  <a:pt x="572570" y="69494"/>
                </a:lnTo>
                <a:lnTo>
                  <a:pt x="577446" y="69494"/>
                </a:lnTo>
                <a:lnTo>
                  <a:pt x="577446" y="34747"/>
                </a:lnTo>
                <a:lnTo>
                  <a:pt x="633733" y="34747"/>
                </a:lnTo>
                <a:lnTo>
                  <a:pt x="633733" y="20929"/>
                </a:lnTo>
                <a:close/>
              </a:path>
              <a:path w="710564" h="184150">
                <a:moveTo>
                  <a:pt x="640235" y="119481"/>
                </a:moveTo>
                <a:lnTo>
                  <a:pt x="625217" y="121926"/>
                </a:lnTo>
                <a:lnTo>
                  <a:pt x="610009" y="123342"/>
                </a:lnTo>
                <a:lnTo>
                  <a:pt x="593201" y="123996"/>
                </a:lnTo>
                <a:lnTo>
                  <a:pt x="577446" y="124122"/>
                </a:lnTo>
                <a:lnTo>
                  <a:pt x="577446" y="129438"/>
                </a:lnTo>
                <a:lnTo>
                  <a:pt x="641534" y="129438"/>
                </a:lnTo>
                <a:lnTo>
                  <a:pt x="640235" y="119481"/>
                </a:lnTo>
                <a:close/>
              </a:path>
              <a:path w="710564" h="184150">
                <a:moveTo>
                  <a:pt x="577446" y="124122"/>
                </a:moveTo>
                <a:lnTo>
                  <a:pt x="573382" y="124155"/>
                </a:lnTo>
                <a:lnTo>
                  <a:pt x="577446" y="124155"/>
                </a:lnTo>
                <a:close/>
              </a:path>
              <a:path w="710564" h="184150">
                <a:moveTo>
                  <a:pt x="577446" y="69494"/>
                </a:moveTo>
                <a:lnTo>
                  <a:pt x="572570" y="69494"/>
                </a:lnTo>
                <a:lnTo>
                  <a:pt x="572570" y="83108"/>
                </a:lnTo>
                <a:lnTo>
                  <a:pt x="577446" y="83108"/>
                </a:lnTo>
                <a:lnTo>
                  <a:pt x="577446" y="69494"/>
                </a:lnTo>
                <a:close/>
              </a:path>
              <a:path w="710564" h="184150">
                <a:moveTo>
                  <a:pt x="630888" y="69494"/>
                </a:moveTo>
                <a:lnTo>
                  <a:pt x="577446" y="69494"/>
                </a:lnTo>
                <a:lnTo>
                  <a:pt x="577446" y="83108"/>
                </a:lnTo>
                <a:lnTo>
                  <a:pt x="630888" y="83108"/>
                </a:lnTo>
                <a:lnTo>
                  <a:pt x="630888" y="69494"/>
                </a:lnTo>
                <a:close/>
              </a:path>
              <a:path w="710564" h="184150">
                <a:moveTo>
                  <a:pt x="710339" y="0"/>
                </a:moveTo>
                <a:lnTo>
                  <a:pt x="694083" y="0"/>
                </a:lnTo>
                <a:lnTo>
                  <a:pt x="694083" y="183692"/>
                </a:lnTo>
                <a:lnTo>
                  <a:pt x="710339" y="183692"/>
                </a:lnTo>
                <a:lnTo>
                  <a:pt x="710339" y="87579"/>
                </a:lnTo>
                <a:lnTo>
                  <a:pt x="700179" y="87579"/>
                </a:lnTo>
                <a:lnTo>
                  <a:pt x="700179" y="73558"/>
                </a:lnTo>
                <a:lnTo>
                  <a:pt x="710339" y="73558"/>
                </a:lnTo>
                <a:lnTo>
                  <a:pt x="710339" y="0"/>
                </a:lnTo>
                <a:close/>
              </a:path>
              <a:path w="710564" h="184150">
                <a:moveTo>
                  <a:pt x="669699" y="3860"/>
                </a:moveTo>
                <a:lnTo>
                  <a:pt x="653646" y="3860"/>
                </a:lnTo>
                <a:lnTo>
                  <a:pt x="653646" y="174548"/>
                </a:lnTo>
                <a:lnTo>
                  <a:pt x="669699" y="174548"/>
                </a:lnTo>
                <a:lnTo>
                  <a:pt x="669699" y="87579"/>
                </a:lnTo>
                <a:lnTo>
                  <a:pt x="665025" y="87579"/>
                </a:lnTo>
                <a:lnTo>
                  <a:pt x="665025" y="73558"/>
                </a:lnTo>
                <a:lnTo>
                  <a:pt x="669699" y="73558"/>
                </a:lnTo>
                <a:lnTo>
                  <a:pt x="669699" y="3860"/>
                </a:lnTo>
                <a:close/>
              </a:path>
              <a:path w="710564" h="184150">
                <a:moveTo>
                  <a:pt x="669699" y="73558"/>
                </a:moveTo>
                <a:lnTo>
                  <a:pt x="665025" y="73558"/>
                </a:lnTo>
                <a:lnTo>
                  <a:pt x="665025" y="87579"/>
                </a:lnTo>
                <a:lnTo>
                  <a:pt x="669699" y="87579"/>
                </a:lnTo>
                <a:lnTo>
                  <a:pt x="669699" y="73558"/>
                </a:lnTo>
                <a:close/>
              </a:path>
              <a:path w="710564" h="184150">
                <a:moveTo>
                  <a:pt x="694083" y="73558"/>
                </a:moveTo>
                <a:lnTo>
                  <a:pt x="669699" y="73558"/>
                </a:lnTo>
                <a:lnTo>
                  <a:pt x="669699" y="87579"/>
                </a:lnTo>
                <a:lnTo>
                  <a:pt x="694083" y="87579"/>
                </a:lnTo>
                <a:lnTo>
                  <a:pt x="694083" y="73558"/>
                </a:lnTo>
                <a:close/>
              </a:path>
              <a:path w="710564" h="184150">
                <a:moveTo>
                  <a:pt x="710339" y="73558"/>
                </a:moveTo>
                <a:lnTo>
                  <a:pt x="700179" y="73558"/>
                </a:lnTo>
                <a:lnTo>
                  <a:pt x="700179" y="87579"/>
                </a:lnTo>
                <a:lnTo>
                  <a:pt x="710339" y="87579"/>
                </a:lnTo>
                <a:lnTo>
                  <a:pt x="710339" y="73558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6760362" y="13649757"/>
            <a:ext cx="533400" cy="184150"/>
          </a:xfrm>
          <a:custGeom>
            <a:avLst/>
            <a:gdLst/>
            <a:ahLst/>
            <a:cxnLst/>
            <a:rect l="l" t="t" r="r" b="b"/>
            <a:pathLst>
              <a:path w="533400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533400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533400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533400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533400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533400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533400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533400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533400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533400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533400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533400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533400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533400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533400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533400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533400" h="184150">
                <a:moveTo>
                  <a:pt x="441725" y="119543"/>
                </a:moveTo>
                <a:lnTo>
                  <a:pt x="423583" y="121005"/>
                </a:lnTo>
                <a:lnTo>
                  <a:pt x="403777" y="127254"/>
                </a:lnTo>
                <a:lnTo>
                  <a:pt x="391363" y="137388"/>
                </a:lnTo>
                <a:lnTo>
                  <a:pt x="387064" y="151180"/>
                </a:lnTo>
                <a:lnTo>
                  <a:pt x="391363" y="164855"/>
                </a:lnTo>
                <a:lnTo>
                  <a:pt x="403777" y="174929"/>
                </a:lnTo>
                <a:lnTo>
                  <a:pt x="423583" y="181155"/>
                </a:lnTo>
                <a:lnTo>
                  <a:pt x="450056" y="183286"/>
                </a:lnTo>
                <a:lnTo>
                  <a:pt x="476529" y="181155"/>
                </a:lnTo>
                <a:lnTo>
                  <a:pt x="496335" y="174929"/>
                </a:lnTo>
                <a:lnTo>
                  <a:pt x="502062" y="170281"/>
                </a:lnTo>
                <a:lnTo>
                  <a:pt x="450056" y="170281"/>
                </a:lnTo>
                <a:lnTo>
                  <a:pt x="430793" y="169011"/>
                </a:lnTo>
                <a:lnTo>
                  <a:pt x="416350" y="165303"/>
                </a:lnTo>
                <a:lnTo>
                  <a:pt x="407279" y="159308"/>
                </a:lnTo>
                <a:lnTo>
                  <a:pt x="404133" y="151180"/>
                </a:lnTo>
                <a:lnTo>
                  <a:pt x="407279" y="142935"/>
                </a:lnTo>
                <a:lnTo>
                  <a:pt x="416350" y="136880"/>
                </a:lnTo>
                <a:lnTo>
                  <a:pt x="430793" y="133149"/>
                </a:lnTo>
                <a:lnTo>
                  <a:pt x="450056" y="131876"/>
                </a:lnTo>
                <a:lnTo>
                  <a:pt x="501997" y="131876"/>
                </a:lnTo>
                <a:lnTo>
                  <a:pt x="496335" y="127254"/>
                </a:lnTo>
                <a:lnTo>
                  <a:pt x="485868" y="123952"/>
                </a:lnTo>
                <a:lnTo>
                  <a:pt x="441725" y="123952"/>
                </a:lnTo>
                <a:lnTo>
                  <a:pt x="441725" y="119543"/>
                </a:lnTo>
                <a:close/>
              </a:path>
              <a:path w="533400" h="184150">
                <a:moveTo>
                  <a:pt x="501997" y="131876"/>
                </a:moveTo>
                <a:lnTo>
                  <a:pt x="450056" y="131876"/>
                </a:lnTo>
                <a:lnTo>
                  <a:pt x="469404" y="133149"/>
                </a:lnTo>
                <a:lnTo>
                  <a:pt x="483838" y="136880"/>
                </a:lnTo>
                <a:lnTo>
                  <a:pt x="492861" y="142935"/>
                </a:lnTo>
                <a:lnTo>
                  <a:pt x="495979" y="151180"/>
                </a:lnTo>
                <a:lnTo>
                  <a:pt x="492861" y="159308"/>
                </a:lnTo>
                <a:lnTo>
                  <a:pt x="483838" y="165303"/>
                </a:lnTo>
                <a:lnTo>
                  <a:pt x="469404" y="169011"/>
                </a:lnTo>
                <a:lnTo>
                  <a:pt x="450056" y="170281"/>
                </a:lnTo>
                <a:lnTo>
                  <a:pt x="502062" y="170281"/>
                </a:lnTo>
                <a:lnTo>
                  <a:pt x="508749" y="164855"/>
                </a:lnTo>
                <a:lnTo>
                  <a:pt x="513048" y="151180"/>
                </a:lnTo>
                <a:lnTo>
                  <a:pt x="508749" y="137388"/>
                </a:lnTo>
                <a:lnTo>
                  <a:pt x="501997" y="131876"/>
                </a:lnTo>
                <a:close/>
              </a:path>
              <a:path w="533400" h="184150">
                <a:moveTo>
                  <a:pt x="450056" y="118872"/>
                </a:moveTo>
                <a:lnTo>
                  <a:pt x="441725" y="119543"/>
                </a:lnTo>
                <a:lnTo>
                  <a:pt x="441725" y="123952"/>
                </a:lnTo>
                <a:lnTo>
                  <a:pt x="458590" y="123952"/>
                </a:lnTo>
                <a:lnTo>
                  <a:pt x="458590" y="119559"/>
                </a:lnTo>
                <a:lnTo>
                  <a:pt x="450056" y="118872"/>
                </a:lnTo>
                <a:close/>
              </a:path>
              <a:path w="533400" h="184150">
                <a:moveTo>
                  <a:pt x="458590" y="119559"/>
                </a:moveTo>
                <a:lnTo>
                  <a:pt x="458590" y="123952"/>
                </a:lnTo>
                <a:lnTo>
                  <a:pt x="485868" y="123952"/>
                </a:lnTo>
                <a:lnTo>
                  <a:pt x="476529" y="121005"/>
                </a:lnTo>
                <a:lnTo>
                  <a:pt x="458590" y="119559"/>
                </a:lnTo>
                <a:close/>
              </a:path>
              <a:path w="533400" h="184150">
                <a:moveTo>
                  <a:pt x="458590" y="118872"/>
                </a:moveTo>
                <a:lnTo>
                  <a:pt x="450056" y="118872"/>
                </a:lnTo>
                <a:lnTo>
                  <a:pt x="458590" y="119559"/>
                </a:lnTo>
                <a:lnTo>
                  <a:pt x="458590" y="118872"/>
                </a:lnTo>
                <a:close/>
              </a:path>
              <a:path w="533400" h="184150">
                <a:moveTo>
                  <a:pt x="458590" y="91846"/>
                </a:moveTo>
                <a:lnTo>
                  <a:pt x="441725" y="91846"/>
                </a:lnTo>
                <a:lnTo>
                  <a:pt x="441725" y="119543"/>
                </a:lnTo>
                <a:lnTo>
                  <a:pt x="450056" y="118872"/>
                </a:lnTo>
                <a:lnTo>
                  <a:pt x="458590" y="118872"/>
                </a:lnTo>
                <a:lnTo>
                  <a:pt x="458590" y="91846"/>
                </a:lnTo>
                <a:close/>
              </a:path>
              <a:path w="533400" h="184150">
                <a:moveTo>
                  <a:pt x="533165" y="85953"/>
                </a:moveTo>
                <a:lnTo>
                  <a:pt x="367150" y="85953"/>
                </a:lnTo>
                <a:lnTo>
                  <a:pt x="367150" y="99568"/>
                </a:lnTo>
                <a:lnTo>
                  <a:pt x="441725" y="99568"/>
                </a:lnTo>
                <a:lnTo>
                  <a:pt x="441725" y="91846"/>
                </a:lnTo>
                <a:lnTo>
                  <a:pt x="533165" y="91846"/>
                </a:lnTo>
                <a:lnTo>
                  <a:pt x="533165" y="85953"/>
                </a:lnTo>
                <a:close/>
              </a:path>
              <a:path w="533400" h="184150">
                <a:moveTo>
                  <a:pt x="533165" y="91846"/>
                </a:moveTo>
                <a:lnTo>
                  <a:pt x="458590" y="91846"/>
                </a:lnTo>
                <a:lnTo>
                  <a:pt x="458590" y="99568"/>
                </a:lnTo>
                <a:lnTo>
                  <a:pt x="533165" y="99568"/>
                </a:lnTo>
                <a:lnTo>
                  <a:pt x="533165" y="91846"/>
                </a:lnTo>
                <a:close/>
              </a:path>
              <a:path w="533400" h="184150">
                <a:moveTo>
                  <a:pt x="446398" y="15036"/>
                </a:moveTo>
                <a:lnTo>
                  <a:pt x="439286" y="15036"/>
                </a:lnTo>
                <a:lnTo>
                  <a:pt x="439286" y="20523"/>
                </a:lnTo>
                <a:lnTo>
                  <a:pt x="434105" y="35248"/>
                </a:lnTo>
                <a:lnTo>
                  <a:pt x="420236" y="47498"/>
                </a:lnTo>
                <a:lnTo>
                  <a:pt x="400196" y="56470"/>
                </a:lnTo>
                <a:lnTo>
                  <a:pt x="376497" y="61366"/>
                </a:lnTo>
                <a:lnTo>
                  <a:pt x="382593" y="74777"/>
                </a:lnTo>
                <a:lnTo>
                  <a:pt x="409832" y="68500"/>
                </a:lnTo>
                <a:lnTo>
                  <a:pt x="432708" y="57023"/>
                </a:lnTo>
                <a:lnTo>
                  <a:pt x="448459" y="40859"/>
                </a:lnTo>
                <a:lnTo>
                  <a:pt x="450350" y="34301"/>
                </a:lnTo>
                <a:lnTo>
                  <a:pt x="446398" y="20523"/>
                </a:lnTo>
                <a:lnTo>
                  <a:pt x="446398" y="15036"/>
                </a:lnTo>
                <a:close/>
              </a:path>
              <a:path w="533400" h="184150">
                <a:moveTo>
                  <a:pt x="461232" y="15036"/>
                </a:moveTo>
                <a:lnTo>
                  <a:pt x="454323" y="15036"/>
                </a:lnTo>
                <a:lnTo>
                  <a:pt x="454323" y="20523"/>
                </a:lnTo>
                <a:lnTo>
                  <a:pt x="450350" y="34301"/>
                </a:lnTo>
                <a:lnTo>
                  <a:pt x="452231" y="40859"/>
                </a:lnTo>
                <a:lnTo>
                  <a:pt x="467912" y="57023"/>
                </a:lnTo>
                <a:lnTo>
                  <a:pt x="490718" y="68500"/>
                </a:lnTo>
                <a:lnTo>
                  <a:pt x="517925" y="74777"/>
                </a:lnTo>
                <a:lnTo>
                  <a:pt x="524021" y="61366"/>
                </a:lnTo>
                <a:lnTo>
                  <a:pt x="500322" y="56470"/>
                </a:lnTo>
                <a:lnTo>
                  <a:pt x="480282" y="47498"/>
                </a:lnTo>
                <a:lnTo>
                  <a:pt x="466413" y="35248"/>
                </a:lnTo>
                <a:lnTo>
                  <a:pt x="461232" y="20523"/>
                </a:lnTo>
                <a:lnTo>
                  <a:pt x="461232" y="15036"/>
                </a:lnTo>
                <a:close/>
              </a:path>
              <a:path w="533400" h="184150">
                <a:moveTo>
                  <a:pt x="454323" y="15036"/>
                </a:moveTo>
                <a:lnTo>
                  <a:pt x="446398" y="15036"/>
                </a:lnTo>
                <a:lnTo>
                  <a:pt x="446398" y="20523"/>
                </a:lnTo>
                <a:lnTo>
                  <a:pt x="450350" y="34301"/>
                </a:lnTo>
                <a:lnTo>
                  <a:pt x="454323" y="20523"/>
                </a:lnTo>
                <a:lnTo>
                  <a:pt x="454323" y="15036"/>
                </a:lnTo>
                <a:close/>
              </a:path>
              <a:path w="533400" h="184150">
                <a:moveTo>
                  <a:pt x="518331" y="8331"/>
                </a:moveTo>
                <a:lnTo>
                  <a:pt x="382390" y="8331"/>
                </a:lnTo>
                <a:lnTo>
                  <a:pt x="382390" y="21945"/>
                </a:lnTo>
                <a:lnTo>
                  <a:pt x="438786" y="21945"/>
                </a:lnTo>
                <a:lnTo>
                  <a:pt x="439286" y="20523"/>
                </a:lnTo>
                <a:lnTo>
                  <a:pt x="439286" y="15036"/>
                </a:lnTo>
                <a:lnTo>
                  <a:pt x="518331" y="15036"/>
                </a:lnTo>
                <a:lnTo>
                  <a:pt x="518331" y="8331"/>
                </a:lnTo>
                <a:close/>
              </a:path>
              <a:path w="533400" h="184150">
                <a:moveTo>
                  <a:pt x="518331" y="15036"/>
                </a:moveTo>
                <a:lnTo>
                  <a:pt x="461232" y="15036"/>
                </a:lnTo>
                <a:lnTo>
                  <a:pt x="461232" y="20523"/>
                </a:lnTo>
                <a:lnTo>
                  <a:pt x="461732" y="21945"/>
                </a:lnTo>
                <a:lnTo>
                  <a:pt x="518331" y="21945"/>
                </a:lnTo>
                <a:lnTo>
                  <a:pt x="518331" y="1503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/>
          <p:nvPr/>
        </p:nvSpPr>
        <p:spPr>
          <a:xfrm>
            <a:off x="9975850" y="14154150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/>
          <p:nvPr/>
        </p:nvSpPr>
        <p:spPr>
          <a:xfrm>
            <a:off x="6931914" y="12754102"/>
            <a:ext cx="958215" cy="235585"/>
          </a:xfrm>
          <a:custGeom>
            <a:avLst/>
            <a:gdLst/>
            <a:ahLst/>
            <a:cxnLst/>
            <a:rect l="l" t="t" r="r" b="b"/>
            <a:pathLst>
              <a:path w="958215" h="235584">
                <a:moveTo>
                  <a:pt x="96520" y="26162"/>
                </a:moveTo>
                <a:lnTo>
                  <a:pt x="86867" y="26162"/>
                </a:lnTo>
                <a:lnTo>
                  <a:pt x="86867" y="33019"/>
                </a:lnTo>
                <a:lnTo>
                  <a:pt x="82169" y="51196"/>
                </a:lnTo>
                <a:lnTo>
                  <a:pt x="67945" y="68135"/>
                </a:lnTo>
                <a:lnTo>
                  <a:pt x="44005" y="81740"/>
                </a:lnTo>
                <a:lnTo>
                  <a:pt x="10159" y="89916"/>
                </a:lnTo>
                <a:lnTo>
                  <a:pt x="22605" y="116332"/>
                </a:lnTo>
                <a:lnTo>
                  <a:pt x="62392" y="105707"/>
                </a:lnTo>
                <a:lnTo>
                  <a:pt x="91725" y="87153"/>
                </a:lnTo>
                <a:lnTo>
                  <a:pt x="106303" y="67230"/>
                </a:lnTo>
                <a:lnTo>
                  <a:pt x="102735" y="62360"/>
                </a:lnTo>
                <a:lnTo>
                  <a:pt x="96520" y="33019"/>
                </a:lnTo>
                <a:lnTo>
                  <a:pt x="96520" y="26162"/>
                </a:lnTo>
                <a:close/>
              </a:path>
              <a:path w="958215" h="235584">
                <a:moveTo>
                  <a:pt x="125729" y="26162"/>
                </a:moveTo>
                <a:lnTo>
                  <a:pt x="116078" y="26162"/>
                </a:lnTo>
                <a:lnTo>
                  <a:pt x="116078" y="33019"/>
                </a:lnTo>
                <a:lnTo>
                  <a:pt x="109866" y="62360"/>
                </a:lnTo>
                <a:lnTo>
                  <a:pt x="106303" y="67230"/>
                </a:lnTo>
                <a:lnTo>
                  <a:pt x="120904" y="87153"/>
                </a:lnTo>
                <a:lnTo>
                  <a:pt x="150312" y="105707"/>
                </a:lnTo>
                <a:lnTo>
                  <a:pt x="190245" y="116332"/>
                </a:lnTo>
                <a:lnTo>
                  <a:pt x="202438" y="89916"/>
                </a:lnTo>
                <a:lnTo>
                  <a:pt x="168592" y="81740"/>
                </a:lnTo>
                <a:lnTo>
                  <a:pt x="144653" y="68135"/>
                </a:lnTo>
                <a:lnTo>
                  <a:pt x="130429" y="51196"/>
                </a:lnTo>
                <a:lnTo>
                  <a:pt x="125729" y="33019"/>
                </a:lnTo>
                <a:lnTo>
                  <a:pt x="125729" y="26162"/>
                </a:lnTo>
                <a:close/>
              </a:path>
              <a:path w="958215" h="235584">
                <a:moveTo>
                  <a:pt x="116078" y="26162"/>
                </a:moveTo>
                <a:lnTo>
                  <a:pt x="96520" y="26162"/>
                </a:lnTo>
                <a:lnTo>
                  <a:pt x="96520" y="33019"/>
                </a:lnTo>
                <a:lnTo>
                  <a:pt x="102735" y="62360"/>
                </a:lnTo>
                <a:lnTo>
                  <a:pt x="106303" y="67230"/>
                </a:lnTo>
                <a:lnTo>
                  <a:pt x="109866" y="62360"/>
                </a:lnTo>
                <a:lnTo>
                  <a:pt x="116078" y="33019"/>
                </a:lnTo>
                <a:lnTo>
                  <a:pt x="116078" y="26162"/>
                </a:lnTo>
                <a:close/>
              </a:path>
              <a:path w="958215" h="235584">
                <a:moveTo>
                  <a:pt x="193294" y="11937"/>
                </a:moveTo>
                <a:lnTo>
                  <a:pt x="18795" y="11937"/>
                </a:lnTo>
                <a:lnTo>
                  <a:pt x="18795" y="38607"/>
                </a:lnTo>
                <a:lnTo>
                  <a:pt x="85423" y="38607"/>
                </a:lnTo>
                <a:lnTo>
                  <a:pt x="86867" y="33019"/>
                </a:lnTo>
                <a:lnTo>
                  <a:pt x="86867" y="26162"/>
                </a:lnTo>
                <a:lnTo>
                  <a:pt x="193294" y="26162"/>
                </a:lnTo>
                <a:lnTo>
                  <a:pt x="193294" y="11937"/>
                </a:lnTo>
                <a:close/>
              </a:path>
              <a:path w="958215" h="235584">
                <a:moveTo>
                  <a:pt x="193294" y="26162"/>
                </a:moveTo>
                <a:lnTo>
                  <a:pt x="125729" y="26162"/>
                </a:lnTo>
                <a:lnTo>
                  <a:pt x="125729" y="33019"/>
                </a:lnTo>
                <a:lnTo>
                  <a:pt x="127174" y="38607"/>
                </a:lnTo>
                <a:lnTo>
                  <a:pt x="193294" y="38607"/>
                </a:lnTo>
                <a:lnTo>
                  <a:pt x="193294" y="26162"/>
                </a:lnTo>
                <a:close/>
              </a:path>
              <a:path w="958215" h="235584">
                <a:moveTo>
                  <a:pt x="122174" y="149098"/>
                </a:moveTo>
                <a:lnTo>
                  <a:pt x="88645" y="149098"/>
                </a:lnTo>
                <a:lnTo>
                  <a:pt x="88645" y="235457"/>
                </a:lnTo>
                <a:lnTo>
                  <a:pt x="122174" y="235457"/>
                </a:lnTo>
                <a:lnTo>
                  <a:pt x="122174" y="149098"/>
                </a:lnTo>
                <a:close/>
              </a:path>
              <a:path w="958215" h="235584">
                <a:moveTo>
                  <a:pt x="212598" y="129793"/>
                </a:moveTo>
                <a:lnTo>
                  <a:pt x="0" y="129793"/>
                </a:lnTo>
                <a:lnTo>
                  <a:pt x="0" y="156717"/>
                </a:lnTo>
                <a:lnTo>
                  <a:pt x="88645" y="156717"/>
                </a:lnTo>
                <a:lnTo>
                  <a:pt x="88645" y="149098"/>
                </a:lnTo>
                <a:lnTo>
                  <a:pt x="212598" y="149098"/>
                </a:lnTo>
                <a:lnTo>
                  <a:pt x="212598" y="129793"/>
                </a:lnTo>
                <a:close/>
              </a:path>
              <a:path w="958215" h="235584">
                <a:moveTo>
                  <a:pt x="212598" y="149098"/>
                </a:moveTo>
                <a:lnTo>
                  <a:pt x="122174" y="149098"/>
                </a:lnTo>
                <a:lnTo>
                  <a:pt x="122174" y="156717"/>
                </a:lnTo>
                <a:lnTo>
                  <a:pt x="212598" y="156717"/>
                </a:lnTo>
                <a:lnTo>
                  <a:pt x="212598" y="149098"/>
                </a:lnTo>
                <a:close/>
              </a:path>
              <a:path w="958215" h="235584">
                <a:moveTo>
                  <a:pt x="311892" y="162814"/>
                </a:moveTo>
                <a:lnTo>
                  <a:pt x="278364" y="162814"/>
                </a:lnTo>
                <a:lnTo>
                  <a:pt x="278364" y="231140"/>
                </a:lnTo>
                <a:lnTo>
                  <a:pt x="443210" y="231140"/>
                </a:lnTo>
                <a:lnTo>
                  <a:pt x="443210" y="213106"/>
                </a:lnTo>
                <a:lnTo>
                  <a:pt x="311892" y="213106"/>
                </a:lnTo>
                <a:lnTo>
                  <a:pt x="311892" y="162814"/>
                </a:lnTo>
                <a:close/>
              </a:path>
              <a:path w="958215" h="235584">
                <a:moveTo>
                  <a:pt x="443210" y="204215"/>
                </a:moveTo>
                <a:lnTo>
                  <a:pt x="311892" y="204215"/>
                </a:lnTo>
                <a:lnTo>
                  <a:pt x="311892" y="213106"/>
                </a:lnTo>
                <a:lnTo>
                  <a:pt x="443210" y="213106"/>
                </a:lnTo>
                <a:lnTo>
                  <a:pt x="443210" y="204215"/>
                </a:lnTo>
                <a:close/>
              </a:path>
              <a:path w="958215" h="235584">
                <a:moveTo>
                  <a:pt x="379964" y="133096"/>
                </a:moveTo>
                <a:lnTo>
                  <a:pt x="345928" y="133096"/>
                </a:lnTo>
                <a:lnTo>
                  <a:pt x="345928" y="182625"/>
                </a:lnTo>
                <a:lnTo>
                  <a:pt x="379964" y="182625"/>
                </a:lnTo>
                <a:lnTo>
                  <a:pt x="379964" y="133096"/>
                </a:lnTo>
                <a:close/>
              </a:path>
              <a:path w="958215" h="235584">
                <a:moveTo>
                  <a:pt x="466578" y="116078"/>
                </a:moveTo>
                <a:lnTo>
                  <a:pt x="253726" y="116078"/>
                </a:lnTo>
                <a:lnTo>
                  <a:pt x="253726" y="143001"/>
                </a:lnTo>
                <a:lnTo>
                  <a:pt x="345928" y="143001"/>
                </a:lnTo>
                <a:lnTo>
                  <a:pt x="345928" y="133096"/>
                </a:lnTo>
                <a:lnTo>
                  <a:pt x="466578" y="133096"/>
                </a:lnTo>
                <a:lnTo>
                  <a:pt x="466578" y="116078"/>
                </a:lnTo>
                <a:close/>
              </a:path>
              <a:path w="958215" h="235584">
                <a:moveTo>
                  <a:pt x="466578" y="133096"/>
                </a:moveTo>
                <a:lnTo>
                  <a:pt x="379964" y="133096"/>
                </a:lnTo>
                <a:lnTo>
                  <a:pt x="379964" y="143001"/>
                </a:lnTo>
                <a:lnTo>
                  <a:pt x="466578" y="143001"/>
                </a:lnTo>
                <a:lnTo>
                  <a:pt x="466578" y="133096"/>
                </a:lnTo>
                <a:close/>
              </a:path>
              <a:path w="958215" h="235584">
                <a:moveTo>
                  <a:pt x="439654" y="9905"/>
                </a:moveTo>
                <a:lnTo>
                  <a:pt x="279888" y="9905"/>
                </a:lnTo>
                <a:lnTo>
                  <a:pt x="279888" y="97281"/>
                </a:lnTo>
                <a:lnTo>
                  <a:pt x="439654" y="97281"/>
                </a:lnTo>
                <a:lnTo>
                  <a:pt x="439654" y="70865"/>
                </a:lnTo>
                <a:lnTo>
                  <a:pt x="312908" y="70865"/>
                </a:lnTo>
                <a:lnTo>
                  <a:pt x="312908" y="36321"/>
                </a:lnTo>
                <a:lnTo>
                  <a:pt x="439654" y="36321"/>
                </a:lnTo>
                <a:lnTo>
                  <a:pt x="439654" y="9905"/>
                </a:lnTo>
                <a:close/>
              </a:path>
              <a:path w="958215" h="235584">
                <a:moveTo>
                  <a:pt x="439654" y="36321"/>
                </a:moveTo>
                <a:lnTo>
                  <a:pt x="406380" y="36321"/>
                </a:lnTo>
                <a:lnTo>
                  <a:pt x="406380" y="70865"/>
                </a:lnTo>
                <a:lnTo>
                  <a:pt x="439654" y="70865"/>
                </a:lnTo>
                <a:lnTo>
                  <a:pt x="439654" y="36321"/>
                </a:lnTo>
                <a:close/>
              </a:path>
              <a:path w="958215" h="235584">
                <a:moveTo>
                  <a:pt x="692110" y="0"/>
                </a:moveTo>
                <a:lnTo>
                  <a:pt x="658582" y="0"/>
                </a:lnTo>
                <a:lnTo>
                  <a:pt x="658582" y="235204"/>
                </a:lnTo>
                <a:lnTo>
                  <a:pt x="692110" y="235204"/>
                </a:lnTo>
                <a:lnTo>
                  <a:pt x="692110" y="119888"/>
                </a:lnTo>
                <a:lnTo>
                  <a:pt x="684490" y="119888"/>
                </a:lnTo>
                <a:lnTo>
                  <a:pt x="684490" y="91694"/>
                </a:lnTo>
                <a:lnTo>
                  <a:pt x="692110" y="91694"/>
                </a:lnTo>
                <a:lnTo>
                  <a:pt x="692110" y="0"/>
                </a:lnTo>
                <a:close/>
              </a:path>
              <a:path w="958215" h="235584">
                <a:moveTo>
                  <a:pt x="692110" y="91694"/>
                </a:moveTo>
                <a:lnTo>
                  <a:pt x="684490" y="91694"/>
                </a:lnTo>
                <a:lnTo>
                  <a:pt x="684490" y="119888"/>
                </a:lnTo>
                <a:lnTo>
                  <a:pt x="692110" y="119888"/>
                </a:lnTo>
                <a:lnTo>
                  <a:pt x="692110" y="91694"/>
                </a:lnTo>
                <a:close/>
              </a:path>
              <a:path w="958215" h="235584">
                <a:moveTo>
                  <a:pt x="726146" y="91694"/>
                </a:moveTo>
                <a:lnTo>
                  <a:pt x="692110" y="91694"/>
                </a:lnTo>
                <a:lnTo>
                  <a:pt x="692110" y="119888"/>
                </a:lnTo>
                <a:lnTo>
                  <a:pt x="726146" y="119888"/>
                </a:lnTo>
                <a:lnTo>
                  <a:pt x="726146" y="91694"/>
                </a:lnTo>
                <a:close/>
              </a:path>
              <a:path w="958215" h="235584">
                <a:moveTo>
                  <a:pt x="558506" y="34797"/>
                </a:moveTo>
                <a:lnTo>
                  <a:pt x="506690" y="34797"/>
                </a:lnTo>
                <a:lnTo>
                  <a:pt x="506690" y="61721"/>
                </a:lnTo>
                <a:lnTo>
                  <a:pt x="643596" y="61721"/>
                </a:lnTo>
                <a:lnTo>
                  <a:pt x="643596" y="44957"/>
                </a:lnTo>
                <a:lnTo>
                  <a:pt x="558506" y="44957"/>
                </a:lnTo>
                <a:lnTo>
                  <a:pt x="558506" y="34797"/>
                </a:lnTo>
                <a:close/>
              </a:path>
              <a:path w="958215" h="235584">
                <a:moveTo>
                  <a:pt x="592288" y="3809"/>
                </a:moveTo>
                <a:lnTo>
                  <a:pt x="558506" y="3809"/>
                </a:lnTo>
                <a:lnTo>
                  <a:pt x="558506" y="44957"/>
                </a:lnTo>
                <a:lnTo>
                  <a:pt x="592288" y="44957"/>
                </a:lnTo>
                <a:lnTo>
                  <a:pt x="592288" y="3809"/>
                </a:lnTo>
                <a:close/>
              </a:path>
              <a:path w="958215" h="235584">
                <a:moveTo>
                  <a:pt x="643596" y="34797"/>
                </a:moveTo>
                <a:lnTo>
                  <a:pt x="592288" y="34797"/>
                </a:lnTo>
                <a:lnTo>
                  <a:pt x="592288" y="44957"/>
                </a:lnTo>
                <a:lnTo>
                  <a:pt x="643596" y="44957"/>
                </a:lnTo>
                <a:lnTo>
                  <a:pt x="643596" y="34797"/>
                </a:lnTo>
                <a:close/>
              </a:path>
              <a:path w="958215" h="235584">
                <a:moveTo>
                  <a:pt x="575524" y="74929"/>
                </a:moveTo>
                <a:lnTo>
                  <a:pt x="551731" y="79093"/>
                </a:lnTo>
                <a:lnTo>
                  <a:pt x="532820" y="90709"/>
                </a:lnTo>
                <a:lnTo>
                  <a:pt x="520338" y="108469"/>
                </a:lnTo>
                <a:lnTo>
                  <a:pt x="515834" y="131064"/>
                </a:lnTo>
                <a:lnTo>
                  <a:pt x="520338" y="153658"/>
                </a:lnTo>
                <a:lnTo>
                  <a:pt x="532820" y="171418"/>
                </a:lnTo>
                <a:lnTo>
                  <a:pt x="551731" y="183034"/>
                </a:lnTo>
                <a:lnTo>
                  <a:pt x="575524" y="187198"/>
                </a:lnTo>
                <a:lnTo>
                  <a:pt x="599316" y="183034"/>
                </a:lnTo>
                <a:lnTo>
                  <a:pt x="618228" y="171418"/>
                </a:lnTo>
                <a:lnTo>
                  <a:pt x="626417" y="159766"/>
                </a:lnTo>
                <a:lnTo>
                  <a:pt x="575524" y="159766"/>
                </a:lnTo>
                <a:lnTo>
                  <a:pt x="564487" y="157817"/>
                </a:lnTo>
                <a:lnTo>
                  <a:pt x="555807" y="152177"/>
                </a:lnTo>
                <a:lnTo>
                  <a:pt x="550128" y="143156"/>
                </a:lnTo>
                <a:lnTo>
                  <a:pt x="548092" y="131064"/>
                </a:lnTo>
                <a:lnTo>
                  <a:pt x="550128" y="118971"/>
                </a:lnTo>
                <a:lnTo>
                  <a:pt x="555807" y="109950"/>
                </a:lnTo>
                <a:lnTo>
                  <a:pt x="564487" y="104310"/>
                </a:lnTo>
                <a:lnTo>
                  <a:pt x="575524" y="102362"/>
                </a:lnTo>
                <a:lnTo>
                  <a:pt x="626417" y="102362"/>
                </a:lnTo>
                <a:lnTo>
                  <a:pt x="618228" y="90709"/>
                </a:lnTo>
                <a:lnTo>
                  <a:pt x="599316" y="79093"/>
                </a:lnTo>
                <a:lnTo>
                  <a:pt x="575524" y="74929"/>
                </a:lnTo>
                <a:close/>
              </a:path>
              <a:path w="958215" h="235584">
                <a:moveTo>
                  <a:pt x="626417" y="102362"/>
                </a:moveTo>
                <a:lnTo>
                  <a:pt x="575524" y="102362"/>
                </a:lnTo>
                <a:lnTo>
                  <a:pt x="586561" y="104310"/>
                </a:lnTo>
                <a:lnTo>
                  <a:pt x="595241" y="109950"/>
                </a:lnTo>
                <a:lnTo>
                  <a:pt x="600920" y="118971"/>
                </a:lnTo>
                <a:lnTo>
                  <a:pt x="602956" y="131064"/>
                </a:lnTo>
                <a:lnTo>
                  <a:pt x="600920" y="143156"/>
                </a:lnTo>
                <a:lnTo>
                  <a:pt x="595241" y="152177"/>
                </a:lnTo>
                <a:lnTo>
                  <a:pt x="586561" y="157817"/>
                </a:lnTo>
                <a:lnTo>
                  <a:pt x="575524" y="159766"/>
                </a:lnTo>
                <a:lnTo>
                  <a:pt x="626417" y="159766"/>
                </a:lnTo>
                <a:lnTo>
                  <a:pt x="630709" y="153658"/>
                </a:lnTo>
                <a:lnTo>
                  <a:pt x="635214" y="131064"/>
                </a:lnTo>
                <a:lnTo>
                  <a:pt x="630709" y="108469"/>
                </a:lnTo>
                <a:lnTo>
                  <a:pt x="626417" y="102362"/>
                </a:lnTo>
                <a:close/>
              </a:path>
              <a:path w="958215" h="235584">
                <a:moveTo>
                  <a:pt x="957774" y="0"/>
                </a:moveTo>
                <a:lnTo>
                  <a:pt x="923738" y="0"/>
                </a:lnTo>
                <a:lnTo>
                  <a:pt x="923738" y="235204"/>
                </a:lnTo>
                <a:lnTo>
                  <a:pt x="957774" y="235204"/>
                </a:lnTo>
                <a:lnTo>
                  <a:pt x="957774" y="0"/>
                </a:lnTo>
                <a:close/>
              </a:path>
              <a:path w="958215" h="235584">
                <a:moveTo>
                  <a:pt x="870398" y="24383"/>
                </a:moveTo>
                <a:lnTo>
                  <a:pt x="854396" y="24383"/>
                </a:lnTo>
                <a:lnTo>
                  <a:pt x="854396" y="30480"/>
                </a:lnTo>
                <a:lnTo>
                  <a:pt x="849530" y="74072"/>
                </a:lnTo>
                <a:lnTo>
                  <a:pt x="833758" y="110997"/>
                </a:lnTo>
                <a:lnTo>
                  <a:pt x="805318" y="142208"/>
                </a:lnTo>
                <a:lnTo>
                  <a:pt x="762448" y="168656"/>
                </a:lnTo>
                <a:lnTo>
                  <a:pt x="779974" y="195580"/>
                </a:lnTo>
                <a:lnTo>
                  <a:pt x="832096" y="161901"/>
                </a:lnTo>
                <a:lnTo>
                  <a:pt x="865286" y="121792"/>
                </a:lnTo>
                <a:lnTo>
                  <a:pt x="882808" y="75779"/>
                </a:lnTo>
                <a:lnTo>
                  <a:pt x="885269" y="51053"/>
                </a:lnTo>
                <a:lnTo>
                  <a:pt x="870398" y="51053"/>
                </a:lnTo>
                <a:lnTo>
                  <a:pt x="870398" y="24383"/>
                </a:lnTo>
                <a:close/>
              </a:path>
              <a:path w="958215" h="235584">
                <a:moveTo>
                  <a:pt x="854396" y="24383"/>
                </a:moveTo>
                <a:lnTo>
                  <a:pt x="774894" y="24383"/>
                </a:lnTo>
                <a:lnTo>
                  <a:pt x="774894" y="51053"/>
                </a:lnTo>
                <a:lnTo>
                  <a:pt x="852100" y="51053"/>
                </a:lnTo>
                <a:lnTo>
                  <a:pt x="854396" y="30480"/>
                </a:lnTo>
                <a:lnTo>
                  <a:pt x="854396" y="24383"/>
                </a:lnTo>
                <a:close/>
              </a:path>
              <a:path w="958215" h="235584">
                <a:moveTo>
                  <a:pt x="887924" y="24383"/>
                </a:moveTo>
                <a:lnTo>
                  <a:pt x="870398" y="24383"/>
                </a:lnTo>
                <a:lnTo>
                  <a:pt x="870398" y="51053"/>
                </a:lnTo>
                <a:lnTo>
                  <a:pt x="885269" y="51053"/>
                </a:lnTo>
                <a:lnTo>
                  <a:pt x="887924" y="243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9400309" y="7404677"/>
            <a:ext cx="138430" cy="26034"/>
          </a:xfrm>
          <a:custGeom>
            <a:avLst/>
            <a:gdLst/>
            <a:ahLst/>
            <a:cxnLst/>
            <a:rect l="l" t="t" r="r" b="b"/>
            <a:pathLst>
              <a:path w="138429" h="26034">
                <a:moveTo>
                  <a:pt x="16548" y="0"/>
                </a:moveTo>
                <a:lnTo>
                  <a:pt x="9428" y="0"/>
                </a:lnTo>
                <a:lnTo>
                  <a:pt x="6374" y="1274"/>
                </a:lnTo>
                <a:lnTo>
                  <a:pt x="1274" y="6374"/>
                </a:lnTo>
                <a:lnTo>
                  <a:pt x="0" y="9428"/>
                </a:lnTo>
                <a:lnTo>
                  <a:pt x="0" y="16548"/>
                </a:lnTo>
                <a:lnTo>
                  <a:pt x="1274" y="19603"/>
                </a:lnTo>
                <a:lnTo>
                  <a:pt x="6374" y="24702"/>
                </a:lnTo>
                <a:lnTo>
                  <a:pt x="9428" y="25977"/>
                </a:lnTo>
                <a:lnTo>
                  <a:pt x="15393" y="25977"/>
                </a:lnTo>
                <a:lnTo>
                  <a:pt x="17558" y="25399"/>
                </a:lnTo>
                <a:lnTo>
                  <a:pt x="21455" y="23042"/>
                </a:lnTo>
                <a:lnTo>
                  <a:pt x="23018" y="21455"/>
                </a:lnTo>
                <a:lnTo>
                  <a:pt x="24173" y="19482"/>
                </a:lnTo>
                <a:lnTo>
                  <a:pt x="25375" y="17510"/>
                </a:lnTo>
                <a:lnTo>
                  <a:pt x="25977" y="15345"/>
                </a:lnTo>
                <a:lnTo>
                  <a:pt x="25977" y="9428"/>
                </a:lnTo>
                <a:lnTo>
                  <a:pt x="24702" y="6374"/>
                </a:lnTo>
                <a:lnTo>
                  <a:pt x="19603" y="1274"/>
                </a:lnTo>
                <a:lnTo>
                  <a:pt x="16548" y="0"/>
                </a:lnTo>
                <a:close/>
              </a:path>
              <a:path w="138429" h="26034">
                <a:moveTo>
                  <a:pt x="72507" y="0"/>
                </a:moveTo>
                <a:lnTo>
                  <a:pt x="65388" y="0"/>
                </a:lnTo>
                <a:lnTo>
                  <a:pt x="62333" y="1274"/>
                </a:lnTo>
                <a:lnTo>
                  <a:pt x="57234" y="6374"/>
                </a:lnTo>
                <a:lnTo>
                  <a:pt x="55959" y="9428"/>
                </a:lnTo>
                <a:lnTo>
                  <a:pt x="55959" y="16548"/>
                </a:lnTo>
                <a:lnTo>
                  <a:pt x="57234" y="19603"/>
                </a:lnTo>
                <a:lnTo>
                  <a:pt x="62333" y="24702"/>
                </a:lnTo>
                <a:lnTo>
                  <a:pt x="65388" y="25977"/>
                </a:lnTo>
                <a:lnTo>
                  <a:pt x="71353" y="25977"/>
                </a:lnTo>
                <a:lnTo>
                  <a:pt x="73518" y="25399"/>
                </a:lnTo>
                <a:lnTo>
                  <a:pt x="77414" y="23042"/>
                </a:lnTo>
                <a:lnTo>
                  <a:pt x="78978" y="21455"/>
                </a:lnTo>
                <a:lnTo>
                  <a:pt x="80132" y="19482"/>
                </a:lnTo>
                <a:lnTo>
                  <a:pt x="81335" y="17510"/>
                </a:lnTo>
                <a:lnTo>
                  <a:pt x="81936" y="15345"/>
                </a:lnTo>
                <a:lnTo>
                  <a:pt x="81936" y="9428"/>
                </a:lnTo>
                <a:lnTo>
                  <a:pt x="80661" y="6374"/>
                </a:lnTo>
                <a:lnTo>
                  <a:pt x="75562" y="1274"/>
                </a:lnTo>
                <a:lnTo>
                  <a:pt x="72507" y="0"/>
                </a:lnTo>
                <a:close/>
              </a:path>
              <a:path w="138429" h="26034">
                <a:moveTo>
                  <a:pt x="128467" y="0"/>
                </a:moveTo>
                <a:lnTo>
                  <a:pt x="121347" y="0"/>
                </a:lnTo>
                <a:lnTo>
                  <a:pt x="118292" y="1274"/>
                </a:lnTo>
                <a:lnTo>
                  <a:pt x="113193" y="6374"/>
                </a:lnTo>
                <a:lnTo>
                  <a:pt x="111918" y="9428"/>
                </a:lnTo>
                <a:lnTo>
                  <a:pt x="111918" y="16548"/>
                </a:lnTo>
                <a:lnTo>
                  <a:pt x="113193" y="19603"/>
                </a:lnTo>
                <a:lnTo>
                  <a:pt x="118292" y="24702"/>
                </a:lnTo>
                <a:lnTo>
                  <a:pt x="121347" y="25977"/>
                </a:lnTo>
                <a:lnTo>
                  <a:pt x="127312" y="25977"/>
                </a:lnTo>
                <a:lnTo>
                  <a:pt x="129477" y="25399"/>
                </a:lnTo>
                <a:lnTo>
                  <a:pt x="133374" y="23042"/>
                </a:lnTo>
                <a:lnTo>
                  <a:pt x="134937" y="21455"/>
                </a:lnTo>
                <a:lnTo>
                  <a:pt x="136092" y="19482"/>
                </a:lnTo>
                <a:lnTo>
                  <a:pt x="137294" y="17510"/>
                </a:lnTo>
                <a:lnTo>
                  <a:pt x="137896" y="15345"/>
                </a:lnTo>
                <a:lnTo>
                  <a:pt x="137896" y="9428"/>
                </a:lnTo>
                <a:lnTo>
                  <a:pt x="136621" y="6374"/>
                </a:lnTo>
                <a:lnTo>
                  <a:pt x="131521" y="1274"/>
                </a:lnTo>
                <a:lnTo>
                  <a:pt x="128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2" name="object 14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3934" y="4374572"/>
            <a:ext cx="73241" cy="184727"/>
          </a:xfrm>
          <a:prstGeom prst="rect">
            <a:avLst/>
          </a:prstGeom>
        </p:spPr>
      </p:pic>
      <p:sp>
        <p:nvSpPr>
          <p:cNvPr id="143" name="object 143" descr=""/>
          <p:cNvSpPr/>
          <p:nvPr/>
        </p:nvSpPr>
        <p:spPr>
          <a:xfrm>
            <a:off x="9986900" y="32131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 descr=""/>
          <p:cNvSpPr/>
          <p:nvPr/>
        </p:nvSpPr>
        <p:spPr>
          <a:xfrm>
            <a:off x="9986900" y="35433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/>
          <p:nvPr/>
        </p:nvSpPr>
        <p:spPr>
          <a:xfrm>
            <a:off x="10284459" y="3286556"/>
            <a:ext cx="727075" cy="184150"/>
          </a:xfrm>
          <a:custGeom>
            <a:avLst/>
            <a:gdLst/>
            <a:ahLst/>
            <a:cxnLst/>
            <a:rect l="l" t="t" r="r" b="b"/>
            <a:pathLst>
              <a:path w="727075" h="184150">
                <a:moveTo>
                  <a:pt x="77825" y="18084"/>
                </a:moveTo>
                <a:lnTo>
                  <a:pt x="73558" y="18084"/>
                </a:lnTo>
                <a:lnTo>
                  <a:pt x="73558" y="25806"/>
                </a:lnTo>
                <a:lnTo>
                  <a:pt x="68132" y="43160"/>
                </a:lnTo>
                <a:lnTo>
                  <a:pt x="53771" y="58115"/>
                </a:lnTo>
                <a:lnTo>
                  <a:pt x="33353" y="69411"/>
                </a:lnTo>
                <a:lnTo>
                  <a:pt x="9753" y="75793"/>
                </a:lnTo>
                <a:lnTo>
                  <a:pt x="16256" y="89204"/>
                </a:lnTo>
                <a:lnTo>
                  <a:pt x="43097" y="81270"/>
                </a:lnTo>
                <a:lnTo>
                  <a:pt x="66090" y="67487"/>
                </a:lnTo>
                <a:lnTo>
                  <a:pt x="82149" y="48714"/>
                </a:lnTo>
                <a:lnTo>
                  <a:pt x="82994" y="45508"/>
                </a:lnTo>
                <a:lnTo>
                  <a:pt x="77825" y="25806"/>
                </a:lnTo>
                <a:lnTo>
                  <a:pt x="77825" y="18084"/>
                </a:lnTo>
                <a:close/>
              </a:path>
              <a:path w="727075" h="184150">
                <a:moveTo>
                  <a:pt x="92252" y="18084"/>
                </a:moveTo>
                <a:lnTo>
                  <a:pt x="88188" y="18084"/>
                </a:lnTo>
                <a:lnTo>
                  <a:pt x="88188" y="25806"/>
                </a:lnTo>
                <a:lnTo>
                  <a:pt x="82994" y="45508"/>
                </a:lnTo>
                <a:lnTo>
                  <a:pt x="83835" y="48714"/>
                </a:lnTo>
                <a:lnTo>
                  <a:pt x="99847" y="67487"/>
                </a:lnTo>
                <a:lnTo>
                  <a:pt x="122831" y="81270"/>
                </a:lnTo>
                <a:lnTo>
                  <a:pt x="149758" y="89204"/>
                </a:lnTo>
                <a:lnTo>
                  <a:pt x="156057" y="75793"/>
                </a:lnTo>
                <a:lnTo>
                  <a:pt x="132543" y="69411"/>
                </a:lnTo>
                <a:lnTo>
                  <a:pt x="112115" y="58115"/>
                </a:lnTo>
                <a:lnTo>
                  <a:pt x="97707" y="43160"/>
                </a:lnTo>
                <a:lnTo>
                  <a:pt x="92252" y="25806"/>
                </a:lnTo>
                <a:lnTo>
                  <a:pt x="92252" y="18084"/>
                </a:lnTo>
                <a:close/>
              </a:path>
              <a:path w="727075" h="184150">
                <a:moveTo>
                  <a:pt x="88188" y="18084"/>
                </a:moveTo>
                <a:lnTo>
                  <a:pt x="77825" y="18084"/>
                </a:lnTo>
                <a:lnTo>
                  <a:pt x="77825" y="25806"/>
                </a:lnTo>
                <a:lnTo>
                  <a:pt x="82994" y="45508"/>
                </a:lnTo>
                <a:lnTo>
                  <a:pt x="88188" y="25806"/>
                </a:lnTo>
                <a:lnTo>
                  <a:pt x="88188" y="18084"/>
                </a:lnTo>
                <a:close/>
              </a:path>
              <a:path w="727075" h="184150">
                <a:moveTo>
                  <a:pt x="149961" y="11379"/>
                </a:moveTo>
                <a:lnTo>
                  <a:pt x="15443" y="11379"/>
                </a:lnTo>
                <a:lnTo>
                  <a:pt x="15443" y="24993"/>
                </a:lnTo>
                <a:lnTo>
                  <a:pt x="73558" y="24993"/>
                </a:lnTo>
                <a:lnTo>
                  <a:pt x="73558" y="18084"/>
                </a:lnTo>
                <a:lnTo>
                  <a:pt x="149961" y="18084"/>
                </a:lnTo>
                <a:lnTo>
                  <a:pt x="149961" y="11379"/>
                </a:lnTo>
                <a:close/>
              </a:path>
              <a:path w="727075" h="184150">
                <a:moveTo>
                  <a:pt x="149961" y="18084"/>
                </a:moveTo>
                <a:lnTo>
                  <a:pt x="92252" y="18084"/>
                </a:lnTo>
                <a:lnTo>
                  <a:pt x="92252" y="24993"/>
                </a:lnTo>
                <a:lnTo>
                  <a:pt x="149961" y="24993"/>
                </a:lnTo>
                <a:lnTo>
                  <a:pt x="149961" y="18084"/>
                </a:lnTo>
                <a:close/>
              </a:path>
              <a:path w="727075" h="184150">
                <a:moveTo>
                  <a:pt x="90830" y="113588"/>
                </a:moveTo>
                <a:lnTo>
                  <a:pt x="74168" y="113588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588"/>
                </a:lnTo>
                <a:close/>
              </a:path>
              <a:path w="727075" h="184150">
                <a:moveTo>
                  <a:pt x="166014" y="104647"/>
                </a:moveTo>
                <a:lnTo>
                  <a:pt x="0" y="104647"/>
                </a:lnTo>
                <a:lnTo>
                  <a:pt x="0" y="118465"/>
                </a:lnTo>
                <a:lnTo>
                  <a:pt x="74168" y="118465"/>
                </a:lnTo>
                <a:lnTo>
                  <a:pt x="74168" y="113588"/>
                </a:lnTo>
                <a:lnTo>
                  <a:pt x="166014" y="113588"/>
                </a:lnTo>
                <a:lnTo>
                  <a:pt x="166014" y="104647"/>
                </a:lnTo>
                <a:close/>
              </a:path>
              <a:path w="727075" h="184150">
                <a:moveTo>
                  <a:pt x="166014" y="113588"/>
                </a:moveTo>
                <a:lnTo>
                  <a:pt x="90830" y="113588"/>
                </a:lnTo>
                <a:lnTo>
                  <a:pt x="90830" y="118465"/>
                </a:lnTo>
                <a:lnTo>
                  <a:pt x="166014" y="118465"/>
                </a:lnTo>
                <a:lnTo>
                  <a:pt x="166014" y="113588"/>
                </a:lnTo>
                <a:close/>
              </a:path>
              <a:path w="727075" h="184150">
                <a:moveTo>
                  <a:pt x="224520" y="127000"/>
                </a:moveTo>
                <a:lnTo>
                  <a:pt x="207857" y="127000"/>
                </a:lnTo>
                <a:lnTo>
                  <a:pt x="207857" y="179628"/>
                </a:lnTo>
                <a:lnTo>
                  <a:pt x="334654" y="179628"/>
                </a:lnTo>
                <a:lnTo>
                  <a:pt x="334654" y="170687"/>
                </a:lnTo>
                <a:lnTo>
                  <a:pt x="224520" y="170687"/>
                </a:lnTo>
                <a:lnTo>
                  <a:pt x="224520" y="127000"/>
                </a:lnTo>
                <a:close/>
              </a:path>
              <a:path w="727075" h="184150">
                <a:moveTo>
                  <a:pt x="334654" y="165811"/>
                </a:moveTo>
                <a:lnTo>
                  <a:pt x="224520" y="165811"/>
                </a:lnTo>
                <a:lnTo>
                  <a:pt x="224520" y="170687"/>
                </a:lnTo>
                <a:lnTo>
                  <a:pt x="334654" y="170687"/>
                </a:lnTo>
                <a:lnTo>
                  <a:pt x="334654" y="165811"/>
                </a:lnTo>
                <a:close/>
              </a:path>
              <a:path w="727075" h="184150">
                <a:moveTo>
                  <a:pt x="279587" y="102412"/>
                </a:moveTo>
                <a:lnTo>
                  <a:pt x="262721" y="102412"/>
                </a:lnTo>
                <a:lnTo>
                  <a:pt x="262721" y="144678"/>
                </a:lnTo>
                <a:lnTo>
                  <a:pt x="279587" y="144678"/>
                </a:lnTo>
                <a:lnTo>
                  <a:pt x="279587" y="102412"/>
                </a:lnTo>
                <a:close/>
              </a:path>
              <a:path w="727075" h="184150">
                <a:moveTo>
                  <a:pt x="353145" y="93878"/>
                </a:moveTo>
                <a:lnTo>
                  <a:pt x="186724" y="93878"/>
                </a:lnTo>
                <a:lnTo>
                  <a:pt x="186724" y="107695"/>
                </a:lnTo>
                <a:lnTo>
                  <a:pt x="262721" y="107695"/>
                </a:lnTo>
                <a:lnTo>
                  <a:pt x="262721" y="102412"/>
                </a:lnTo>
                <a:lnTo>
                  <a:pt x="353145" y="102412"/>
                </a:lnTo>
                <a:lnTo>
                  <a:pt x="353145" y="93878"/>
                </a:lnTo>
                <a:close/>
              </a:path>
              <a:path w="727075" h="184150">
                <a:moveTo>
                  <a:pt x="353145" y="102412"/>
                </a:moveTo>
                <a:lnTo>
                  <a:pt x="279587" y="102412"/>
                </a:lnTo>
                <a:lnTo>
                  <a:pt x="279587" y="107695"/>
                </a:lnTo>
                <a:lnTo>
                  <a:pt x="353145" y="107695"/>
                </a:lnTo>
                <a:lnTo>
                  <a:pt x="353145" y="102412"/>
                </a:lnTo>
                <a:close/>
              </a:path>
              <a:path w="727075" h="184150">
                <a:moveTo>
                  <a:pt x="331606" y="8534"/>
                </a:moveTo>
                <a:lnTo>
                  <a:pt x="208060" y="8534"/>
                </a:lnTo>
                <a:lnTo>
                  <a:pt x="208060" y="73151"/>
                </a:lnTo>
                <a:lnTo>
                  <a:pt x="331606" y="73151"/>
                </a:lnTo>
                <a:lnTo>
                  <a:pt x="331606" y="59537"/>
                </a:lnTo>
                <a:lnTo>
                  <a:pt x="224520" y="59537"/>
                </a:lnTo>
                <a:lnTo>
                  <a:pt x="224520" y="22148"/>
                </a:lnTo>
                <a:lnTo>
                  <a:pt x="331606" y="22148"/>
                </a:lnTo>
                <a:lnTo>
                  <a:pt x="331606" y="8534"/>
                </a:lnTo>
                <a:close/>
              </a:path>
              <a:path w="727075" h="184150">
                <a:moveTo>
                  <a:pt x="331606" y="22148"/>
                </a:moveTo>
                <a:lnTo>
                  <a:pt x="314944" y="22148"/>
                </a:lnTo>
                <a:lnTo>
                  <a:pt x="314944" y="59537"/>
                </a:lnTo>
                <a:lnTo>
                  <a:pt x="331606" y="59537"/>
                </a:lnTo>
                <a:lnTo>
                  <a:pt x="331606" y="22148"/>
                </a:lnTo>
                <a:close/>
              </a:path>
              <a:path w="727075" h="184150">
                <a:moveTo>
                  <a:pt x="529507" y="0"/>
                </a:moveTo>
                <a:lnTo>
                  <a:pt x="513251" y="0"/>
                </a:lnTo>
                <a:lnTo>
                  <a:pt x="513251" y="183692"/>
                </a:lnTo>
                <a:lnTo>
                  <a:pt x="529507" y="183692"/>
                </a:lnTo>
                <a:lnTo>
                  <a:pt x="529507" y="87579"/>
                </a:lnTo>
                <a:lnTo>
                  <a:pt x="518737" y="87579"/>
                </a:lnTo>
                <a:lnTo>
                  <a:pt x="518737" y="73761"/>
                </a:lnTo>
                <a:lnTo>
                  <a:pt x="529507" y="73761"/>
                </a:lnTo>
                <a:lnTo>
                  <a:pt x="529507" y="0"/>
                </a:lnTo>
                <a:close/>
              </a:path>
              <a:path w="727075" h="184150">
                <a:moveTo>
                  <a:pt x="488461" y="4876"/>
                </a:moveTo>
                <a:lnTo>
                  <a:pt x="472408" y="4876"/>
                </a:lnTo>
                <a:lnTo>
                  <a:pt x="472408" y="174751"/>
                </a:lnTo>
                <a:lnTo>
                  <a:pt x="488461" y="174751"/>
                </a:lnTo>
                <a:lnTo>
                  <a:pt x="488461" y="87579"/>
                </a:lnTo>
                <a:lnTo>
                  <a:pt x="483584" y="87579"/>
                </a:lnTo>
                <a:lnTo>
                  <a:pt x="483584" y="73761"/>
                </a:lnTo>
                <a:lnTo>
                  <a:pt x="488461" y="73761"/>
                </a:lnTo>
                <a:lnTo>
                  <a:pt x="488461" y="4876"/>
                </a:lnTo>
                <a:close/>
              </a:path>
              <a:path w="727075" h="184150">
                <a:moveTo>
                  <a:pt x="488461" y="73761"/>
                </a:moveTo>
                <a:lnTo>
                  <a:pt x="483584" y="73761"/>
                </a:lnTo>
                <a:lnTo>
                  <a:pt x="483584" y="87579"/>
                </a:lnTo>
                <a:lnTo>
                  <a:pt x="488461" y="87579"/>
                </a:lnTo>
                <a:lnTo>
                  <a:pt x="488461" y="73761"/>
                </a:lnTo>
                <a:close/>
              </a:path>
              <a:path w="727075" h="184150">
                <a:moveTo>
                  <a:pt x="513251" y="73761"/>
                </a:moveTo>
                <a:lnTo>
                  <a:pt x="488461" y="73761"/>
                </a:lnTo>
                <a:lnTo>
                  <a:pt x="488461" y="87579"/>
                </a:lnTo>
                <a:lnTo>
                  <a:pt x="513251" y="87579"/>
                </a:lnTo>
                <a:lnTo>
                  <a:pt x="513251" y="73761"/>
                </a:lnTo>
                <a:close/>
              </a:path>
              <a:path w="727075" h="184150">
                <a:moveTo>
                  <a:pt x="529507" y="73761"/>
                </a:moveTo>
                <a:lnTo>
                  <a:pt x="518737" y="73761"/>
                </a:lnTo>
                <a:lnTo>
                  <a:pt x="518737" y="87579"/>
                </a:lnTo>
                <a:lnTo>
                  <a:pt x="529507" y="87579"/>
                </a:lnTo>
                <a:lnTo>
                  <a:pt x="529507" y="73761"/>
                </a:lnTo>
                <a:close/>
              </a:path>
              <a:path w="727075" h="184150">
                <a:moveTo>
                  <a:pt x="441725" y="23571"/>
                </a:moveTo>
                <a:lnTo>
                  <a:pt x="436035" y="23571"/>
                </a:lnTo>
                <a:lnTo>
                  <a:pt x="436035" y="26822"/>
                </a:lnTo>
                <a:lnTo>
                  <a:pt x="432774" y="57588"/>
                </a:lnTo>
                <a:lnTo>
                  <a:pt x="422141" y="85801"/>
                </a:lnTo>
                <a:lnTo>
                  <a:pt x="402859" y="110890"/>
                </a:lnTo>
                <a:lnTo>
                  <a:pt x="373653" y="132283"/>
                </a:lnTo>
                <a:lnTo>
                  <a:pt x="383609" y="144271"/>
                </a:lnTo>
                <a:lnTo>
                  <a:pt x="416458" y="119640"/>
                </a:lnTo>
                <a:lnTo>
                  <a:pt x="437610" y="90627"/>
                </a:lnTo>
                <a:lnTo>
                  <a:pt x="448932" y="58261"/>
                </a:lnTo>
                <a:lnTo>
                  <a:pt x="450933" y="37591"/>
                </a:lnTo>
                <a:lnTo>
                  <a:pt x="441725" y="37591"/>
                </a:lnTo>
                <a:lnTo>
                  <a:pt x="441725" y="23571"/>
                </a:lnTo>
                <a:close/>
              </a:path>
              <a:path w="727075" h="184150">
                <a:moveTo>
                  <a:pt x="436035" y="23571"/>
                </a:moveTo>
                <a:lnTo>
                  <a:pt x="380765" y="23571"/>
                </a:lnTo>
                <a:lnTo>
                  <a:pt x="380765" y="37591"/>
                </a:lnTo>
                <a:lnTo>
                  <a:pt x="434894" y="37591"/>
                </a:lnTo>
                <a:lnTo>
                  <a:pt x="436035" y="26822"/>
                </a:lnTo>
                <a:lnTo>
                  <a:pt x="436035" y="23571"/>
                </a:lnTo>
                <a:close/>
              </a:path>
              <a:path w="727075" h="184150">
                <a:moveTo>
                  <a:pt x="452291" y="23571"/>
                </a:moveTo>
                <a:lnTo>
                  <a:pt x="441725" y="23571"/>
                </a:lnTo>
                <a:lnTo>
                  <a:pt x="441725" y="37591"/>
                </a:lnTo>
                <a:lnTo>
                  <a:pt x="450933" y="37591"/>
                </a:lnTo>
                <a:lnTo>
                  <a:pt x="452291" y="23571"/>
                </a:lnTo>
                <a:close/>
              </a:path>
              <a:path w="727075" h="184150">
                <a:moveTo>
                  <a:pt x="638000" y="6502"/>
                </a:moveTo>
                <a:lnTo>
                  <a:pt x="634952" y="6502"/>
                </a:lnTo>
                <a:lnTo>
                  <a:pt x="634952" y="16662"/>
                </a:lnTo>
                <a:lnTo>
                  <a:pt x="629380" y="35325"/>
                </a:lnTo>
                <a:lnTo>
                  <a:pt x="614606" y="51206"/>
                </a:lnTo>
                <a:lnTo>
                  <a:pt x="593547" y="63125"/>
                </a:lnTo>
                <a:lnTo>
                  <a:pt x="569115" y="69900"/>
                </a:lnTo>
                <a:lnTo>
                  <a:pt x="575821" y="83515"/>
                </a:lnTo>
                <a:lnTo>
                  <a:pt x="603494" y="75269"/>
                </a:lnTo>
                <a:lnTo>
                  <a:pt x="627129" y="60832"/>
                </a:lnTo>
                <a:lnTo>
                  <a:pt x="643601" y="41024"/>
                </a:lnTo>
                <a:lnTo>
                  <a:pt x="643926" y="39744"/>
                </a:lnTo>
                <a:lnTo>
                  <a:pt x="638000" y="16662"/>
                </a:lnTo>
                <a:lnTo>
                  <a:pt x="638000" y="6502"/>
                </a:lnTo>
                <a:close/>
              </a:path>
              <a:path w="727075" h="184150">
                <a:moveTo>
                  <a:pt x="652630" y="6502"/>
                </a:moveTo>
                <a:lnTo>
                  <a:pt x="649785" y="6502"/>
                </a:lnTo>
                <a:lnTo>
                  <a:pt x="649785" y="16662"/>
                </a:lnTo>
                <a:lnTo>
                  <a:pt x="643926" y="39744"/>
                </a:lnTo>
                <a:lnTo>
                  <a:pt x="644210" y="40852"/>
                </a:lnTo>
                <a:lnTo>
                  <a:pt x="660707" y="60680"/>
                </a:lnTo>
                <a:lnTo>
                  <a:pt x="684291" y="75212"/>
                </a:lnTo>
                <a:lnTo>
                  <a:pt x="711761" y="83515"/>
                </a:lnTo>
                <a:lnTo>
                  <a:pt x="718467" y="69900"/>
                </a:lnTo>
                <a:lnTo>
                  <a:pt x="694207" y="63039"/>
                </a:lnTo>
                <a:lnTo>
                  <a:pt x="673128" y="50977"/>
                </a:lnTo>
                <a:lnTo>
                  <a:pt x="658260" y="35067"/>
                </a:lnTo>
                <a:lnTo>
                  <a:pt x="652630" y="16662"/>
                </a:lnTo>
                <a:lnTo>
                  <a:pt x="652630" y="6502"/>
                </a:lnTo>
                <a:close/>
              </a:path>
              <a:path w="727075" h="184150">
                <a:moveTo>
                  <a:pt x="649785" y="6502"/>
                </a:moveTo>
                <a:lnTo>
                  <a:pt x="638000" y="6502"/>
                </a:lnTo>
                <a:lnTo>
                  <a:pt x="638000" y="16662"/>
                </a:lnTo>
                <a:lnTo>
                  <a:pt x="643926" y="39744"/>
                </a:lnTo>
                <a:lnTo>
                  <a:pt x="649785" y="16662"/>
                </a:lnTo>
                <a:lnTo>
                  <a:pt x="649785" y="6502"/>
                </a:lnTo>
                <a:close/>
              </a:path>
              <a:path w="727075" h="184150">
                <a:moveTo>
                  <a:pt x="651614" y="113791"/>
                </a:moveTo>
                <a:lnTo>
                  <a:pt x="634952" y="113791"/>
                </a:lnTo>
                <a:lnTo>
                  <a:pt x="634952" y="183692"/>
                </a:lnTo>
                <a:lnTo>
                  <a:pt x="651614" y="183692"/>
                </a:lnTo>
                <a:lnTo>
                  <a:pt x="651614" y="113791"/>
                </a:lnTo>
                <a:close/>
              </a:path>
              <a:path w="727075" h="184150">
                <a:moveTo>
                  <a:pt x="726798" y="103428"/>
                </a:moveTo>
                <a:lnTo>
                  <a:pt x="560784" y="103428"/>
                </a:lnTo>
                <a:lnTo>
                  <a:pt x="560784" y="117449"/>
                </a:lnTo>
                <a:lnTo>
                  <a:pt x="634952" y="117449"/>
                </a:lnTo>
                <a:lnTo>
                  <a:pt x="634952" y="113791"/>
                </a:lnTo>
                <a:lnTo>
                  <a:pt x="726798" y="113791"/>
                </a:lnTo>
                <a:lnTo>
                  <a:pt x="726798" y="103428"/>
                </a:lnTo>
                <a:close/>
              </a:path>
              <a:path w="727075" h="184150">
                <a:moveTo>
                  <a:pt x="726798" y="113791"/>
                </a:moveTo>
                <a:lnTo>
                  <a:pt x="651614" y="113791"/>
                </a:lnTo>
                <a:lnTo>
                  <a:pt x="651614" y="117449"/>
                </a:lnTo>
                <a:lnTo>
                  <a:pt x="726798" y="117449"/>
                </a:lnTo>
                <a:lnTo>
                  <a:pt x="726798" y="113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/>
          <p:nvPr/>
        </p:nvSpPr>
        <p:spPr>
          <a:xfrm>
            <a:off x="3454400" y="32131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/>
          <p:nvPr/>
        </p:nvSpPr>
        <p:spPr>
          <a:xfrm>
            <a:off x="3454400" y="54229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5716424" y="3459592"/>
            <a:ext cx="532130" cy="188595"/>
          </a:xfrm>
          <a:custGeom>
            <a:avLst/>
            <a:gdLst/>
            <a:ahLst/>
            <a:cxnLst/>
            <a:rect l="l" t="t" r="r" b="b"/>
            <a:pathLst>
              <a:path w="532129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532129" h="188595">
                <a:moveTo>
                  <a:pt x="170484" y="108305"/>
                </a:moveTo>
                <a:lnTo>
                  <a:pt x="0" y="108305"/>
                </a:lnTo>
                <a:lnTo>
                  <a:pt x="0" y="129641"/>
                </a:lnTo>
                <a:lnTo>
                  <a:pt x="71120" y="129641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8305"/>
                </a:lnTo>
                <a:close/>
              </a:path>
              <a:path w="532129" h="188595">
                <a:moveTo>
                  <a:pt x="170484" y="119075"/>
                </a:moveTo>
                <a:lnTo>
                  <a:pt x="97942" y="119075"/>
                </a:lnTo>
                <a:lnTo>
                  <a:pt x="97942" y="129641"/>
                </a:lnTo>
                <a:lnTo>
                  <a:pt x="170484" y="129641"/>
                </a:lnTo>
                <a:lnTo>
                  <a:pt x="170484" y="119075"/>
                </a:lnTo>
                <a:close/>
              </a:path>
              <a:path w="532129" h="188595">
                <a:moveTo>
                  <a:pt x="46329" y="7111"/>
                </a:moveTo>
                <a:lnTo>
                  <a:pt x="19507" y="7111"/>
                </a:lnTo>
                <a:lnTo>
                  <a:pt x="19507" y="90423"/>
                </a:lnTo>
                <a:lnTo>
                  <a:pt x="150368" y="90423"/>
                </a:lnTo>
                <a:lnTo>
                  <a:pt x="150368" y="68884"/>
                </a:lnTo>
                <a:lnTo>
                  <a:pt x="46329" y="68884"/>
                </a:lnTo>
                <a:lnTo>
                  <a:pt x="46329" y="49580"/>
                </a:lnTo>
                <a:lnTo>
                  <a:pt x="150368" y="49580"/>
                </a:lnTo>
                <a:lnTo>
                  <a:pt x="150368" y="28447"/>
                </a:lnTo>
                <a:lnTo>
                  <a:pt x="46329" y="28447"/>
                </a:lnTo>
                <a:lnTo>
                  <a:pt x="46329" y="7111"/>
                </a:lnTo>
                <a:close/>
              </a:path>
              <a:path w="532129" h="188595">
                <a:moveTo>
                  <a:pt x="150368" y="49580"/>
                </a:moveTo>
                <a:lnTo>
                  <a:pt x="123545" y="49580"/>
                </a:lnTo>
                <a:lnTo>
                  <a:pt x="123545" y="68884"/>
                </a:lnTo>
                <a:lnTo>
                  <a:pt x="150368" y="68884"/>
                </a:lnTo>
                <a:lnTo>
                  <a:pt x="150368" y="49580"/>
                </a:lnTo>
                <a:close/>
              </a:path>
              <a:path w="532129" h="188595">
                <a:moveTo>
                  <a:pt x="150368" y="7111"/>
                </a:moveTo>
                <a:lnTo>
                  <a:pt x="123545" y="7111"/>
                </a:lnTo>
                <a:lnTo>
                  <a:pt x="123545" y="28447"/>
                </a:lnTo>
                <a:lnTo>
                  <a:pt x="150368" y="28447"/>
                </a:lnTo>
                <a:lnTo>
                  <a:pt x="150368" y="7111"/>
                </a:lnTo>
                <a:close/>
              </a:path>
              <a:path w="532129" h="188595">
                <a:moveTo>
                  <a:pt x="258454" y="124967"/>
                </a:moveTo>
                <a:lnTo>
                  <a:pt x="206638" y="124967"/>
                </a:lnTo>
                <a:lnTo>
                  <a:pt x="206638" y="186131"/>
                </a:lnTo>
                <a:lnTo>
                  <a:pt x="336686" y="186131"/>
                </a:lnTo>
                <a:lnTo>
                  <a:pt x="336686" y="164795"/>
                </a:lnTo>
                <a:lnTo>
                  <a:pt x="233257" y="164795"/>
                </a:lnTo>
                <a:lnTo>
                  <a:pt x="233257" y="145897"/>
                </a:lnTo>
                <a:lnTo>
                  <a:pt x="336686" y="145897"/>
                </a:lnTo>
                <a:lnTo>
                  <a:pt x="336686" y="132079"/>
                </a:lnTo>
                <a:lnTo>
                  <a:pt x="258454" y="132079"/>
                </a:lnTo>
                <a:lnTo>
                  <a:pt x="258454" y="124967"/>
                </a:lnTo>
                <a:close/>
              </a:path>
              <a:path w="532129" h="188595">
                <a:moveTo>
                  <a:pt x="336686" y="145897"/>
                </a:moveTo>
                <a:lnTo>
                  <a:pt x="310270" y="145897"/>
                </a:lnTo>
                <a:lnTo>
                  <a:pt x="310270" y="164795"/>
                </a:lnTo>
                <a:lnTo>
                  <a:pt x="336686" y="164795"/>
                </a:lnTo>
                <a:lnTo>
                  <a:pt x="336686" y="145897"/>
                </a:lnTo>
                <a:close/>
              </a:path>
              <a:path w="532129" h="188595">
                <a:moveTo>
                  <a:pt x="285480" y="103428"/>
                </a:moveTo>
                <a:lnTo>
                  <a:pt x="258454" y="103428"/>
                </a:lnTo>
                <a:lnTo>
                  <a:pt x="258454" y="132079"/>
                </a:lnTo>
                <a:lnTo>
                  <a:pt x="285480" y="132079"/>
                </a:lnTo>
                <a:lnTo>
                  <a:pt x="285480" y="103428"/>
                </a:lnTo>
                <a:close/>
              </a:path>
              <a:path w="532129" h="188595">
                <a:moveTo>
                  <a:pt x="336686" y="124967"/>
                </a:moveTo>
                <a:lnTo>
                  <a:pt x="285480" y="124967"/>
                </a:lnTo>
                <a:lnTo>
                  <a:pt x="285480" y="132079"/>
                </a:lnTo>
                <a:lnTo>
                  <a:pt x="336686" y="132079"/>
                </a:lnTo>
                <a:lnTo>
                  <a:pt x="336686" y="124967"/>
                </a:lnTo>
                <a:close/>
              </a:path>
              <a:path w="532129" h="188595">
                <a:moveTo>
                  <a:pt x="357006" y="87985"/>
                </a:moveTo>
                <a:lnTo>
                  <a:pt x="186928" y="87985"/>
                </a:lnTo>
                <a:lnTo>
                  <a:pt x="186928" y="109321"/>
                </a:lnTo>
                <a:lnTo>
                  <a:pt x="258454" y="109321"/>
                </a:lnTo>
                <a:lnTo>
                  <a:pt x="258454" y="103428"/>
                </a:lnTo>
                <a:lnTo>
                  <a:pt x="357006" y="103428"/>
                </a:lnTo>
                <a:lnTo>
                  <a:pt x="357006" y="87985"/>
                </a:lnTo>
                <a:close/>
              </a:path>
              <a:path w="532129" h="188595">
                <a:moveTo>
                  <a:pt x="357006" y="103428"/>
                </a:moveTo>
                <a:lnTo>
                  <a:pt x="285480" y="103428"/>
                </a:lnTo>
                <a:lnTo>
                  <a:pt x="285480" y="109321"/>
                </a:lnTo>
                <a:lnTo>
                  <a:pt x="357006" y="109321"/>
                </a:lnTo>
                <a:lnTo>
                  <a:pt x="357006" y="103428"/>
                </a:lnTo>
                <a:close/>
              </a:path>
              <a:path w="532129" h="188595">
                <a:moveTo>
                  <a:pt x="225739" y="54863"/>
                </a:moveTo>
                <a:lnTo>
                  <a:pt x="203184" y="54863"/>
                </a:lnTo>
                <a:lnTo>
                  <a:pt x="203184" y="76403"/>
                </a:lnTo>
                <a:lnTo>
                  <a:pt x="340547" y="76403"/>
                </a:lnTo>
                <a:lnTo>
                  <a:pt x="340547" y="68884"/>
                </a:lnTo>
                <a:lnTo>
                  <a:pt x="225739" y="68884"/>
                </a:lnTo>
                <a:lnTo>
                  <a:pt x="225739" y="54863"/>
                </a:lnTo>
                <a:close/>
              </a:path>
              <a:path w="532129" h="188595">
                <a:moveTo>
                  <a:pt x="252764" y="13004"/>
                </a:moveTo>
                <a:lnTo>
                  <a:pt x="225739" y="13004"/>
                </a:lnTo>
                <a:lnTo>
                  <a:pt x="225739" y="68884"/>
                </a:lnTo>
                <a:lnTo>
                  <a:pt x="252764" y="68884"/>
                </a:lnTo>
                <a:lnTo>
                  <a:pt x="252764" y="13004"/>
                </a:lnTo>
                <a:close/>
              </a:path>
              <a:path w="532129" h="188595">
                <a:moveTo>
                  <a:pt x="290966" y="54863"/>
                </a:moveTo>
                <a:lnTo>
                  <a:pt x="252764" y="54863"/>
                </a:lnTo>
                <a:lnTo>
                  <a:pt x="252764" y="68884"/>
                </a:lnTo>
                <a:lnTo>
                  <a:pt x="290966" y="68884"/>
                </a:lnTo>
                <a:lnTo>
                  <a:pt x="290966" y="54863"/>
                </a:lnTo>
                <a:close/>
              </a:path>
              <a:path w="532129" h="188595">
                <a:moveTo>
                  <a:pt x="317992" y="13004"/>
                </a:moveTo>
                <a:lnTo>
                  <a:pt x="290966" y="13004"/>
                </a:lnTo>
                <a:lnTo>
                  <a:pt x="290966" y="68884"/>
                </a:lnTo>
                <a:lnTo>
                  <a:pt x="317992" y="68884"/>
                </a:lnTo>
                <a:lnTo>
                  <a:pt x="317992" y="13004"/>
                </a:lnTo>
                <a:close/>
              </a:path>
              <a:path w="532129" h="188595">
                <a:moveTo>
                  <a:pt x="340547" y="54863"/>
                </a:moveTo>
                <a:lnTo>
                  <a:pt x="317992" y="54863"/>
                </a:lnTo>
                <a:lnTo>
                  <a:pt x="317992" y="68884"/>
                </a:lnTo>
                <a:lnTo>
                  <a:pt x="340547" y="68884"/>
                </a:lnTo>
                <a:lnTo>
                  <a:pt x="340547" y="54863"/>
                </a:lnTo>
                <a:close/>
              </a:path>
              <a:path w="532129" h="188595">
                <a:moveTo>
                  <a:pt x="341969" y="5079"/>
                </a:moveTo>
                <a:lnTo>
                  <a:pt x="201761" y="5079"/>
                </a:lnTo>
                <a:lnTo>
                  <a:pt x="201761" y="26619"/>
                </a:lnTo>
                <a:lnTo>
                  <a:pt x="225739" y="26619"/>
                </a:lnTo>
                <a:lnTo>
                  <a:pt x="225739" y="13004"/>
                </a:lnTo>
                <a:lnTo>
                  <a:pt x="341969" y="13004"/>
                </a:lnTo>
                <a:lnTo>
                  <a:pt x="341969" y="5079"/>
                </a:lnTo>
                <a:close/>
              </a:path>
              <a:path w="532129" h="188595">
                <a:moveTo>
                  <a:pt x="290966" y="13004"/>
                </a:moveTo>
                <a:lnTo>
                  <a:pt x="252764" y="13004"/>
                </a:lnTo>
                <a:lnTo>
                  <a:pt x="252764" y="26619"/>
                </a:lnTo>
                <a:lnTo>
                  <a:pt x="290966" y="26619"/>
                </a:lnTo>
                <a:lnTo>
                  <a:pt x="290966" y="13004"/>
                </a:lnTo>
                <a:close/>
              </a:path>
              <a:path w="532129" h="188595">
                <a:moveTo>
                  <a:pt x="341969" y="13004"/>
                </a:moveTo>
                <a:lnTo>
                  <a:pt x="317992" y="13004"/>
                </a:lnTo>
                <a:lnTo>
                  <a:pt x="317992" y="26619"/>
                </a:lnTo>
                <a:lnTo>
                  <a:pt x="341969" y="26619"/>
                </a:lnTo>
                <a:lnTo>
                  <a:pt x="341969" y="13004"/>
                </a:lnTo>
                <a:close/>
              </a:path>
              <a:path w="532129" h="188595">
                <a:moveTo>
                  <a:pt x="531336" y="0"/>
                </a:moveTo>
                <a:lnTo>
                  <a:pt x="504310" y="0"/>
                </a:lnTo>
                <a:lnTo>
                  <a:pt x="504310" y="110134"/>
                </a:lnTo>
                <a:lnTo>
                  <a:pt x="531336" y="110134"/>
                </a:lnTo>
                <a:lnTo>
                  <a:pt x="531336" y="86359"/>
                </a:lnTo>
                <a:lnTo>
                  <a:pt x="513657" y="86359"/>
                </a:lnTo>
                <a:lnTo>
                  <a:pt x="513657" y="64820"/>
                </a:lnTo>
                <a:lnTo>
                  <a:pt x="531336" y="64820"/>
                </a:lnTo>
                <a:lnTo>
                  <a:pt x="531336" y="48564"/>
                </a:lnTo>
                <a:lnTo>
                  <a:pt x="512845" y="48564"/>
                </a:lnTo>
                <a:lnTo>
                  <a:pt x="512845" y="27228"/>
                </a:lnTo>
                <a:lnTo>
                  <a:pt x="531336" y="27228"/>
                </a:lnTo>
                <a:lnTo>
                  <a:pt x="531336" y="0"/>
                </a:lnTo>
                <a:close/>
              </a:path>
              <a:path w="532129" h="188595">
                <a:moveTo>
                  <a:pt x="470579" y="13614"/>
                </a:moveTo>
                <a:lnTo>
                  <a:pt x="381577" y="13614"/>
                </a:lnTo>
                <a:lnTo>
                  <a:pt x="381577" y="99974"/>
                </a:lnTo>
                <a:lnTo>
                  <a:pt x="470579" y="99974"/>
                </a:lnTo>
                <a:lnTo>
                  <a:pt x="470579" y="86359"/>
                </a:lnTo>
                <a:lnTo>
                  <a:pt x="464889" y="86359"/>
                </a:lnTo>
                <a:lnTo>
                  <a:pt x="464889" y="78841"/>
                </a:lnTo>
                <a:lnTo>
                  <a:pt x="408197" y="78841"/>
                </a:lnTo>
                <a:lnTo>
                  <a:pt x="408197" y="34950"/>
                </a:lnTo>
                <a:lnTo>
                  <a:pt x="464889" y="34950"/>
                </a:lnTo>
                <a:lnTo>
                  <a:pt x="464889" y="27228"/>
                </a:lnTo>
                <a:lnTo>
                  <a:pt x="470579" y="27228"/>
                </a:lnTo>
                <a:lnTo>
                  <a:pt x="470579" y="13614"/>
                </a:lnTo>
                <a:close/>
              </a:path>
              <a:path w="532129" h="188595">
                <a:moveTo>
                  <a:pt x="470579" y="64820"/>
                </a:moveTo>
                <a:lnTo>
                  <a:pt x="464889" y="64820"/>
                </a:lnTo>
                <a:lnTo>
                  <a:pt x="464889" y="86359"/>
                </a:lnTo>
                <a:lnTo>
                  <a:pt x="470579" y="86359"/>
                </a:lnTo>
                <a:lnTo>
                  <a:pt x="470579" y="64820"/>
                </a:lnTo>
                <a:close/>
              </a:path>
              <a:path w="532129" h="188595">
                <a:moveTo>
                  <a:pt x="504310" y="64820"/>
                </a:moveTo>
                <a:lnTo>
                  <a:pt x="470579" y="64820"/>
                </a:lnTo>
                <a:lnTo>
                  <a:pt x="470579" y="86359"/>
                </a:lnTo>
                <a:lnTo>
                  <a:pt x="504310" y="86359"/>
                </a:lnTo>
                <a:lnTo>
                  <a:pt x="504310" y="64820"/>
                </a:lnTo>
                <a:close/>
              </a:path>
              <a:path w="532129" h="188595">
                <a:moveTo>
                  <a:pt x="531336" y="64820"/>
                </a:moveTo>
                <a:lnTo>
                  <a:pt x="513657" y="64820"/>
                </a:lnTo>
                <a:lnTo>
                  <a:pt x="513657" y="86359"/>
                </a:lnTo>
                <a:lnTo>
                  <a:pt x="531336" y="86359"/>
                </a:lnTo>
                <a:lnTo>
                  <a:pt x="531336" y="64820"/>
                </a:lnTo>
                <a:close/>
              </a:path>
              <a:path w="532129" h="188595">
                <a:moveTo>
                  <a:pt x="464889" y="34950"/>
                </a:moveTo>
                <a:lnTo>
                  <a:pt x="443960" y="34950"/>
                </a:lnTo>
                <a:lnTo>
                  <a:pt x="443960" y="78841"/>
                </a:lnTo>
                <a:lnTo>
                  <a:pt x="464889" y="78841"/>
                </a:lnTo>
                <a:lnTo>
                  <a:pt x="464889" y="64820"/>
                </a:lnTo>
                <a:lnTo>
                  <a:pt x="470579" y="64820"/>
                </a:lnTo>
                <a:lnTo>
                  <a:pt x="470579" y="48564"/>
                </a:lnTo>
                <a:lnTo>
                  <a:pt x="464889" y="48564"/>
                </a:lnTo>
                <a:lnTo>
                  <a:pt x="464889" y="34950"/>
                </a:lnTo>
                <a:close/>
              </a:path>
              <a:path w="532129" h="188595">
                <a:moveTo>
                  <a:pt x="470579" y="27228"/>
                </a:moveTo>
                <a:lnTo>
                  <a:pt x="464889" y="27228"/>
                </a:lnTo>
                <a:lnTo>
                  <a:pt x="464889" y="48564"/>
                </a:lnTo>
                <a:lnTo>
                  <a:pt x="470579" y="48564"/>
                </a:lnTo>
                <a:lnTo>
                  <a:pt x="470579" y="27228"/>
                </a:lnTo>
                <a:close/>
              </a:path>
              <a:path w="532129" h="188595">
                <a:moveTo>
                  <a:pt x="504310" y="27228"/>
                </a:moveTo>
                <a:lnTo>
                  <a:pt x="470579" y="27228"/>
                </a:lnTo>
                <a:lnTo>
                  <a:pt x="470579" y="48564"/>
                </a:lnTo>
                <a:lnTo>
                  <a:pt x="504310" y="48564"/>
                </a:lnTo>
                <a:lnTo>
                  <a:pt x="504310" y="27228"/>
                </a:lnTo>
                <a:close/>
              </a:path>
              <a:path w="532129" h="188595">
                <a:moveTo>
                  <a:pt x="531336" y="27228"/>
                </a:moveTo>
                <a:lnTo>
                  <a:pt x="512845" y="27228"/>
                </a:lnTo>
                <a:lnTo>
                  <a:pt x="512845" y="48564"/>
                </a:lnTo>
                <a:lnTo>
                  <a:pt x="531336" y="48564"/>
                </a:lnTo>
                <a:lnTo>
                  <a:pt x="531336" y="27228"/>
                </a:lnTo>
                <a:close/>
              </a:path>
              <a:path w="532129" h="188595">
                <a:moveTo>
                  <a:pt x="467531" y="115011"/>
                </a:moveTo>
                <a:lnTo>
                  <a:pt x="440664" y="117497"/>
                </a:lnTo>
                <a:lnTo>
                  <a:pt x="420389" y="124688"/>
                </a:lnTo>
                <a:lnTo>
                  <a:pt x="407581" y="136185"/>
                </a:lnTo>
                <a:lnTo>
                  <a:pt x="403117" y="151587"/>
                </a:lnTo>
                <a:lnTo>
                  <a:pt x="407581" y="167074"/>
                </a:lnTo>
                <a:lnTo>
                  <a:pt x="420389" y="178561"/>
                </a:lnTo>
                <a:lnTo>
                  <a:pt x="440664" y="185705"/>
                </a:lnTo>
                <a:lnTo>
                  <a:pt x="467531" y="188163"/>
                </a:lnTo>
                <a:lnTo>
                  <a:pt x="494398" y="185705"/>
                </a:lnTo>
                <a:lnTo>
                  <a:pt x="514673" y="178561"/>
                </a:lnTo>
                <a:lnTo>
                  <a:pt x="526851" y="167639"/>
                </a:lnTo>
                <a:lnTo>
                  <a:pt x="467531" y="167639"/>
                </a:lnTo>
                <a:lnTo>
                  <a:pt x="451402" y="166646"/>
                </a:lnTo>
                <a:lnTo>
                  <a:pt x="439693" y="163652"/>
                </a:lnTo>
                <a:lnTo>
                  <a:pt x="432555" y="158638"/>
                </a:lnTo>
                <a:lnTo>
                  <a:pt x="430142" y="151587"/>
                </a:lnTo>
                <a:lnTo>
                  <a:pt x="432555" y="144567"/>
                </a:lnTo>
                <a:lnTo>
                  <a:pt x="439693" y="139623"/>
                </a:lnTo>
                <a:lnTo>
                  <a:pt x="451402" y="136699"/>
                </a:lnTo>
                <a:lnTo>
                  <a:pt x="467531" y="135737"/>
                </a:lnTo>
                <a:lnTo>
                  <a:pt x="526983" y="135737"/>
                </a:lnTo>
                <a:lnTo>
                  <a:pt x="514673" y="124688"/>
                </a:lnTo>
                <a:lnTo>
                  <a:pt x="494398" y="117497"/>
                </a:lnTo>
                <a:lnTo>
                  <a:pt x="467531" y="115011"/>
                </a:lnTo>
                <a:close/>
              </a:path>
              <a:path w="532129" h="188595">
                <a:moveTo>
                  <a:pt x="526983" y="135737"/>
                </a:moveTo>
                <a:lnTo>
                  <a:pt x="467531" y="135737"/>
                </a:lnTo>
                <a:lnTo>
                  <a:pt x="483777" y="136699"/>
                </a:lnTo>
                <a:lnTo>
                  <a:pt x="495547" y="139623"/>
                </a:lnTo>
                <a:lnTo>
                  <a:pt x="502707" y="144567"/>
                </a:lnTo>
                <a:lnTo>
                  <a:pt x="505123" y="151587"/>
                </a:lnTo>
                <a:lnTo>
                  <a:pt x="502707" y="158638"/>
                </a:lnTo>
                <a:lnTo>
                  <a:pt x="495547" y="163652"/>
                </a:lnTo>
                <a:lnTo>
                  <a:pt x="483777" y="166646"/>
                </a:lnTo>
                <a:lnTo>
                  <a:pt x="467531" y="167639"/>
                </a:lnTo>
                <a:lnTo>
                  <a:pt x="526851" y="167639"/>
                </a:lnTo>
                <a:lnTo>
                  <a:pt x="527481" y="167074"/>
                </a:lnTo>
                <a:lnTo>
                  <a:pt x="531945" y="151587"/>
                </a:lnTo>
                <a:lnTo>
                  <a:pt x="527481" y="136185"/>
                </a:lnTo>
                <a:lnTo>
                  <a:pt x="526983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5724688" y="4048759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4">
                <a:moveTo>
                  <a:pt x="77825" y="17881"/>
                </a:moveTo>
                <a:lnTo>
                  <a:pt x="73558" y="17881"/>
                </a:lnTo>
                <a:lnTo>
                  <a:pt x="73558" y="25603"/>
                </a:lnTo>
                <a:lnTo>
                  <a:pt x="68132" y="42957"/>
                </a:lnTo>
                <a:lnTo>
                  <a:pt x="53771" y="57912"/>
                </a:lnTo>
                <a:lnTo>
                  <a:pt x="33353" y="69208"/>
                </a:lnTo>
                <a:lnTo>
                  <a:pt x="9753" y="75590"/>
                </a:lnTo>
                <a:lnTo>
                  <a:pt x="16255" y="89001"/>
                </a:lnTo>
                <a:lnTo>
                  <a:pt x="43097" y="81067"/>
                </a:lnTo>
                <a:lnTo>
                  <a:pt x="66090" y="67284"/>
                </a:lnTo>
                <a:lnTo>
                  <a:pt x="82149" y="48510"/>
                </a:lnTo>
                <a:lnTo>
                  <a:pt x="82994" y="45305"/>
                </a:lnTo>
                <a:lnTo>
                  <a:pt x="77825" y="25603"/>
                </a:lnTo>
                <a:lnTo>
                  <a:pt x="77825" y="17881"/>
                </a:lnTo>
                <a:close/>
              </a:path>
              <a:path w="727710" h="183514">
                <a:moveTo>
                  <a:pt x="92252" y="17881"/>
                </a:moveTo>
                <a:lnTo>
                  <a:pt x="88188" y="17881"/>
                </a:lnTo>
                <a:lnTo>
                  <a:pt x="88188" y="25603"/>
                </a:lnTo>
                <a:lnTo>
                  <a:pt x="82994" y="45305"/>
                </a:lnTo>
                <a:lnTo>
                  <a:pt x="83835" y="48510"/>
                </a:lnTo>
                <a:lnTo>
                  <a:pt x="99847" y="67284"/>
                </a:lnTo>
                <a:lnTo>
                  <a:pt x="122831" y="81067"/>
                </a:lnTo>
                <a:lnTo>
                  <a:pt x="149758" y="89001"/>
                </a:lnTo>
                <a:lnTo>
                  <a:pt x="156057" y="75590"/>
                </a:lnTo>
                <a:lnTo>
                  <a:pt x="132543" y="69208"/>
                </a:lnTo>
                <a:lnTo>
                  <a:pt x="112115" y="57912"/>
                </a:lnTo>
                <a:lnTo>
                  <a:pt x="97707" y="42957"/>
                </a:lnTo>
                <a:lnTo>
                  <a:pt x="92252" y="25603"/>
                </a:lnTo>
                <a:lnTo>
                  <a:pt x="92252" y="17881"/>
                </a:lnTo>
                <a:close/>
              </a:path>
              <a:path w="727710" h="183514">
                <a:moveTo>
                  <a:pt x="88188" y="17881"/>
                </a:moveTo>
                <a:lnTo>
                  <a:pt x="77825" y="17881"/>
                </a:lnTo>
                <a:lnTo>
                  <a:pt x="77825" y="25603"/>
                </a:lnTo>
                <a:lnTo>
                  <a:pt x="82994" y="45305"/>
                </a:lnTo>
                <a:lnTo>
                  <a:pt x="88188" y="25603"/>
                </a:lnTo>
                <a:lnTo>
                  <a:pt x="88188" y="17881"/>
                </a:lnTo>
                <a:close/>
              </a:path>
              <a:path w="727710" h="183514">
                <a:moveTo>
                  <a:pt x="149961" y="11176"/>
                </a:moveTo>
                <a:lnTo>
                  <a:pt x="15443" y="11176"/>
                </a:lnTo>
                <a:lnTo>
                  <a:pt x="15443" y="24790"/>
                </a:lnTo>
                <a:lnTo>
                  <a:pt x="73558" y="24790"/>
                </a:lnTo>
                <a:lnTo>
                  <a:pt x="73558" y="17881"/>
                </a:lnTo>
                <a:lnTo>
                  <a:pt x="149961" y="17881"/>
                </a:lnTo>
                <a:lnTo>
                  <a:pt x="149961" y="11176"/>
                </a:lnTo>
                <a:close/>
              </a:path>
              <a:path w="727710" h="183514">
                <a:moveTo>
                  <a:pt x="149961" y="17881"/>
                </a:moveTo>
                <a:lnTo>
                  <a:pt x="92252" y="17881"/>
                </a:lnTo>
                <a:lnTo>
                  <a:pt x="92252" y="24790"/>
                </a:lnTo>
                <a:lnTo>
                  <a:pt x="149961" y="24790"/>
                </a:lnTo>
                <a:lnTo>
                  <a:pt x="149961" y="17881"/>
                </a:lnTo>
                <a:close/>
              </a:path>
              <a:path w="727710" h="183514">
                <a:moveTo>
                  <a:pt x="90830" y="113385"/>
                </a:moveTo>
                <a:lnTo>
                  <a:pt x="74167" y="113385"/>
                </a:lnTo>
                <a:lnTo>
                  <a:pt x="74167" y="183489"/>
                </a:lnTo>
                <a:lnTo>
                  <a:pt x="90830" y="183489"/>
                </a:lnTo>
                <a:lnTo>
                  <a:pt x="90830" y="113385"/>
                </a:lnTo>
                <a:close/>
              </a:path>
              <a:path w="727710" h="183514">
                <a:moveTo>
                  <a:pt x="166014" y="104444"/>
                </a:moveTo>
                <a:lnTo>
                  <a:pt x="0" y="104444"/>
                </a:lnTo>
                <a:lnTo>
                  <a:pt x="0" y="118262"/>
                </a:lnTo>
                <a:lnTo>
                  <a:pt x="74167" y="118262"/>
                </a:lnTo>
                <a:lnTo>
                  <a:pt x="74167" y="113385"/>
                </a:lnTo>
                <a:lnTo>
                  <a:pt x="166014" y="113385"/>
                </a:lnTo>
                <a:lnTo>
                  <a:pt x="166014" y="104444"/>
                </a:lnTo>
                <a:close/>
              </a:path>
              <a:path w="727710" h="183514">
                <a:moveTo>
                  <a:pt x="166014" y="113385"/>
                </a:moveTo>
                <a:lnTo>
                  <a:pt x="90830" y="113385"/>
                </a:lnTo>
                <a:lnTo>
                  <a:pt x="90830" y="118262"/>
                </a:lnTo>
                <a:lnTo>
                  <a:pt x="166014" y="118262"/>
                </a:lnTo>
                <a:lnTo>
                  <a:pt x="166014" y="113385"/>
                </a:lnTo>
                <a:close/>
              </a:path>
              <a:path w="727710" h="183514">
                <a:moveTo>
                  <a:pt x="224520" y="126796"/>
                </a:moveTo>
                <a:lnTo>
                  <a:pt x="207857" y="126796"/>
                </a:lnTo>
                <a:lnTo>
                  <a:pt x="207857" y="179425"/>
                </a:lnTo>
                <a:lnTo>
                  <a:pt x="334654" y="179425"/>
                </a:lnTo>
                <a:lnTo>
                  <a:pt x="334654" y="170484"/>
                </a:lnTo>
                <a:lnTo>
                  <a:pt x="224520" y="170484"/>
                </a:lnTo>
                <a:lnTo>
                  <a:pt x="224520" y="126796"/>
                </a:lnTo>
                <a:close/>
              </a:path>
              <a:path w="727710" h="183514">
                <a:moveTo>
                  <a:pt x="334654" y="165608"/>
                </a:moveTo>
                <a:lnTo>
                  <a:pt x="224520" y="165608"/>
                </a:lnTo>
                <a:lnTo>
                  <a:pt x="224520" y="170484"/>
                </a:lnTo>
                <a:lnTo>
                  <a:pt x="334654" y="170484"/>
                </a:lnTo>
                <a:lnTo>
                  <a:pt x="334654" y="165608"/>
                </a:lnTo>
                <a:close/>
              </a:path>
              <a:path w="727710" h="183514">
                <a:moveTo>
                  <a:pt x="279587" y="102209"/>
                </a:moveTo>
                <a:lnTo>
                  <a:pt x="262721" y="102209"/>
                </a:lnTo>
                <a:lnTo>
                  <a:pt x="262721" y="144475"/>
                </a:lnTo>
                <a:lnTo>
                  <a:pt x="279587" y="144475"/>
                </a:lnTo>
                <a:lnTo>
                  <a:pt x="279587" y="102209"/>
                </a:lnTo>
                <a:close/>
              </a:path>
              <a:path w="727710" h="183514">
                <a:moveTo>
                  <a:pt x="353145" y="93675"/>
                </a:moveTo>
                <a:lnTo>
                  <a:pt x="186724" y="93675"/>
                </a:lnTo>
                <a:lnTo>
                  <a:pt x="186724" y="107492"/>
                </a:lnTo>
                <a:lnTo>
                  <a:pt x="262721" y="107492"/>
                </a:lnTo>
                <a:lnTo>
                  <a:pt x="262721" y="102209"/>
                </a:lnTo>
                <a:lnTo>
                  <a:pt x="353145" y="102209"/>
                </a:lnTo>
                <a:lnTo>
                  <a:pt x="353145" y="93675"/>
                </a:lnTo>
                <a:close/>
              </a:path>
              <a:path w="727710" h="183514">
                <a:moveTo>
                  <a:pt x="353145" y="102209"/>
                </a:moveTo>
                <a:lnTo>
                  <a:pt x="279587" y="102209"/>
                </a:lnTo>
                <a:lnTo>
                  <a:pt x="279587" y="107492"/>
                </a:lnTo>
                <a:lnTo>
                  <a:pt x="353145" y="107492"/>
                </a:lnTo>
                <a:lnTo>
                  <a:pt x="353145" y="102209"/>
                </a:lnTo>
                <a:close/>
              </a:path>
              <a:path w="727710" h="183514">
                <a:moveTo>
                  <a:pt x="331606" y="8331"/>
                </a:moveTo>
                <a:lnTo>
                  <a:pt x="208060" y="8331"/>
                </a:lnTo>
                <a:lnTo>
                  <a:pt x="208060" y="72948"/>
                </a:lnTo>
                <a:lnTo>
                  <a:pt x="331606" y="72948"/>
                </a:lnTo>
                <a:lnTo>
                  <a:pt x="331606" y="59334"/>
                </a:lnTo>
                <a:lnTo>
                  <a:pt x="224520" y="59334"/>
                </a:lnTo>
                <a:lnTo>
                  <a:pt x="224520" y="21945"/>
                </a:lnTo>
                <a:lnTo>
                  <a:pt x="331606" y="21945"/>
                </a:lnTo>
                <a:lnTo>
                  <a:pt x="331606" y="8331"/>
                </a:lnTo>
                <a:close/>
              </a:path>
              <a:path w="727710" h="183514">
                <a:moveTo>
                  <a:pt x="331606" y="21945"/>
                </a:moveTo>
                <a:lnTo>
                  <a:pt x="314944" y="21945"/>
                </a:lnTo>
                <a:lnTo>
                  <a:pt x="314944" y="59334"/>
                </a:lnTo>
                <a:lnTo>
                  <a:pt x="331606" y="59334"/>
                </a:lnTo>
                <a:lnTo>
                  <a:pt x="331606" y="21945"/>
                </a:lnTo>
                <a:close/>
              </a:path>
              <a:path w="727710" h="183514">
                <a:moveTo>
                  <a:pt x="423640" y="122732"/>
                </a:moveTo>
                <a:lnTo>
                  <a:pt x="406774" y="122732"/>
                </a:lnTo>
                <a:lnTo>
                  <a:pt x="406774" y="179425"/>
                </a:lnTo>
                <a:lnTo>
                  <a:pt x="529304" y="179425"/>
                </a:lnTo>
                <a:lnTo>
                  <a:pt x="529304" y="172720"/>
                </a:lnTo>
                <a:lnTo>
                  <a:pt x="423640" y="172720"/>
                </a:lnTo>
                <a:lnTo>
                  <a:pt x="423640" y="122732"/>
                </a:lnTo>
                <a:close/>
              </a:path>
              <a:path w="727710" h="183514">
                <a:moveTo>
                  <a:pt x="529304" y="165608"/>
                </a:moveTo>
                <a:lnTo>
                  <a:pt x="423640" y="165608"/>
                </a:lnTo>
                <a:lnTo>
                  <a:pt x="423640" y="172720"/>
                </a:lnTo>
                <a:lnTo>
                  <a:pt x="529304" y="172720"/>
                </a:lnTo>
                <a:lnTo>
                  <a:pt x="529304" y="165608"/>
                </a:lnTo>
                <a:close/>
              </a:path>
              <a:path w="727710" h="183514">
                <a:moveTo>
                  <a:pt x="524833" y="0"/>
                </a:moveTo>
                <a:lnTo>
                  <a:pt x="507968" y="0"/>
                </a:lnTo>
                <a:lnTo>
                  <a:pt x="507968" y="135940"/>
                </a:lnTo>
                <a:lnTo>
                  <a:pt x="524833" y="135940"/>
                </a:lnTo>
                <a:lnTo>
                  <a:pt x="524833" y="65430"/>
                </a:lnTo>
                <a:lnTo>
                  <a:pt x="513251" y="65430"/>
                </a:lnTo>
                <a:lnTo>
                  <a:pt x="513251" y="51612"/>
                </a:lnTo>
                <a:lnTo>
                  <a:pt x="524833" y="51612"/>
                </a:lnTo>
                <a:lnTo>
                  <a:pt x="524833" y="0"/>
                </a:lnTo>
                <a:close/>
              </a:path>
              <a:path w="727710" h="183514">
                <a:moveTo>
                  <a:pt x="399459" y="11988"/>
                </a:moveTo>
                <a:lnTo>
                  <a:pt x="382797" y="11988"/>
                </a:lnTo>
                <a:lnTo>
                  <a:pt x="382797" y="104648"/>
                </a:lnTo>
                <a:lnTo>
                  <a:pt x="465702" y="104648"/>
                </a:lnTo>
                <a:lnTo>
                  <a:pt x="465702" y="90830"/>
                </a:lnTo>
                <a:lnTo>
                  <a:pt x="399459" y="90830"/>
                </a:lnTo>
                <a:lnTo>
                  <a:pt x="399459" y="57708"/>
                </a:lnTo>
                <a:lnTo>
                  <a:pt x="460419" y="57708"/>
                </a:lnTo>
                <a:lnTo>
                  <a:pt x="460419" y="51612"/>
                </a:lnTo>
                <a:lnTo>
                  <a:pt x="465702" y="51612"/>
                </a:lnTo>
                <a:lnTo>
                  <a:pt x="465702" y="44500"/>
                </a:lnTo>
                <a:lnTo>
                  <a:pt x="399459" y="44500"/>
                </a:lnTo>
                <a:lnTo>
                  <a:pt x="399459" y="11988"/>
                </a:lnTo>
                <a:close/>
              </a:path>
              <a:path w="727710" h="183514">
                <a:moveTo>
                  <a:pt x="460419" y="57708"/>
                </a:moveTo>
                <a:lnTo>
                  <a:pt x="449243" y="57708"/>
                </a:lnTo>
                <a:lnTo>
                  <a:pt x="449243" y="90830"/>
                </a:lnTo>
                <a:lnTo>
                  <a:pt x="465702" y="90830"/>
                </a:lnTo>
                <a:lnTo>
                  <a:pt x="465702" y="65430"/>
                </a:lnTo>
                <a:lnTo>
                  <a:pt x="460419" y="65430"/>
                </a:lnTo>
                <a:lnTo>
                  <a:pt x="460419" y="57708"/>
                </a:lnTo>
                <a:close/>
              </a:path>
              <a:path w="727710" h="183514">
                <a:moveTo>
                  <a:pt x="465702" y="51612"/>
                </a:moveTo>
                <a:lnTo>
                  <a:pt x="460419" y="51612"/>
                </a:lnTo>
                <a:lnTo>
                  <a:pt x="460419" y="65430"/>
                </a:lnTo>
                <a:lnTo>
                  <a:pt x="465702" y="65430"/>
                </a:lnTo>
                <a:lnTo>
                  <a:pt x="465702" y="51612"/>
                </a:lnTo>
                <a:close/>
              </a:path>
              <a:path w="727710" h="183514">
                <a:moveTo>
                  <a:pt x="507968" y="51612"/>
                </a:moveTo>
                <a:lnTo>
                  <a:pt x="465702" y="51612"/>
                </a:lnTo>
                <a:lnTo>
                  <a:pt x="465702" y="65430"/>
                </a:lnTo>
                <a:lnTo>
                  <a:pt x="507968" y="65430"/>
                </a:lnTo>
                <a:lnTo>
                  <a:pt x="507968" y="51612"/>
                </a:lnTo>
                <a:close/>
              </a:path>
              <a:path w="727710" h="183514">
                <a:moveTo>
                  <a:pt x="524833" y="51612"/>
                </a:moveTo>
                <a:lnTo>
                  <a:pt x="513251" y="51612"/>
                </a:lnTo>
                <a:lnTo>
                  <a:pt x="513251" y="65430"/>
                </a:lnTo>
                <a:lnTo>
                  <a:pt x="524833" y="65430"/>
                </a:lnTo>
                <a:lnTo>
                  <a:pt x="524833" y="51612"/>
                </a:lnTo>
                <a:close/>
              </a:path>
              <a:path w="727710" h="183514">
                <a:moveTo>
                  <a:pt x="465702" y="11988"/>
                </a:moveTo>
                <a:lnTo>
                  <a:pt x="449243" y="11988"/>
                </a:lnTo>
                <a:lnTo>
                  <a:pt x="449243" y="44500"/>
                </a:lnTo>
                <a:lnTo>
                  <a:pt x="465702" y="44500"/>
                </a:lnTo>
                <a:lnTo>
                  <a:pt x="465702" y="11988"/>
                </a:lnTo>
                <a:close/>
              </a:path>
              <a:path w="727710" h="183514">
                <a:moveTo>
                  <a:pt x="635358" y="26619"/>
                </a:moveTo>
                <a:lnTo>
                  <a:pt x="568912" y="26619"/>
                </a:lnTo>
                <a:lnTo>
                  <a:pt x="568912" y="40436"/>
                </a:lnTo>
                <a:lnTo>
                  <a:pt x="718061" y="40436"/>
                </a:lnTo>
                <a:lnTo>
                  <a:pt x="718061" y="35153"/>
                </a:lnTo>
                <a:lnTo>
                  <a:pt x="635358" y="35153"/>
                </a:lnTo>
                <a:lnTo>
                  <a:pt x="635358" y="26619"/>
                </a:lnTo>
                <a:close/>
              </a:path>
              <a:path w="727710" h="183514">
                <a:moveTo>
                  <a:pt x="652021" y="2844"/>
                </a:moveTo>
                <a:lnTo>
                  <a:pt x="635358" y="2844"/>
                </a:lnTo>
                <a:lnTo>
                  <a:pt x="635358" y="35153"/>
                </a:lnTo>
                <a:lnTo>
                  <a:pt x="652021" y="35153"/>
                </a:lnTo>
                <a:lnTo>
                  <a:pt x="652021" y="2844"/>
                </a:lnTo>
                <a:close/>
              </a:path>
              <a:path w="727710" h="183514">
                <a:moveTo>
                  <a:pt x="718061" y="26619"/>
                </a:moveTo>
                <a:lnTo>
                  <a:pt x="652021" y="26619"/>
                </a:lnTo>
                <a:lnTo>
                  <a:pt x="652021" y="35153"/>
                </a:lnTo>
                <a:lnTo>
                  <a:pt x="718061" y="35153"/>
                </a:lnTo>
                <a:lnTo>
                  <a:pt x="718061" y="26619"/>
                </a:lnTo>
                <a:close/>
              </a:path>
              <a:path w="727710" h="183514">
                <a:moveTo>
                  <a:pt x="635358" y="148132"/>
                </a:moveTo>
                <a:lnTo>
                  <a:pt x="560784" y="148132"/>
                </a:lnTo>
                <a:lnTo>
                  <a:pt x="560784" y="162153"/>
                </a:lnTo>
                <a:lnTo>
                  <a:pt x="727205" y="162153"/>
                </a:lnTo>
                <a:lnTo>
                  <a:pt x="727205" y="153619"/>
                </a:lnTo>
                <a:lnTo>
                  <a:pt x="635358" y="153619"/>
                </a:lnTo>
                <a:lnTo>
                  <a:pt x="635358" y="148132"/>
                </a:lnTo>
                <a:close/>
              </a:path>
              <a:path w="727710" h="183514">
                <a:moveTo>
                  <a:pt x="635358" y="121969"/>
                </a:moveTo>
                <a:lnTo>
                  <a:pt x="635358" y="153619"/>
                </a:lnTo>
                <a:lnTo>
                  <a:pt x="652021" y="153619"/>
                </a:lnTo>
                <a:lnTo>
                  <a:pt x="652021" y="122732"/>
                </a:lnTo>
                <a:lnTo>
                  <a:pt x="643486" y="122732"/>
                </a:lnTo>
                <a:lnTo>
                  <a:pt x="635358" y="121969"/>
                </a:lnTo>
                <a:close/>
              </a:path>
              <a:path w="727710" h="183514">
                <a:moveTo>
                  <a:pt x="727205" y="148132"/>
                </a:moveTo>
                <a:lnTo>
                  <a:pt x="652021" y="148132"/>
                </a:lnTo>
                <a:lnTo>
                  <a:pt x="652021" y="153619"/>
                </a:lnTo>
                <a:lnTo>
                  <a:pt x="727205" y="153619"/>
                </a:lnTo>
                <a:lnTo>
                  <a:pt x="727205" y="148132"/>
                </a:lnTo>
                <a:close/>
              </a:path>
              <a:path w="727710" h="183514">
                <a:moveTo>
                  <a:pt x="652021" y="119075"/>
                </a:moveTo>
                <a:lnTo>
                  <a:pt x="635358" y="119075"/>
                </a:lnTo>
                <a:lnTo>
                  <a:pt x="635358" y="121969"/>
                </a:lnTo>
                <a:lnTo>
                  <a:pt x="643486" y="122732"/>
                </a:lnTo>
                <a:lnTo>
                  <a:pt x="652021" y="121934"/>
                </a:lnTo>
                <a:lnTo>
                  <a:pt x="652021" y="119075"/>
                </a:lnTo>
                <a:close/>
              </a:path>
              <a:path w="727710" h="183514">
                <a:moveTo>
                  <a:pt x="652021" y="121934"/>
                </a:moveTo>
                <a:lnTo>
                  <a:pt x="643486" y="122732"/>
                </a:lnTo>
                <a:lnTo>
                  <a:pt x="652021" y="122732"/>
                </a:lnTo>
                <a:lnTo>
                  <a:pt x="652021" y="121934"/>
                </a:lnTo>
                <a:close/>
              </a:path>
              <a:path w="727710" h="183514">
                <a:moveTo>
                  <a:pt x="643486" y="52832"/>
                </a:moveTo>
                <a:lnTo>
                  <a:pt x="618518" y="55178"/>
                </a:lnTo>
                <a:lnTo>
                  <a:pt x="599646" y="62001"/>
                </a:lnTo>
                <a:lnTo>
                  <a:pt x="587708" y="72977"/>
                </a:lnTo>
                <a:lnTo>
                  <a:pt x="583542" y="87782"/>
                </a:lnTo>
                <a:lnTo>
                  <a:pt x="587708" y="102587"/>
                </a:lnTo>
                <a:lnTo>
                  <a:pt x="599646" y="113563"/>
                </a:lnTo>
                <a:lnTo>
                  <a:pt x="618518" y="120386"/>
                </a:lnTo>
                <a:lnTo>
                  <a:pt x="635358" y="121969"/>
                </a:lnTo>
                <a:lnTo>
                  <a:pt x="635358" y="119075"/>
                </a:lnTo>
                <a:lnTo>
                  <a:pt x="672210" y="119075"/>
                </a:lnTo>
                <a:lnTo>
                  <a:pt x="687504" y="113563"/>
                </a:lnTo>
                <a:lnTo>
                  <a:pt x="692127" y="109321"/>
                </a:lnTo>
                <a:lnTo>
                  <a:pt x="643486" y="109321"/>
                </a:lnTo>
                <a:lnTo>
                  <a:pt x="625525" y="107870"/>
                </a:lnTo>
                <a:lnTo>
                  <a:pt x="611965" y="103657"/>
                </a:lnTo>
                <a:lnTo>
                  <a:pt x="603396" y="96891"/>
                </a:lnTo>
                <a:lnTo>
                  <a:pt x="600408" y="87782"/>
                </a:lnTo>
                <a:lnTo>
                  <a:pt x="603396" y="78641"/>
                </a:lnTo>
                <a:lnTo>
                  <a:pt x="611965" y="71805"/>
                </a:lnTo>
                <a:lnTo>
                  <a:pt x="625525" y="67522"/>
                </a:lnTo>
                <a:lnTo>
                  <a:pt x="643486" y="66040"/>
                </a:lnTo>
                <a:lnTo>
                  <a:pt x="691905" y="66040"/>
                </a:lnTo>
                <a:lnTo>
                  <a:pt x="687504" y="62001"/>
                </a:lnTo>
                <a:lnTo>
                  <a:pt x="668572" y="55178"/>
                </a:lnTo>
                <a:lnTo>
                  <a:pt x="643486" y="52832"/>
                </a:lnTo>
                <a:close/>
              </a:path>
              <a:path w="727710" h="183514">
                <a:moveTo>
                  <a:pt x="672210" y="119075"/>
                </a:moveTo>
                <a:lnTo>
                  <a:pt x="652021" y="119075"/>
                </a:lnTo>
                <a:lnTo>
                  <a:pt x="652021" y="121934"/>
                </a:lnTo>
                <a:lnTo>
                  <a:pt x="668572" y="120386"/>
                </a:lnTo>
                <a:lnTo>
                  <a:pt x="672210" y="119075"/>
                </a:lnTo>
                <a:close/>
              </a:path>
              <a:path w="727710" h="183514">
                <a:moveTo>
                  <a:pt x="691905" y="66040"/>
                </a:moveTo>
                <a:lnTo>
                  <a:pt x="643486" y="66040"/>
                </a:lnTo>
                <a:lnTo>
                  <a:pt x="661533" y="67522"/>
                </a:lnTo>
                <a:lnTo>
                  <a:pt x="675084" y="71805"/>
                </a:lnTo>
                <a:lnTo>
                  <a:pt x="683606" y="78641"/>
                </a:lnTo>
                <a:lnTo>
                  <a:pt x="686565" y="87782"/>
                </a:lnTo>
                <a:lnTo>
                  <a:pt x="683606" y="96891"/>
                </a:lnTo>
                <a:lnTo>
                  <a:pt x="675084" y="103657"/>
                </a:lnTo>
                <a:lnTo>
                  <a:pt x="661533" y="107870"/>
                </a:lnTo>
                <a:lnTo>
                  <a:pt x="643486" y="109321"/>
                </a:lnTo>
                <a:lnTo>
                  <a:pt x="692127" y="109321"/>
                </a:lnTo>
                <a:lnTo>
                  <a:pt x="699465" y="102587"/>
                </a:lnTo>
                <a:lnTo>
                  <a:pt x="703633" y="87782"/>
                </a:lnTo>
                <a:lnTo>
                  <a:pt x="699465" y="72977"/>
                </a:lnTo>
                <a:lnTo>
                  <a:pt x="691905" y="6604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/>
          <p:nvPr/>
        </p:nvSpPr>
        <p:spPr>
          <a:xfrm>
            <a:off x="6756688" y="4066597"/>
            <a:ext cx="666750" cy="152400"/>
          </a:xfrm>
          <a:custGeom>
            <a:avLst/>
            <a:gdLst/>
            <a:ahLst/>
            <a:cxnLst/>
            <a:rect l="l" t="t" r="r" b="b"/>
            <a:pathLst>
              <a:path w="666750" h="152400">
                <a:moveTo>
                  <a:pt x="18761" y="112568"/>
                </a:moveTo>
                <a:lnTo>
                  <a:pt x="1154" y="112568"/>
                </a:lnTo>
                <a:lnTo>
                  <a:pt x="2309" y="120361"/>
                </a:lnTo>
                <a:lnTo>
                  <a:pt x="31389" y="150187"/>
                </a:lnTo>
                <a:lnTo>
                  <a:pt x="38773" y="151822"/>
                </a:lnTo>
                <a:lnTo>
                  <a:pt x="55370" y="151822"/>
                </a:lnTo>
                <a:lnTo>
                  <a:pt x="62826" y="150018"/>
                </a:lnTo>
                <a:lnTo>
                  <a:pt x="76055" y="142802"/>
                </a:lnTo>
                <a:lnTo>
                  <a:pt x="81684" y="137511"/>
                </a:lnTo>
                <a:lnTo>
                  <a:pt x="82719" y="135947"/>
                </a:lnTo>
                <a:lnTo>
                  <a:pt x="39254" y="135947"/>
                </a:lnTo>
                <a:lnTo>
                  <a:pt x="32976" y="133758"/>
                </a:lnTo>
                <a:lnTo>
                  <a:pt x="28214" y="129381"/>
                </a:lnTo>
                <a:lnTo>
                  <a:pt x="23499" y="124955"/>
                </a:lnTo>
                <a:lnTo>
                  <a:pt x="20348" y="119351"/>
                </a:lnTo>
                <a:lnTo>
                  <a:pt x="18761" y="112568"/>
                </a:lnTo>
                <a:close/>
              </a:path>
              <a:path w="666750" h="152400">
                <a:moveTo>
                  <a:pt x="100514" y="78797"/>
                </a:moveTo>
                <a:lnTo>
                  <a:pt x="83993" y="78797"/>
                </a:lnTo>
                <a:lnTo>
                  <a:pt x="83370" y="91664"/>
                </a:lnTo>
                <a:lnTo>
                  <a:pt x="81503" y="102989"/>
                </a:lnTo>
                <a:lnTo>
                  <a:pt x="55147" y="135014"/>
                </a:lnTo>
                <a:lnTo>
                  <a:pt x="47047" y="135947"/>
                </a:lnTo>
                <a:lnTo>
                  <a:pt x="82719" y="135947"/>
                </a:lnTo>
                <a:lnTo>
                  <a:pt x="98623" y="96923"/>
                </a:lnTo>
                <a:lnTo>
                  <a:pt x="100464" y="79880"/>
                </a:lnTo>
                <a:lnTo>
                  <a:pt x="100514" y="78797"/>
                </a:lnTo>
                <a:close/>
              </a:path>
              <a:path w="666750" h="152400">
                <a:moveTo>
                  <a:pt x="49356" y="0"/>
                </a:moveTo>
                <a:lnTo>
                  <a:pt x="10150" y="16981"/>
                </a:lnTo>
                <a:lnTo>
                  <a:pt x="0" y="49356"/>
                </a:lnTo>
                <a:lnTo>
                  <a:pt x="392" y="56302"/>
                </a:lnTo>
                <a:lnTo>
                  <a:pt x="23244" y="92195"/>
                </a:lnTo>
                <a:lnTo>
                  <a:pt x="38003" y="98425"/>
                </a:lnTo>
                <a:lnTo>
                  <a:pt x="51569" y="98425"/>
                </a:lnTo>
                <a:lnTo>
                  <a:pt x="80337" y="82550"/>
                </a:lnTo>
                <a:lnTo>
                  <a:pt x="42718" y="82550"/>
                </a:lnTo>
                <a:lnTo>
                  <a:pt x="37306" y="81082"/>
                </a:lnTo>
                <a:lnTo>
                  <a:pt x="17318" y="55514"/>
                </a:lnTo>
                <a:lnTo>
                  <a:pt x="17437" y="42718"/>
                </a:lnTo>
                <a:lnTo>
                  <a:pt x="43295" y="15874"/>
                </a:lnTo>
                <a:lnTo>
                  <a:pt x="85249" y="15874"/>
                </a:lnTo>
                <a:lnTo>
                  <a:pt x="79134" y="9476"/>
                </a:lnTo>
                <a:lnTo>
                  <a:pt x="73602" y="5724"/>
                </a:lnTo>
                <a:lnTo>
                  <a:pt x="61479" y="1202"/>
                </a:lnTo>
                <a:lnTo>
                  <a:pt x="55418" y="48"/>
                </a:lnTo>
                <a:lnTo>
                  <a:pt x="49356" y="0"/>
                </a:lnTo>
                <a:close/>
              </a:path>
              <a:path w="666750" h="152400">
                <a:moveTo>
                  <a:pt x="85249" y="15874"/>
                </a:moveTo>
                <a:lnTo>
                  <a:pt x="55514" y="15874"/>
                </a:lnTo>
                <a:lnTo>
                  <a:pt x="60998" y="17438"/>
                </a:lnTo>
                <a:lnTo>
                  <a:pt x="70667" y="23692"/>
                </a:lnTo>
                <a:lnTo>
                  <a:pt x="74468" y="27781"/>
                </a:lnTo>
                <a:lnTo>
                  <a:pt x="77210" y="32832"/>
                </a:lnTo>
                <a:lnTo>
                  <a:pt x="80000" y="37883"/>
                </a:lnTo>
                <a:lnTo>
                  <a:pt x="81366" y="43182"/>
                </a:lnTo>
                <a:lnTo>
                  <a:pt x="81395" y="53445"/>
                </a:lnTo>
                <a:lnTo>
                  <a:pt x="80553" y="57655"/>
                </a:lnTo>
                <a:lnTo>
                  <a:pt x="53349" y="82550"/>
                </a:lnTo>
                <a:lnTo>
                  <a:pt x="80337" y="82550"/>
                </a:lnTo>
                <a:lnTo>
                  <a:pt x="82838" y="78797"/>
                </a:lnTo>
                <a:lnTo>
                  <a:pt x="100514" y="78797"/>
                </a:lnTo>
                <a:lnTo>
                  <a:pt x="100613" y="74756"/>
                </a:lnTo>
                <a:lnTo>
                  <a:pt x="96188" y="36007"/>
                </a:lnTo>
                <a:lnTo>
                  <a:pt x="89140" y="19915"/>
                </a:lnTo>
                <a:lnTo>
                  <a:pt x="85249" y="15874"/>
                </a:lnTo>
                <a:close/>
              </a:path>
              <a:path w="666750" h="152400">
                <a:moveTo>
                  <a:pt x="214330" y="2020"/>
                </a:moveTo>
                <a:lnTo>
                  <a:pt x="119657" y="2020"/>
                </a:lnTo>
                <a:lnTo>
                  <a:pt x="119657" y="17895"/>
                </a:lnTo>
                <a:lnTo>
                  <a:pt x="195857" y="17895"/>
                </a:lnTo>
                <a:lnTo>
                  <a:pt x="195857" y="19049"/>
                </a:lnTo>
                <a:lnTo>
                  <a:pt x="129760" y="149802"/>
                </a:lnTo>
                <a:lnTo>
                  <a:pt x="148521" y="149802"/>
                </a:lnTo>
                <a:lnTo>
                  <a:pt x="214330" y="18761"/>
                </a:lnTo>
                <a:lnTo>
                  <a:pt x="214330" y="2020"/>
                </a:lnTo>
                <a:close/>
              </a:path>
              <a:path w="666750" h="152400">
                <a:moveTo>
                  <a:pt x="334385" y="2020"/>
                </a:moveTo>
                <a:lnTo>
                  <a:pt x="239712" y="2020"/>
                </a:lnTo>
                <a:lnTo>
                  <a:pt x="239712" y="17895"/>
                </a:lnTo>
                <a:lnTo>
                  <a:pt x="315912" y="17895"/>
                </a:lnTo>
                <a:lnTo>
                  <a:pt x="315912" y="19049"/>
                </a:lnTo>
                <a:lnTo>
                  <a:pt x="249814" y="149802"/>
                </a:lnTo>
                <a:lnTo>
                  <a:pt x="268576" y="149802"/>
                </a:lnTo>
                <a:lnTo>
                  <a:pt x="334385" y="18761"/>
                </a:lnTo>
                <a:lnTo>
                  <a:pt x="334385" y="2020"/>
                </a:lnTo>
                <a:close/>
              </a:path>
              <a:path w="666750" h="152400">
                <a:moveTo>
                  <a:pt x="376904" y="112856"/>
                </a:moveTo>
                <a:lnTo>
                  <a:pt x="359586" y="112856"/>
                </a:lnTo>
                <a:lnTo>
                  <a:pt x="359971" y="120361"/>
                </a:lnTo>
                <a:lnTo>
                  <a:pt x="389388" y="150139"/>
                </a:lnTo>
                <a:lnTo>
                  <a:pt x="397013" y="151822"/>
                </a:lnTo>
                <a:lnTo>
                  <a:pt x="405479" y="151822"/>
                </a:lnTo>
                <a:lnTo>
                  <a:pt x="443151" y="135947"/>
                </a:lnTo>
                <a:lnTo>
                  <a:pt x="397927" y="135947"/>
                </a:lnTo>
                <a:lnTo>
                  <a:pt x="391432" y="133782"/>
                </a:lnTo>
                <a:lnTo>
                  <a:pt x="385997" y="129453"/>
                </a:lnTo>
                <a:lnTo>
                  <a:pt x="380609" y="125075"/>
                </a:lnTo>
                <a:lnTo>
                  <a:pt x="377578" y="119543"/>
                </a:lnTo>
                <a:lnTo>
                  <a:pt x="376904" y="112856"/>
                </a:lnTo>
                <a:close/>
              </a:path>
              <a:path w="666750" h="152400">
                <a:moveTo>
                  <a:pt x="443581" y="69224"/>
                </a:moveTo>
                <a:lnTo>
                  <a:pt x="399803" y="69224"/>
                </a:lnTo>
                <a:lnTo>
                  <a:pt x="410627" y="69320"/>
                </a:lnTo>
                <a:lnTo>
                  <a:pt x="416231" y="70812"/>
                </a:lnTo>
                <a:lnTo>
                  <a:pt x="426045" y="76681"/>
                </a:lnTo>
                <a:lnTo>
                  <a:pt x="429893" y="80697"/>
                </a:lnTo>
                <a:lnTo>
                  <a:pt x="432683" y="85797"/>
                </a:lnTo>
                <a:lnTo>
                  <a:pt x="435522" y="90848"/>
                </a:lnTo>
                <a:lnTo>
                  <a:pt x="436941" y="96596"/>
                </a:lnTo>
                <a:lnTo>
                  <a:pt x="436870" y="109636"/>
                </a:lnTo>
                <a:lnTo>
                  <a:pt x="435570" y="114997"/>
                </a:lnTo>
                <a:lnTo>
                  <a:pt x="430134" y="124955"/>
                </a:lnTo>
                <a:lnTo>
                  <a:pt x="426406" y="128852"/>
                </a:lnTo>
                <a:lnTo>
                  <a:pt x="416929" y="134528"/>
                </a:lnTo>
                <a:lnTo>
                  <a:pt x="411541" y="135947"/>
                </a:lnTo>
                <a:lnTo>
                  <a:pt x="443151" y="135947"/>
                </a:lnTo>
                <a:lnTo>
                  <a:pt x="454259" y="102754"/>
                </a:lnTo>
                <a:lnTo>
                  <a:pt x="453876" y="95773"/>
                </a:lnTo>
                <a:lnTo>
                  <a:pt x="452726" y="89188"/>
                </a:lnTo>
                <a:lnTo>
                  <a:pt x="450809" y="83000"/>
                </a:lnTo>
                <a:lnTo>
                  <a:pt x="448126" y="77210"/>
                </a:lnTo>
                <a:lnTo>
                  <a:pt x="444085" y="69753"/>
                </a:lnTo>
                <a:lnTo>
                  <a:pt x="443581" y="69224"/>
                </a:lnTo>
                <a:close/>
              </a:path>
              <a:path w="666750" h="152400">
                <a:moveTo>
                  <a:pt x="447620" y="2020"/>
                </a:moveTo>
                <a:lnTo>
                  <a:pt x="370843" y="2020"/>
                </a:lnTo>
                <a:lnTo>
                  <a:pt x="361895" y="74756"/>
                </a:lnTo>
                <a:lnTo>
                  <a:pt x="378636" y="76777"/>
                </a:lnTo>
                <a:lnTo>
                  <a:pt x="381715" y="74564"/>
                </a:lnTo>
                <a:lnTo>
                  <a:pt x="385636" y="72760"/>
                </a:lnTo>
                <a:lnTo>
                  <a:pt x="390398" y="71365"/>
                </a:lnTo>
                <a:lnTo>
                  <a:pt x="395161" y="69922"/>
                </a:lnTo>
                <a:lnTo>
                  <a:pt x="399803" y="69224"/>
                </a:lnTo>
                <a:lnTo>
                  <a:pt x="443581" y="69224"/>
                </a:lnTo>
                <a:lnTo>
                  <a:pt x="438504" y="63884"/>
                </a:lnTo>
                <a:lnTo>
                  <a:pt x="434504" y="61479"/>
                </a:lnTo>
                <a:lnTo>
                  <a:pt x="380657" y="61479"/>
                </a:lnTo>
                <a:lnTo>
                  <a:pt x="385852" y="17895"/>
                </a:lnTo>
                <a:lnTo>
                  <a:pt x="447620" y="17895"/>
                </a:lnTo>
                <a:lnTo>
                  <a:pt x="447620" y="2020"/>
                </a:lnTo>
                <a:close/>
              </a:path>
              <a:path w="666750" h="152400">
                <a:moveTo>
                  <a:pt x="416255" y="53109"/>
                </a:moveTo>
                <a:lnTo>
                  <a:pt x="402256" y="53109"/>
                </a:lnTo>
                <a:lnTo>
                  <a:pt x="397494" y="53902"/>
                </a:lnTo>
                <a:lnTo>
                  <a:pt x="388354" y="57077"/>
                </a:lnTo>
                <a:lnTo>
                  <a:pt x="384553" y="59074"/>
                </a:lnTo>
                <a:lnTo>
                  <a:pt x="381523" y="61479"/>
                </a:lnTo>
                <a:lnTo>
                  <a:pt x="434504" y="61479"/>
                </a:lnTo>
                <a:lnTo>
                  <a:pt x="431385" y="59603"/>
                </a:lnTo>
                <a:lnTo>
                  <a:pt x="424313" y="55273"/>
                </a:lnTo>
                <a:lnTo>
                  <a:pt x="416255" y="53109"/>
                </a:lnTo>
                <a:close/>
              </a:path>
              <a:path w="666750" h="152400">
                <a:moveTo>
                  <a:pt x="534879" y="20781"/>
                </a:moveTo>
                <a:lnTo>
                  <a:pt x="516983" y="20781"/>
                </a:lnTo>
                <a:lnTo>
                  <a:pt x="516983" y="149802"/>
                </a:lnTo>
                <a:lnTo>
                  <a:pt x="534879" y="149802"/>
                </a:lnTo>
                <a:lnTo>
                  <a:pt x="534879" y="20781"/>
                </a:lnTo>
                <a:close/>
              </a:path>
              <a:path w="666750" h="152400">
                <a:moveTo>
                  <a:pt x="534879" y="2020"/>
                </a:moveTo>
                <a:lnTo>
                  <a:pt x="516983" y="2020"/>
                </a:lnTo>
                <a:lnTo>
                  <a:pt x="480038" y="26554"/>
                </a:lnTo>
                <a:lnTo>
                  <a:pt x="480038" y="44738"/>
                </a:lnTo>
                <a:lnTo>
                  <a:pt x="516117" y="20781"/>
                </a:lnTo>
                <a:lnTo>
                  <a:pt x="534879" y="20781"/>
                </a:lnTo>
                <a:lnTo>
                  <a:pt x="534879" y="2020"/>
                </a:lnTo>
                <a:close/>
              </a:path>
              <a:path w="666750" h="152400">
                <a:moveTo>
                  <a:pt x="666569" y="2020"/>
                </a:moveTo>
                <a:lnTo>
                  <a:pt x="571896" y="2020"/>
                </a:lnTo>
                <a:lnTo>
                  <a:pt x="571896" y="17895"/>
                </a:lnTo>
                <a:lnTo>
                  <a:pt x="648096" y="17895"/>
                </a:lnTo>
                <a:lnTo>
                  <a:pt x="648096" y="19049"/>
                </a:lnTo>
                <a:lnTo>
                  <a:pt x="581999" y="149802"/>
                </a:lnTo>
                <a:lnTo>
                  <a:pt x="600760" y="149802"/>
                </a:lnTo>
                <a:lnTo>
                  <a:pt x="666569" y="18761"/>
                </a:lnTo>
                <a:lnTo>
                  <a:pt x="666569" y="202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/>
          <p:nvPr/>
        </p:nvSpPr>
        <p:spPr>
          <a:xfrm>
            <a:off x="5724485" y="4340656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4">
                <a:moveTo>
                  <a:pt x="74574" y="91236"/>
                </a:moveTo>
                <a:lnTo>
                  <a:pt x="0" y="91236"/>
                </a:lnTo>
                <a:lnTo>
                  <a:pt x="0" y="104648"/>
                </a:lnTo>
                <a:lnTo>
                  <a:pt x="166014" y="104648"/>
                </a:lnTo>
                <a:lnTo>
                  <a:pt x="166014" y="98552"/>
                </a:lnTo>
                <a:lnTo>
                  <a:pt x="74574" y="98552"/>
                </a:lnTo>
                <a:lnTo>
                  <a:pt x="74574" y="91236"/>
                </a:lnTo>
                <a:close/>
              </a:path>
              <a:path w="727710" h="183514">
                <a:moveTo>
                  <a:pt x="91236" y="64211"/>
                </a:moveTo>
                <a:lnTo>
                  <a:pt x="74574" y="64211"/>
                </a:lnTo>
                <a:lnTo>
                  <a:pt x="74574" y="98552"/>
                </a:lnTo>
                <a:lnTo>
                  <a:pt x="91236" y="98552"/>
                </a:lnTo>
                <a:lnTo>
                  <a:pt x="91236" y="64211"/>
                </a:lnTo>
                <a:close/>
              </a:path>
              <a:path w="727710" h="183514">
                <a:moveTo>
                  <a:pt x="166014" y="91236"/>
                </a:moveTo>
                <a:lnTo>
                  <a:pt x="91236" y="91236"/>
                </a:lnTo>
                <a:lnTo>
                  <a:pt x="91236" y="98552"/>
                </a:lnTo>
                <a:lnTo>
                  <a:pt x="166014" y="98552"/>
                </a:lnTo>
                <a:lnTo>
                  <a:pt x="166014" y="91236"/>
                </a:lnTo>
                <a:close/>
              </a:path>
              <a:path w="727710" h="183514">
                <a:moveTo>
                  <a:pt x="77012" y="2844"/>
                </a:moveTo>
                <a:lnTo>
                  <a:pt x="74371" y="2844"/>
                </a:lnTo>
                <a:lnTo>
                  <a:pt x="74371" y="10972"/>
                </a:lnTo>
                <a:lnTo>
                  <a:pt x="68935" y="28432"/>
                </a:lnTo>
                <a:lnTo>
                  <a:pt x="54508" y="43205"/>
                </a:lnTo>
                <a:lnTo>
                  <a:pt x="33909" y="54206"/>
                </a:lnTo>
                <a:lnTo>
                  <a:pt x="9956" y="60350"/>
                </a:lnTo>
                <a:lnTo>
                  <a:pt x="16459" y="73761"/>
                </a:lnTo>
                <a:lnTo>
                  <a:pt x="43567" y="66036"/>
                </a:lnTo>
                <a:lnTo>
                  <a:pt x="66751" y="52501"/>
                </a:lnTo>
                <a:lnTo>
                  <a:pt x="82924" y="33899"/>
                </a:lnTo>
                <a:lnTo>
                  <a:pt x="83025" y="33520"/>
                </a:lnTo>
                <a:lnTo>
                  <a:pt x="77012" y="10972"/>
                </a:lnTo>
                <a:lnTo>
                  <a:pt x="77012" y="2844"/>
                </a:lnTo>
                <a:close/>
              </a:path>
              <a:path w="727710" h="183514">
                <a:moveTo>
                  <a:pt x="91440" y="2844"/>
                </a:moveTo>
                <a:lnTo>
                  <a:pt x="89001" y="2844"/>
                </a:lnTo>
                <a:lnTo>
                  <a:pt x="89001" y="10972"/>
                </a:lnTo>
                <a:lnTo>
                  <a:pt x="83025" y="33520"/>
                </a:lnTo>
                <a:lnTo>
                  <a:pt x="83143" y="33899"/>
                </a:lnTo>
                <a:lnTo>
                  <a:pt x="99339" y="52425"/>
                </a:lnTo>
                <a:lnTo>
                  <a:pt x="122532" y="65951"/>
                </a:lnTo>
                <a:lnTo>
                  <a:pt x="149555" y="73761"/>
                </a:lnTo>
                <a:lnTo>
                  <a:pt x="155854" y="60350"/>
                </a:lnTo>
                <a:lnTo>
                  <a:pt x="131987" y="54206"/>
                </a:lnTo>
                <a:lnTo>
                  <a:pt x="111379" y="43205"/>
                </a:lnTo>
                <a:lnTo>
                  <a:pt x="96904" y="28432"/>
                </a:lnTo>
                <a:lnTo>
                  <a:pt x="91440" y="10972"/>
                </a:lnTo>
                <a:lnTo>
                  <a:pt x="91440" y="2844"/>
                </a:lnTo>
                <a:close/>
              </a:path>
              <a:path w="727710" h="183514">
                <a:moveTo>
                  <a:pt x="89001" y="2844"/>
                </a:moveTo>
                <a:lnTo>
                  <a:pt x="77012" y="2844"/>
                </a:lnTo>
                <a:lnTo>
                  <a:pt x="77012" y="10972"/>
                </a:lnTo>
                <a:lnTo>
                  <a:pt x="83025" y="33520"/>
                </a:lnTo>
                <a:lnTo>
                  <a:pt x="89001" y="10972"/>
                </a:lnTo>
                <a:lnTo>
                  <a:pt x="89001" y="2844"/>
                </a:lnTo>
                <a:close/>
              </a:path>
              <a:path w="727710" h="183514">
                <a:moveTo>
                  <a:pt x="82905" y="119888"/>
                </a:moveTo>
                <a:lnTo>
                  <a:pt x="56432" y="121983"/>
                </a:lnTo>
                <a:lnTo>
                  <a:pt x="36626" y="128117"/>
                </a:lnTo>
                <a:lnTo>
                  <a:pt x="24212" y="138061"/>
                </a:lnTo>
                <a:lnTo>
                  <a:pt x="19913" y="151587"/>
                </a:lnTo>
                <a:lnTo>
                  <a:pt x="24212" y="165198"/>
                </a:lnTo>
                <a:lnTo>
                  <a:pt x="36626" y="175133"/>
                </a:lnTo>
                <a:lnTo>
                  <a:pt x="56432" y="181219"/>
                </a:lnTo>
                <a:lnTo>
                  <a:pt x="82905" y="183286"/>
                </a:lnTo>
                <a:lnTo>
                  <a:pt x="109378" y="181219"/>
                </a:lnTo>
                <a:lnTo>
                  <a:pt x="129184" y="175133"/>
                </a:lnTo>
                <a:lnTo>
                  <a:pt x="135246" y="170281"/>
                </a:lnTo>
                <a:lnTo>
                  <a:pt x="82905" y="170281"/>
                </a:lnTo>
                <a:lnTo>
                  <a:pt x="63557" y="169046"/>
                </a:lnTo>
                <a:lnTo>
                  <a:pt x="49123" y="165430"/>
                </a:lnTo>
                <a:lnTo>
                  <a:pt x="40100" y="159565"/>
                </a:lnTo>
                <a:lnTo>
                  <a:pt x="36982" y="151587"/>
                </a:lnTo>
                <a:lnTo>
                  <a:pt x="40100" y="143608"/>
                </a:lnTo>
                <a:lnTo>
                  <a:pt x="49123" y="137744"/>
                </a:lnTo>
                <a:lnTo>
                  <a:pt x="63557" y="134127"/>
                </a:lnTo>
                <a:lnTo>
                  <a:pt x="82905" y="132892"/>
                </a:lnTo>
                <a:lnTo>
                  <a:pt x="135145" y="132892"/>
                </a:lnTo>
                <a:lnTo>
                  <a:pt x="129184" y="128117"/>
                </a:lnTo>
                <a:lnTo>
                  <a:pt x="109378" y="121983"/>
                </a:lnTo>
                <a:lnTo>
                  <a:pt x="82905" y="119888"/>
                </a:lnTo>
                <a:close/>
              </a:path>
              <a:path w="727710" h="183514">
                <a:moveTo>
                  <a:pt x="135145" y="132892"/>
                </a:moveTo>
                <a:lnTo>
                  <a:pt x="82905" y="132892"/>
                </a:lnTo>
                <a:lnTo>
                  <a:pt x="102339" y="134127"/>
                </a:lnTo>
                <a:lnTo>
                  <a:pt x="116763" y="137744"/>
                </a:lnTo>
                <a:lnTo>
                  <a:pt x="125739" y="143608"/>
                </a:lnTo>
                <a:lnTo>
                  <a:pt x="128828" y="151587"/>
                </a:lnTo>
                <a:lnTo>
                  <a:pt x="125739" y="159565"/>
                </a:lnTo>
                <a:lnTo>
                  <a:pt x="116763" y="165430"/>
                </a:lnTo>
                <a:lnTo>
                  <a:pt x="102339" y="169046"/>
                </a:lnTo>
                <a:lnTo>
                  <a:pt x="82905" y="170281"/>
                </a:lnTo>
                <a:lnTo>
                  <a:pt x="135246" y="170281"/>
                </a:lnTo>
                <a:lnTo>
                  <a:pt x="141598" y="165198"/>
                </a:lnTo>
                <a:lnTo>
                  <a:pt x="145897" y="151587"/>
                </a:lnTo>
                <a:lnTo>
                  <a:pt x="141598" y="138061"/>
                </a:lnTo>
                <a:lnTo>
                  <a:pt x="135145" y="132892"/>
                </a:lnTo>
                <a:close/>
              </a:path>
              <a:path w="727710" h="183514">
                <a:moveTo>
                  <a:pt x="235289" y="19710"/>
                </a:moveTo>
                <a:lnTo>
                  <a:pt x="232241" y="19710"/>
                </a:lnTo>
                <a:lnTo>
                  <a:pt x="232241" y="34544"/>
                </a:lnTo>
                <a:lnTo>
                  <a:pt x="228952" y="53565"/>
                </a:lnTo>
                <a:lnTo>
                  <a:pt x="219643" y="70586"/>
                </a:lnTo>
                <a:lnTo>
                  <a:pt x="205152" y="84521"/>
                </a:lnTo>
                <a:lnTo>
                  <a:pt x="186318" y="94284"/>
                </a:lnTo>
                <a:lnTo>
                  <a:pt x="194852" y="107696"/>
                </a:lnTo>
                <a:lnTo>
                  <a:pt x="215884" y="96294"/>
                </a:lnTo>
                <a:lnTo>
                  <a:pt x="232038" y="79578"/>
                </a:lnTo>
                <a:lnTo>
                  <a:pt x="241143" y="61175"/>
                </a:lnTo>
                <a:lnTo>
                  <a:pt x="238817" y="56686"/>
                </a:lnTo>
                <a:lnTo>
                  <a:pt x="235321" y="34544"/>
                </a:lnTo>
                <a:lnTo>
                  <a:pt x="235289" y="19710"/>
                </a:lnTo>
                <a:close/>
              </a:path>
              <a:path w="727710" h="183514">
                <a:moveTo>
                  <a:pt x="249107" y="19710"/>
                </a:moveTo>
                <a:lnTo>
                  <a:pt x="246059" y="19710"/>
                </a:lnTo>
                <a:lnTo>
                  <a:pt x="246059" y="34544"/>
                </a:lnTo>
                <a:lnTo>
                  <a:pt x="242401" y="58632"/>
                </a:lnTo>
                <a:lnTo>
                  <a:pt x="241143" y="61175"/>
                </a:lnTo>
                <a:lnTo>
                  <a:pt x="248878" y="76098"/>
                </a:lnTo>
                <a:lnTo>
                  <a:pt x="264693" y="91547"/>
                </a:lnTo>
                <a:lnTo>
                  <a:pt x="285480" y="102006"/>
                </a:lnTo>
                <a:lnTo>
                  <a:pt x="293608" y="88798"/>
                </a:lnTo>
                <a:lnTo>
                  <a:pt x="275253" y="79889"/>
                </a:lnTo>
                <a:lnTo>
                  <a:pt x="261223" y="67208"/>
                </a:lnTo>
                <a:lnTo>
                  <a:pt x="252260" y="51708"/>
                </a:lnTo>
                <a:lnTo>
                  <a:pt x="249144" y="34544"/>
                </a:lnTo>
                <a:lnTo>
                  <a:pt x="249107" y="19710"/>
                </a:lnTo>
                <a:close/>
              </a:path>
              <a:path w="727710" h="183514">
                <a:moveTo>
                  <a:pt x="246059" y="19710"/>
                </a:moveTo>
                <a:lnTo>
                  <a:pt x="235289" y="19710"/>
                </a:lnTo>
                <a:lnTo>
                  <a:pt x="235321" y="34544"/>
                </a:lnTo>
                <a:lnTo>
                  <a:pt x="238817" y="56686"/>
                </a:lnTo>
                <a:lnTo>
                  <a:pt x="241143" y="61175"/>
                </a:lnTo>
                <a:lnTo>
                  <a:pt x="242401" y="58632"/>
                </a:lnTo>
                <a:lnTo>
                  <a:pt x="246059" y="34544"/>
                </a:lnTo>
                <a:lnTo>
                  <a:pt x="246059" y="19710"/>
                </a:lnTo>
                <a:close/>
              </a:path>
              <a:path w="727710" h="183514">
                <a:moveTo>
                  <a:pt x="289544" y="13614"/>
                </a:moveTo>
                <a:lnTo>
                  <a:pt x="191398" y="13614"/>
                </a:lnTo>
                <a:lnTo>
                  <a:pt x="191398" y="27431"/>
                </a:lnTo>
                <a:lnTo>
                  <a:pt x="232241" y="27431"/>
                </a:lnTo>
                <a:lnTo>
                  <a:pt x="232241" y="19710"/>
                </a:lnTo>
                <a:lnTo>
                  <a:pt x="289544" y="19710"/>
                </a:lnTo>
                <a:lnTo>
                  <a:pt x="289544" y="13614"/>
                </a:lnTo>
                <a:close/>
              </a:path>
              <a:path w="727710" h="183514">
                <a:moveTo>
                  <a:pt x="289544" y="19710"/>
                </a:moveTo>
                <a:lnTo>
                  <a:pt x="249107" y="19710"/>
                </a:lnTo>
                <a:lnTo>
                  <a:pt x="249107" y="27431"/>
                </a:lnTo>
                <a:lnTo>
                  <a:pt x="289544" y="27431"/>
                </a:lnTo>
                <a:lnTo>
                  <a:pt x="289544" y="19710"/>
                </a:lnTo>
                <a:close/>
              </a:path>
              <a:path w="727710" h="183514">
                <a:moveTo>
                  <a:pt x="329574" y="0"/>
                </a:moveTo>
                <a:lnTo>
                  <a:pt x="312708" y="0"/>
                </a:lnTo>
                <a:lnTo>
                  <a:pt x="312708" y="110744"/>
                </a:lnTo>
                <a:lnTo>
                  <a:pt x="329574" y="110744"/>
                </a:lnTo>
                <a:lnTo>
                  <a:pt x="329574" y="60756"/>
                </a:lnTo>
                <a:lnTo>
                  <a:pt x="324900" y="60756"/>
                </a:lnTo>
                <a:lnTo>
                  <a:pt x="324900" y="46532"/>
                </a:lnTo>
                <a:lnTo>
                  <a:pt x="329574" y="46532"/>
                </a:lnTo>
                <a:lnTo>
                  <a:pt x="329574" y="0"/>
                </a:lnTo>
                <a:close/>
              </a:path>
              <a:path w="727710" h="183514">
                <a:moveTo>
                  <a:pt x="329574" y="46532"/>
                </a:moveTo>
                <a:lnTo>
                  <a:pt x="324900" y="46532"/>
                </a:lnTo>
                <a:lnTo>
                  <a:pt x="324900" y="60756"/>
                </a:lnTo>
                <a:lnTo>
                  <a:pt x="329574" y="60756"/>
                </a:lnTo>
                <a:lnTo>
                  <a:pt x="329574" y="46532"/>
                </a:lnTo>
                <a:close/>
              </a:path>
              <a:path w="727710" h="183514">
                <a:moveTo>
                  <a:pt x="356803" y="46532"/>
                </a:moveTo>
                <a:lnTo>
                  <a:pt x="329574" y="46532"/>
                </a:lnTo>
                <a:lnTo>
                  <a:pt x="329574" y="60756"/>
                </a:lnTo>
                <a:lnTo>
                  <a:pt x="356803" y="60756"/>
                </a:lnTo>
                <a:lnTo>
                  <a:pt x="356803" y="46532"/>
                </a:lnTo>
                <a:close/>
              </a:path>
              <a:path w="727710" h="183514">
                <a:moveTo>
                  <a:pt x="271052" y="115620"/>
                </a:moveTo>
                <a:lnTo>
                  <a:pt x="245849" y="117890"/>
                </a:lnTo>
                <a:lnTo>
                  <a:pt x="226856" y="124485"/>
                </a:lnTo>
                <a:lnTo>
                  <a:pt x="214874" y="135080"/>
                </a:lnTo>
                <a:lnTo>
                  <a:pt x="210702" y="149352"/>
                </a:lnTo>
                <a:lnTo>
                  <a:pt x="214874" y="163741"/>
                </a:lnTo>
                <a:lnTo>
                  <a:pt x="226856" y="174396"/>
                </a:lnTo>
                <a:lnTo>
                  <a:pt x="245849" y="181013"/>
                </a:lnTo>
                <a:lnTo>
                  <a:pt x="271052" y="183286"/>
                </a:lnTo>
                <a:lnTo>
                  <a:pt x="296256" y="181013"/>
                </a:lnTo>
                <a:lnTo>
                  <a:pt x="315248" y="174396"/>
                </a:lnTo>
                <a:lnTo>
                  <a:pt x="320104" y="170078"/>
                </a:lnTo>
                <a:lnTo>
                  <a:pt x="271052" y="170078"/>
                </a:lnTo>
                <a:lnTo>
                  <a:pt x="252707" y="168668"/>
                </a:lnTo>
                <a:lnTo>
                  <a:pt x="238896" y="164592"/>
                </a:lnTo>
                <a:lnTo>
                  <a:pt x="230190" y="158076"/>
                </a:lnTo>
                <a:lnTo>
                  <a:pt x="227161" y="149352"/>
                </a:lnTo>
                <a:lnTo>
                  <a:pt x="230190" y="140808"/>
                </a:lnTo>
                <a:lnTo>
                  <a:pt x="238896" y="134492"/>
                </a:lnTo>
                <a:lnTo>
                  <a:pt x="252707" y="130578"/>
                </a:lnTo>
                <a:lnTo>
                  <a:pt x="271052" y="129235"/>
                </a:lnTo>
                <a:lnTo>
                  <a:pt x="320620" y="129235"/>
                </a:lnTo>
                <a:lnTo>
                  <a:pt x="315248" y="124485"/>
                </a:lnTo>
                <a:lnTo>
                  <a:pt x="296256" y="117890"/>
                </a:lnTo>
                <a:lnTo>
                  <a:pt x="271052" y="115620"/>
                </a:lnTo>
                <a:close/>
              </a:path>
              <a:path w="727710" h="183514">
                <a:moveTo>
                  <a:pt x="320620" y="129235"/>
                </a:moveTo>
                <a:lnTo>
                  <a:pt x="271052" y="129235"/>
                </a:lnTo>
                <a:lnTo>
                  <a:pt x="289398" y="130578"/>
                </a:lnTo>
                <a:lnTo>
                  <a:pt x="303209" y="134492"/>
                </a:lnTo>
                <a:lnTo>
                  <a:pt x="311915" y="140808"/>
                </a:lnTo>
                <a:lnTo>
                  <a:pt x="314944" y="149352"/>
                </a:lnTo>
                <a:lnTo>
                  <a:pt x="311915" y="158076"/>
                </a:lnTo>
                <a:lnTo>
                  <a:pt x="303209" y="164592"/>
                </a:lnTo>
                <a:lnTo>
                  <a:pt x="289398" y="168668"/>
                </a:lnTo>
                <a:lnTo>
                  <a:pt x="271052" y="170078"/>
                </a:lnTo>
                <a:lnTo>
                  <a:pt x="320104" y="170078"/>
                </a:lnTo>
                <a:lnTo>
                  <a:pt x="327231" y="163741"/>
                </a:lnTo>
                <a:lnTo>
                  <a:pt x="331403" y="149352"/>
                </a:lnTo>
                <a:lnTo>
                  <a:pt x="327231" y="135080"/>
                </a:lnTo>
                <a:lnTo>
                  <a:pt x="320620" y="129235"/>
                </a:lnTo>
                <a:close/>
              </a:path>
              <a:path w="727710" h="183514">
                <a:moveTo>
                  <a:pt x="423843" y="122936"/>
                </a:moveTo>
                <a:lnTo>
                  <a:pt x="406977" y="122936"/>
                </a:lnTo>
                <a:lnTo>
                  <a:pt x="406977" y="179628"/>
                </a:lnTo>
                <a:lnTo>
                  <a:pt x="529507" y="179628"/>
                </a:lnTo>
                <a:lnTo>
                  <a:pt x="529507" y="172923"/>
                </a:lnTo>
                <a:lnTo>
                  <a:pt x="423843" y="172923"/>
                </a:lnTo>
                <a:lnTo>
                  <a:pt x="423843" y="122936"/>
                </a:lnTo>
                <a:close/>
              </a:path>
              <a:path w="727710" h="183514">
                <a:moveTo>
                  <a:pt x="529507" y="165811"/>
                </a:moveTo>
                <a:lnTo>
                  <a:pt x="423843" y="165811"/>
                </a:lnTo>
                <a:lnTo>
                  <a:pt x="423843" y="172923"/>
                </a:lnTo>
                <a:lnTo>
                  <a:pt x="529507" y="172923"/>
                </a:lnTo>
                <a:lnTo>
                  <a:pt x="529507" y="165811"/>
                </a:lnTo>
                <a:close/>
              </a:path>
              <a:path w="727710" h="183514">
                <a:moveTo>
                  <a:pt x="525037" y="203"/>
                </a:moveTo>
                <a:lnTo>
                  <a:pt x="508171" y="203"/>
                </a:lnTo>
                <a:lnTo>
                  <a:pt x="508171" y="136144"/>
                </a:lnTo>
                <a:lnTo>
                  <a:pt x="525037" y="136144"/>
                </a:lnTo>
                <a:lnTo>
                  <a:pt x="525037" y="65633"/>
                </a:lnTo>
                <a:lnTo>
                  <a:pt x="513454" y="65633"/>
                </a:lnTo>
                <a:lnTo>
                  <a:pt x="513454" y="51816"/>
                </a:lnTo>
                <a:lnTo>
                  <a:pt x="525037" y="51816"/>
                </a:lnTo>
                <a:lnTo>
                  <a:pt x="525037" y="203"/>
                </a:lnTo>
                <a:close/>
              </a:path>
              <a:path w="727710" h="183514">
                <a:moveTo>
                  <a:pt x="399662" y="12192"/>
                </a:moveTo>
                <a:lnTo>
                  <a:pt x="383000" y="12192"/>
                </a:lnTo>
                <a:lnTo>
                  <a:pt x="383000" y="104851"/>
                </a:lnTo>
                <a:lnTo>
                  <a:pt x="465905" y="104851"/>
                </a:lnTo>
                <a:lnTo>
                  <a:pt x="465905" y="91033"/>
                </a:lnTo>
                <a:lnTo>
                  <a:pt x="399662" y="91033"/>
                </a:lnTo>
                <a:lnTo>
                  <a:pt x="399662" y="57912"/>
                </a:lnTo>
                <a:lnTo>
                  <a:pt x="460622" y="57912"/>
                </a:lnTo>
                <a:lnTo>
                  <a:pt x="460622" y="51816"/>
                </a:lnTo>
                <a:lnTo>
                  <a:pt x="465905" y="51816"/>
                </a:lnTo>
                <a:lnTo>
                  <a:pt x="465905" y="44704"/>
                </a:lnTo>
                <a:lnTo>
                  <a:pt x="399662" y="44704"/>
                </a:lnTo>
                <a:lnTo>
                  <a:pt x="399662" y="12192"/>
                </a:lnTo>
                <a:close/>
              </a:path>
              <a:path w="727710" h="183514">
                <a:moveTo>
                  <a:pt x="460622" y="57912"/>
                </a:moveTo>
                <a:lnTo>
                  <a:pt x="449446" y="57912"/>
                </a:lnTo>
                <a:lnTo>
                  <a:pt x="449446" y="91033"/>
                </a:lnTo>
                <a:lnTo>
                  <a:pt x="465905" y="91033"/>
                </a:lnTo>
                <a:lnTo>
                  <a:pt x="465905" y="65633"/>
                </a:lnTo>
                <a:lnTo>
                  <a:pt x="460622" y="65633"/>
                </a:lnTo>
                <a:lnTo>
                  <a:pt x="460622" y="57912"/>
                </a:lnTo>
                <a:close/>
              </a:path>
              <a:path w="727710" h="183514">
                <a:moveTo>
                  <a:pt x="465905" y="51816"/>
                </a:moveTo>
                <a:lnTo>
                  <a:pt x="460622" y="51816"/>
                </a:lnTo>
                <a:lnTo>
                  <a:pt x="460622" y="65633"/>
                </a:lnTo>
                <a:lnTo>
                  <a:pt x="465905" y="65633"/>
                </a:lnTo>
                <a:lnTo>
                  <a:pt x="465905" y="51816"/>
                </a:lnTo>
                <a:close/>
              </a:path>
              <a:path w="727710" h="183514">
                <a:moveTo>
                  <a:pt x="508171" y="51816"/>
                </a:moveTo>
                <a:lnTo>
                  <a:pt x="465905" y="51816"/>
                </a:lnTo>
                <a:lnTo>
                  <a:pt x="465905" y="65633"/>
                </a:lnTo>
                <a:lnTo>
                  <a:pt x="508171" y="65633"/>
                </a:lnTo>
                <a:lnTo>
                  <a:pt x="508171" y="51816"/>
                </a:lnTo>
                <a:close/>
              </a:path>
              <a:path w="727710" h="183514">
                <a:moveTo>
                  <a:pt x="525037" y="51816"/>
                </a:moveTo>
                <a:lnTo>
                  <a:pt x="513454" y="51816"/>
                </a:lnTo>
                <a:lnTo>
                  <a:pt x="513454" y="65633"/>
                </a:lnTo>
                <a:lnTo>
                  <a:pt x="525037" y="65633"/>
                </a:lnTo>
                <a:lnTo>
                  <a:pt x="525037" y="51816"/>
                </a:lnTo>
                <a:close/>
              </a:path>
              <a:path w="727710" h="183514">
                <a:moveTo>
                  <a:pt x="465905" y="12192"/>
                </a:moveTo>
                <a:lnTo>
                  <a:pt x="449446" y="12192"/>
                </a:lnTo>
                <a:lnTo>
                  <a:pt x="449446" y="44704"/>
                </a:lnTo>
                <a:lnTo>
                  <a:pt x="465905" y="44704"/>
                </a:lnTo>
                <a:lnTo>
                  <a:pt x="465905" y="12192"/>
                </a:lnTo>
                <a:close/>
              </a:path>
              <a:path w="727710" h="183514">
                <a:moveTo>
                  <a:pt x="635561" y="26822"/>
                </a:moveTo>
                <a:lnTo>
                  <a:pt x="569115" y="26822"/>
                </a:lnTo>
                <a:lnTo>
                  <a:pt x="569115" y="40639"/>
                </a:lnTo>
                <a:lnTo>
                  <a:pt x="718264" y="40639"/>
                </a:lnTo>
                <a:lnTo>
                  <a:pt x="718264" y="35356"/>
                </a:lnTo>
                <a:lnTo>
                  <a:pt x="635561" y="35356"/>
                </a:lnTo>
                <a:lnTo>
                  <a:pt x="635561" y="26822"/>
                </a:lnTo>
                <a:close/>
              </a:path>
              <a:path w="727710" h="183514">
                <a:moveTo>
                  <a:pt x="652224" y="3047"/>
                </a:moveTo>
                <a:lnTo>
                  <a:pt x="635561" y="3047"/>
                </a:lnTo>
                <a:lnTo>
                  <a:pt x="635561" y="35356"/>
                </a:lnTo>
                <a:lnTo>
                  <a:pt x="652224" y="35356"/>
                </a:lnTo>
                <a:lnTo>
                  <a:pt x="652224" y="3047"/>
                </a:lnTo>
                <a:close/>
              </a:path>
              <a:path w="727710" h="183514">
                <a:moveTo>
                  <a:pt x="718264" y="26822"/>
                </a:moveTo>
                <a:lnTo>
                  <a:pt x="652224" y="26822"/>
                </a:lnTo>
                <a:lnTo>
                  <a:pt x="652224" y="35356"/>
                </a:lnTo>
                <a:lnTo>
                  <a:pt x="718264" y="35356"/>
                </a:lnTo>
                <a:lnTo>
                  <a:pt x="718264" y="26822"/>
                </a:lnTo>
                <a:close/>
              </a:path>
              <a:path w="727710" h="183514">
                <a:moveTo>
                  <a:pt x="635561" y="148336"/>
                </a:moveTo>
                <a:lnTo>
                  <a:pt x="560987" y="148336"/>
                </a:lnTo>
                <a:lnTo>
                  <a:pt x="560987" y="162356"/>
                </a:lnTo>
                <a:lnTo>
                  <a:pt x="727408" y="162356"/>
                </a:lnTo>
                <a:lnTo>
                  <a:pt x="727408" y="153822"/>
                </a:lnTo>
                <a:lnTo>
                  <a:pt x="635561" y="153822"/>
                </a:lnTo>
                <a:lnTo>
                  <a:pt x="635561" y="148336"/>
                </a:lnTo>
                <a:close/>
              </a:path>
              <a:path w="727710" h="183514">
                <a:moveTo>
                  <a:pt x="635561" y="122172"/>
                </a:moveTo>
                <a:lnTo>
                  <a:pt x="635561" y="153822"/>
                </a:lnTo>
                <a:lnTo>
                  <a:pt x="652224" y="153822"/>
                </a:lnTo>
                <a:lnTo>
                  <a:pt x="652224" y="122936"/>
                </a:lnTo>
                <a:lnTo>
                  <a:pt x="643689" y="122936"/>
                </a:lnTo>
                <a:lnTo>
                  <a:pt x="635561" y="122172"/>
                </a:lnTo>
                <a:close/>
              </a:path>
              <a:path w="727710" h="183514">
                <a:moveTo>
                  <a:pt x="727408" y="148336"/>
                </a:moveTo>
                <a:lnTo>
                  <a:pt x="652224" y="148336"/>
                </a:lnTo>
                <a:lnTo>
                  <a:pt x="652224" y="153822"/>
                </a:lnTo>
                <a:lnTo>
                  <a:pt x="727408" y="153822"/>
                </a:lnTo>
                <a:lnTo>
                  <a:pt x="727408" y="148336"/>
                </a:lnTo>
                <a:close/>
              </a:path>
              <a:path w="727710" h="183514">
                <a:moveTo>
                  <a:pt x="652224" y="119278"/>
                </a:moveTo>
                <a:lnTo>
                  <a:pt x="635561" y="119278"/>
                </a:lnTo>
                <a:lnTo>
                  <a:pt x="635561" y="122172"/>
                </a:lnTo>
                <a:lnTo>
                  <a:pt x="643689" y="122936"/>
                </a:lnTo>
                <a:lnTo>
                  <a:pt x="652224" y="122137"/>
                </a:lnTo>
                <a:lnTo>
                  <a:pt x="652224" y="119278"/>
                </a:lnTo>
                <a:close/>
              </a:path>
              <a:path w="727710" h="183514">
                <a:moveTo>
                  <a:pt x="652224" y="122137"/>
                </a:moveTo>
                <a:lnTo>
                  <a:pt x="643689" y="122936"/>
                </a:lnTo>
                <a:lnTo>
                  <a:pt x="652224" y="122936"/>
                </a:lnTo>
                <a:lnTo>
                  <a:pt x="652224" y="122137"/>
                </a:lnTo>
                <a:close/>
              </a:path>
              <a:path w="727710" h="183514">
                <a:moveTo>
                  <a:pt x="643689" y="53035"/>
                </a:moveTo>
                <a:lnTo>
                  <a:pt x="618721" y="55381"/>
                </a:lnTo>
                <a:lnTo>
                  <a:pt x="599849" y="62204"/>
                </a:lnTo>
                <a:lnTo>
                  <a:pt x="587911" y="73180"/>
                </a:lnTo>
                <a:lnTo>
                  <a:pt x="583745" y="87985"/>
                </a:lnTo>
                <a:lnTo>
                  <a:pt x="587911" y="102790"/>
                </a:lnTo>
                <a:lnTo>
                  <a:pt x="599849" y="113766"/>
                </a:lnTo>
                <a:lnTo>
                  <a:pt x="618721" y="120589"/>
                </a:lnTo>
                <a:lnTo>
                  <a:pt x="635561" y="122172"/>
                </a:lnTo>
                <a:lnTo>
                  <a:pt x="635561" y="119278"/>
                </a:lnTo>
                <a:lnTo>
                  <a:pt x="672414" y="119278"/>
                </a:lnTo>
                <a:lnTo>
                  <a:pt x="687708" y="113766"/>
                </a:lnTo>
                <a:lnTo>
                  <a:pt x="692330" y="109524"/>
                </a:lnTo>
                <a:lnTo>
                  <a:pt x="643689" y="109524"/>
                </a:lnTo>
                <a:lnTo>
                  <a:pt x="625728" y="108073"/>
                </a:lnTo>
                <a:lnTo>
                  <a:pt x="612168" y="103860"/>
                </a:lnTo>
                <a:lnTo>
                  <a:pt x="603599" y="97094"/>
                </a:lnTo>
                <a:lnTo>
                  <a:pt x="600611" y="87985"/>
                </a:lnTo>
                <a:lnTo>
                  <a:pt x="603599" y="78844"/>
                </a:lnTo>
                <a:lnTo>
                  <a:pt x="612168" y="72009"/>
                </a:lnTo>
                <a:lnTo>
                  <a:pt x="625728" y="67725"/>
                </a:lnTo>
                <a:lnTo>
                  <a:pt x="643689" y="66243"/>
                </a:lnTo>
                <a:lnTo>
                  <a:pt x="692108" y="66243"/>
                </a:lnTo>
                <a:lnTo>
                  <a:pt x="687708" y="62204"/>
                </a:lnTo>
                <a:lnTo>
                  <a:pt x="668775" y="55381"/>
                </a:lnTo>
                <a:lnTo>
                  <a:pt x="643689" y="53035"/>
                </a:lnTo>
                <a:close/>
              </a:path>
              <a:path w="727710" h="183514">
                <a:moveTo>
                  <a:pt x="672414" y="119278"/>
                </a:moveTo>
                <a:lnTo>
                  <a:pt x="652224" y="119278"/>
                </a:lnTo>
                <a:lnTo>
                  <a:pt x="652224" y="122137"/>
                </a:lnTo>
                <a:lnTo>
                  <a:pt x="668775" y="120589"/>
                </a:lnTo>
                <a:lnTo>
                  <a:pt x="672414" y="119278"/>
                </a:lnTo>
                <a:close/>
              </a:path>
              <a:path w="727710" h="183514">
                <a:moveTo>
                  <a:pt x="692108" y="66243"/>
                </a:moveTo>
                <a:lnTo>
                  <a:pt x="643689" y="66243"/>
                </a:lnTo>
                <a:lnTo>
                  <a:pt x="661736" y="67725"/>
                </a:lnTo>
                <a:lnTo>
                  <a:pt x="675287" y="72009"/>
                </a:lnTo>
                <a:lnTo>
                  <a:pt x="683809" y="78844"/>
                </a:lnTo>
                <a:lnTo>
                  <a:pt x="686768" y="87985"/>
                </a:lnTo>
                <a:lnTo>
                  <a:pt x="683809" y="97094"/>
                </a:lnTo>
                <a:lnTo>
                  <a:pt x="675287" y="103860"/>
                </a:lnTo>
                <a:lnTo>
                  <a:pt x="661736" y="108073"/>
                </a:lnTo>
                <a:lnTo>
                  <a:pt x="643689" y="109524"/>
                </a:lnTo>
                <a:lnTo>
                  <a:pt x="692330" y="109524"/>
                </a:lnTo>
                <a:lnTo>
                  <a:pt x="699668" y="102790"/>
                </a:lnTo>
                <a:lnTo>
                  <a:pt x="703837" y="87985"/>
                </a:lnTo>
                <a:lnTo>
                  <a:pt x="699668" y="73180"/>
                </a:lnTo>
                <a:lnTo>
                  <a:pt x="692108" y="6624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 descr=""/>
          <p:cNvSpPr/>
          <p:nvPr/>
        </p:nvSpPr>
        <p:spPr>
          <a:xfrm>
            <a:off x="6758997" y="4358697"/>
            <a:ext cx="1398270" cy="149860"/>
          </a:xfrm>
          <a:custGeom>
            <a:avLst/>
            <a:gdLst/>
            <a:ahLst/>
            <a:cxnLst/>
            <a:rect l="l" t="t" r="r" b="b"/>
            <a:pathLst>
              <a:path w="1398270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1398270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1398270" h="149860">
                <a:moveTo>
                  <a:pt x="174985" y="20781"/>
                </a:moveTo>
                <a:lnTo>
                  <a:pt x="157090" y="20781"/>
                </a:lnTo>
                <a:lnTo>
                  <a:pt x="157090" y="149802"/>
                </a:lnTo>
                <a:lnTo>
                  <a:pt x="174985" y="149802"/>
                </a:lnTo>
                <a:lnTo>
                  <a:pt x="174985" y="20781"/>
                </a:lnTo>
                <a:close/>
              </a:path>
              <a:path w="1398270" h="149860">
                <a:moveTo>
                  <a:pt x="174985" y="2020"/>
                </a:moveTo>
                <a:lnTo>
                  <a:pt x="157090" y="2020"/>
                </a:lnTo>
                <a:lnTo>
                  <a:pt x="120144" y="26554"/>
                </a:lnTo>
                <a:lnTo>
                  <a:pt x="120144" y="44738"/>
                </a:lnTo>
                <a:lnTo>
                  <a:pt x="156224" y="20781"/>
                </a:lnTo>
                <a:lnTo>
                  <a:pt x="174985" y="20781"/>
                </a:lnTo>
                <a:lnTo>
                  <a:pt x="174985" y="2020"/>
                </a:lnTo>
                <a:close/>
              </a:path>
              <a:path w="1398270" h="149860">
                <a:moveTo>
                  <a:pt x="299546" y="15586"/>
                </a:moveTo>
                <a:lnTo>
                  <a:pt x="268431" y="15586"/>
                </a:lnTo>
                <a:lnTo>
                  <a:pt x="273242" y="16620"/>
                </a:lnTo>
                <a:lnTo>
                  <a:pt x="281805" y="20757"/>
                </a:lnTo>
                <a:lnTo>
                  <a:pt x="285172" y="23692"/>
                </a:lnTo>
                <a:lnTo>
                  <a:pt x="287626" y="27492"/>
                </a:lnTo>
                <a:lnTo>
                  <a:pt x="290127" y="31293"/>
                </a:lnTo>
                <a:lnTo>
                  <a:pt x="291378" y="35790"/>
                </a:lnTo>
                <a:lnTo>
                  <a:pt x="291378" y="45508"/>
                </a:lnTo>
                <a:lnTo>
                  <a:pt x="217487" y="136813"/>
                </a:lnTo>
                <a:lnTo>
                  <a:pt x="217487" y="149802"/>
                </a:lnTo>
                <a:lnTo>
                  <a:pt x="310717" y="149802"/>
                </a:lnTo>
                <a:lnTo>
                  <a:pt x="310717" y="133927"/>
                </a:lnTo>
                <a:lnTo>
                  <a:pt x="242021" y="133927"/>
                </a:lnTo>
                <a:lnTo>
                  <a:pt x="242021" y="132772"/>
                </a:lnTo>
                <a:lnTo>
                  <a:pt x="275214" y="97270"/>
                </a:lnTo>
                <a:lnTo>
                  <a:pt x="299869" y="67829"/>
                </a:lnTo>
                <a:lnTo>
                  <a:pt x="305160" y="56933"/>
                </a:lnTo>
                <a:lnTo>
                  <a:pt x="307133" y="51738"/>
                </a:lnTo>
                <a:lnTo>
                  <a:pt x="308119" y="46422"/>
                </a:lnTo>
                <a:lnTo>
                  <a:pt x="308026" y="33048"/>
                </a:lnTo>
                <a:lnTo>
                  <a:pt x="306219" y="26482"/>
                </a:lnTo>
                <a:lnTo>
                  <a:pt x="299546" y="15586"/>
                </a:lnTo>
                <a:close/>
              </a:path>
              <a:path w="1398270" h="149860">
                <a:moveTo>
                  <a:pt x="272328" y="0"/>
                </a:moveTo>
                <a:lnTo>
                  <a:pt x="255058" y="0"/>
                </a:lnTo>
                <a:lnTo>
                  <a:pt x="247289" y="1828"/>
                </a:lnTo>
                <a:lnTo>
                  <a:pt x="233482" y="9140"/>
                </a:lnTo>
                <a:lnTo>
                  <a:pt x="228046" y="14239"/>
                </a:lnTo>
                <a:lnTo>
                  <a:pt x="220061" y="27324"/>
                </a:lnTo>
                <a:lnTo>
                  <a:pt x="218064" y="34925"/>
                </a:lnTo>
                <a:lnTo>
                  <a:pt x="218064" y="43584"/>
                </a:lnTo>
                <a:lnTo>
                  <a:pt x="235094" y="43584"/>
                </a:lnTo>
                <a:lnTo>
                  <a:pt x="235094" y="37955"/>
                </a:lnTo>
                <a:lnTo>
                  <a:pt x="236224" y="33048"/>
                </a:lnTo>
                <a:lnTo>
                  <a:pt x="257415" y="15586"/>
                </a:lnTo>
                <a:lnTo>
                  <a:pt x="299546" y="15586"/>
                </a:lnTo>
                <a:lnTo>
                  <a:pt x="298618" y="14071"/>
                </a:lnTo>
                <a:lnTo>
                  <a:pt x="293374" y="9140"/>
                </a:lnTo>
                <a:lnTo>
                  <a:pt x="280001" y="1828"/>
                </a:lnTo>
                <a:lnTo>
                  <a:pt x="272328" y="0"/>
                </a:lnTo>
                <a:close/>
              </a:path>
              <a:path w="1398270" h="149860">
                <a:moveTo>
                  <a:pt x="392473" y="20781"/>
                </a:moveTo>
                <a:lnTo>
                  <a:pt x="374577" y="20781"/>
                </a:lnTo>
                <a:lnTo>
                  <a:pt x="374577" y="149802"/>
                </a:lnTo>
                <a:lnTo>
                  <a:pt x="392473" y="149802"/>
                </a:lnTo>
                <a:lnTo>
                  <a:pt x="392473" y="20781"/>
                </a:lnTo>
                <a:close/>
              </a:path>
              <a:path w="1398270" h="149860">
                <a:moveTo>
                  <a:pt x="392473" y="2020"/>
                </a:moveTo>
                <a:lnTo>
                  <a:pt x="374577" y="2020"/>
                </a:lnTo>
                <a:lnTo>
                  <a:pt x="337632" y="26554"/>
                </a:lnTo>
                <a:lnTo>
                  <a:pt x="337632" y="44738"/>
                </a:lnTo>
                <a:lnTo>
                  <a:pt x="373711" y="20781"/>
                </a:lnTo>
                <a:lnTo>
                  <a:pt x="392473" y="20781"/>
                </a:lnTo>
                <a:lnTo>
                  <a:pt x="392473" y="2020"/>
                </a:lnTo>
                <a:close/>
              </a:path>
              <a:path w="1398270" h="149860">
                <a:moveTo>
                  <a:pt x="517033" y="15586"/>
                </a:moveTo>
                <a:lnTo>
                  <a:pt x="485919" y="15586"/>
                </a:lnTo>
                <a:lnTo>
                  <a:pt x="490729" y="16620"/>
                </a:lnTo>
                <a:lnTo>
                  <a:pt x="499292" y="20757"/>
                </a:lnTo>
                <a:lnTo>
                  <a:pt x="502660" y="23692"/>
                </a:lnTo>
                <a:lnTo>
                  <a:pt x="505113" y="27492"/>
                </a:lnTo>
                <a:lnTo>
                  <a:pt x="507615" y="31293"/>
                </a:lnTo>
                <a:lnTo>
                  <a:pt x="508865" y="35790"/>
                </a:lnTo>
                <a:lnTo>
                  <a:pt x="508865" y="45508"/>
                </a:lnTo>
                <a:lnTo>
                  <a:pt x="434974" y="136813"/>
                </a:lnTo>
                <a:lnTo>
                  <a:pt x="434974" y="149802"/>
                </a:lnTo>
                <a:lnTo>
                  <a:pt x="528204" y="149802"/>
                </a:lnTo>
                <a:lnTo>
                  <a:pt x="528204" y="133927"/>
                </a:lnTo>
                <a:lnTo>
                  <a:pt x="459509" y="133927"/>
                </a:lnTo>
                <a:lnTo>
                  <a:pt x="459509" y="132772"/>
                </a:lnTo>
                <a:lnTo>
                  <a:pt x="492702" y="97270"/>
                </a:lnTo>
                <a:lnTo>
                  <a:pt x="517356" y="67829"/>
                </a:lnTo>
                <a:lnTo>
                  <a:pt x="522648" y="56933"/>
                </a:lnTo>
                <a:lnTo>
                  <a:pt x="524620" y="51738"/>
                </a:lnTo>
                <a:lnTo>
                  <a:pt x="525606" y="46422"/>
                </a:lnTo>
                <a:lnTo>
                  <a:pt x="525514" y="33048"/>
                </a:lnTo>
                <a:lnTo>
                  <a:pt x="523706" y="26482"/>
                </a:lnTo>
                <a:lnTo>
                  <a:pt x="517033" y="15586"/>
                </a:lnTo>
                <a:close/>
              </a:path>
              <a:path w="1398270" h="149860">
                <a:moveTo>
                  <a:pt x="489815" y="0"/>
                </a:moveTo>
                <a:lnTo>
                  <a:pt x="472545" y="0"/>
                </a:lnTo>
                <a:lnTo>
                  <a:pt x="464776" y="1828"/>
                </a:lnTo>
                <a:lnTo>
                  <a:pt x="450970" y="9140"/>
                </a:lnTo>
                <a:lnTo>
                  <a:pt x="445534" y="14239"/>
                </a:lnTo>
                <a:lnTo>
                  <a:pt x="437548" y="27324"/>
                </a:lnTo>
                <a:lnTo>
                  <a:pt x="435552" y="34925"/>
                </a:lnTo>
                <a:lnTo>
                  <a:pt x="435552" y="43584"/>
                </a:lnTo>
                <a:lnTo>
                  <a:pt x="452581" y="43584"/>
                </a:lnTo>
                <a:lnTo>
                  <a:pt x="452581" y="37955"/>
                </a:lnTo>
                <a:lnTo>
                  <a:pt x="453712" y="33048"/>
                </a:lnTo>
                <a:lnTo>
                  <a:pt x="474903" y="15586"/>
                </a:lnTo>
                <a:lnTo>
                  <a:pt x="517033" y="15586"/>
                </a:lnTo>
                <a:lnTo>
                  <a:pt x="516105" y="14071"/>
                </a:lnTo>
                <a:lnTo>
                  <a:pt x="510862" y="9140"/>
                </a:lnTo>
                <a:lnTo>
                  <a:pt x="497488" y="1828"/>
                </a:lnTo>
                <a:lnTo>
                  <a:pt x="489815" y="0"/>
                </a:lnTo>
                <a:close/>
              </a:path>
              <a:path w="1398270" h="149860">
                <a:moveTo>
                  <a:pt x="609960" y="20781"/>
                </a:moveTo>
                <a:lnTo>
                  <a:pt x="592065" y="20781"/>
                </a:lnTo>
                <a:lnTo>
                  <a:pt x="592065" y="149802"/>
                </a:lnTo>
                <a:lnTo>
                  <a:pt x="609960" y="149802"/>
                </a:lnTo>
                <a:lnTo>
                  <a:pt x="609960" y="20781"/>
                </a:lnTo>
                <a:close/>
              </a:path>
              <a:path w="1398270" h="149860">
                <a:moveTo>
                  <a:pt x="609960" y="2020"/>
                </a:moveTo>
                <a:lnTo>
                  <a:pt x="592065" y="2020"/>
                </a:lnTo>
                <a:lnTo>
                  <a:pt x="555119" y="26554"/>
                </a:lnTo>
                <a:lnTo>
                  <a:pt x="555119" y="44738"/>
                </a:lnTo>
                <a:lnTo>
                  <a:pt x="591199" y="20781"/>
                </a:lnTo>
                <a:lnTo>
                  <a:pt x="609960" y="20781"/>
                </a:lnTo>
                <a:lnTo>
                  <a:pt x="609960" y="2020"/>
                </a:lnTo>
                <a:close/>
              </a:path>
              <a:path w="1398270" h="149860">
                <a:moveTo>
                  <a:pt x="734521" y="15586"/>
                </a:moveTo>
                <a:lnTo>
                  <a:pt x="703406" y="15586"/>
                </a:lnTo>
                <a:lnTo>
                  <a:pt x="708217" y="16620"/>
                </a:lnTo>
                <a:lnTo>
                  <a:pt x="716780" y="20757"/>
                </a:lnTo>
                <a:lnTo>
                  <a:pt x="720147" y="23692"/>
                </a:lnTo>
                <a:lnTo>
                  <a:pt x="722601" y="27492"/>
                </a:lnTo>
                <a:lnTo>
                  <a:pt x="725102" y="31293"/>
                </a:lnTo>
                <a:lnTo>
                  <a:pt x="726353" y="35790"/>
                </a:lnTo>
                <a:lnTo>
                  <a:pt x="726353" y="45508"/>
                </a:lnTo>
                <a:lnTo>
                  <a:pt x="652462" y="136813"/>
                </a:lnTo>
                <a:lnTo>
                  <a:pt x="652462" y="149802"/>
                </a:lnTo>
                <a:lnTo>
                  <a:pt x="745692" y="149802"/>
                </a:lnTo>
                <a:lnTo>
                  <a:pt x="745692" y="133927"/>
                </a:lnTo>
                <a:lnTo>
                  <a:pt x="676996" y="133927"/>
                </a:lnTo>
                <a:lnTo>
                  <a:pt x="676996" y="132772"/>
                </a:lnTo>
                <a:lnTo>
                  <a:pt x="710189" y="97270"/>
                </a:lnTo>
                <a:lnTo>
                  <a:pt x="734844" y="67829"/>
                </a:lnTo>
                <a:lnTo>
                  <a:pt x="740135" y="56933"/>
                </a:lnTo>
                <a:lnTo>
                  <a:pt x="742108" y="51738"/>
                </a:lnTo>
                <a:lnTo>
                  <a:pt x="743094" y="46422"/>
                </a:lnTo>
                <a:lnTo>
                  <a:pt x="743001" y="33048"/>
                </a:lnTo>
                <a:lnTo>
                  <a:pt x="741194" y="26482"/>
                </a:lnTo>
                <a:lnTo>
                  <a:pt x="734521" y="15586"/>
                </a:lnTo>
                <a:close/>
              </a:path>
              <a:path w="1398270" h="149860">
                <a:moveTo>
                  <a:pt x="707303" y="0"/>
                </a:moveTo>
                <a:lnTo>
                  <a:pt x="690033" y="0"/>
                </a:lnTo>
                <a:lnTo>
                  <a:pt x="682264" y="1828"/>
                </a:lnTo>
                <a:lnTo>
                  <a:pt x="668457" y="9140"/>
                </a:lnTo>
                <a:lnTo>
                  <a:pt x="663021" y="14239"/>
                </a:lnTo>
                <a:lnTo>
                  <a:pt x="655036" y="27324"/>
                </a:lnTo>
                <a:lnTo>
                  <a:pt x="653039" y="34925"/>
                </a:lnTo>
                <a:lnTo>
                  <a:pt x="653039" y="43584"/>
                </a:lnTo>
                <a:lnTo>
                  <a:pt x="670069" y="43584"/>
                </a:lnTo>
                <a:lnTo>
                  <a:pt x="670069" y="37955"/>
                </a:lnTo>
                <a:lnTo>
                  <a:pt x="671199" y="33048"/>
                </a:lnTo>
                <a:lnTo>
                  <a:pt x="692390" y="15586"/>
                </a:lnTo>
                <a:lnTo>
                  <a:pt x="734521" y="15586"/>
                </a:lnTo>
                <a:lnTo>
                  <a:pt x="733593" y="14071"/>
                </a:lnTo>
                <a:lnTo>
                  <a:pt x="728349" y="9140"/>
                </a:lnTo>
                <a:lnTo>
                  <a:pt x="714976" y="1828"/>
                </a:lnTo>
                <a:lnTo>
                  <a:pt x="707303" y="0"/>
                </a:lnTo>
                <a:close/>
              </a:path>
              <a:path w="1398270" h="149860">
                <a:moveTo>
                  <a:pt x="827448" y="20781"/>
                </a:moveTo>
                <a:lnTo>
                  <a:pt x="809552" y="20781"/>
                </a:lnTo>
                <a:lnTo>
                  <a:pt x="809552" y="149802"/>
                </a:lnTo>
                <a:lnTo>
                  <a:pt x="827448" y="149802"/>
                </a:lnTo>
                <a:lnTo>
                  <a:pt x="827448" y="20781"/>
                </a:lnTo>
                <a:close/>
              </a:path>
              <a:path w="1398270" h="149860">
                <a:moveTo>
                  <a:pt x="827448" y="2020"/>
                </a:moveTo>
                <a:lnTo>
                  <a:pt x="809552" y="2020"/>
                </a:lnTo>
                <a:lnTo>
                  <a:pt x="772607" y="26554"/>
                </a:lnTo>
                <a:lnTo>
                  <a:pt x="772607" y="44738"/>
                </a:lnTo>
                <a:lnTo>
                  <a:pt x="808686" y="20781"/>
                </a:lnTo>
                <a:lnTo>
                  <a:pt x="827448" y="20781"/>
                </a:lnTo>
                <a:lnTo>
                  <a:pt x="827448" y="2020"/>
                </a:lnTo>
                <a:close/>
              </a:path>
              <a:path w="1398270" h="149860">
                <a:moveTo>
                  <a:pt x="952008" y="15586"/>
                </a:moveTo>
                <a:lnTo>
                  <a:pt x="920894" y="15586"/>
                </a:lnTo>
                <a:lnTo>
                  <a:pt x="925704" y="16620"/>
                </a:lnTo>
                <a:lnTo>
                  <a:pt x="934267" y="20757"/>
                </a:lnTo>
                <a:lnTo>
                  <a:pt x="937635" y="23692"/>
                </a:lnTo>
                <a:lnTo>
                  <a:pt x="940088" y="27492"/>
                </a:lnTo>
                <a:lnTo>
                  <a:pt x="942590" y="31293"/>
                </a:lnTo>
                <a:lnTo>
                  <a:pt x="943840" y="35790"/>
                </a:lnTo>
                <a:lnTo>
                  <a:pt x="943840" y="45508"/>
                </a:lnTo>
                <a:lnTo>
                  <a:pt x="869949" y="136813"/>
                </a:lnTo>
                <a:lnTo>
                  <a:pt x="869949" y="149802"/>
                </a:lnTo>
                <a:lnTo>
                  <a:pt x="963179" y="149802"/>
                </a:lnTo>
                <a:lnTo>
                  <a:pt x="963179" y="133927"/>
                </a:lnTo>
                <a:lnTo>
                  <a:pt x="894484" y="133927"/>
                </a:lnTo>
                <a:lnTo>
                  <a:pt x="894484" y="132772"/>
                </a:lnTo>
                <a:lnTo>
                  <a:pt x="927677" y="97270"/>
                </a:lnTo>
                <a:lnTo>
                  <a:pt x="952331" y="67829"/>
                </a:lnTo>
                <a:lnTo>
                  <a:pt x="957623" y="56933"/>
                </a:lnTo>
                <a:lnTo>
                  <a:pt x="959595" y="51738"/>
                </a:lnTo>
                <a:lnTo>
                  <a:pt x="960581" y="46422"/>
                </a:lnTo>
                <a:lnTo>
                  <a:pt x="960489" y="33048"/>
                </a:lnTo>
                <a:lnTo>
                  <a:pt x="958681" y="26482"/>
                </a:lnTo>
                <a:lnTo>
                  <a:pt x="952008" y="15586"/>
                </a:lnTo>
                <a:close/>
              </a:path>
              <a:path w="1398270" h="149860">
                <a:moveTo>
                  <a:pt x="924790" y="0"/>
                </a:moveTo>
                <a:lnTo>
                  <a:pt x="907520" y="0"/>
                </a:lnTo>
                <a:lnTo>
                  <a:pt x="899751" y="1828"/>
                </a:lnTo>
                <a:lnTo>
                  <a:pt x="885945" y="9140"/>
                </a:lnTo>
                <a:lnTo>
                  <a:pt x="880509" y="14239"/>
                </a:lnTo>
                <a:lnTo>
                  <a:pt x="872523" y="27324"/>
                </a:lnTo>
                <a:lnTo>
                  <a:pt x="870527" y="34925"/>
                </a:lnTo>
                <a:lnTo>
                  <a:pt x="870527" y="43584"/>
                </a:lnTo>
                <a:lnTo>
                  <a:pt x="887556" y="43584"/>
                </a:lnTo>
                <a:lnTo>
                  <a:pt x="887556" y="37955"/>
                </a:lnTo>
                <a:lnTo>
                  <a:pt x="888687" y="33048"/>
                </a:lnTo>
                <a:lnTo>
                  <a:pt x="909878" y="15586"/>
                </a:lnTo>
                <a:lnTo>
                  <a:pt x="952008" y="15586"/>
                </a:lnTo>
                <a:lnTo>
                  <a:pt x="951080" y="14071"/>
                </a:lnTo>
                <a:lnTo>
                  <a:pt x="945837" y="9140"/>
                </a:lnTo>
                <a:lnTo>
                  <a:pt x="932463" y="1828"/>
                </a:lnTo>
                <a:lnTo>
                  <a:pt x="924790" y="0"/>
                </a:lnTo>
                <a:close/>
              </a:path>
              <a:path w="1398270" h="149860">
                <a:moveTo>
                  <a:pt x="1044935" y="20781"/>
                </a:moveTo>
                <a:lnTo>
                  <a:pt x="1027040" y="20781"/>
                </a:lnTo>
                <a:lnTo>
                  <a:pt x="1027040" y="149802"/>
                </a:lnTo>
                <a:lnTo>
                  <a:pt x="1044935" y="149802"/>
                </a:lnTo>
                <a:lnTo>
                  <a:pt x="1044935" y="20781"/>
                </a:lnTo>
                <a:close/>
              </a:path>
              <a:path w="1398270" h="149860">
                <a:moveTo>
                  <a:pt x="1044935" y="2020"/>
                </a:moveTo>
                <a:lnTo>
                  <a:pt x="1027040" y="2020"/>
                </a:lnTo>
                <a:lnTo>
                  <a:pt x="990094" y="26554"/>
                </a:lnTo>
                <a:lnTo>
                  <a:pt x="990094" y="44738"/>
                </a:lnTo>
                <a:lnTo>
                  <a:pt x="1026174" y="20781"/>
                </a:lnTo>
                <a:lnTo>
                  <a:pt x="1044935" y="20781"/>
                </a:lnTo>
                <a:lnTo>
                  <a:pt x="1044935" y="2020"/>
                </a:lnTo>
                <a:close/>
              </a:path>
              <a:path w="1398270" h="149860">
                <a:moveTo>
                  <a:pt x="1169496" y="15586"/>
                </a:moveTo>
                <a:lnTo>
                  <a:pt x="1138381" y="15586"/>
                </a:lnTo>
                <a:lnTo>
                  <a:pt x="1143192" y="16620"/>
                </a:lnTo>
                <a:lnTo>
                  <a:pt x="1151755" y="20757"/>
                </a:lnTo>
                <a:lnTo>
                  <a:pt x="1155122" y="23692"/>
                </a:lnTo>
                <a:lnTo>
                  <a:pt x="1157576" y="27492"/>
                </a:lnTo>
                <a:lnTo>
                  <a:pt x="1160077" y="31293"/>
                </a:lnTo>
                <a:lnTo>
                  <a:pt x="1161328" y="35790"/>
                </a:lnTo>
                <a:lnTo>
                  <a:pt x="1161328" y="45508"/>
                </a:lnTo>
                <a:lnTo>
                  <a:pt x="1087437" y="136813"/>
                </a:lnTo>
                <a:lnTo>
                  <a:pt x="1087437" y="149802"/>
                </a:lnTo>
                <a:lnTo>
                  <a:pt x="1180667" y="149802"/>
                </a:lnTo>
                <a:lnTo>
                  <a:pt x="1180667" y="133927"/>
                </a:lnTo>
                <a:lnTo>
                  <a:pt x="1111971" y="133927"/>
                </a:lnTo>
                <a:lnTo>
                  <a:pt x="1111971" y="132772"/>
                </a:lnTo>
                <a:lnTo>
                  <a:pt x="1145164" y="97270"/>
                </a:lnTo>
                <a:lnTo>
                  <a:pt x="1169819" y="67829"/>
                </a:lnTo>
                <a:lnTo>
                  <a:pt x="1175110" y="56933"/>
                </a:lnTo>
                <a:lnTo>
                  <a:pt x="1177083" y="51738"/>
                </a:lnTo>
                <a:lnTo>
                  <a:pt x="1178069" y="46422"/>
                </a:lnTo>
                <a:lnTo>
                  <a:pt x="1177976" y="33048"/>
                </a:lnTo>
                <a:lnTo>
                  <a:pt x="1176169" y="26482"/>
                </a:lnTo>
                <a:lnTo>
                  <a:pt x="1169496" y="15586"/>
                </a:lnTo>
                <a:close/>
              </a:path>
              <a:path w="1398270" h="149860">
                <a:moveTo>
                  <a:pt x="1142278" y="0"/>
                </a:moveTo>
                <a:lnTo>
                  <a:pt x="1125008" y="0"/>
                </a:lnTo>
                <a:lnTo>
                  <a:pt x="1117239" y="1828"/>
                </a:lnTo>
                <a:lnTo>
                  <a:pt x="1103432" y="9140"/>
                </a:lnTo>
                <a:lnTo>
                  <a:pt x="1097996" y="14239"/>
                </a:lnTo>
                <a:lnTo>
                  <a:pt x="1090011" y="27324"/>
                </a:lnTo>
                <a:lnTo>
                  <a:pt x="1088014" y="34925"/>
                </a:lnTo>
                <a:lnTo>
                  <a:pt x="1088014" y="43584"/>
                </a:lnTo>
                <a:lnTo>
                  <a:pt x="1105044" y="43584"/>
                </a:lnTo>
                <a:lnTo>
                  <a:pt x="1105044" y="37955"/>
                </a:lnTo>
                <a:lnTo>
                  <a:pt x="1106174" y="33048"/>
                </a:lnTo>
                <a:lnTo>
                  <a:pt x="1127365" y="15586"/>
                </a:lnTo>
                <a:lnTo>
                  <a:pt x="1169496" y="15586"/>
                </a:lnTo>
                <a:lnTo>
                  <a:pt x="1168568" y="14071"/>
                </a:lnTo>
                <a:lnTo>
                  <a:pt x="1163324" y="9140"/>
                </a:lnTo>
                <a:lnTo>
                  <a:pt x="1149951" y="1828"/>
                </a:lnTo>
                <a:lnTo>
                  <a:pt x="1142278" y="0"/>
                </a:lnTo>
                <a:close/>
              </a:path>
              <a:path w="1398270" h="149860">
                <a:moveTo>
                  <a:pt x="1262423" y="20781"/>
                </a:moveTo>
                <a:lnTo>
                  <a:pt x="1244527" y="20781"/>
                </a:lnTo>
                <a:lnTo>
                  <a:pt x="1244527" y="149802"/>
                </a:lnTo>
                <a:lnTo>
                  <a:pt x="1262423" y="149802"/>
                </a:lnTo>
                <a:lnTo>
                  <a:pt x="1262423" y="20781"/>
                </a:lnTo>
                <a:close/>
              </a:path>
              <a:path w="1398270" h="149860">
                <a:moveTo>
                  <a:pt x="1262423" y="2020"/>
                </a:moveTo>
                <a:lnTo>
                  <a:pt x="1244527" y="2020"/>
                </a:lnTo>
                <a:lnTo>
                  <a:pt x="1207582" y="26554"/>
                </a:lnTo>
                <a:lnTo>
                  <a:pt x="1207582" y="44738"/>
                </a:lnTo>
                <a:lnTo>
                  <a:pt x="1243661" y="20781"/>
                </a:lnTo>
                <a:lnTo>
                  <a:pt x="1262423" y="20781"/>
                </a:lnTo>
                <a:lnTo>
                  <a:pt x="1262423" y="2020"/>
                </a:lnTo>
                <a:close/>
              </a:path>
              <a:path w="1398270" h="149860">
                <a:moveTo>
                  <a:pt x="1386983" y="15586"/>
                </a:moveTo>
                <a:lnTo>
                  <a:pt x="1355869" y="15586"/>
                </a:lnTo>
                <a:lnTo>
                  <a:pt x="1360679" y="16620"/>
                </a:lnTo>
                <a:lnTo>
                  <a:pt x="1369242" y="20757"/>
                </a:lnTo>
                <a:lnTo>
                  <a:pt x="1372610" y="23692"/>
                </a:lnTo>
                <a:lnTo>
                  <a:pt x="1375063" y="27492"/>
                </a:lnTo>
                <a:lnTo>
                  <a:pt x="1377565" y="31293"/>
                </a:lnTo>
                <a:lnTo>
                  <a:pt x="1378815" y="35790"/>
                </a:lnTo>
                <a:lnTo>
                  <a:pt x="1378815" y="45508"/>
                </a:lnTo>
                <a:lnTo>
                  <a:pt x="1304924" y="136813"/>
                </a:lnTo>
                <a:lnTo>
                  <a:pt x="1304924" y="149802"/>
                </a:lnTo>
                <a:lnTo>
                  <a:pt x="1398154" y="149802"/>
                </a:lnTo>
                <a:lnTo>
                  <a:pt x="1398154" y="133927"/>
                </a:lnTo>
                <a:lnTo>
                  <a:pt x="1329459" y="133927"/>
                </a:lnTo>
                <a:lnTo>
                  <a:pt x="1329459" y="132772"/>
                </a:lnTo>
                <a:lnTo>
                  <a:pt x="1362652" y="97270"/>
                </a:lnTo>
                <a:lnTo>
                  <a:pt x="1387306" y="67829"/>
                </a:lnTo>
                <a:lnTo>
                  <a:pt x="1392598" y="56933"/>
                </a:lnTo>
                <a:lnTo>
                  <a:pt x="1394570" y="51738"/>
                </a:lnTo>
                <a:lnTo>
                  <a:pt x="1395556" y="46422"/>
                </a:lnTo>
                <a:lnTo>
                  <a:pt x="1395464" y="33048"/>
                </a:lnTo>
                <a:lnTo>
                  <a:pt x="1393656" y="26482"/>
                </a:lnTo>
                <a:lnTo>
                  <a:pt x="1386983" y="15586"/>
                </a:lnTo>
                <a:close/>
              </a:path>
              <a:path w="1398270" h="149860">
                <a:moveTo>
                  <a:pt x="1359765" y="0"/>
                </a:moveTo>
                <a:lnTo>
                  <a:pt x="1342495" y="0"/>
                </a:lnTo>
                <a:lnTo>
                  <a:pt x="1334726" y="1828"/>
                </a:lnTo>
                <a:lnTo>
                  <a:pt x="1320920" y="9140"/>
                </a:lnTo>
                <a:lnTo>
                  <a:pt x="1315484" y="14239"/>
                </a:lnTo>
                <a:lnTo>
                  <a:pt x="1307498" y="27324"/>
                </a:lnTo>
                <a:lnTo>
                  <a:pt x="1305502" y="34925"/>
                </a:lnTo>
                <a:lnTo>
                  <a:pt x="1305502" y="43584"/>
                </a:lnTo>
                <a:lnTo>
                  <a:pt x="1322531" y="43584"/>
                </a:lnTo>
                <a:lnTo>
                  <a:pt x="1322531" y="37955"/>
                </a:lnTo>
                <a:lnTo>
                  <a:pt x="1323662" y="33048"/>
                </a:lnTo>
                <a:lnTo>
                  <a:pt x="1344853" y="15586"/>
                </a:lnTo>
                <a:lnTo>
                  <a:pt x="1386983" y="15586"/>
                </a:lnTo>
                <a:lnTo>
                  <a:pt x="1386055" y="14071"/>
                </a:lnTo>
                <a:lnTo>
                  <a:pt x="1380812" y="9140"/>
                </a:lnTo>
                <a:lnTo>
                  <a:pt x="1367438" y="1828"/>
                </a:lnTo>
                <a:lnTo>
                  <a:pt x="1359765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/>
          <p:nvPr/>
        </p:nvSpPr>
        <p:spPr>
          <a:xfrm>
            <a:off x="5731191" y="4632756"/>
            <a:ext cx="720725" cy="184150"/>
          </a:xfrm>
          <a:custGeom>
            <a:avLst/>
            <a:gdLst/>
            <a:ahLst/>
            <a:cxnLst/>
            <a:rect l="l" t="t" r="r" b="b"/>
            <a:pathLst>
              <a:path w="720725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20725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20725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20725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20725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20725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20725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20725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20725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20725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20725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20725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20725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20725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20725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20725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20725" h="184150">
                <a:moveTo>
                  <a:pt x="445179" y="18084"/>
                </a:moveTo>
                <a:lnTo>
                  <a:pt x="440912" y="18084"/>
                </a:lnTo>
                <a:lnTo>
                  <a:pt x="440912" y="25806"/>
                </a:lnTo>
                <a:lnTo>
                  <a:pt x="435486" y="43160"/>
                </a:lnTo>
                <a:lnTo>
                  <a:pt x="421125" y="58115"/>
                </a:lnTo>
                <a:lnTo>
                  <a:pt x="400707" y="69411"/>
                </a:lnTo>
                <a:lnTo>
                  <a:pt x="377107" y="75793"/>
                </a:lnTo>
                <a:lnTo>
                  <a:pt x="383609" y="89204"/>
                </a:lnTo>
                <a:lnTo>
                  <a:pt x="410451" y="81270"/>
                </a:lnTo>
                <a:lnTo>
                  <a:pt x="433444" y="67487"/>
                </a:lnTo>
                <a:lnTo>
                  <a:pt x="449503" y="48714"/>
                </a:lnTo>
                <a:lnTo>
                  <a:pt x="450348" y="45508"/>
                </a:lnTo>
                <a:lnTo>
                  <a:pt x="445179" y="25806"/>
                </a:lnTo>
                <a:lnTo>
                  <a:pt x="445179" y="18084"/>
                </a:lnTo>
                <a:close/>
              </a:path>
              <a:path w="720725" h="184150">
                <a:moveTo>
                  <a:pt x="459606" y="18084"/>
                </a:moveTo>
                <a:lnTo>
                  <a:pt x="455542" y="18084"/>
                </a:lnTo>
                <a:lnTo>
                  <a:pt x="455542" y="25806"/>
                </a:lnTo>
                <a:lnTo>
                  <a:pt x="450348" y="45508"/>
                </a:lnTo>
                <a:lnTo>
                  <a:pt x="451189" y="48714"/>
                </a:lnTo>
                <a:lnTo>
                  <a:pt x="467201" y="67487"/>
                </a:lnTo>
                <a:lnTo>
                  <a:pt x="490185" y="81270"/>
                </a:lnTo>
                <a:lnTo>
                  <a:pt x="517112" y="89204"/>
                </a:lnTo>
                <a:lnTo>
                  <a:pt x="523411" y="75793"/>
                </a:lnTo>
                <a:lnTo>
                  <a:pt x="499897" y="69411"/>
                </a:lnTo>
                <a:lnTo>
                  <a:pt x="479469" y="58115"/>
                </a:lnTo>
                <a:lnTo>
                  <a:pt x="465061" y="43160"/>
                </a:lnTo>
                <a:lnTo>
                  <a:pt x="459606" y="25806"/>
                </a:lnTo>
                <a:lnTo>
                  <a:pt x="459606" y="18084"/>
                </a:lnTo>
                <a:close/>
              </a:path>
              <a:path w="720725" h="184150">
                <a:moveTo>
                  <a:pt x="455542" y="18084"/>
                </a:moveTo>
                <a:lnTo>
                  <a:pt x="445179" y="18084"/>
                </a:lnTo>
                <a:lnTo>
                  <a:pt x="445179" y="25806"/>
                </a:lnTo>
                <a:lnTo>
                  <a:pt x="450348" y="45508"/>
                </a:lnTo>
                <a:lnTo>
                  <a:pt x="455542" y="25806"/>
                </a:lnTo>
                <a:lnTo>
                  <a:pt x="455542" y="18084"/>
                </a:lnTo>
                <a:close/>
              </a:path>
              <a:path w="720725" h="184150">
                <a:moveTo>
                  <a:pt x="517315" y="11379"/>
                </a:moveTo>
                <a:lnTo>
                  <a:pt x="382797" y="11379"/>
                </a:lnTo>
                <a:lnTo>
                  <a:pt x="382797" y="24993"/>
                </a:lnTo>
                <a:lnTo>
                  <a:pt x="440912" y="24993"/>
                </a:lnTo>
                <a:lnTo>
                  <a:pt x="440912" y="18084"/>
                </a:lnTo>
                <a:lnTo>
                  <a:pt x="517315" y="18084"/>
                </a:lnTo>
                <a:lnTo>
                  <a:pt x="517315" y="11379"/>
                </a:lnTo>
                <a:close/>
              </a:path>
              <a:path w="720725" h="184150">
                <a:moveTo>
                  <a:pt x="517315" y="18084"/>
                </a:moveTo>
                <a:lnTo>
                  <a:pt x="459606" y="18084"/>
                </a:lnTo>
                <a:lnTo>
                  <a:pt x="459606" y="24993"/>
                </a:lnTo>
                <a:lnTo>
                  <a:pt x="517315" y="24993"/>
                </a:lnTo>
                <a:lnTo>
                  <a:pt x="517315" y="18084"/>
                </a:lnTo>
                <a:close/>
              </a:path>
              <a:path w="720725" h="184150">
                <a:moveTo>
                  <a:pt x="458184" y="113588"/>
                </a:moveTo>
                <a:lnTo>
                  <a:pt x="441521" y="113588"/>
                </a:lnTo>
                <a:lnTo>
                  <a:pt x="441521" y="183692"/>
                </a:lnTo>
                <a:lnTo>
                  <a:pt x="458184" y="183692"/>
                </a:lnTo>
                <a:lnTo>
                  <a:pt x="458184" y="113588"/>
                </a:lnTo>
                <a:close/>
              </a:path>
              <a:path w="720725" h="184150">
                <a:moveTo>
                  <a:pt x="533368" y="104648"/>
                </a:moveTo>
                <a:lnTo>
                  <a:pt x="367353" y="104648"/>
                </a:lnTo>
                <a:lnTo>
                  <a:pt x="367353" y="118465"/>
                </a:lnTo>
                <a:lnTo>
                  <a:pt x="441521" y="118465"/>
                </a:lnTo>
                <a:lnTo>
                  <a:pt x="441521" y="113588"/>
                </a:lnTo>
                <a:lnTo>
                  <a:pt x="533368" y="113588"/>
                </a:lnTo>
                <a:lnTo>
                  <a:pt x="533368" y="104648"/>
                </a:lnTo>
                <a:close/>
              </a:path>
              <a:path w="720725" h="184150">
                <a:moveTo>
                  <a:pt x="533368" y="113588"/>
                </a:moveTo>
                <a:lnTo>
                  <a:pt x="458184" y="113588"/>
                </a:lnTo>
                <a:lnTo>
                  <a:pt x="458184" y="118465"/>
                </a:lnTo>
                <a:lnTo>
                  <a:pt x="533368" y="118465"/>
                </a:lnTo>
                <a:lnTo>
                  <a:pt x="533368" y="113588"/>
                </a:lnTo>
                <a:close/>
              </a:path>
              <a:path w="720725" h="184150">
                <a:moveTo>
                  <a:pt x="628246" y="145897"/>
                </a:moveTo>
                <a:lnTo>
                  <a:pt x="554281" y="145897"/>
                </a:lnTo>
                <a:lnTo>
                  <a:pt x="554281" y="159918"/>
                </a:lnTo>
                <a:lnTo>
                  <a:pt x="720702" y="159918"/>
                </a:lnTo>
                <a:lnTo>
                  <a:pt x="720702" y="150571"/>
                </a:lnTo>
                <a:lnTo>
                  <a:pt x="628246" y="150571"/>
                </a:lnTo>
                <a:lnTo>
                  <a:pt x="628246" y="145897"/>
                </a:lnTo>
                <a:close/>
              </a:path>
              <a:path w="720725" h="184150">
                <a:moveTo>
                  <a:pt x="644909" y="101396"/>
                </a:moveTo>
                <a:lnTo>
                  <a:pt x="628246" y="101396"/>
                </a:lnTo>
                <a:lnTo>
                  <a:pt x="628246" y="150571"/>
                </a:lnTo>
                <a:lnTo>
                  <a:pt x="644909" y="150571"/>
                </a:lnTo>
                <a:lnTo>
                  <a:pt x="644909" y="101396"/>
                </a:lnTo>
                <a:close/>
              </a:path>
              <a:path w="720725" h="184150">
                <a:moveTo>
                  <a:pt x="720702" y="145897"/>
                </a:moveTo>
                <a:lnTo>
                  <a:pt x="644909" y="145897"/>
                </a:lnTo>
                <a:lnTo>
                  <a:pt x="644909" y="150571"/>
                </a:lnTo>
                <a:lnTo>
                  <a:pt x="720702" y="150571"/>
                </a:lnTo>
                <a:lnTo>
                  <a:pt x="720702" y="145897"/>
                </a:lnTo>
                <a:close/>
              </a:path>
              <a:path w="720725" h="184150">
                <a:moveTo>
                  <a:pt x="630888" y="12192"/>
                </a:moveTo>
                <a:lnTo>
                  <a:pt x="627840" y="12192"/>
                </a:lnTo>
                <a:lnTo>
                  <a:pt x="627840" y="26416"/>
                </a:lnTo>
                <a:lnTo>
                  <a:pt x="621906" y="48234"/>
                </a:lnTo>
                <a:lnTo>
                  <a:pt x="606428" y="67157"/>
                </a:lnTo>
                <a:lnTo>
                  <a:pt x="584892" y="81508"/>
                </a:lnTo>
                <a:lnTo>
                  <a:pt x="560784" y="89611"/>
                </a:lnTo>
                <a:lnTo>
                  <a:pt x="567896" y="103632"/>
                </a:lnTo>
                <a:lnTo>
                  <a:pt x="595150" y="93824"/>
                </a:lnTo>
                <a:lnTo>
                  <a:pt x="619051" y="76835"/>
                </a:lnTo>
                <a:lnTo>
                  <a:pt x="636019" y="53940"/>
                </a:lnTo>
                <a:lnTo>
                  <a:pt x="636679" y="51122"/>
                </a:lnTo>
                <a:lnTo>
                  <a:pt x="630888" y="26416"/>
                </a:lnTo>
                <a:lnTo>
                  <a:pt x="630888" y="12192"/>
                </a:lnTo>
                <a:close/>
              </a:path>
              <a:path w="720725" h="184150">
                <a:moveTo>
                  <a:pt x="645518" y="12192"/>
                </a:moveTo>
                <a:lnTo>
                  <a:pt x="642470" y="12192"/>
                </a:lnTo>
                <a:lnTo>
                  <a:pt x="642470" y="26416"/>
                </a:lnTo>
                <a:lnTo>
                  <a:pt x="636679" y="51122"/>
                </a:lnTo>
                <a:lnTo>
                  <a:pt x="637339" y="53940"/>
                </a:lnTo>
                <a:lnTo>
                  <a:pt x="654307" y="76835"/>
                </a:lnTo>
                <a:lnTo>
                  <a:pt x="678208" y="93824"/>
                </a:lnTo>
                <a:lnTo>
                  <a:pt x="705462" y="103632"/>
                </a:lnTo>
                <a:lnTo>
                  <a:pt x="712777" y="89611"/>
                </a:lnTo>
                <a:lnTo>
                  <a:pt x="688638" y="81537"/>
                </a:lnTo>
                <a:lnTo>
                  <a:pt x="667032" y="67233"/>
                </a:lnTo>
                <a:lnTo>
                  <a:pt x="651484" y="48320"/>
                </a:lnTo>
                <a:lnTo>
                  <a:pt x="645518" y="26416"/>
                </a:lnTo>
                <a:lnTo>
                  <a:pt x="645518" y="12192"/>
                </a:lnTo>
                <a:close/>
              </a:path>
              <a:path w="720725" h="184150">
                <a:moveTo>
                  <a:pt x="642470" y="12192"/>
                </a:moveTo>
                <a:lnTo>
                  <a:pt x="630888" y="12192"/>
                </a:lnTo>
                <a:lnTo>
                  <a:pt x="630888" y="26416"/>
                </a:lnTo>
                <a:lnTo>
                  <a:pt x="636679" y="51122"/>
                </a:lnTo>
                <a:lnTo>
                  <a:pt x="642470" y="26416"/>
                </a:lnTo>
                <a:lnTo>
                  <a:pt x="642470" y="1219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 descr=""/>
          <p:cNvSpPr/>
          <p:nvPr/>
        </p:nvSpPr>
        <p:spPr>
          <a:xfrm>
            <a:off x="5731191" y="4924856"/>
            <a:ext cx="710565" cy="184150"/>
          </a:xfrm>
          <a:custGeom>
            <a:avLst/>
            <a:gdLst/>
            <a:ahLst/>
            <a:cxnLst/>
            <a:rect l="l" t="t" r="r" b="b"/>
            <a:pathLst>
              <a:path w="710564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10564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10564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10564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10564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10564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10564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10564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10564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10564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10564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10564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10564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10564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10564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10564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10564" h="184150">
                <a:moveTo>
                  <a:pt x="414902" y="9550"/>
                </a:moveTo>
                <a:lnTo>
                  <a:pt x="411854" y="9550"/>
                </a:lnTo>
                <a:lnTo>
                  <a:pt x="411854" y="28244"/>
                </a:lnTo>
                <a:lnTo>
                  <a:pt x="408628" y="48488"/>
                </a:lnTo>
                <a:lnTo>
                  <a:pt x="399459" y="66446"/>
                </a:lnTo>
                <a:lnTo>
                  <a:pt x="385108" y="81051"/>
                </a:lnTo>
                <a:lnTo>
                  <a:pt x="366337" y="91236"/>
                </a:lnTo>
                <a:lnTo>
                  <a:pt x="375278" y="104851"/>
                </a:lnTo>
                <a:lnTo>
                  <a:pt x="396128" y="92795"/>
                </a:lnTo>
                <a:lnTo>
                  <a:pt x="412083" y="75311"/>
                </a:lnTo>
                <a:lnTo>
                  <a:pt x="420742" y="56751"/>
                </a:lnTo>
                <a:lnTo>
                  <a:pt x="418506" y="52333"/>
                </a:lnTo>
                <a:lnTo>
                  <a:pt x="414902" y="29464"/>
                </a:lnTo>
                <a:lnTo>
                  <a:pt x="414902" y="9550"/>
                </a:lnTo>
                <a:close/>
              </a:path>
              <a:path w="710564" h="184150">
                <a:moveTo>
                  <a:pt x="428720" y="9550"/>
                </a:moveTo>
                <a:lnTo>
                  <a:pt x="425875" y="9550"/>
                </a:lnTo>
                <a:lnTo>
                  <a:pt x="425875" y="28244"/>
                </a:lnTo>
                <a:lnTo>
                  <a:pt x="422284" y="53444"/>
                </a:lnTo>
                <a:lnTo>
                  <a:pt x="420742" y="56751"/>
                </a:lnTo>
                <a:lnTo>
                  <a:pt x="428644" y="72364"/>
                </a:lnTo>
                <a:lnTo>
                  <a:pt x="444306" y="88471"/>
                </a:lnTo>
                <a:lnTo>
                  <a:pt x="464483" y="99568"/>
                </a:lnTo>
                <a:lnTo>
                  <a:pt x="473424" y="86360"/>
                </a:lnTo>
                <a:lnTo>
                  <a:pt x="455294" y="77098"/>
                </a:lnTo>
                <a:lnTo>
                  <a:pt x="441166" y="63779"/>
                </a:lnTo>
                <a:lnTo>
                  <a:pt x="431990" y="47526"/>
                </a:lnTo>
                <a:lnTo>
                  <a:pt x="428720" y="29464"/>
                </a:lnTo>
                <a:lnTo>
                  <a:pt x="428720" y="9550"/>
                </a:lnTo>
                <a:close/>
              </a:path>
              <a:path w="710564" h="184150">
                <a:moveTo>
                  <a:pt x="425875" y="9550"/>
                </a:moveTo>
                <a:lnTo>
                  <a:pt x="414902" y="9550"/>
                </a:lnTo>
                <a:lnTo>
                  <a:pt x="414902" y="29464"/>
                </a:lnTo>
                <a:lnTo>
                  <a:pt x="418506" y="52333"/>
                </a:lnTo>
                <a:lnTo>
                  <a:pt x="420742" y="56751"/>
                </a:lnTo>
                <a:lnTo>
                  <a:pt x="422284" y="53444"/>
                </a:lnTo>
                <a:lnTo>
                  <a:pt x="425875" y="28244"/>
                </a:lnTo>
                <a:lnTo>
                  <a:pt x="425875" y="9550"/>
                </a:lnTo>
                <a:close/>
              </a:path>
              <a:path w="710564" h="184150">
                <a:moveTo>
                  <a:pt x="509797" y="0"/>
                </a:moveTo>
                <a:lnTo>
                  <a:pt x="492931" y="0"/>
                </a:lnTo>
                <a:lnTo>
                  <a:pt x="492931" y="111353"/>
                </a:lnTo>
                <a:lnTo>
                  <a:pt x="509797" y="111353"/>
                </a:lnTo>
                <a:lnTo>
                  <a:pt x="509797" y="61569"/>
                </a:lnTo>
                <a:lnTo>
                  <a:pt x="505123" y="61569"/>
                </a:lnTo>
                <a:lnTo>
                  <a:pt x="505123" y="47345"/>
                </a:lnTo>
                <a:lnTo>
                  <a:pt x="509797" y="47345"/>
                </a:lnTo>
                <a:lnTo>
                  <a:pt x="509797" y="0"/>
                </a:lnTo>
                <a:close/>
              </a:path>
              <a:path w="710564" h="184150">
                <a:moveTo>
                  <a:pt x="509797" y="47345"/>
                </a:moveTo>
                <a:lnTo>
                  <a:pt x="505123" y="47345"/>
                </a:lnTo>
                <a:lnTo>
                  <a:pt x="505123" y="61569"/>
                </a:lnTo>
                <a:lnTo>
                  <a:pt x="509797" y="61569"/>
                </a:lnTo>
                <a:lnTo>
                  <a:pt x="509797" y="47345"/>
                </a:lnTo>
                <a:close/>
              </a:path>
              <a:path w="710564" h="184150">
                <a:moveTo>
                  <a:pt x="537025" y="47345"/>
                </a:moveTo>
                <a:lnTo>
                  <a:pt x="509797" y="47345"/>
                </a:lnTo>
                <a:lnTo>
                  <a:pt x="509797" y="61569"/>
                </a:lnTo>
                <a:lnTo>
                  <a:pt x="537025" y="61569"/>
                </a:lnTo>
                <a:lnTo>
                  <a:pt x="537025" y="47345"/>
                </a:lnTo>
                <a:close/>
              </a:path>
              <a:path w="710564" h="184150">
                <a:moveTo>
                  <a:pt x="451275" y="116433"/>
                </a:moveTo>
                <a:lnTo>
                  <a:pt x="425986" y="118700"/>
                </a:lnTo>
                <a:lnTo>
                  <a:pt x="407003" y="125272"/>
                </a:lnTo>
                <a:lnTo>
                  <a:pt x="395068" y="135807"/>
                </a:lnTo>
                <a:lnTo>
                  <a:pt x="390925" y="149961"/>
                </a:lnTo>
                <a:lnTo>
                  <a:pt x="395068" y="164084"/>
                </a:lnTo>
                <a:lnTo>
                  <a:pt x="407003" y="174548"/>
                </a:lnTo>
                <a:lnTo>
                  <a:pt x="425986" y="181051"/>
                </a:lnTo>
                <a:lnTo>
                  <a:pt x="451275" y="183286"/>
                </a:lnTo>
                <a:lnTo>
                  <a:pt x="476564" y="181051"/>
                </a:lnTo>
                <a:lnTo>
                  <a:pt x="495547" y="174548"/>
                </a:lnTo>
                <a:lnTo>
                  <a:pt x="500646" y="170078"/>
                </a:lnTo>
                <a:lnTo>
                  <a:pt x="451275" y="170078"/>
                </a:lnTo>
                <a:lnTo>
                  <a:pt x="432930" y="168735"/>
                </a:lnTo>
                <a:lnTo>
                  <a:pt x="419119" y="164820"/>
                </a:lnTo>
                <a:lnTo>
                  <a:pt x="410413" y="158505"/>
                </a:lnTo>
                <a:lnTo>
                  <a:pt x="407384" y="149961"/>
                </a:lnTo>
                <a:lnTo>
                  <a:pt x="410413" y="141417"/>
                </a:lnTo>
                <a:lnTo>
                  <a:pt x="419119" y="135102"/>
                </a:lnTo>
                <a:lnTo>
                  <a:pt x="432930" y="131187"/>
                </a:lnTo>
                <a:lnTo>
                  <a:pt x="451275" y="129844"/>
                </a:lnTo>
                <a:lnTo>
                  <a:pt x="500727" y="129844"/>
                </a:lnTo>
                <a:lnTo>
                  <a:pt x="495547" y="125272"/>
                </a:lnTo>
                <a:lnTo>
                  <a:pt x="476564" y="118700"/>
                </a:lnTo>
                <a:lnTo>
                  <a:pt x="451275" y="116433"/>
                </a:lnTo>
                <a:close/>
              </a:path>
              <a:path w="710564" h="184150">
                <a:moveTo>
                  <a:pt x="500727" y="129844"/>
                </a:moveTo>
                <a:lnTo>
                  <a:pt x="451275" y="129844"/>
                </a:lnTo>
                <a:lnTo>
                  <a:pt x="469620" y="131187"/>
                </a:lnTo>
                <a:lnTo>
                  <a:pt x="483431" y="135102"/>
                </a:lnTo>
                <a:lnTo>
                  <a:pt x="492137" y="141417"/>
                </a:lnTo>
                <a:lnTo>
                  <a:pt x="495166" y="149961"/>
                </a:lnTo>
                <a:lnTo>
                  <a:pt x="492137" y="158505"/>
                </a:lnTo>
                <a:lnTo>
                  <a:pt x="483431" y="164820"/>
                </a:lnTo>
                <a:lnTo>
                  <a:pt x="469620" y="168735"/>
                </a:lnTo>
                <a:lnTo>
                  <a:pt x="451275" y="170078"/>
                </a:lnTo>
                <a:lnTo>
                  <a:pt x="500646" y="170078"/>
                </a:lnTo>
                <a:lnTo>
                  <a:pt x="507482" y="164084"/>
                </a:lnTo>
                <a:lnTo>
                  <a:pt x="511625" y="149961"/>
                </a:lnTo>
                <a:lnTo>
                  <a:pt x="507482" y="135807"/>
                </a:lnTo>
                <a:lnTo>
                  <a:pt x="500727" y="129844"/>
                </a:lnTo>
                <a:close/>
              </a:path>
              <a:path w="710564" h="184150">
                <a:moveTo>
                  <a:pt x="633733" y="20929"/>
                </a:moveTo>
                <a:lnTo>
                  <a:pt x="561393" y="20929"/>
                </a:lnTo>
                <a:lnTo>
                  <a:pt x="561393" y="138379"/>
                </a:lnTo>
                <a:lnTo>
                  <a:pt x="573382" y="138379"/>
                </a:lnTo>
                <a:lnTo>
                  <a:pt x="593544" y="138217"/>
                </a:lnTo>
                <a:lnTo>
                  <a:pt x="610771" y="137541"/>
                </a:lnTo>
                <a:lnTo>
                  <a:pt x="626475" y="136064"/>
                </a:lnTo>
                <a:lnTo>
                  <a:pt x="642064" y="133502"/>
                </a:lnTo>
                <a:lnTo>
                  <a:pt x="641534" y="129438"/>
                </a:lnTo>
                <a:lnTo>
                  <a:pt x="577446" y="129438"/>
                </a:lnTo>
                <a:lnTo>
                  <a:pt x="577446" y="124155"/>
                </a:lnTo>
                <a:lnTo>
                  <a:pt x="573382" y="124155"/>
                </a:lnTo>
                <a:lnTo>
                  <a:pt x="577446" y="124122"/>
                </a:lnTo>
                <a:lnTo>
                  <a:pt x="577446" y="83108"/>
                </a:lnTo>
                <a:lnTo>
                  <a:pt x="572570" y="83108"/>
                </a:lnTo>
                <a:lnTo>
                  <a:pt x="572570" y="69494"/>
                </a:lnTo>
                <a:lnTo>
                  <a:pt x="577446" y="69494"/>
                </a:lnTo>
                <a:lnTo>
                  <a:pt x="577446" y="34747"/>
                </a:lnTo>
                <a:lnTo>
                  <a:pt x="633733" y="34747"/>
                </a:lnTo>
                <a:lnTo>
                  <a:pt x="633733" y="20929"/>
                </a:lnTo>
                <a:close/>
              </a:path>
              <a:path w="710564" h="184150">
                <a:moveTo>
                  <a:pt x="640235" y="119481"/>
                </a:moveTo>
                <a:lnTo>
                  <a:pt x="625217" y="121926"/>
                </a:lnTo>
                <a:lnTo>
                  <a:pt x="610009" y="123342"/>
                </a:lnTo>
                <a:lnTo>
                  <a:pt x="593201" y="123996"/>
                </a:lnTo>
                <a:lnTo>
                  <a:pt x="577446" y="124122"/>
                </a:lnTo>
                <a:lnTo>
                  <a:pt x="577446" y="129438"/>
                </a:lnTo>
                <a:lnTo>
                  <a:pt x="641534" y="129438"/>
                </a:lnTo>
                <a:lnTo>
                  <a:pt x="640235" y="119481"/>
                </a:lnTo>
                <a:close/>
              </a:path>
              <a:path w="710564" h="184150">
                <a:moveTo>
                  <a:pt x="577446" y="124122"/>
                </a:moveTo>
                <a:lnTo>
                  <a:pt x="573382" y="124155"/>
                </a:lnTo>
                <a:lnTo>
                  <a:pt x="577446" y="124155"/>
                </a:lnTo>
                <a:close/>
              </a:path>
              <a:path w="710564" h="184150">
                <a:moveTo>
                  <a:pt x="577446" y="69494"/>
                </a:moveTo>
                <a:lnTo>
                  <a:pt x="572570" y="69494"/>
                </a:lnTo>
                <a:lnTo>
                  <a:pt x="572570" y="83108"/>
                </a:lnTo>
                <a:lnTo>
                  <a:pt x="577446" y="83108"/>
                </a:lnTo>
                <a:lnTo>
                  <a:pt x="577446" y="69494"/>
                </a:lnTo>
                <a:close/>
              </a:path>
              <a:path w="710564" h="184150">
                <a:moveTo>
                  <a:pt x="630888" y="69494"/>
                </a:moveTo>
                <a:lnTo>
                  <a:pt x="577446" y="69494"/>
                </a:lnTo>
                <a:lnTo>
                  <a:pt x="577446" y="83108"/>
                </a:lnTo>
                <a:lnTo>
                  <a:pt x="630888" y="83108"/>
                </a:lnTo>
                <a:lnTo>
                  <a:pt x="630888" y="69494"/>
                </a:lnTo>
                <a:close/>
              </a:path>
              <a:path w="710564" h="184150">
                <a:moveTo>
                  <a:pt x="710339" y="0"/>
                </a:moveTo>
                <a:lnTo>
                  <a:pt x="694083" y="0"/>
                </a:lnTo>
                <a:lnTo>
                  <a:pt x="694083" y="183692"/>
                </a:lnTo>
                <a:lnTo>
                  <a:pt x="710339" y="183692"/>
                </a:lnTo>
                <a:lnTo>
                  <a:pt x="710339" y="87579"/>
                </a:lnTo>
                <a:lnTo>
                  <a:pt x="700179" y="87579"/>
                </a:lnTo>
                <a:lnTo>
                  <a:pt x="700179" y="73558"/>
                </a:lnTo>
                <a:lnTo>
                  <a:pt x="710339" y="73558"/>
                </a:lnTo>
                <a:lnTo>
                  <a:pt x="710339" y="0"/>
                </a:lnTo>
                <a:close/>
              </a:path>
              <a:path w="710564" h="184150">
                <a:moveTo>
                  <a:pt x="669699" y="3860"/>
                </a:moveTo>
                <a:lnTo>
                  <a:pt x="653646" y="3860"/>
                </a:lnTo>
                <a:lnTo>
                  <a:pt x="653646" y="174548"/>
                </a:lnTo>
                <a:lnTo>
                  <a:pt x="669699" y="174548"/>
                </a:lnTo>
                <a:lnTo>
                  <a:pt x="669699" y="87579"/>
                </a:lnTo>
                <a:lnTo>
                  <a:pt x="665025" y="87579"/>
                </a:lnTo>
                <a:lnTo>
                  <a:pt x="665025" y="73558"/>
                </a:lnTo>
                <a:lnTo>
                  <a:pt x="669699" y="73558"/>
                </a:lnTo>
                <a:lnTo>
                  <a:pt x="669699" y="3860"/>
                </a:lnTo>
                <a:close/>
              </a:path>
              <a:path w="710564" h="184150">
                <a:moveTo>
                  <a:pt x="669699" y="73558"/>
                </a:moveTo>
                <a:lnTo>
                  <a:pt x="665025" y="73558"/>
                </a:lnTo>
                <a:lnTo>
                  <a:pt x="665025" y="87579"/>
                </a:lnTo>
                <a:lnTo>
                  <a:pt x="669699" y="87579"/>
                </a:lnTo>
                <a:lnTo>
                  <a:pt x="669699" y="73558"/>
                </a:lnTo>
                <a:close/>
              </a:path>
              <a:path w="710564" h="184150">
                <a:moveTo>
                  <a:pt x="694083" y="73558"/>
                </a:moveTo>
                <a:lnTo>
                  <a:pt x="669699" y="73558"/>
                </a:lnTo>
                <a:lnTo>
                  <a:pt x="669699" y="87579"/>
                </a:lnTo>
                <a:lnTo>
                  <a:pt x="694083" y="87579"/>
                </a:lnTo>
                <a:lnTo>
                  <a:pt x="694083" y="73558"/>
                </a:lnTo>
                <a:close/>
              </a:path>
              <a:path w="710564" h="184150">
                <a:moveTo>
                  <a:pt x="710339" y="73558"/>
                </a:moveTo>
                <a:lnTo>
                  <a:pt x="700179" y="73558"/>
                </a:lnTo>
                <a:lnTo>
                  <a:pt x="700179" y="87579"/>
                </a:lnTo>
                <a:lnTo>
                  <a:pt x="710339" y="87579"/>
                </a:lnTo>
                <a:lnTo>
                  <a:pt x="710339" y="73558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 descr=""/>
          <p:cNvSpPr/>
          <p:nvPr/>
        </p:nvSpPr>
        <p:spPr>
          <a:xfrm>
            <a:off x="6760362" y="4924856"/>
            <a:ext cx="533400" cy="184150"/>
          </a:xfrm>
          <a:custGeom>
            <a:avLst/>
            <a:gdLst/>
            <a:ahLst/>
            <a:cxnLst/>
            <a:rect l="l" t="t" r="r" b="b"/>
            <a:pathLst>
              <a:path w="533400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533400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533400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533400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533400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533400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533400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533400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533400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533400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533400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533400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533400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533400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533400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533400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533400" h="184150">
                <a:moveTo>
                  <a:pt x="441725" y="119543"/>
                </a:moveTo>
                <a:lnTo>
                  <a:pt x="423583" y="121005"/>
                </a:lnTo>
                <a:lnTo>
                  <a:pt x="403777" y="127254"/>
                </a:lnTo>
                <a:lnTo>
                  <a:pt x="391363" y="137388"/>
                </a:lnTo>
                <a:lnTo>
                  <a:pt x="387064" y="151180"/>
                </a:lnTo>
                <a:lnTo>
                  <a:pt x="391363" y="164855"/>
                </a:lnTo>
                <a:lnTo>
                  <a:pt x="403777" y="174929"/>
                </a:lnTo>
                <a:lnTo>
                  <a:pt x="423583" y="181155"/>
                </a:lnTo>
                <a:lnTo>
                  <a:pt x="450056" y="183286"/>
                </a:lnTo>
                <a:lnTo>
                  <a:pt x="476529" y="181155"/>
                </a:lnTo>
                <a:lnTo>
                  <a:pt x="496335" y="174929"/>
                </a:lnTo>
                <a:lnTo>
                  <a:pt x="502062" y="170281"/>
                </a:lnTo>
                <a:lnTo>
                  <a:pt x="450056" y="170281"/>
                </a:lnTo>
                <a:lnTo>
                  <a:pt x="430793" y="169011"/>
                </a:lnTo>
                <a:lnTo>
                  <a:pt x="416350" y="165303"/>
                </a:lnTo>
                <a:lnTo>
                  <a:pt x="407279" y="159308"/>
                </a:lnTo>
                <a:lnTo>
                  <a:pt x="404133" y="151180"/>
                </a:lnTo>
                <a:lnTo>
                  <a:pt x="407279" y="142935"/>
                </a:lnTo>
                <a:lnTo>
                  <a:pt x="416350" y="136880"/>
                </a:lnTo>
                <a:lnTo>
                  <a:pt x="430793" y="133149"/>
                </a:lnTo>
                <a:lnTo>
                  <a:pt x="450056" y="131876"/>
                </a:lnTo>
                <a:lnTo>
                  <a:pt x="501997" y="131876"/>
                </a:lnTo>
                <a:lnTo>
                  <a:pt x="496335" y="127254"/>
                </a:lnTo>
                <a:lnTo>
                  <a:pt x="485868" y="123952"/>
                </a:lnTo>
                <a:lnTo>
                  <a:pt x="441725" y="123952"/>
                </a:lnTo>
                <a:lnTo>
                  <a:pt x="441725" y="119543"/>
                </a:lnTo>
                <a:close/>
              </a:path>
              <a:path w="533400" h="184150">
                <a:moveTo>
                  <a:pt x="501997" y="131876"/>
                </a:moveTo>
                <a:lnTo>
                  <a:pt x="450056" y="131876"/>
                </a:lnTo>
                <a:lnTo>
                  <a:pt x="469404" y="133149"/>
                </a:lnTo>
                <a:lnTo>
                  <a:pt x="483838" y="136880"/>
                </a:lnTo>
                <a:lnTo>
                  <a:pt x="492861" y="142935"/>
                </a:lnTo>
                <a:lnTo>
                  <a:pt x="495979" y="151180"/>
                </a:lnTo>
                <a:lnTo>
                  <a:pt x="492861" y="159308"/>
                </a:lnTo>
                <a:lnTo>
                  <a:pt x="483838" y="165303"/>
                </a:lnTo>
                <a:lnTo>
                  <a:pt x="469404" y="169011"/>
                </a:lnTo>
                <a:lnTo>
                  <a:pt x="450056" y="170281"/>
                </a:lnTo>
                <a:lnTo>
                  <a:pt x="502062" y="170281"/>
                </a:lnTo>
                <a:lnTo>
                  <a:pt x="508749" y="164855"/>
                </a:lnTo>
                <a:lnTo>
                  <a:pt x="513048" y="151180"/>
                </a:lnTo>
                <a:lnTo>
                  <a:pt x="508749" y="137388"/>
                </a:lnTo>
                <a:lnTo>
                  <a:pt x="501997" y="131876"/>
                </a:lnTo>
                <a:close/>
              </a:path>
              <a:path w="533400" h="184150">
                <a:moveTo>
                  <a:pt x="450056" y="118872"/>
                </a:moveTo>
                <a:lnTo>
                  <a:pt x="441725" y="119543"/>
                </a:lnTo>
                <a:lnTo>
                  <a:pt x="441725" y="123952"/>
                </a:lnTo>
                <a:lnTo>
                  <a:pt x="458590" y="123952"/>
                </a:lnTo>
                <a:lnTo>
                  <a:pt x="458590" y="119559"/>
                </a:lnTo>
                <a:lnTo>
                  <a:pt x="450056" y="118872"/>
                </a:lnTo>
                <a:close/>
              </a:path>
              <a:path w="533400" h="184150">
                <a:moveTo>
                  <a:pt x="458590" y="119559"/>
                </a:moveTo>
                <a:lnTo>
                  <a:pt x="458590" y="123952"/>
                </a:lnTo>
                <a:lnTo>
                  <a:pt x="485868" y="123952"/>
                </a:lnTo>
                <a:lnTo>
                  <a:pt x="476529" y="121005"/>
                </a:lnTo>
                <a:lnTo>
                  <a:pt x="458590" y="119559"/>
                </a:lnTo>
                <a:close/>
              </a:path>
              <a:path w="533400" h="184150">
                <a:moveTo>
                  <a:pt x="458590" y="118872"/>
                </a:moveTo>
                <a:lnTo>
                  <a:pt x="450056" y="118872"/>
                </a:lnTo>
                <a:lnTo>
                  <a:pt x="458590" y="119559"/>
                </a:lnTo>
                <a:lnTo>
                  <a:pt x="458590" y="118872"/>
                </a:lnTo>
                <a:close/>
              </a:path>
              <a:path w="533400" h="184150">
                <a:moveTo>
                  <a:pt x="458590" y="91846"/>
                </a:moveTo>
                <a:lnTo>
                  <a:pt x="441725" y="91846"/>
                </a:lnTo>
                <a:lnTo>
                  <a:pt x="441725" y="119543"/>
                </a:lnTo>
                <a:lnTo>
                  <a:pt x="450056" y="118872"/>
                </a:lnTo>
                <a:lnTo>
                  <a:pt x="458590" y="118872"/>
                </a:lnTo>
                <a:lnTo>
                  <a:pt x="458590" y="91846"/>
                </a:lnTo>
                <a:close/>
              </a:path>
              <a:path w="533400" h="184150">
                <a:moveTo>
                  <a:pt x="533165" y="85953"/>
                </a:moveTo>
                <a:lnTo>
                  <a:pt x="367150" y="85953"/>
                </a:lnTo>
                <a:lnTo>
                  <a:pt x="367150" y="99568"/>
                </a:lnTo>
                <a:lnTo>
                  <a:pt x="441725" y="99568"/>
                </a:lnTo>
                <a:lnTo>
                  <a:pt x="441725" y="91846"/>
                </a:lnTo>
                <a:lnTo>
                  <a:pt x="533165" y="91846"/>
                </a:lnTo>
                <a:lnTo>
                  <a:pt x="533165" y="85953"/>
                </a:lnTo>
                <a:close/>
              </a:path>
              <a:path w="533400" h="184150">
                <a:moveTo>
                  <a:pt x="533165" y="91846"/>
                </a:moveTo>
                <a:lnTo>
                  <a:pt x="458590" y="91846"/>
                </a:lnTo>
                <a:lnTo>
                  <a:pt x="458590" y="99568"/>
                </a:lnTo>
                <a:lnTo>
                  <a:pt x="533165" y="99568"/>
                </a:lnTo>
                <a:lnTo>
                  <a:pt x="533165" y="91846"/>
                </a:lnTo>
                <a:close/>
              </a:path>
              <a:path w="533400" h="184150">
                <a:moveTo>
                  <a:pt x="446398" y="15036"/>
                </a:moveTo>
                <a:lnTo>
                  <a:pt x="439286" y="15036"/>
                </a:lnTo>
                <a:lnTo>
                  <a:pt x="439286" y="20523"/>
                </a:lnTo>
                <a:lnTo>
                  <a:pt x="434105" y="35248"/>
                </a:lnTo>
                <a:lnTo>
                  <a:pt x="420236" y="47498"/>
                </a:lnTo>
                <a:lnTo>
                  <a:pt x="400196" y="56470"/>
                </a:lnTo>
                <a:lnTo>
                  <a:pt x="376497" y="61366"/>
                </a:lnTo>
                <a:lnTo>
                  <a:pt x="382593" y="74777"/>
                </a:lnTo>
                <a:lnTo>
                  <a:pt x="409832" y="68500"/>
                </a:lnTo>
                <a:lnTo>
                  <a:pt x="432708" y="57023"/>
                </a:lnTo>
                <a:lnTo>
                  <a:pt x="448459" y="40859"/>
                </a:lnTo>
                <a:lnTo>
                  <a:pt x="450350" y="34301"/>
                </a:lnTo>
                <a:lnTo>
                  <a:pt x="446398" y="20523"/>
                </a:lnTo>
                <a:lnTo>
                  <a:pt x="446398" y="15036"/>
                </a:lnTo>
                <a:close/>
              </a:path>
              <a:path w="533400" h="184150">
                <a:moveTo>
                  <a:pt x="461232" y="15036"/>
                </a:moveTo>
                <a:lnTo>
                  <a:pt x="454323" y="15036"/>
                </a:lnTo>
                <a:lnTo>
                  <a:pt x="454323" y="20523"/>
                </a:lnTo>
                <a:lnTo>
                  <a:pt x="450350" y="34301"/>
                </a:lnTo>
                <a:lnTo>
                  <a:pt x="452231" y="40859"/>
                </a:lnTo>
                <a:lnTo>
                  <a:pt x="467912" y="57023"/>
                </a:lnTo>
                <a:lnTo>
                  <a:pt x="490718" y="68500"/>
                </a:lnTo>
                <a:lnTo>
                  <a:pt x="517925" y="74777"/>
                </a:lnTo>
                <a:lnTo>
                  <a:pt x="524021" y="61366"/>
                </a:lnTo>
                <a:lnTo>
                  <a:pt x="500322" y="56470"/>
                </a:lnTo>
                <a:lnTo>
                  <a:pt x="480282" y="47498"/>
                </a:lnTo>
                <a:lnTo>
                  <a:pt x="466413" y="35248"/>
                </a:lnTo>
                <a:lnTo>
                  <a:pt x="461232" y="20523"/>
                </a:lnTo>
                <a:lnTo>
                  <a:pt x="461232" y="15036"/>
                </a:lnTo>
                <a:close/>
              </a:path>
              <a:path w="533400" h="184150">
                <a:moveTo>
                  <a:pt x="454323" y="15036"/>
                </a:moveTo>
                <a:lnTo>
                  <a:pt x="446398" y="15036"/>
                </a:lnTo>
                <a:lnTo>
                  <a:pt x="446398" y="20523"/>
                </a:lnTo>
                <a:lnTo>
                  <a:pt x="450350" y="34301"/>
                </a:lnTo>
                <a:lnTo>
                  <a:pt x="454323" y="20523"/>
                </a:lnTo>
                <a:lnTo>
                  <a:pt x="454323" y="15036"/>
                </a:lnTo>
                <a:close/>
              </a:path>
              <a:path w="533400" h="184150">
                <a:moveTo>
                  <a:pt x="518331" y="8331"/>
                </a:moveTo>
                <a:lnTo>
                  <a:pt x="382390" y="8331"/>
                </a:lnTo>
                <a:lnTo>
                  <a:pt x="382390" y="21945"/>
                </a:lnTo>
                <a:lnTo>
                  <a:pt x="438786" y="21945"/>
                </a:lnTo>
                <a:lnTo>
                  <a:pt x="439286" y="20523"/>
                </a:lnTo>
                <a:lnTo>
                  <a:pt x="439286" y="15036"/>
                </a:lnTo>
                <a:lnTo>
                  <a:pt x="518331" y="15036"/>
                </a:lnTo>
                <a:lnTo>
                  <a:pt x="518331" y="8331"/>
                </a:lnTo>
                <a:close/>
              </a:path>
              <a:path w="533400" h="184150">
                <a:moveTo>
                  <a:pt x="518331" y="15036"/>
                </a:moveTo>
                <a:lnTo>
                  <a:pt x="461232" y="15036"/>
                </a:lnTo>
                <a:lnTo>
                  <a:pt x="461232" y="20523"/>
                </a:lnTo>
                <a:lnTo>
                  <a:pt x="461732" y="21945"/>
                </a:lnTo>
                <a:lnTo>
                  <a:pt x="518331" y="21945"/>
                </a:lnTo>
                <a:lnTo>
                  <a:pt x="518331" y="1503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6" name="object 15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3934" y="4374572"/>
            <a:ext cx="73241" cy="184727"/>
          </a:xfrm>
          <a:prstGeom prst="rect">
            <a:avLst/>
          </a:prstGeom>
        </p:spPr>
      </p:pic>
      <p:sp>
        <p:nvSpPr>
          <p:cNvPr id="157" name="object 157" descr=""/>
          <p:cNvSpPr/>
          <p:nvPr/>
        </p:nvSpPr>
        <p:spPr>
          <a:xfrm>
            <a:off x="9986900" y="32131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 descr=""/>
          <p:cNvSpPr/>
          <p:nvPr/>
        </p:nvSpPr>
        <p:spPr>
          <a:xfrm>
            <a:off x="9986900" y="35433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 descr=""/>
          <p:cNvSpPr/>
          <p:nvPr/>
        </p:nvSpPr>
        <p:spPr>
          <a:xfrm>
            <a:off x="3454400" y="32131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/>
          <p:nvPr/>
        </p:nvSpPr>
        <p:spPr>
          <a:xfrm>
            <a:off x="3454400" y="54229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 descr=""/>
          <p:cNvSpPr/>
          <p:nvPr/>
        </p:nvSpPr>
        <p:spPr>
          <a:xfrm>
            <a:off x="5716424" y="3459592"/>
            <a:ext cx="532130" cy="188595"/>
          </a:xfrm>
          <a:custGeom>
            <a:avLst/>
            <a:gdLst/>
            <a:ahLst/>
            <a:cxnLst/>
            <a:rect l="l" t="t" r="r" b="b"/>
            <a:pathLst>
              <a:path w="532129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532129" h="188595">
                <a:moveTo>
                  <a:pt x="170484" y="108305"/>
                </a:moveTo>
                <a:lnTo>
                  <a:pt x="0" y="108305"/>
                </a:lnTo>
                <a:lnTo>
                  <a:pt x="0" y="129641"/>
                </a:lnTo>
                <a:lnTo>
                  <a:pt x="71120" y="129641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8305"/>
                </a:lnTo>
                <a:close/>
              </a:path>
              <a:path w="532129" h="188595">
                <a:moveTo>
                  <a:pt x="170484" y="119075"/>
                </a:moveTo>
                <a:lnTo>
                  <a:pt x="97942" y="119075"/>
                </a:lnTo>
                <a:lnTo>
                  <a:pt x="97942" y="129641"/>
                </a:lnTo>
                <a:lnTo>
                  <a:pt x="170484" y="129641"/>
                </a:lnTo>
                <a:lnTo>
                  <a:pt x="170484" y="119075"/>
                </a:lnTo>
                <a:close/>
              </a:path>
              <a:path w="532129" h="188595">
                <a:moveTo>
                  <a:pt x="46329" y="7111"/>
                </a:moveTo>
                <a:lnTo>
                  <a:pt x="19507" y="7111"/>
                </a:lnTo>
                <a:lnTo>
                  <a:pt x="19507" y="90423"/>
                </a:lnTo>
                <a:lnTo>
                  <a:pt x="150368" y="90423"/>
                </a:lnTo>
                <a:lnTo>
                  <a:pt x="150368" y="68884"/>
                </a:lnTo>
                <a:lnTo>
                  <a:pt x="46329" y="68884"/>
                </a:lnTo>
                <a:lnTo>
                  <a:pt x="46329" y="49580"/>
                </a:lnTo>
                <a:lnTo>
                  <a:pt x="150368" y="49580"/>
                </a:lnTo>
                <a:lnTo>
                  <a:pt x="150368" y="28447"/>
                </a:lnTo>
                <a:lnTo>
                  <a:pt x="46329" y="28447"/>
                </a:lnTo>
                <a:lnTo>
                  <a:pt x="46329" y="7111"/>
                </a:lnTo>
                <a:close/>
              </a:path>
              <a:path w="532129" h="188595">
                <a:moveTo>
                  <a:pt x="150368" y="49580"/>
                </a:moveTo>
                <a:lnTo>
                  <a:pt x="123545" y="49580"/>
                </a:lnTo>
                <a:lnTo>
                  <a:pt x="123545" y="68884"/>
                </a:lnTo>
                <a:lnTo>
                  <a:pt x="150368" y="68884"/>
                </a:lnTo>
                <a:lnTo>
                  <a:pt x="150368" y="49580"/>
                </a:lnTo>
                <a:close/>
              </a:path>
              <a:path w="532129" h="188595">
                <a:moveTo>
                  <a:pt x="150368" y="7111"/>
                </a:moveTo>
                <a:lnTo>
                  <a:pt x="123545" y="7111"/>
                </a:lnTo>
                <a:lnTo>
                  <a:pt x="123545" y="28447"/>
                </a:lnTo>
                <a:lnTo>
                  <a:pt x="150368" y="28447"/>
                </a:lnTo>
                <a:lnTo>
                  <a:pt x="150368" y="7111"/>
                </a:lnTo>
                <a:close/>
              </a:path>
              <a:path w="532129" h="188595">
                <a:moveTo>
                  <a:pt x="258454" y="124967"/>
                </a:moveTo>
                <a:lnTo>
                  <a:pt x="206638" y="124967"/>
                </a:lnTo>
                <a:lnTo>
                  <a:pt x="206638" y="186131"/>
                </a:lnTo>
                <a:lnTo>
                  <a:pt x="336686" y="186131"/>
                </a:lnTo>
                <a:lnTo>
                  <a:pt x="336686" y="164795"/>
                </a:lnTo>
                <a:lnTo>
                  <a:pt x="233257" y="164795"/>
                </a:lnTo>
                <a:lnTo>
                  <a:pt x="233257" y="145897"/>
                </a:lnTo>
                <a:lnTo>
                  <a:pt x="336686" y="145897"/>
                </a:lnTo>
                <a:lnTo>
                  <a:pt x="336686" y="132079"/>
                </a:lnTo>
                <a:lnTo>
                  <a:pt x="258454" y="132079"/>
                </a:lnTo>
                <a:lnTo>
                  <a:pt x="258454" y="124967"/>
                </a:lnTo>
                <a:close/>
              </a:path>
              <a:path w="532129" h="188595">
                <a:moveTo>
                  <a:pt x="336686" y="145897"/>
                </a:moveTo>
                <a:lnTo>
                  <a:pt x="310270" y="145897"/>
                </a:lnTo>
                <a:lnTo>
                  <a:pt x="310270" y="164795"/>
                </a:lnTo>
                <a:lnTo>
                  <a:pt x="336686" y="164795"/>
                </a:lnTo>
                <a:lnTo>
                  <a:pt x="336686" y="145897"/>
                </a:lnTo>
                <a:close/>
              </a:path>
              <a:path w="532129" h="188595">
                <a:moveTo>
                  <a:pt x="285480" y="103428"/>
                </a:moveTo>
                <a:lnTo>
                  <a:pt x="258454" y="103428"/>
                </a:lnTo>
                <a:lnTo>
                  <a:pt x="258454" y="132079"/>
                </a:lnTo>
                <a:lnTo>
                  <a:pt x="285480" y="132079"/>
                </a:lnTo>
                <a:lnTo>
                  <a:pt x="285480" y="103428"/>
                </a:lnTo>
                <a:close/>
              </a:path>
              <a:path w="532129" h="188595">
                <a:moveTo>
                  <a:pt x="336686" y="124967"/>
                </a:moveTo>
                <a:lnTo>
                  <a:pt x="285480" y="124967"/>
                </a:lnTo>
                <a:lnTo>
                  <a:pt x="285480" y="132079"/>
                </a:lnTo>
                <a:lnTo>
                  <a:pt x="336686" y="132079"/>
                </a:lnTo>
                <a:lnTo>
                  <a:pt x="336686" y="124967"/>
                </a:lnTo>
                <a:close/>
              </a:path>
              <a:path w="532129" h="188595">
                <a:moveTo>
                  <a:pt x="357006" y="87985"/>
                </a:moveTo>
                <a:lnTo>
                  <a:pt x="186928" y="87985"/>
                </a:lnTo>
                <a:lnTo>
                  <a:pt x="186928" y="109321"/>
                </a:lnTo>
                <a:lnTo>
                  <a:pt x="258454" y="109321"/>
                </a:lnTo>
                <a:lnTo>
                  <a:pt x="258454" y="103428"/>
                </a:lnTo>
                <a:lnTo>
                  <a:pt x="357006" y="103428"/>
                </a:lnTo>
                <a:lnTo>
                  <a:pt x="357006" y="87985"/>
                </a:lnTo>
                <a:close/>
              </a:path>
              <a:path w="532129" h="188595">
                <a:moveTo>
                  <a:pt x="357006" y="103428"/>
                </a:moveTo>
                <a:lnTo>
                  <a:pt x="285480" y="103428"/>
                </a:lnTo>
                <a:lnTo>
                  <a:pt x="285480" y="109321"/>
                </a:lnTo>
                <a:lnTo>
                  <a:pt x="357006" y="109321"/>
                </a:lnTo>
                <a:lnTo>
                  <a:pt x="357006" y="103428"/>
                </a:lnTo>
                <a:close/>
              </a:path>
              <a:path w="532129" h="188595">
                <a:moveTo>
                  <a:pt x="225739" y="54863"/>
                </a:moveTo>
                <a:lnTo>
                  <a:pt x="203184" y="54863"/>
                </a:lnTo>
                <a:lnTo>
                  <a:pt x="203184" y="76403"/>
                </a:lnTo>
                <a:lnTo>
                  <a:pt x="340547" y="76403"/>
                </a:lnTo>
                <a:lnTo>
                  <a:pt x="340547" y="68884"/>
                </a:lnTo>
                <a:lnTo>
                  <a:pt x="225739" y="68884"/>
                </a:lnTo>
                <a:lnTo>
                  <a:pt x="225739" y="54863"/>
                </a:lnTo>
                <a:close/>
              </a:path>
              <a:path w="532129" h="188595">
                <a:moveTo>
                  <a:pt x="252764" y="13004"/>
                </a:moveTo>
                <a:lnTo>
                  <a:pt x="225739" y="13004"/>
                </a:lnTo>
                <a:lnTo>
                  <a:pt x="225739" y="68884"/>
                </a:lnTo>
                <a:lnTo>
                  <a:pt x="252764" y="68884"/>
                </a:lnTo>
                <a:lnTo>
                  <a:pt x="252764" y="13004"/>
                </a:lnTo>
                <a:close/>
              </a:path>
              <a:path w="532129" h="188595">
                <a:moveTo>
                  <a:pt x="290966" y="54863"/>
                </a:moveTo>
                <a:lnTo>
                  <a:pt x="252764" y="54863"/>
                </a:lnTo>
                <a:lnTo>
                  <a:pt x="252764" y="68884"/>
                </a:lnTo>
                <a:lnTo>
                  <a:pt x="290966" y="68884"/>
                </a:lnTo>
                <a:lnTo>
                  <a:pt x="290966" y="54863"/>
                </a:lnTo>
                <a:close/>
              </a:path>
              <a:path w="532129" h="188595">
                <a:moveTo>
                  <a:pt x="317992" y="13004"/>
                </a:moveTo>
                <a:lnTo>
                  <a:pt x="290966" y="13004"/>
                </a:lnTo>
                <a:lnTo>
                  <a:pt x="290966" y="68884"/>
                </a:lnTo>
                <a:lnTo>
                  <a:pt x="317992" y="68884"/>
                </a:lnTo>
                <a:lnTo>
                  <a:pt x="317992" y="13004"/>
                </a:lnTo>
                <a:close/>
              </a:path>
              <a:path w="532129" h="188595">
                <a:moveTo>
                  <a:pt x="340547" y="54863"/>
                </a:moveTo>
                <a:lnTo>
                  <a:pt x="317992" y="54863"/>
                </a:lnTo>
                <a:lnTo>
                  <a:pt x="317992" y="68884"/>
                </a:lnTo>
                <a:lnTo>
                  <a:pt x="340547" y="68884"/>
                </a:lnTo>
                <a:lnTo>
                  <a:pt x="340547" y="54863"/>
                </a:lnTo>
                <a:close/>
              </a:path>
              <a:path w="532129" h="188595">
                <a:moveTo>
                  <a:pt x="341969" y="5079"/>
                </a:moveTo>
                <a:lnTo>
                  <a:pt x="201761" y="5079"/>
                </a:lnTo>
                <a:lnTo>
                  <a:pt x="201761" y="26619"/>
                </a:lnTo>
                <a:lnTo>
                  <a:pt x="225739" y="26619"/>
                </a:lnTo>
                <a:lnTo>
                  <a:pt x="225739" y="13004"/>
                </a:lnTo>
                <a:lnTo>
                  <a:pt x="341969" y="13004"/>
                </a:lnTo>
                <a:lnTo>
                  <a:pt x="341969" y="5079"/>
                </a:lnTo>
                <a:close/>
              </a:path>
              <a:path w="532129" h="188595">
                <a:moveTo>
                  <a:pt x="290966" y="13004"/>
                </a:moveTo>
                <a:lnTo>
                  <a:pt x="252764" y="13004"/>
                </a:lnTo>
                <a:lnTo>
                  <a:pt x="252764" y="26619"/>
                </a:lnTo>
                <a:lnTo>
                  <a:pt x="290966" y="26619"/>
                </a:lnTo>
                <a:lnTo>
                  <a:pt x="290966" y="13004"/>
                </a:lnTo>
                <a:close/>
              </a:path>
              <a:path w="532129" h="188595">
                <a:moveTo>
                  <a:pt x="341969" y="13004"/>
                </a:moveTo>
                <a:lnTo>
                  <a:pt x="317992" y="13004"/>
                </a:lnTo>
                <a:lnTo>
                  <a:pt x="317992" y="26619"/>
                </a:lnTo>
                <a:lnTo>
                  <a:pt x="341969" y="26619"/>
                </a:lnTo>
                <a:lnTo>
                  <a:pt x="341969" y="13004"/>
                </a:lnTo>
                <a:close/>
              </a:path>
              <a:path w="532129" h="188595">
                <a:moveTo>
                  <a:pt x="531336" y="0"/>
                </a:moveTo>
                <a:lnTo>
                  <a:pt x="504310" y="0"/>
                </a:lnTo>
                <a:lnTo>
                  <a:pt x="504310" y="110134"/>
                </a:lnTo>
                <a:lnTo>
                  <a:pt x="531336" y="110134"/>
                </a:lnTo>
                <a:lnTo>
                  <a:pt x="531336" y="86359"/>
                </a:lnTo>
                <a:lnTo>
                  <a:pt x="513657" y="86359"/>
                </a:lnTo>
                <a:lnTo>
                  <a:pt x="513657" y="64820"/>
                </a:lnTo>
                <a:lnTo>
                  <a:pt x="531336" y="64820"/>
                </a:lnTo>
                <a:lnTo>
                  <a:pt x="531336" y="48564"/>
                </a:lnTo>
                <a:lnTo>
                  <a:pt x="512845" y="48564"/>
                </a:lnTo>
                <a:lnTo>
                  <a:pt x="512845" y="27228"/>
                </a:lnTo>
                <a:lnTo>
                  <a:pt x="531336" y="27228"/>
                </a:lnTo>
                <a:lnTo>
                  <a:pt x="531336" y="0"/>
                </a:lnTo>
                <a:close/>
              </a:path>
              <a:path w="532129" h="188595">
                <a:moveTo>
                  <a:pt x="470579" y="13614"/>
                </a:moveTo>
                <a:lnTo>
                  <a:pt x="381577" y="13614"/>
                </a:lnTo>
                <a:lnTo>
                  <a:pt x="381577" y="99974"/>
                </a:lnTo>
                <a:lnTo>
                  <a:pt x="470579" y="99974"/>
                </a:lnTo>
                <a:lnTo>
                  <a:pt x="470579" y="86359"/>
                </a:lnTo>
                <a:lnTo>
                  <a:pt x="464889" y="86359"/>
                </a:lnTo>
                <a:lnTo>
                  <a:pt x="464889" y="78841"/>
                </a:lnTo>
                <a:lnTo>
                  <a:pt x="408197" y="78841"/>
                </a:lnTo>
                <a:lnTo>
                  <a:pt x="408197" y="34950"/>
                </a:lnTo>
                <a:lnTo>
                  <a:pt x="464889" y="34950"/>
                </a:lnTo>
                <a:lnTo>
                  <a:pt x="464889" y="27228"/>
                </a:lnTo>
                <a:lnTo>
                  <a:pt x="470579" y="27228"/>
                </a:lnTo>
                <a:lnTo>
                  <a:pt x="470579" y="13614"/>
                </a:lnTo>
                <a:close/>
              </a:path>
              <a:path w="532129" h="188595">
                <a:moveTo>
                  <a:pt x="470579" y="64820"/>
                </a:moveTo>
                <a:lnTo>
                  <a:pt x="464889" y="64820"/>
                </a:lnTo>
                <a:lnTo>
                  <a:pt x="464889" y="86359"/>
                </a:lnTo>
                <a:lnTo>
                  <a:pt x="470579" y="86359"/>
                </a:lnTo>
                <a:lnTo>
                  <a:pt x="470579" y="64820"/>
                </a:lnTo>
                <a:close/>
              </a:path>
              <a:path w="532129" h="188595">
                <a:moveTo>
                  <a:pt x="504310" y="64820"/>
                </a:moveTo>
                <a:lnTo>
                  <a:pt x="470579" y="64820"/>
                </a:lnTo>
                <a:lnTo>
                  <a:pt x="470579" y="86359"/>
                </a:lnTo>
                <a:lnTo>
                  <a:pt x="504310" y="86359"/>
                </a:lnTo>
                <a:lnTo>
                  <a:pt x="504310" y="64820"/>
                </a:lnTo>
                <a:close/>
              </a:path>
              <a:path w="532129" h="188595">
                <a:moveTo>
                  <a:pt x="531336" y="64820"/>
                </a:moveTo>
                <a:lnTo>
                  <a:pt x="513657" y="64820"/>
                </a:lnTo>
                <a:lnTo>
                  <a:pt x="513657" y="86359"/>
                </a:lnTo>
                <a:lnTo>
                  <a:pt x="531336" y="86359"/>
                </a:lnTo>
                <a:lnTo>
                  <a:pt x="531336" y="64820"/>
                </a:lnTo>
                <a:close/>
              </a:path>
              <a:path w="532129" h="188595">
                <a:moveTo>
                  <a:pt x="464889" y="34950"/>
                </a:moveTo>
                <a:lnTo>
                  <a:pt x="443960" y="34950"/>
                </a:lnTo>
                <a:lnTo>
                  <a:pt x="443960" y="78841"/>
                </a:lnTo>
                <a:lnTo>
                  <a:pt x="464889" y="78841"/>
                </a:lnTo>
                <a:lnTo>
                  <a:pt x="464889" y="64820"/>
                </a:lnTo>
                <a:lnTo>
                  <a:pt x="470579" y="64820"/>
                </a:lnTo>
                <a:lnTo>
                  <a:pt x="470579" y="48564"/>
                </a:lnTo>
                <a:lnTo>
                  <a:pt x="464889" y="48564"/>
                </a:lnTo>
                <a:lnTo>
                  <a:pt x="464889" y="34950"/>
                </a:lnTo>
                <a:close/>
              </a:path>
              <a:path w="532129" h="188595">
                <a:moveTo>
                  <a:pt x="470579" y="27228"/>
                </a:moveTo>
                <a:lnTo>
                  <a:pt x="464889" y="27228"/>
                </a:lnTo>
                <a:lnTo>
                  <a:pt x="464889" y="48564"/>
                </a:lnTo>
                <a:lnTo>
                  <a:pt x="470579" y="48564"/>
                </a:lnTo>
                <a:lnTo>
                  <a:pt x="470579" y="27228"/>
                </a:lnTo>
                <a:close/>
              </a:path>
              <a:path w="532129" h="188595">
                <a:moveTo>
                  <a:pt x="504310" y="27228"/>
                </a:moveTo>
                <a:lnTo>
                  <a:pt x="470579" y="27228"/>
                </a:lnTo>
                <a:lnTo>
                  <a:pt x="470579" y="48564"/>
                </a:lnTo>
                <a:lnTo>
                  <a:pt x="504310" y="48564"/>
                </a:lnTo>
                <a:lnTo>
                  <a:pt x="504310" y="27228"/>
                </a:lnTo>
                <a:close/>
              </a:path>
              <a:path w="532129" h="188595">
                <a:moveTo>
                  <a:pt x="531336" y="27228"/>
                </a:moveTo>
                <a:lnTo>
                  <a:pt x="512845" y="27228"/>
                </a:lnTo>
                <a:lnTo>
                  <a:pt x="512845" y="48564"/>
                </a:lnTo>
                <a:lnTo>
                  <a:pt x="531336" y="48564"/>
                </a:lnTo>
                <a:lnTo>
                  <a:pt x="531336" y="27228"/>
                </a:lnTo>
                <a:close/>
              </a:path>
              <a:path w="532129" h="188595">
                <a:moveTo>
                  <a:pt x="467531" y="115011"/>
                </a:moveTo>
                <a:lnTo>
                  <a:pt x="440664" y="117497"/>
                </a:lnTo>
                <a:lnTo>
                  <a:pt x="420389" y="124688"/>
                </a:lnTo>
                <a:lnTo>
                  <a:pt x="407581" y="136185"/>
                </a:lnTo>
                <a:lnTo>
                  <a:pt x="403117" y="151587"/>
                </a:lnTo>
                <a:lnTo>
                  <a:pt x="407581" y="167074"/>
                </a:lnTo>
                <a:lnTo>
                  <a:pt x="420389" y="178561"/>
                </a:lnTo>
                <a:lnTo>
                  <a:pt x="440664" y="185705"/>
                </a:lnTo>
                <a:lnTo>
                  <a:pt x="467531" y="188163"/>
                </a:lnTo>
                <a:lnTo>
                  <a:pt x="494398" y="185705"/>
                </a:lnTo>
                <a:lnTo>
                  <a:pt x="514673" y="178561"/>
                </a:lnTo>
                <a:lnTo>
                  <a:pt x="526851" y="167639"/>
                </a:lnTo>
                <a:lnTo>
                  <a:pt x="467531" y="167639"/>
                </a:lnTo>
                <a:lnTo>
                  <a:pt x="451402" y="166646"/>
                </a:lnTo>
                <a:lnTo>
                  <a:pt x="439693" y="163652"/>
                </a:lnTo>
                <a:lnTo>
                  <a:pt x="432555" y="158638"/>
                </a:lnTo>
                <a:lnTo>
                  <a:pt x="430142" y="151587"/>
                </a:lnTo>
                <a:lnTo>
                  <a:pt x="432555" y="144567"/>
                </a:lnTo>
                <a:lnTo>
                  <a:pt x="439693" y="139623"/>
                </a:lnTo>
                <a:lnTo>
                  <a:pt x="451402" y="136699"/>
                </a:lnTo>
                <a:lnTo>
                  <a:pt x="467531" y="135737"/>
                </a:lnTo>
                <a:lnTo>
                  <a:pt x="526983" y="135737"/>
                </a:lnTo>
                <a:lnTo>
                  <a:pt x="514673" y="124688"/>
                </a:lnTo>
                <a:lnTo>
                  <a:pt x="494398" y="117497"/>
                </a:lnTo>
                <a:lnTo>
                  <a:pt x="467531" y="115011"/>
                </a:lnTo>
                <a:close/>
              </a:path>
              <a:path w="532129" h="188595">
                <a:moveTo>
                  <a:pt x="526983" y="135737"/>
                </a:moveTo>
                <a:lnTo>
                  <a:pt x="467531" y="135737"/>
                </a:lnTo>
                <a:lnTo>
                  <a:pt x="483777" y="136699"/>
                </a:lnTo>
                <a:lnTo>
                  <a:pt x="495547" y="139623"/>
                </a:lnTo>
                <a:lnTo>
                  <a:pt x="502707" y="144567"/>
                </a:lnTo>
                <a:lnTo>
                  <a:pt x="505123" y="151587"/>
                </a:lnTo>
                <a:lnTo>
                  <a:pt x="502707" y="158638"/>
                </a:lnTo>
                <a:lnTo>
                  <a:pt x="495547" y="163652"/>
                </a:lnTo>
                <a:lnTo>
                  <a:pt x="483777" y="166646"/>
                </a:lnTo>
                <a:lnTo>
                  <a:pt x="467531" y="167639"/>
                </a:lnTo>
                <a:lnTo>
                  <a:pt x="526851" y="167639"/>
                </a:lnTo>
                <a:lnTo>
                  <a:pt x="527481" y="167074"/>
                </a:lnTo>
                <a:lnTo>
                  <a:pt x="531945" y="151587"/>
                </a:lnTo>
                <a:lnTo>
                  <a:pt x="527481" y="136185"/>
                </a:lnTo>
                <a:lnTo>
                  <a:pt x="526983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 descr=""/>
          <p:cNvSpPr/>
          <p:nvPr/>
        </p:nvSpPr>
        <p:spPr>
          <a:xfrm>
            <a:off x="5724688" y="4048759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4">
                <a:moveTo>
                  <a:pt x="77825" y="17881"/>
                </a:moveTo>
                <a:lnTo>
                  <a:pt x="73558" y="17881"/>
                </a:lnTo>
                <a:lnTo>
                  <a:pt x="73558" y="25603"/>
                </a:lnTo>
                <a:lnTo>
                  <a:pt x="68132" y="42957"/>
                </a:lnTo>
                <a:lnTo>
                  <a:pt x="53771" y="57912"/>
                </a:lnTo>
                <a:lnTo>
                  <a:pt x="33353" y="69208"/>
                </a:lnTo>
                <a:lnTo>
                  <a:pt x="9753" y="75590"/>
                </a:lnTo>
                <a:lnTo>
                  <a:pt x="16255" y="89001"/>
                </a:lnTo>
                <a:lnTo>
                  <a:pt x="43097" y="81067"/>
                </a:lnTo>
                <a:lnTo>
                  <a:pt x="66090" y="67284"/>
                </a:lnTo>
                <a:lnTo>
                  <a:pt x="82149" y="48510"/>
                </a:lnTo>
                <a:lnTo>
                  <a:pt x="82994" y="45305"/>
                </a:lnTo>
                <a:lnTo>
                  <a:pt x="77825" y="25603"/>
                </a:lnTo>
                <a:lnTo>
                  <a:pt x="77825" y="17881"/>
                </a:lnTo>
                <a:close/>
              </a:path>
              <a:path w="727710" h="183514">
                <a:moveTo>
                  <a:pt x="92252" y="17881"/>
                </a:moveTo>
                <a:lnTo>
                  <a:pt x="88188" y="17881"/>
                </a:lnTo>
                <a:lnTo>
                  <a:pt x="88188" y="25603"/>
                </a:lnTo>
                <a:lnTo>
                  <a:pt x="82994" y="45305"/>
                </a:lnTo>
                <a:lnTo>
                  <a:pt x="83835" y="48510"/>
                </a:lnTo>
                <a:lnTo>
                  <a:pt x="99847" y="67284"/>
                </a:lnTo>
                <a:lnTo>
                  <a:pt x="122831" y="81067"/>
                </a:lnTo>
                <a:lnTo>
                  <a:pt x="149758" y="89001"/>
                </a:lnTo>
                <a:lnTo>
                  <a:pt x="156057" y="75590"/>
                </a:lnTo>
                <a:lnTo>
                  <a:pt x="132543" y="69208"/>
                </a:lnTo>
                <a:lnTo>
                  <a:pt x="112115" y="57912"/>
                </a:lnTo>
                <a:lnTo>
                  <a:pt x="97707" y="42957"/>
                </a:lnTo>
                <a:lnTo>
                  <a:pt x="92252" y="25603"/>
                </a:lnTo>
                <a:lnTo>
                  <a:pt x="92252" y="17881"/>
                </a:lnTo>
                <a:close/>
              </a:path>
              <a:path w="727710" h="183514">
                <a:moveTo>
                  <a:pt x="88188" y="17881"/>
                </a:moveTo>
                <a:lnTo>
                  <a:pt x="77825" y="17881"/>
                </a:lnTo>
                <a:lnTo>
                  <a:pt x="77825" y="25603"/>
                </a:lnTo>
                <a:lnTo>
                  <a:pt x="82994" y="45305"/>
                </a:lnTo>
                <a:lnTo>
                  <a:pt x="88188" y="25603"/>
                </a:lnTo>
                <a:lnTo>
                  <a:pt x="88188" y="17881"/>
                </a:lnTo>
                <a:close/>
              </a:path>
              <a:path w="727710" h="183514">
                <a:moveTo>
                  <a:pt x="149961" y="11176"/>
                </a:moveTo>
                <a:lnTo>
                  <a:pt x="15443" y="11176"/>
                </a:lnTo>
                <a:lnTo>
                  <a:pt x="15443" y="24790"/>
                </a:lnTo>
                <a:lnTo>
                  <a:pt x="73558" y="24790"/>
                </a:lnTo>
                <a:lnTo>
                  <a:pt x="73558" y="17881"/>
                </a:lnTo>
                <a:lnTo>
                  <a:pt x="149961" y="17881"/>
                </a:lnTo>
                <a:lnTo>
                  <a:pt x="149961" y="11176"/>
                </a:lnTo>
                <a:close/>
              </a:path>
              <a:path w="727710" h="183514">
                <a:moveTo>
                  <a:pt x="149961" y="17881"/>
                </a:moveTo>
                <a:lnTo>
                  <a:pt x="92252" y="17881"/>
                </a:lnTo>
                <a:lnTo>
                  <a:pt x="92252" y="24790"/>
                </a:lnTo>
                <a:lnTo>
                  <a:pt x="149961" y="24790"/>
                </a:lnTo>
                <a:lnTo>
                  <a:pt x="149961" y="17881"/>
                </a:lnTo>
                <a:close/>
              </a:path>
              <a:path w="727710" h="183514">
                <a:moveTo>
                  <a:pt x="90830" y="113385"/>
                </a:moveTo>
                <a:lnTo>
                  <a:pt x="74167" y="113385"/>
                </a:lnTo>
                <a:lnTo>
                  <a:pt x="74167" y="183489"/>
                </a:lnTo>
                <a:lnTo>
                  <a:pt x="90830" y="183489"/>
                </a:lnTo>
                <a:lnTo>
                  <a:pt x="90830" y="113385"/>
                </a:lnTo>
                <a:close/>
              </a:path>
              <a:path w="727710" h="183514">
                <a:moveTo>
                  <a:pt x="166014" y="104444"/>
                </a:moveTo>
                <a:lnTo>
                  <a:pt x="0" y="104444"/>
                </a:lnTo>
                <a:lnTo>
                  <a:pt x="0" y="118262"/>
                </a:lnTo>
                <a:lnTo>
                  <a:pt x="74167" y="118262"/>
                </a:lnTo>
                <a:lnTo>
                  <a:pt x="74167" y="113385"/>
                </a:lnTo>
                <a:lnTo>
                  <a:pt x="166014" y="113385"/>
                </a:lnTo>
                <a:lnTo>
                  <a:pt x="166014" y="104444"/>
                </a:lnTo>
                <a:close/>
              </a:path>
              <a:path w="727710" h="183514">
                <a:moveTo>
                  <a:pt x="166014" y="113385"/>
                </a:moveTo>
                <a:lnTo>
                  <a:pt x="90830" y="113385"/>
                </a:lnTo>
                <a:lnTo>
                  <a:pt x="90830" y="118262"/>
                </a:lnTo>
                <a:lnTo>
                  <a:pt x="166014" y="118262"/>
                </a:lnTo>
                <a:lnTo>
                  <a:pt x="166014" y="113385"/>
                </a:lnTo>
                <a:close/>
              </a:path>
              <a:path w="727710" h="183514">
                <a:moveTo>
                  <a:pt x="224520" y="126796"/>
                </a:moveTo>
                <a:lnTo>
                  <a:pt x="207857" y="126796"/>
                </a:lnTo>
                <a:lnTo>
                  <a:pt x="207857" y="179425"/>
                </a:lnTo>
                <a:lnTo>
                  <a:pt x="334654" y="179425"/>
                </a:lnTo>
                <a:lnTo>
                  <a:pt x="334654" y="170484"/>
                </a:lnTo>
                <a:lnTo>
                  <a:pt x="224520" y="170484"/>
                </a:lnTo>
                <a:lnTo>
                  <a:pt x="224520" y="126796"/>
                </a:lnTo>
                <a:close/>
              </a:path>
              <a:path w="727710" h="183514">
                <a:moveTo>
                  <a:pt x="334654" y="165608"/>
                </a:moveTo>
                <a:lnTo>
                  <a:pt x="224520" y="165608"/>
                </a:lnTo>
                <a:lnTo>
                  <a:pt x="224520" y="170484"/>
                </a:lnTo>
                <a:lnTo>
                  <a:pt x="334654" y="170484"/>
                </a:lnTo>
                <a:lnTo>
                  <a:pt x="334654" y="165608"/>
                </a:lnTo>
                <a:close/>
              </a:path>
              <a:path w="727710" h="183514">
                <a:moveTo>
                  <a:pt x="279587" y="102209"/>
                </a:moveTo>
                <a:lnTo>
                  <a:pt x="262721" y="102209"/>
                </a:lnTo>
                <a:lnTo>
                  <a:pt x="262721" y="144475"/>
                </a:lnTo>
                <a:lnTo>
                  <a:pt x="279587" y="144475"/>
                </a:lnTo>
                <a:lnTo>
                  <a:pt x="279587" y="102209"/>
                </a:lnTo>
                <a:close/>
              </a:path>
              <a:path w="727710" h="183514">
                <a:moveTo>
                  <a:pt x="353145" y="93675"/>
                </a:moveTo>
                <a:lnTo>
                  <a:pt x="186724" y="93675"/>
                </a:lnTo>
                <a:lnTo>
                  <a:pt x="186724" y="107492"/>
                </a:lnTo>
                <a:lnTo>
                  <a:pt x="262721" y="107492"/>
                </a:lnTo>
                <a:lnTo>
                  <a:pt x="262721" y="102209"/>
                </a:lnTo>
                <a:lnTo>
                  <a:pt x="353145" y="102209"/>
                </a:lnTo>
                <a:lnTo>
                  <a:pt x="353145" y="93675"/>
                </a:lnTo>
                <a:close/>
              </a:path>
              <a:path w="727710" h="183514">
                <a:moveTo>
                  <a:pt x="353145" y="102209"/>
                </a:moveTo>
                <a:lnTo>
                  <a:pt x="279587" y="102209"/>
                </a:lnTo>
                <a:lnTo>
                  <a:pt x="279587" y="107492"/>
                </a:lnTo>
                <a:lnTo>
                  <a:pt x="353145" y="107492"/>
                </a:lnTo>
                <a:lnTo>
                  <a:pt x="353145" y="102209"/>
                </a:lnTo>
                <a:close/>
              </a:path>
              <a:path w="727710" h="183514">
                <a:moveTo>
                  <a:pt x="331606" y="8331"/>
                </a:moveTo>
                <a:lnTo>
                  <a:pt x="208060" y="8331"/>
                </a:lnTo>
                <a:lnTo>
                  <a:pt x="208060" y="72948"/>
                </a:lnTo>
                <a:lnTo>
                  <a:pt x="331606" y="72948"/>
                </a:lnTo>
                <a:lnTo>
                  <a:pt x="331606" y="59334"/>
                </a:lnTo>
                <a:lnTo>
                  <a:pt x="224520" y="59334"/>
                </a:lnTo>
                <a:lnTo>
                  <a:pt x="224520" y="21945"/>
                </a:lnTo>
                <a:lnTo>
                  <a:pt x="331606" y="21945"/>
                </a:lnTo>
                <a:lnTo>
                  <a:pt x="331606" y="8331"/>
                </a:lnTo>
                <a:close/>
              </a:path>
              <a:path w="727710" h="183514">
                <a:moveTo>
                  <a:pt x="331606" y="21945"/>
                </a:moveTo>
                <a:lnTo>
                  <a:pt x="314944" y="21945"/>
                </a:lnTo>
                <a:lnTo>
                  <a:pt x="314944" y="59334"/>
                </a:lnTo>
                <a:lnTo>
                  <a:pt x="331606" y="59334"/>
                </a:lnTo>
                <a:lnTo>
                  <a:pt x="331606" y="21945"/>
                </a:lnTo>
                <a:close/>
              </a:path>
              <a:path w="727710" h="183514">
                <a:moveTo>
                  <a:pt x="423640" y="122732"/>
                </a:moveTo>
                <a:lnTo>
                  <a:pt x="406774" y="122732"/>
                </a:lnTo>
                <a:lnTo>
                  <a:pt x="406774" y="179425"/>
                </a:lnTo>
                <a:lnTo>
                  <a:pt x="529304" y="179425"/>
                </a:lnTo>
                <a:lnTo>
                  <a:pt x="529304" y="172720"/>
                </a:lnTo>
                <a:lnTo>
                  <a:pt x="423640" y="172720"/>
                </a:lnTo>
                <a:lnTo>
                  <a:pt x="423640" y="122732"/>
                </a:lnTo>
                <a:close/>
              </a:path>
              <a:path w="727710" h="183514">
                <a:moveTo>
                  <a:pt x="529304" y="165608"/>
                </a:moveTo>
                <a:lnTo>
                  <a:pt x="423640" y="165608"/>
                </a:lnTo>
                <a:lnTo>
                  <a:pt x="423640" y="172720"/>
                </a:lnTo>
                <a:lnTo>
                  <a:pt x="529304" y="172720"/>
                </a:lnTo>
                <a:lnTo>
                  <a:pt x="529304" y="165608"/>
                </a:lnTo>
                <a:close/>
              </a:path>
              <a:path w="727710" h="183514">
                <a:moveTo>
                  <a:pt x="524833" y="0"/>
                </a:moveTo>
                <a:lnTo>
                  <a:pt x="507968" y="0"/>
                </a:lnTo>
                <a:lnTo>
                  <a:pt x="507968" y="135940"/>
                </a:lnTo>
                <a:lnTo>
                  <a:pt x="524833" y="135940"/>
                </a:lnTo>
                <a:lnTo>
                  <a:pt x="524833" y="65430"/>
                </a:lnTo>
                <a:lnTo>
                  <a:pt x="513251" y="65430"/>
                </a:lnTo>
                <a:lnTo>
                  <a:pt x="513251" y="51612"/>
                </a:lnTo>
                <a:lnTo>
                  <a:pt x="524833" y="51612"/>
                </a:lnTo>
                <a:lnTo>
                  <a:pt x="524833" y="0"/>
                </a:lnTo>
                <a:close/>
              </a:path>
              <a:path w="727710" h="183514">
                <a:moveTo>
                  <a:pt x="399459" y="11988"/>
                </a:moveTo>
                <a:lnTo>
                  <a:pt x="382797" y="11988"/>
                </a:lnTo>
                <a:lnTo>
                  <a:pt x="382797" y="104648"/>
                </a:lnTo>
                <a:lnTo>
                  <a:pt x="465702" y="104648"/>
                </a:lnTo>
                <a:lnTo>
                  <a:pt x="465702" y="90830"/>
                </a:lnTo>
                <a:lnTo>
                  <a:pt x="399459" y="90830"/>
                </a:lnTo>
                <a:lnTo>
                  <a:pt x="399459" y="57708"/>
                </a:lnTo>
                <a:lnTo>
                  <a:pt x="460419" y="57708"/>
                </a:lnTo>
                <a:lnTo>
                  <a:pt x="460419" y="51612"/>
                </a:lnTo>
                <a:lnTo>
                  <a:pt x="465702" y="51612"/>
                </a:lnTo>
                <a:lnTo>
                  <a:pt x="465702" y="44500"/>
                </a:lnTo>
                <a:lnTo>
                  <a:pt x="399459" y="44500"/>
                </a:lnTo>
                <a:lnTo>
                  <a:pt x="399459" y="11988"/>
                </a:lnTo>
                <a:close/>
              </a:path>
              <a:path w="727710" h="183514">
                <a:moveTo>
                  <a:pt x="460419" y="57708"/>
                </a:moveTo>
                <a:lnTo>
                  <a:pt x="449243" y="57708"/>
                </a:lnTo>
                <a:lnTo>
                  <a:pt x="449243" y="90830"/>
                </a:lnTo>
                <a:lnTo>
                  <a:pt x="465702" y="90830"/>
                </a:lnTo>
                <a:lnTo>
                  <a:pt x="465702" y="65430"/>
                </a:lnTo>
                <a:lnTo>
                  <a:pt x="460419" y="65430"/>
                </a:lnTo>
                <a:lnTo>
                  <a:pt x="460419" y="57708"/>
                </a:lnTo>
                <a:close/>
              </a:path>
              <a:path w="727710" h="183514">
                <a:moveTo>
                  <a:pt x="465702" y="51612"/>
                </a:moveTo>
                <a:lnTo>
                  <a:pt x="460419" y="51612"/>
                </a:lnTo>
                <a:lnTo>
                  <a:pt x="460419" y="65430"/>
                </a:lnTo>
                <a:lnTo>
                  <a:pt x="465702" y="65430"/>
                </a:lnTo>
                <a:lnTo>
                  <a:pt x="465702" y="51612"/>
                </a:lnTo>
                <a:close/>
              </a:path>
              <a:path w="727710" h="183514">
                <a:moveTo>
                  <a:pt x="507968" y="51612"/>
                </a:moveTo>
                <a:lnTo>
                  <a:pt x="465702" y="51612"/>
                </a:lnTo>
                <a:lnTo>
                  <a:pt x="465702" y="65430"/>
                </a:lnTo>
                <a:lnTo>
                  <a:pt x="507968" y="65430"/>
                </a:lnTo>
                <a:lnTo>
                  <a:pt x="507968" y="51612"/>
                </a:lnTo>
                <a:close/>
              </a:path>
              <a:path w="727710" h="183514">
                <a:moveTo>
                  <a:pt x="524833" y="51612"/>
                </a:moveTo>
                <a:lnTo>
                  <a:pt x="513251" y="51612"/>
                </a:lnTo>
                <a:lnTo>
                  <a:pt x="513251" y="65430"/>
                </a:lnTo>
                <a:lnTo>
                  <a:pt x="524833" y="65430"/>
                </a:lnTo>
                <a:lnTo>
                  <a:pt x="524833" y="51612"/>
                </a:lnTo>
                <a:close/>
              </a:path>
              <a:path w="727710" h="183514">
                <a:moveTo>
                  <a:pt x="465702" y="11988"/>
                </a:moveTo>
                <a:lnTo>
                  <a:pt x="449243" y="11988"/>
                </a:lnTo>
                <a:lnTo>
                  <a:pt x="449243" y="44500"/>
                </a:lnTo>
                <a:lnTo>
                  <a:pt x="465702" y="44500"/>
                </a:lnTo>
                <a:lnTo>
                  <a:pt x="465702" y="11988"/>
                </a:lnTo>
                <a:close/>
              </a:path>
              <a:path w="727710" h="183514">
                <a:moveTo>
                  <a:pt x="635358" y="26619"/>
                </a:moveTo>
                <a:lnTo>
                  <a:pt x="568912" y="26619"/>
                </a:lnTo>
                <a:lnTo>
                  <a:pt x="568912" y="40436"/>
                </a:lnTo>
                <a:lnTo>
                  <a:pt x="718061" y="40436"/>
                </a:lnTo>
                <a:lnTo>
                  <a:pt x="718061" y="35153"/>
                </a:lnTo>
                <a:lnTo>
                  <a:pt x="635358" y="35153"/>
                </a:lnTo>
                <a:lnTo>
                  <a:pt x="635358" y="26619"/>
                </a:lnTo>
                <a:close/>
              </a:path>
              <a:path w="727710" h="183514">
                <a:moveTo>
                  <a:pt x="652021" y="2844"/>
                </a:moveTo>
                <a:lnTo>
                  <a:pt x="635358" y="2844"/>
                </a:lnTo>
                <a:lnTo>
                  <a:pt x="635358" y="35153"/>
                </a:lnTo>
                <a:lnTo>
                  <a:pt x="652021" y="35153"/>
                </a:lnTo>
                <a:lnTo>
                  <a:pt x="652021" y="2844"/>
                </a:lnTo>
                <a:close/>
              </a:path>
              <a:path w="727710" h="183514">
                <a:moveTo>
                  <a:pt x="718061" y="26619"/>
                </a:moveTo>
                <a:lnTo>
                  <a:pt x="652021" y="26619"/>
                </a:lnTo>
                <a:lnTo>
                  <a:pt x="652021" y="35153"/>
                </a:lnTo>
                <a:lnTo>
                  <a:pt x="718061" y="35153"/>
                </a:lnTo>
                <a:lnTo>
                  <a:pt x="718061" y="26619"/>
                </a:lnTo>
                <a:close/>
              </a:path>
              <a:path w="727710" h="183514">
                <a:moveTo>
                  <a:pt x="635358" y="148132"/>
                </a:moveTo>
                <a:lnTo>
                  <a:pt x="560784" y="148132"/>
                </a:lnTo>
                <a:lnTo>
                  <a:pt x="560784" y="162153"/>
                </a:lnTo>
                <a:lnTo>
                  <a:pt x="727205" y="162153"/>
                </a:lnTo>
                <a:lnTo>
                  <a:pt x="727205" y="153619"/>
                </a:lnTo>
                <a:lnTo>
                  <a:pt x="635358" y="153619"/>
                </a:lnTo>
                <a:lnTo>
                  <a:pt x="635358" y="148132"/>
                </a:lnTo>
                <a:close/>
              </a:path>
              <a:path w="727710" h="183514">
                <a:moveTo>
                  <a:pt x="635358" y="121969"/>
                </a:moveTo>
                <a:lnTo>
                  <a:pt x="635358" y="153619"/>
                </a:lnTo>
                <a:lnTo>
                  <a:pt x="652021" y="153619"/>
                </a:lnTo>
                <a:lnTo>
                  <a:pt x="652021" y="122732"/>
                </a:lnTo>
                <a:lnTo>
                  <a:pt x="643486" y="122732"/>
                </a:lnTo>
                <a:lnTo>
                  <a:pt x="635358" y="121969"/>
                </a:lnTo>
                <a:close/>
              </a:path>
              <a:path w="727710" h="183514">
                <a:moveTo>
                  <a:pt x="727205" y="148132"/>
                </a:moveTo>
                <a:lnTo>
                  <a:pt x="652021" y="148132"/>
                </a:lnTo>
                <a:lnTo>
                  <a:pt x="652021" y="153619"/>
                </a:lnTo>
                <a:lnTo>
                  <a:pt x="727205" y="153619"/>
                </a:lnTo>
                <a:lnTo>
                  <a:pt x="727205" y="148132"/>
                </a:lnTo>
                <a:close/>
              </a:path>
              <a:path w="727710" h="183514">
                <a:moveTo>
                  <a:pt x="652021" y="119075"/>
                </a:moveTo>
                <a:lnTo>
                  <a:pt x="635358" y="119075"/>
                </a:lnTo>
                <a:lnTo>
                  <a:pt x="635358" y="121969"/>
                </a:lnTo>
                <a:lnTo>
                  <a:pt x="643486" y="122732"/>
                </a:lnTo>
                <a:lnTo>
                  <a:pt x="652021" y="121934"/>
                </a:lnTo>
                <a:lnTo>
                  <a:pt x="652021" y="119075"/>
                </a:lnTo>
                <a:close/>
              </a:path>
              <a:path w="727710" h="183514">
                <a:moveTo>
                  <a:pt x="652021" y="121934"/>
                </a:moveTo>
                <a:lnTo>
                  <a:pt x="643486" y="122732"/>
                </a:lnTo>
                <a:lnTo>
                  <a:pt x="652021" y="122732"/>
                </a:lnTo>
                <a:lnTo>
                  <a:pt x="652021" y="121934"/>
                </a:lnTo>
                <a:close/>
              </a:path>
              <a:path w="727710" h="183514">
                <a:moveTo>
                  <a:pt x="643486" y="52832"/>
                </a:moveTo>
                <a:lnTo>
                  <a:pt x="618518" y="55178"/>
                </a:lnTo>
                <a:lnTo>
                  <a:pt x="599646" y="62001"/>
                </a:lnTo>
                <a:lnTo>
                  <a:pt x="587708" y="72977"/>
                </a:lnTo>
                <a:lnTo>
                  <a:pt x="583542" y="87782"/>
                </a:lnTo>
                <a:lnTo>
                  <a:pt x="587708" y="102587"/>
                </a:lnTo>
                <a:lnTo>
                  <a:pt x="599646" y="113563"/>
                </a:lnTo>
                <a:lnTo>
                  <a:pt x="618518" y="120386"/>
                </a:lnTo>
                <a:lnTo>
                  <a:pt x="635358" y="121969"/>
                </a:lnTo>
                <a:lnTo>
                  <a:pt x="635358" y="119075"/>
                </a:lnTo>
                <a:lnTo>
                  <a:pt x="672210" y="119075"/>
                </a:lnTo>
                <a:lnTo>
                  <a:pt x="687504" y="113563"/>
                </a:lnTo>
                <a:lnTo>
                  <a:pt x="692127" y="109321"/>
                </a:lnTo>
                <a:lnTo>
                  <a:pt x="643486" y="109321"/>
                </a:lnTo>
                <a:lnTo>
                  <a:pt x="625525" y="107870"/>
                </a:lnTo>
                <a:lnTo>
                  <a:pt x="611965" y="103657"/>
                </a:lnTo>
                <a:lnTo>
                  <a:pt x="603396" y="96891"/>
                </a:lnTo>
                <a:lnTo>
                  <a:pt x="600408" y="87782"/>
                </a:lnTo>
                <a:lnTo>
                  <a:pt x="603396" y="78641"/>
                </a:lnTo>
                <a:lnTo>
                  <a:pt x="611965" y="71805"/>
                </a:lnTo>
                <a:lnTo>
                  <a:pt x="625525" y="67522"/>
                </a:lnTo>
                <a:lnTo>
                  <a:pt x="643486" y="66040"/>
                </a:lnTo>
                <a:lnTo>
                  <a:pt x="691905" y="66040"/>
                </a:lnTo>
                <a:lnTo>
                  <a:pt x="687504" y="62001"/>
                </a:lnTo>
                <a:lnTo>
                  <a:pt x="668572" y="55178"/>
                </a:lnTo>
                <a:lnTo>
                  <a:pt x="643486" y="52832"/>
                </a:lnTo>
                <a:close/>
              </a:path>
              <a:path w="727710" h="183514">
                <a:moveTo>
                  <a:pt x="672210" y="119075"/>
                </a:moveTo>
                <a:lnTo>
                  <a:pt x="652021" y="119075"/>
                </a:lnTo>
                <a:lnTo>
                  <a:pt x="652021" y="121934"/>
                </a:lnTo>
                <a:lnTo>
                  <a:pt x="668572" y="120386"/>
                </a:lnTo>
                <a:lnTo>
                  <a:pt x="672210" y="119075"/>
                </a:lnTo>
                <a:close/>
              </a:path>
              <a:path w="727710" h="183514">
                <a:moveTo>
                  <a:pt x="691905" y="66040"/>
                </a:moveTo>
                <a:lnTo>
                  <a:pt x="643486" y="66040"/>
                </a:lnTo>
                <a:lnTo>
                  <a:pt x="661533" y="67522"/>
                </a:lnTo>
                <a:lnTo>
                  <a:pt x="675084" y="71805"/>
                </a:lnTo>
                <a:lnTo>
                  <a:pt x="683606" y="78641"/>
                </a:lnTo>
                <a:lnTo>
                  <a:pt x="686565" y="87782"/>
                </a:lnTo>
                <a:lnTo>
                  <a:pt x="683606" y="96891"/>
                </a:lnTo>
                <a:lnTo>
                  <a:pt x="675084" y="103657"/>
                </a:lnTo>
                <a:lnTo>
                  <a:pt x="661533" y="107870"/>
                </a:lnTo>
                <a:lnTo>
                  <a:pt x="643486" y="109321"/>
                </a:lnTo>
                <a:lnTo>
                  <a:pt x="692127" y="109321"/>
                </a:lnTo>
                <a:lnTo>
                  <a:pt x="699465" y="102587"/>
                </a:lnTo>
                <a:lnTo>
                  <a:pt x="703633" y="87782"/>
                </a:lnTo>
                <a:lnTo>
                  <a:pt x="699465" y="72977"/>
                </a:lnTo>
                <a:lnTo>
                  <a:pt x="691905" y="6604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 descr=""/>
          <p:cNvSpPr/>
          <p:nvPr/>
        </p:nvSpPr>
        <p:spPr>
          <a:xfrm>
            <a:off x="6756688" y="4066597"/>
            <a:ext cx="666750" cy="152400"/>
          </a:xfrm>
          <a:custGeom>
            <a:avLst/>
            <a:gdLst/>
            <a:ahLst/>
            <a:cxnLst/>
            <a:rect l="l" t="t" r="r" b="b"/>
            <a:pathLst>
              <a:path w="666750" h="152400">
                <a:moveTo>
                  <a:pt x="18761" y="112568"/>
                </a:moveTo>
                <a:lnTo>
                  <a:pt x="1154" y="112568"/>
                </a:lnTo>
                <a:lnTo>
                  <a:pt x="2309" y="120361"/>
                </a:lnTo>
                <a:lnTo>
                  <a:pt x="31389" y="150187"/>
                </a:lnTo>
                <a:lnTo>
                  <a:pt x="38773" y="151822"/>
                </a:lnTo>
                <a:lnTo>
                  <a:pt x="55370" y="151822"/>
                </a:lnTo>
                <a:lnTo>
                  <a:pt x="62826" y="150018"/>
                </a:lnTo>
                <a:lnTo>
                  <a:pt x="76055" y="142802"/>
                </a:lnTo>
                <a:lnTo>
                  <a:pt x="81684" y="137511"/>
                </a:lnTo>
                <a:lnTo>
                  <a:pt x="82719" y="135947"/>
                </a:lnTo>
                <a:lnTo>
                  <a:pt x="39254" y="135947"/>
                </a:lnTo>
                <a:lnTo>
                  <a:pt x="32976" y="133758"/>
                </a:lnTo>
                <a:lnTo>
                  <a:pt x="28214" y="129381"/>
                </a:lnTo>
                <a:lnTo>
                  <a:pt x="23499" y="124955"/>
                </a:lnTo>
                <a:lnTo>
                  <a:pt x="20348" y="119351"/>
                </a:lnTo>
                <a:lnTo>
                  <a:pt x="18761" y="112568"/>
                </a:lnTo>
                <a:close/>
              </a:path>
              <a:path w="666750" h="152400">
                <a:moveTo>
                  <a:pt x="100514" y="78797"/>
                </a:moveTo>
                <a:lnTo>
                  <a:pt x="83993" y="78797"/>
                </a:lnTo>
                <a:lnTo>
                  <a:pt x="83370" y="91664"/>
                </a:lnTo>
                <a:lnTo>
                  <a:pt x="81503" y="102989"/>
                </a:lnTo>
                <a:lnTo>
                  <a:pt x="55147" y="135014"/>
                </a:lnTo>
                <a:lnTo>
                  <a:pt x="47047" y="135947"/>
                </a:lnTo>
                <a:lnTo>
                  <a:pt x="82719" y="135947"/>
                </a:lnTo>
                <a:lnTo>
                  <a:pt x="98623" y="96923"/>
                </a:lnTo>
                <a:lnTo>
                  <a:pt x="100464" y="79880"/>
                </a:lnTo>
                <a:lnTo>
                  <a:pt x="100514" y="78797"/>
                </a:lnTo>
                <a:close/>
              </a:path>
              <a:path w="666750" h="152400">
                <a:moveTo>
                  <a:pt x="49356" y="0"/>
                </a:moveTo>
                <a:lnTo>
                  <a:pt x="10150" y="16981"/>
                </a:lnTo>
                <a:lnTo>
                  <a:pt x="0" y="49356"/>
                </a:lnTo>
                <a:lnTo>
                  <a:pt x="392" y="56302"/>
                </a:lnTo>
                <a:lnTo>
                  <a:pt x="23244" y="92195"/>
                </a:lnTo>
                <a:lnTo>
                  <a:pt x="38003" y="98425"/>
                </a:lnTo>
                <a:lnTo>
                  <a:pt x="51569" y="98425"/>
                </a:lnTo>
                <a:lnTo>
                  <a:pt x="80337" y="82550"/>
                </a:lnTo>
                <a:lnTo>
                  <a:pt x="42718" y="82550"/>
                </a:lnTo>
                <a:lnTo>
                  <a:pt x="37306" y="81082"/>
                </a:lnTo>
                <a:lnTo>
                  <a:pt x="17318" y="55514"/>
                </a:lnTo>
                <a:lnTo>
                  <a:pt x="17437" y="42718"/>
                </a:lnTo>
                <a:lnTo>
                  <a:pt x="43295" y="15874"/>
                </a:lnTo>
                <a:lnTo>
                  <a:pt x="85249" y="15874"/>
                </a:lnTo>
                <a:lnTo>
                  <a:pt x="79134" y="9476"/>
                </a:lnTo>
                <a:lnTo>
                  <a:pt x="73602" y="5724"/>
                </a:lnTo>
                <a:lnTo>
                  <a:pt x="61479" y="1202"/>
                </a:lnTo>
                <a:lnTo>
                  <a:pt x="55418" y="48"/>
                </a:lnTo>
                <a:lnTo>
                  <a:pt x="49356" y="0"/>
                </a:lnTo>
                <a:close/>
              </a:path>
              <a:path w="666750" h="152400">
                <a:moveTo>
                  <a:pt x="85249" y="15874"/>
                </a:moveTo>
                <a:lnTo>
                  <a:pt x="55514" y="15874"/>
                </a:lnTo>
                <a:lnTo>
                  <a:pt x="60998" y="17438"/>
                </a:lnTo>
                <a:lnTo>
                  <a:pt x="70667" y="23692"/>
                </a:lnTo>
                <a:lnTo>
                  <a:pt x="74468" y="27781"/>
                </a:lnTo>
                <a:lnTo>
                  <a:pt x="77210" y="32832"/>
                </a:lnTo>
                <a:lnTo>
                  <a:pt x="80000" y="37883"/>
                </a:lnTo>
                <a:lnTo>
                  <a:pt x="81366" y="43182"/>
                </a:lnTo>
                <a:lnTo>
                  <a:pt x="81395" y="53445"/>
                </a:lnTo>
                <a:lnTo>
                  <a:pt x="80553" y="57655"/>
                </a:lnTo>
                <a:lnTo>
                  <a:pt x="53349" y="82550"/>
                </a:lnTo>
                <a:lnTo>
                  <a:pt x="80337" y="82550"/>
                </a:lnTo>
                <a:lnTo>
                  <a:pt x="82838" y="78797"/>
                </a:lnTo>
                <a:lnTo>
                  <a:pt x="100514" y="78797"/>
                </a:lnTo>
                <a:lnTo>
                  <a:pt x="100613" y="74756"/>
                </a:lnTo>
                <a:lnTo>
                  <a:pt x="96188" y="36007"/>
                </a:lnTo>
                <a:lnTo>
                  <a:pt x="89140" y="19915"/>
                </a:lnTo>
                <a:lnTo>
                  <a:pt x="85249" y="15874"/>
                </a:lnTo>
                <a:close/>
              </a:path>
              <a:path w="666750" h="152400">
                <a:moveTo>
                  <a:pt x="214330" y="2020"/>
                </a:moveTo>
                <a:lnTo>
                  <a:pt x="119657" y="2020"/>
                </a:lnTo>
                <a:lnTo>
                  <a:pt x="119657" y="17895"/>
                </a:lnTo>
                <a:lnTo>
                  <a:pt x="195857" y="17895"/>
                </a:lnTo>
                <a:lnTo>
                  <a:pt x="195857" y="19049"/>
                </a:lnTo>
                <a:lnTo>
                  <a:pt x="129760" y="149802"/>
                </a:lnTo>
                <a:lnTo>
                  <a:pt x="148521" y="149802"/>
                </a:lnTo>
                <a:lnTo>
                  <a:pt x="214330" y="18761"/>
                </a:lnTo>
                <a:lnTo>
                  <a:pt x="214330" y="2020"/>
                </a:lnTo>
                <a:close/>
              </a:path>
              <a:path w="666750" h="152400">
                <a:moveTo>
                  <a:pt x="334385" y="2020"/>
                </a:moveTo>
                <a:lnTo>
                  <a:pt x="239712" y="2020"/>
                </a:lnTo>
                <a:lnTo>
                  <a:pt x="239712" y="17895"/>
                </a:lnTo>
                <a:lnTo>
                  <a:pt x="315912" y="17895"/>
                </a:lnTo>
                <a:lnTo>
                  <a:pt x="315912" y="19049"/>
                </a:lnTo>
                <a:lnTo>
                  <a:pt x="249814" y="149802"/>
                </a:lnTo>
                <a:lnTo>
                  <a:pt x="268576" y="149802"/>
                </a:lnTo>
                <a:lnTo>
                  <a:pt x="334385" y="18761"/>
                </a:lnTo>
                <a:lnTo>
                  <a:pt x="334385" y="2020"/>
                </a:lnTo>
                <a:close/>
              </a:path>
              <a:path w="666750" h="152400">
                <a:moveTo>
                  <a:pt x="376904" y="112856"/>
                </a:moveTo>
                <a:lnTo>
                  <a:pt x="359586" y="112856"/>
                </a:lnTo>
                <a:lnTo>
                  <a:pt x="359971" y="120361"/>
                </a:lnTo>
                <a:lnTo>
                  <a:pt x="389388" y="150139"/>
                </a:lnTo>
                <a:lnTo>
                  <a:pt x="397013" y="151822"/>
                </a:lnTo>
                <a:lnTo>
                  <a:pt x="405479" y="151822"/>
                </a:lnTo>
                <a:lnTo>
                  <a:pt x="443151" y="135947"/>
                </a:lnTo>
                <a:lnTo>
                  <a:pt x="397927" y="135947"/>
                </a:lnTo>
                <a:lnTo>
                  <a:pt x="391432" y="133782"/>
                </a:lnTo>
                <a:lnTo>
                  <a:pt x="385997" y="129453"/>
                </a:lnTo>
                <a:lnTo>
                  <a:pt x="380609" y="125075"/>
                </a:lnTo>
                <a:lnTo>
                  <a:pt x="377578" y="119543"/>
                </a:lnTo>
                <a:lnTo>
                  <a:pt x="376904" y="112856"/>
                </a:lnTo>
                <a:close/>
              </a:path>
              <a:path w="666750" h="152400">
                <a:moveTo>
                  <a:pt x="443581" y="69224"/>
                </a:moveTo>
                <a:lnTo>
                  <a:pt x="399803" y="69224"/>
                </a:lnTo>
                <a:lnTo>
                  <a:pt x="410627" y="69320"/>
                </a:lnTo>
                <a:lnTo>
                  <a:pt x="416231" y="70812"/>
                </a:lnTo>
                <a:lnTo>
                  <a:pt x="426045" y="76681"/>
                </a:lnTo>
                <a:lnTo>
                  <a:pt x="429893" y="80697"/>
                </a:lnTo>
                <a:lnTo>
                  <a:pt x="432683" y="85797"/>
                </a:lnTo>
                <a:lnTo>
                  <a:pt x="435522" y="90848"/>
                </a:lnTo>
                <a:lnTo>
                  <a:pt x="436941" y="96596"/>
                </a:lnTo>
                <a:lnTo>
                  <a:pt x="436870" y="109636"/>
                </a:lnTo>
                <a:lnTo>
                  <a:pt x="435570" y="114997"/>
                </a:lnTo>
                <a:lnTo>
                  <a:pt x="430134" y="124955"/>
                </a:lnTo>
                <a:lnTo>
                  <a:pt x="426406" y="128852"/>
                </a:lnTo>
                <a:lnTo>
                  <a:pt x="416929" y="134528"/>
                </a:lnTo>
                <a:lnTo>
                  <a:pt x="411541" y="135947"/>
                </a:lnTo>
                <a:lnTo>
                  <a:pt x="443151" y="135947"/>
                </a:lnTo>
                <a:lnTo>
                  <a:pt x="454259" y="102754"/>
                </a:lnTo>
                <a:lnTo>
                  <a:pt x="453876" y="95773"/>
                </a:lnTo>
                <a:lnTo>
                  <a:pt x="452726" y="89188"/>
                </a:lnTo>
                <a:lnTo>
                  <a:pt x="450809" y="83000"/>
                </a:lnTo>
                <a:lnTo>
                  <a:pt x="448126" y="77210"/>
                </a:lnTo>
                <a:lnTo>
                  <a:pt x="444085" y="69753"/>
                </a:lnTo>
                <a:lnTo>
                  <a:pt x="443581" y="69224"/>
                </a:lnTo>
                <a:close/>
              </a:path>
              <a:path w="666750" h="152400">
                <a:moveTo>
                  <a:pt x="447620" y="2020"/>
                </a:moveTo>
                <a:lnTo>
                  <a:pt x="370843" y="2020"/>
                </a:lnTo>
                <a:lnTo>
                  <a:pt x="361895" y="74756"/>
                </a:lnTo>
                <a:lnTo>
                  <a:pt x="378636" y="76777"/>
                </a:lnTo>
                <a:lnTo>
                  <a:pt x="381715" y="74564"/>
                </a:lnTo>
                <a:lnTo>
                  <a:pt x="385636" y="72760"/>
                </a:lnTo>
                <a:lnTo>
                  <a:pt x="390398" y="71365"/>
                </a:lnTo>
                <a:lnTo>
                  <a:pt x="395161" y="69922"/>
                </a:lnTo>
                <a:lnTo>
                  <a:pt x="399803" y="69224"/>
                </a:lnTo>
                <a:lnTo>
                  <a:pt x="443581" y="69224"/>
                </a:lnTo>
                <a:lnTo>
                  <a:pt x="438504" y="63884"/>
                </a:lnTo>
                <a:lnTo>
                  <a:pt x="434504" y="61479"/>
                </a:lnTo>
                <a:lnTo>
                  <a:pt x="380657" y="61479"/>
                </a:lnTo>
                <a:lnTo>
                  <a:pt x="385852" y="17895"/>
                </a:lnTo>
                <a:lnTo>
                  <a:pt x="447620" y="17895"/>
                </a:lnTo>
                <a:lnTo>
                  <a:pt x="447620" y="2020"/>
                </a:lnTo>
                <a:close/>
              </a:path>
              <a:path w="666750" h="152400">
                <a:moveTo>
                  <a:pt x="416255" y="53109"/>
                </a:moveTo>
                <a:lnTo>
                  <a:pt x="402256" y="53109"/>
                </a:lnTo>
                <a:lnTo>
                  <a:pt x="397494" y="53902"/>
                </a:lnTo>
                <a:lnTo>
                  <a:pt x="388354" y="57077"/>
                </a:lnTo>
                <a:lnTo>
                  <a:pt x="384553" y="59074"/>
                </a:lnTo>
                <a:lnTo>
                  <a:pt x="381523" y="61479"/>
                </a:lnTo>
                <a:lnTo>
                  <a:pt x="434504" y="61479"/>
                </a:lnTo>
                <a:lnTo>
                  <a:pt x="431385" y="59603"/>
                </a:lnTo>
                <a:lnTo>
                  <a:pt x="424313" y="55273"/>
                </a:lnTo>
                <a:lnTo>
                  <a:pt x="416255" y="53109"/>
                </a:lnTo>
                <a:close/>
              </a:path>
              <a:path w="666750" h="152400">
                <a:moveTo>
                  <a:pt x="534879" y="20781"/>
                </a:moveTo>
                <a:lnTo>
                  <a:pt x="516983" y="20781"/>
                </a:lnTo>
                <a:lnTo>
                  <a:pt x="516983" y="149802"/>
                </a:lnTo>
                <a:lnTo>
                  <a:pt x="534879" y="149802"/>
                </a:lnTo>
                <a:lnTo>
                  <a:pt x="534879" y="20781"/>
                </a:lnTo>
                <a:close/>
              </a:path>
              <a:path w="666750" h="152400">
                <a:moveTo>
                  <a:pt x="534879" y="2020"/>
                </a:moveTo>
                <a:lnTo>
                  <a:pt x="516983" y="2020"/>
                </a:lnTo>
                <a:lnTo>
                  <a:pt x="480038" y="26554"/>
                </a:lnTo>
                <a:lnTo>
                  <a:pt x="480038" y="44738"/>
                </a:lnTo>
                <a:lnTo>
                  <a:pt x="516117" y="20781"/>
                </a:lnTo>
                <a:lnTo>
                  <a:pt x="534879" y="20781"/>
                </a:lnTo>
                <a:lnTo>
                  <a:pt x="534879" y="2020"/>
                </a:lnTo>
                <a:close/>
              </a:path>
              <a:path w="666750" h="152400">
                <a:moveTo>
                  <a:pt x="666569" y="2020"/>
                </a:moveTo>
                <a:lnTo>
                  <a:pt x="571896" y="2020"/>
                </a:lnTo>
                <a:lnTo>
                  <a:pt x="571896" y="17895"/>
                </a:lnTo>
                <a:lnTo>
                  <a:pt x="648096" y="17895"/>
                </a:lnTo>
                <a:lnTo>
                  <a:pt x="648096" y="19049"/>
                </a:lnTo>
                <a:lnTo>
                  <a:pt x="581999" y="149802"/>
                </a:lnTo>
                <a:lnTo>
                  <a:pt x="600760" y="149802"/>
                </a:lnTo>
                <a:lnTo>
                  <a:pt x="666569" y="18761"/>
                </a:lnTo>
                <a:lnTo>
                  <a:pt x="666569" y="202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 descr=""/>
          <p:cNvSpPr/>
          <p:nvPr/>
        </p:nvSpPr>
        <p:spPr>
          <a:xfrm>
            <a:off x="5724485" y="4340656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4">
                <a:moveTo>
                  <a:pt x="74574" y="91236"/>
                </a:moveTo>
                <a:lnTo>
                  <a:pt x="0" y="91236"/>
                </a:lnTo>
                <a:lnTo>
                  <a:pt x="0" y="104648"/>
                </a:lnTo>
                <a:lnTo>
                  <a:pt x="166014" y="104648"/>
                </a:lnTo>
                <a:lnTo>
                  <a:pt x="166014" y="98552"/>
                </a:lnTo>
                <a:lnTo>
                  <a:pt x="74574" y="98552"/>
                </a:lnTo>
                <a:lnTo>
                  <a:pt x="74574" y="91236"/>
                </a:lnTo>
                <a:close/>
              </a:path>
              <a:path w="727710" h="183514">
                <a:moveTo>
                  <a:pt x="91236" y="64211"/>
                </a:moveTo>
                <a:lnTo>
                  <a:pt x="74574" y="64211"/>
                </a:lnTo>
                <a:lnTo>
                  <a:pt x="74574" y="98552"/>
                </a:lnTo>
                <a:lnTo>
                  <a:pt x="91236" y="98552"/>
                </a:lnTo>
                <a:lnTo>
                  <a:pt x="91236" y="64211"/>
                </a:lnTo>
                <a:close/>
              </a:path>
              <a:path w="727710" h="183514">
                <a:moveTo>
                  <a:pt x="166014" y="91236"/>
                </a:moveTo>
                <a:lnTo>
                  <a:pt x="91236" y="91236"/>
                </a:lnTo>
                <a:lnTo>
                  <a:pt x="91236" y="98552"/>
                </a:lnTo>
                <a:lnTo>
                  <a:pt x="166014" y="98552"/>
                </a:lnTo>
                <a:lnTo>
                  <a:pt x="166014" y="91236"/>
                </a:lnTo>
                <a:close/>
              </a:path>
              <a:path w="727710" h="183514">
                <a:moveTo>
                  <a:pt x="77012" y="2844"/>
                </a:moveTo>
                <a:lnTo>
                  <a:pt x="74371" y="2844"/>
                </a:lnTo>
                <a:lnTo>
                  <a:pt x="74371" y="10972"/>
                </a:lnTo>
                <a:lnTo>
                  <a:pt x="68935" y="28432"/>
                </a:lnTo>
                <a:lnTo>
                  <a:pt x="54508" y="43205"/>
                </a:lnTo>
                <a:lnTo>
                  <a:pt x="33909" y="54206"/>
                </a:lnTo>
                <a:lnTo>
                  <a:pt x="9956" y="60350"/>
                </a:lnTo>
                <a:lnTo>
                  <a:pt x="16459" y="73761"/>
                </a:lnTo>
                <a:lnTo>
                  <a:pt x="43567" y="66036"/>
                </a:lnTo>
                <a:lnTo>
                  <a:pt x="66751" y="52501"/>
                </a:lnTo>
                <a:lnTo>
                  <a:pt x="82924" y="33899"/>
                </a:lnTo>
                <a:lnTo>
                  <a:pt x="83025" y="33520"/>
                </a:lnTo>
                <a:lnTo>
                  <a:pt x="77012" y="10972"/>
                </a:lnTo>
                <a:lnTo>
                  <a:pt x="77012" y="2844"/>
                </a:lnTo>
                <a:close/>
              </a:path>
              <a:path w="727710" h="183514">
                <a:moveTo>
                  <a:pt x="91440" y="2844"/>
                </a:moveTo>
                <a:lnTo>
                  <a:pt x="89001" y="2844"/>
                </a:lnTo>
                <a:lnTo>
                  <a:pt x="89001" y="10972"/>
                </a:lnTo>
                <a:lnTo>
                  <a:pt x="83025" y="33520"/>
                </a:lnTo>
                <a:lnTo>
                  <a:pt x="83143" y="33899"/>
                </a:lnTo>
                <a:lnTo>
                  <a:pt x="99339" y="52425"/>
                </a:lnTo>
                <a:lnTo>
                  <a:pt x="122532" y="65951"/>
                </a:lnTo>
                <a:lnTo>
                  <a:pt x="149555" y="73761"/>
                </a:lnTo>
                <a:lnTo>
                  <a:pt x="155854" y="60350"/>
                </a:lnTo>
                <a:lnTo>
                  <a:pt x="131987" y="54206"/>
                </a:lnTo>
                <a:lnTo>
                  <a:pt x="111379" y="43205"/>
                </a:lnTo>
                <a:lnTo>
                  <a:pt x="96904" y="28432"/>
                </a:lnTo>
                <a:lnTo>
                  <a:pt x="91440" y="10972"/>
                </a:lnTo>
                <a:lnTo>
                  <a:pt x="91440" y="2844"/>
                </a:lnTo>
                <a:close/>
              </a:path>
              <a:path w="727710" h="183514">
                <a:moveTo>
                  <a:pt x="89001" y="2844"/>
                </a:moveTo>
                <a:lnTo>
                  <a:pt x="77012" y="2844"/>
                </a:lnTo>
                <a:lnTo>
                  <a:pt x="77012" y="10972"/>
                </a:lnTo>
                <a:lnTo>
                  <a:pt x="83025" y="33520"/>
                </a:lnTo>
                <a:lnTo>
                  <a:pt x="89001" y="10972"/>
                </a:lnTo>
                <a:lnTo>
                  <a:pt x="89001" y="2844"/>
                </a:lnTo>
                <a:close/>
              </a:path>
              <a:path w="727710" h="183514">
                <a:moveTo>
                  <a:pt x="82905" y="119888"/>
                </a:moveTo>
                <a:lnTo>
                  <a:pt x="56432" y="121983"/>
                </a:lnTo>
                <a:lnTo>
                  <a:pt x="36626" y="128117"/>
                </a:lnTo>
                <a:lnTo>
                  <a:pt x="24212" y="138061"/>
                </a:lnTo>
                <a:lnTo>
                  <a:pt x="19913" y="151587"/>
                </a:lnTo>
                <a:lnTo>
                  <a:pt x="24212" y="165198"/>
                </a:lnTo>
                <a:lnTo>
                  <a:pt x="36626" y="175133"/>
                </a:lnTo>
                <a:lnTo>
                  <a:pt x="56432" y="181219"/>
                </a:lnTo>
                <a:lnTo>
                  <a:pt x="82905" y="183286"/>
                </a:lnTo>
                <a:lnTo>
                  <a:pt x="109378" y="181219"/>
                </a:lnTo>
                <a:lnTo>
                  <a:pt x="129184" y="175133"/>
                </a:lnTo>
                <a:lnTo>
                  <a:pt x="135246" y="170281"/>
                </a:lnTo>
                <a:lnTo>
                  <a:pt x="82905" y="170281"/>
                </a:lnTo>
                <a:lnTo>
                  <a:pt x="63557" y="169046"/>
                </a:lnTo>
                <a:lnTo>
                  <a:pt x="49123" y="165430"/>
                </a:lnTo>
                <a:lnTo>
                  <a:pt x="40100" y="159565"/>
                </a:lnTo>
                <a:lnTo>
                  <a:pt x="36982" y="151587"/>
                </a:lnTo>
                <a:lnTo>
                  <a:pt x="40100" y="143608"/>
                </a:lnTo>
                <a:lnTo>
                  <a:pt x="49123" y="137744"/>
                </a:lnTo>
                <a:lnTo>
                  <a:pt x="63557" y="134127"/>
                </a:lnTo>
                <a:lnTo>
                  <a:pt x="82905" y="132892"/>
                </a:lnTo>
                <a:lnTo>
                  <a:pt x="135145" y="132892"/>
                </a:lnTo>
                <a:lnTo>
                  <a:pt x="129184" y="128117"/>
                </a:lnTo>
                <a:lnTo>
                  <a:pt x="109378" y="121983"/>
                </a:lnTo>
                <a:lnTo>
                  <a:pt x="82905" y="119888"/>
                </a:lnTo>
                <a:close/>
              </a:path>
              <a:path w="727710" h="183514">
                <a:moveTo>
                  <a:pt x="135145" y="132892"/>
                </a:moveTo>
                <a:lnTo>
                  <a:pt x="82905" y="132892"/>
                </a:lnTo>
                <a:lnTo>
                  <a:pt x="102339" y="134127"/>
                </a:lnTo>
                <a:lnTo>
                  <a:pt x="116763" y="137744"/>
                </a:lnTo>
                <a:lnTo>
                  <a:pt x="125739" y="143608"/>
                </a:lnTo>
                <a:lnTo>
                  <a:pt x="128828" y="151587"/>
                </a:lnTo>
                <a:lnTo>
                  <a:pt x="125739" y="159565"/>
                </a:lnTo>
                <a:lnTo>
                  <a:pt x="116763" y="165430"/>
                </a:lnTo>
                <a:lnTo>
                  <a:pt x="102339" y="169046"/>
                </a:lnTo>
                <a:lnTo>
                  <a:pt x="82905" y="170281"/>
                </a:lnTo>
                <a:lnTo>
                  <a:pt x="135246" y="170281"/>
                </a:lnTo>
                <a:lnTo>
                  <a:pt x="141598" y="165198"/>
                </a:lnTo>
                <a:lnTo>
                  <a:pt x="145897" y="151587"/>
                </a:lnTo>
                <a:lnTo>
                  <a:pt x="141598" y="138061"/>
                </a:lnTo>
                <a:lnTo>
                  <a:pt x="135145" y="132892"/>
                </a:lnTo>
                <a:close/>
              </a:path>
              <a:path w="727710" h="183514">
                <a:moveTo>
                  <a:pt x="235289" y="19710"/>
                </a:moveTo>
                <a:lnTo>
                  <a:pt x="232241" y="19710"/>
                </a:lnTo>
                <a:lnTo>
                  <a:pt x="232241" y="34544"/>
                </a:lnTo>
                <a:lnTo>
                  <a:pt x="228952" y="53565"/>
                </a:lnTo>
                <a:lnTo>
                  <a:pt x="219643" y="70586"/>
                </a:lnTo>
                <a:lnTo>
                  <a:pt x="205152" y="84521"/>
                </a:lnTo>
                <a:lnTo>
                  <a:pt x="186318" y="94284"/>
                </a:lnTo>
                <a:lnTo>
                  <a:pt x="194852" y="107696"/>
                </a:lnTo>
                <a:lnTo>
                  <a:pt x="215884" y="96294"/>
                </a:lnTo>
                <a:lnTo>
                  <a:pt x="232038" y="79578"/>
                </a:lnTo>
                <a:lnTo>
                  <a:pt x="241143" y="61175"/>
                </a:lnTo>
                <a:lnTo>
                  <a:pt x="238817" y="56686"/>
                </a:lnTo>
                <a:lnTo>
                  <a:pt x="235321" y="34544"/>
                </a:lnTo>
                <a:lnTo>
                  <a:pt x="235289" y="19710"/>
                </a:lnTo>
                <a:close/>
              </a:path>
              <a:path w="727710" h="183514">
                <a:moveTo>
                  <a:pt x="249107" y="19710"/>
                </a:moveTo>
                <a:lnTo>
                  <a:pt x="246059" y="19710"/>
                </a:lnTo>
                <a:lnTo>
                  <a:pt x="246059" y="34544"/>
                </a:lnTo>
                <a:lnTo>
                  <a:pt x="242401" y="58632"/>
                </a:lnTo>
                <a:lnTo>
                  <a:pt x="241143" y="61175"/>
                </a:lnTo>
                <a:lnTo>
                  <a:pt x="248878" y="76098"/>
                </a:lnTo>
                <a:lnTo>
                  <a:pt x="264693" y="91547"/>
                </a:lnTo>
                <a:lnTo>
                  <a:pt x="285480" y="102006"/>
                </a:lnTo>
                <a:lnTo>
                  <a:pt x="293608" y="88798"/>
                </a:lnTo>
                <a:lnTo>
                  <a:pt x="275253" y="79889"/>
                </a:lnTo>
                <a:lnTo>
                  <a:pt x="261223" y="67208"/>
                </a:lnTo>
                <a:lnTo>
                  <a:pt x="252260" y="51708"/>
                </a:lnTo>
                <a:lnTo>
                  <a:pt x="249144" y="34544"/>
                </a:lnTo>
                <a:lnTo>
                  <a:pt x="249107" y="19710"/>
                </a:lnTo>
                <a:close/>
              </a:path>
              <a:path w="727710" h="183514">
                <a:moveTo>
                  <a:pt x="246059" y="19710"/>
                </a:moveTo>
                <a:lnTo>
                  <a:pt x="235289" y="19710"/>
                </a:lnTo>
                <a:lnTo>
                  <a:pt x="235321" y="34544"/>
                </a:lnTo>
                <a:lnTo>
                  <a:pt x="238817" y="56686"/>
                </a:lnTo>
                <a:lnTo>
                  <a:pt x="241143" y="61175"/>
                </a:lnTo>
                <a:lnTo>
                  <a:pt x="242401" y="58632"/>
                </a:lnTo>
                <a:lnTo>
                  <a:pt x="246059" y="34544"/>
                </a:lnTo>
                <a:lnTo>
                  <a:pt x="246059" y="19710"/>
                </a:lnTo>
                <a:close/>
              </a:path>
              <a:path w="727710" h="183514">
                <a:moveTo>
                  <a:pt x="289544" y="13614"/>
                </a:moveTo>
                <a:lnTo>
                  <a:pt x="191398" y="13614"/>
                </a:lnTo>
                <a:lnTo>
                  <a:pt x="191398" y="27431"/>
                </a:lnTo>
                <a:lnTo>
                  <a:pt x="232241" y="27431"/>
                </a:lnTo>
                <a:lnTo>
                  <a:pt x="232241" y="19710"/>
                </a:lnTo>
                <a:lnTo>
                  <a:pt x="289544" y="19710"/>
                </a:lnTo>
                <a:lnTo>
                  <a:pt x="289544" y="13614"/>
                </a:lnTo>
                <a:close/>
              </a:path>
              <a:path w="727710" h="183514">
                <a:moveTo>
                  <a:pt x="289544" y="19710"/>
                </a:moveTo>
                <a:lnTo>
                  <a:pt x="249107" y="19710"/>
                </a:lnTo>
                <a:lnTo>
                  <a:pt x="249107" y="27431"/>
                </a:lnTo>
                <a:lnTo>
                  <a:pt x="289544" y="27431"/>
                </a:lnTo>
                <a:lnTo>
                  <a:pt x="289544" y="19710"/>
                </a:lnTo>
                <a:close/>
              </a:path>
              <a:path w="727710" h="183514">
                <a:moveTo>
                  <a:pt x="329574" y="0"/>
                </a:moveTo>
                <a:lnTo>
                  <a:pt x="312708" y="0"/>
                </a:lnTo>
                <a:lnTo>
                  <a:pt x="312708" y="110744"/>
                </a:lnTo>
                <a:lnTo>
                  <a:pt x="329574" y="110744"/>
                </a:lnTo>
                <a:lnTo>
                  <a:pt x="329574" y="60756"/>
                </a:lnTo>
                <a:lnTo>
                  <a:pt x="324900" y="60756"/>
                </a:lnTo>
                <a:lnTo>
                  <a:pt x="324900" y="46532"/>
                </a:lnTo>
                <a:lnTo>
                  <a:pt x="329574" y="46532"/>
                </a:lnTo>
                <a:lnTo>
                  <a:pt x="329574" y="0"/>
                </a:lnTo>
                <a:close/>
              </a:path>
              <a:path w="727710" h="183514">
                <a:moveTo>
                  <a:pt x="329574" y="46532"/>
                </a:moveTo>
                <a:lnTo>
                  <a:pt x="324900" y="46532"/>
                </a:lnTo>
                <a:lnTo>
                  <a:pt x="324900" y="60756"/>
                </a:lnTo>
                <a:lnTo>
                  <a:pt x="329574" y="60756"/>
                </a:lnTo>
                <a:lnTo>
                  <a:pt x="329574" y="46532"/>
                </a:lnTo>
                <a:close/>
              </a:path>
              <a:path w="727710" h="183514">
                <a:moveTo>
                  <a:pt x="356803" y="46532"/>
                </a:moveTo>
                <a:lnTo>
                  <a:pt x="329574" y="46532"/>
                </a:lnTo>
                <a:lnTo>
                  <a:pt x="329574" y="60756"/>
                </a:lnTo>
                <a:lnTo>
                  <a:pt x="356803" y="60756"/>
                </a:lnTo>
                <a:lnTo>
                  <a:pt x="356803" y="46532"/>
                </a:lnTo>
                <a:close/>
              </a:path>
              <a:path w="727710" h="183514">
                <a:moveTo>
                  <a:pt x="271052" y="115620"/>
                </a:moveTo>
                <a:lnTo>
                  <a:pt x="245849" y="117890"/>
                </a:lnTo>
                <a:lnTo>
                  <a:pt x="226856" y="124485"/>
                </a:lnTo>
                <a:lnTo>
                  <a:pt x="214874" y="135080"/>
                </a:lnTo>
                <a:lnTo>
                  <a:pt x="210702" y="149352"/>
                </a:lnTo>
                <a:lnTo>
                  <a:pt x="214874" y="163741"/>
                </a:lnTo>
                <a:lnTo>
                  <a:pt x="226856" y="174396"/>
                </a:lnTo>
                <a:lnTo>
                  <a:pt x="245849" y="181013"/>
                </a:lnTo>
                <a:lnTo>
                  <a:pt x="271052" y="183286"/>
                </a:lnTo>
                <a:lnTo>
                  <a:pt x="296256" y="181013"/>
                </a:lnTo>
                <a:lnTo>
                  <a:pt x="315248" y="174396"/>
                </a:lnTo>
                <a:lnTo>
                  <a:pt x="320104" y="170078"/>
                </a:lnTo>
                <a:lnTo>
                  <a:pt x="271052" y="170078"/>
                </a:lnTo>
                <a:lnTo>
                  <a:pt x="252707" y="168668"/>
                </a:lnTo>
                <a:lnTo>
                  <a:pt x="238896" y="164592"/>
                </a:lnTo>
                <a:lnTo>
                  <a:pt x="230190" y="158076"/>
                </a:lnTo>
                <a:lnTo>
                  <a:pt x="227161" y="149352"/>
                </a:lnTo>
                <a:lnTo>
                  <a:pt x="230190" y="140808"/>
                </a:lnTo>
                <a:lnTo>
                  <a:pt x="238896" y="134492"/>
                </a:lnTo>
                <a:lnTo>
                  <a:pt x="252707" y="130578"/>
                </a:lnTo>
                <a:lnTo>
                  <a:pt x="271052" y="129235"/>
                </a:lnTo>
                <a:lnTo>
                  <a:pt x="320620" y="129235"/>
                </a:lnTo>
                <a:lnTo>
                  <a:pt x="315248" y="124485"/>
                </a:lnTo>
                <a:lnTo>
                  <a:pt x="296256" y="117890"/>
                </a:lnTo>
                <a:lnTo>
                  <a:pt x="271052" y="115620"/>
                </a:lnTo>
                <a:close/>
              </a:path>
              <a:path w="727710" h="183514">
                <a:moveTo>
                  <a:pt x="320620" y="129235"/>
                </a:moveTo>
                <a:lnTo>
                  <a:pt x="271052" y="129235"/>
                </a:lnTo>
                <a:lnTo>
                  <a:pt x="289398" y="130578"/>
                </a:lnTo>
                <a:lnTo>
                  <a:pt x="303209" y="134492"/>
                </a:lnTo>
                <a:lnTo>
                  <a:pt x="311915" y="140808"/>
                </a:lnTo>
                <a:lnTo>
                  <a:pt x="314944" y="149352"/>
                </a:lnTo>
                <a:lnTo>
                  <a:pt x="311915" y="158076"/>
                </a:lnTo>
                <a:lnTo>
                  <a:pt x="303209" y="164592"/>
                </a:lnTo>
                <a:lnTo>
                  <a:pt x="289398" y="168668"/>
                </a:lnTo>
                <a:lnTo>
                  <a:pt x="271052" y="170078"/>
                </a:lnTo>
                <a:lnTo>
                  <a:pt x="320104" y="170078"/>
                </a:lnTo>
                <a:lnTo>
                  <a:pt x="327231" y="163741"/>
                </a:lnTo>
                <a:lnTo>
                  <a:pt x="331403" y="149352"/>
                </a:lnTo>
                <a:lnTo>
                  <a:pt x="327231" y="135080"/>
                </a:lnTo>
                <a:lnTo>
                  <a:pt x="320620" y="129235"/>
                </a:lnTo>
                <a:close/>
              </a:path>
              <a:path w="727710" h="183514">
                <a:moveTo>
                  <a:pt x="423843" y="122936"/>
                </a:moveTo>
                <a:lnTo>
                  <a:pt x="406977" y="122936"/>
                </a:lnTo>
                <a:lnTo>
                  <a:pt x="406977" y="179628"/>
                </a:lnTo>
                <a:lnTo>
                  <a:pt x="529507" y="179628"/>
                </a:lnTo>
                <a:lnTo>
                  <a:pt x="529507" y="172923"/>
                </a:lnTo>
                <a:lnTo>
                  <a:pt x="423843" y="172923"/>
                </a:lnTo>
                <a:lnTo>
                  <a:pt x="423843" y="122936"/>
                </a:lnTo>
                <a:close/>
              </a:path>
              <a:path w="727710" h="183514">
                <a:moveTo>
                  <a:pt x="529507" y="165811"/>
                </a:moveTo>
                <a:lnTo>
                  <a:pt x="423843" y="165811"/>
                </a:lnTo>
                <a:lnTo>
                  <a:pt x="423843" y="172923"/>
                </a:lnTo>
                <a:lnTo>
                  <a:pt x="529507" y="172923"/>
                </a:lnTo>
                <a:lnTo>
                  <a:pt x="529507" y="165811"/>
                </a:lnTo>
                <a:close/>
              </a:path>
              <a:path w="727710" h="183514">
                <a:moveTo>
                  <a:pt x="525037" y="203"/>
                </a:moveTo>
                <a:lnTo>
                  <a:pt x="508171" y="203"/>
                </a:lnTo>
                <a:lnTo>
                  <a:pt x="508171" y="136144"/>
                </a:lnTo>
                <a:lnTo>
                  <a:pt x="525037" y="136144"/>
                </a:lnTo>
                <a:lnTo>
                  <a:pt x="525037" y="65633"/>
                </a:lnTo>
                <a:lnTo>
                  <a:pt x="513454" y="65633"/>
                </a:lnTo>
                <a:lnTo>
                  <a:pt x="513454" y="51816"/>
                </a:lnTo>
                <a:lnTo>
                  <a:pt x="525037" y="51816"/>
                </a:lnTo>
                <a:lnTo>
                  <a:pt x="525037" y="203"/>
                </a:lnTo>
                <a:close/>
              </a:path>
              <a:path w="727710" h="183514">
                <a:moveTo>
                  <a:pt x="399662" y="12192"/>
                </a:moveTo>
                <a:lnTo>
                  <a:pt x="383000" y="12192"/>
                </a:lnTo>
                <a:lnTo>
                  <a:pt x="383000" y="104851"/>
                </a:lnTo>
                <a:lnTo>
                  <a:pt x="465905" y="104851"/>
                </a:lnTo>
                <a:lnTo>
                  <a:pt x="465905" y="91033"/>
                </a:lnTo>
                <a:lnTo>
                  <a:pt x="399662" y="91033"/>
                </a:lnTo>
                <a:lnTo>
                  <a:pt x="399662" y="57912"/>
                </a:lnTo>
                <a:lnTo>
                  <a:pt x="460622" y="57912"/>
                </a:lnTo>
                <a:lnTo>
                  <a:pt x="460622" y="51816"/>
                </a:lnTo>
                <a:lnTo>
                  <a:pt x="465905" y="51816"/>
                </a:lnTo>
                <a:lnTo>
                  <a:pt x="465905" y="44704"/>
                </a:lnTo>
                <a:lnTo>
                  <a:pt x="399662" y="44704"/>
                </a:lnTo>
                <a:lnTo>
                  <a:pt x="399662" y="12192"/>
                </a:lnTo>
                <a:close/>
              </a:path>
              <a:path w="727710" h="183514">
                <a:moveTo>
                  <a:pt x="460622" y="57912"/>
                </a:moveTo>
                <a:lnTo>
                  <a:pt x="449446" y="57912"/>
                </a:lnTo>
                <a:lnTo>
                  <a:pt x="449446" y="91033"/>
                </a:lnTo>
                <a:lnTo>
                  <a:pt x="465905" y="91033"/>
                </a:lnTo>
                <a:lnTo>
                  <a:pt x="465905" y="65633"/>
                </a:lnTo>
                <a:lnTo>
                  <a:pt x="460622" y="65633"/>
                </a:lnTo>
                <a:lnTo>
                  <a:pt x="460622" y="57912"/>
                </a:lnTo>
                <a:close/>
              </a:path>
              <a:path w="727710" h="183514">
                <a:moveTo>
                  <a:pt x="465905" y="51816"/>
                </a:moveTo>
                <a:lnTo>
                  <a:pt x="460622" y="51816"/>
                </a:lnTo>
                <a:lnTo>
                  <a:pt x="460622" y="65633"/>
                </a:lnTo>
                <a:lnTo>
                  <a:pt x="465905" y="65633"/>
                </a:lnTo>
                <a:lnTo>
                  <a:pt x="465905" y="51816"/>
                </a:lnTo>
                <a:close/>
              </a:path>
              <a:path w="727710" h="183514">
                <a:moveTo>
                  <a:pt x="508171" y="51816"/>
                </a:moveTo>
                <a:lnTo>
                  <a:pt x="465905" y="51816"/>
                </a:lnTo>
                <a:lnTo>
                  <a:pt x="465905" y="65633"/>
                </a:lnTo>
                <a:lnTo>
                  <a:pt x="508171" y="65633"/>
                </a:lnTo>
                <a:lnTo>
                  <a:pt x="508171" y="51816"/>
                </a:lnTo>
                <a:close/>
              </a:path>
              <a:path w="727710" h="183514">
                <a:moveTo>
                  <a:pt x="525037" y="51816"/>
                </a:moveTo>
                <a:lnTo>
                  <a:pt x="513454" y="51816"/>
                </a:lnTo>
                <a:lnTo>
                  <a:pt x="513454" y="65633"/>
                </a:lnTo>
                <a:lnTo>
                  <a:pt x="525037" y="65633"/>
                </a:lnTo>
                <a:lnTo>
                  <a:pt x="525037" y="51816"/>
                </a:lnTo>
                <a:close/>
              </a:path>
              <a:path w="727710" h="183514">
                <a:moveTo>
                  <a:pt x="465905" y="12192"/>
                </a:moveTo>
                <a:lnTo>
                  <a:pt x="449446" y="12192"/>
                </a:lnTo>
                <a:lnTo>
                  <a:pt x="449446" y="44704"/>
                </a:lnTo>
                <a:lnTo>
                  <a:pt x="465905" y="44704"/>
                </a:lnTo>
                <a:lnTo>
                  <a:pt x="465905" y="12192"/>
                </a:lnTo>
                <a:close/>
              </a:path>
              <a:path w="727710" h="183514">
                <a:moveTo>
                  <a:pt x="635561" y="26822"/>
                </a:moveTo>
                <a:lnTo>
                  <a:pt x="569115" y="26822"/>
                </a:lnTo>
                <a:lnTo>
                  <a:pt x="569115" y="40639"/>
                </a:lnTo>
                <a:lnTo>
                  <a:pt x="718264" y="40639"/>
                </a:lnTo>
                <a:lnTo>
                  <a:pt x="718264" y="35356"/>
                </a:lnTo>
                <a:lnTo>
                  <a:pt x="635561" y="35356"/>
                </a:lnTo>
                <a:lnTo>
                  <a:pt x="635561" y="26822"/>
                </a:lnTo>
                <a:close/>
              </a:path>
              <a:path w="727710" h="183514">
                <a:moveTo>
                  <a:pt x="652224" y="3047"/>
                </a:moveTo>
                <a:lnTo>
                  <a:pt x="635561" y="3047"/>
                </a:lnTo>
                <a:lnTo>
                  <a:pt x="635561" y="35356"/>
                </a:lnTo>
                <a:lnTo>
                  <a:pt x="652224" y="35356"/>
                </a:lnTo>
                <a:lnTo>
                  <a:pt x="652224" y="3047"/>
                </a:lnTo>
                <a:close/>
              </a:path>
              <a:path w="727710" h="183514">
                <a:moveTo>
                  <a:pt x="718264" y="26822"/>
                </a:moveTo>
                <a:lnTo>
                  <a:pt x="652224" y="26822"/>
                </a:lnTo>
                <a:lnTo>
                  <a:pt x="652224" y="35356"/>
                </a:lnTo>
                <a:lnTo>
                  <a:pt x="718264" y="35356"/>
                </a:lnTo>
                <a:lnTo>
                  <a:pt x="718264" y="26822"/>
                </a:lnTo>
                <a:close/>
              </a:path>
              <a:path w="727710" h="183514">
                <a:moveTo>
                  <a:pt x="635561" y="148336"/>
                </a:moveTo>
                <a:lnTo>
                  <a:pt x="560987" y="148336"/>
                </a:lnTo>
                <a:lnTo>
                  <a:pt x="560987" y="162356"/>
                </a:lnTo>
                <a:lnTo>
                  <a:pt x="727408" y="162356"/>
                </a:lnTo>
                <a:lnTo>
                  <a:pt x="727408" y="153822"/>
                </a:lnTo>
                <a:lnTo>
                  <a:pt x="635561" y="153822"/>
                </a:lnTo>
                <a:lnTo>
                  <a:pt x="635561" y="148336"/>
                </a:lnTo>
                <a:close/>
              </a:path>
              <a:path w="727710" h="183514">
                <a:moveTo>
                  <a:pt x="635561" y="122172"/>
                </a:moveTo>
                <a:lnTo>
                  <a:pt x="635561" y="153822"/>
                </a:lnTo>
                <a:lnTo>
                  <a:pt x="652224" y="153822"/>
                </a:lnTo>
                <a:lnTo>
                  <a:pt x="652224" y="122936"/>
                </a:lnTo>
                <a:lnTo>
                  <a:pt x="643689" y="122936"/>
                </a:lnTo>
                <a:lnTo>
                  <a:pt x="635561" y="122172"/>
                </a:lnTo>
                <a:close/>
              </a:path>
              <a:path w="727710" h="183514">
                <a:moveTo>
                  <a:pt x="727408" y="148336"/>
                </a:moveTo>
                <a:lnTo>
                  <a:pt x="652224" y="148336"/>
                </a:lnTo>
                <a:lnTo>
                  <a:pt x="652224" y="153822"/>
                </a:lnTo>
                <a:lnTo>
                  <a:pt x="727408" y="153822"/>
                </a:lnTo>
                <a:lnTo>
                  <a:pt x="727408" y="148336"/>
                </a:lnTo>
                <a:close/>
              </a:path>
              <a:path w="727710" h="183514">
                <a:moveTo>
                  <a:pt x="652224" y="119278"/>
                </a:moveTo>
                <a:lnTo>
                  <a:pt x="635561" y="119278"/>
                </a:lnTo>
                <a:lnTo>
                  <a:pt x="635561" y="122172"/>
                </a:lnTo>
                <a:lnTo>
                  <a:pt x="643689" y="122936"/>
                </a:lnTo>
                <a:lnTo>
                  <a:pt x="652224" y="122137"/>
                </a:lnTo>
                <a:lnTo>
                  <a:pt x="652224" y="119278"/>
                </a:lnTo>
                <a:close/>
              </a:path>
              <a:path w="727710" h="183514">
                <a:moveTo>
                  <a:pt x="652224" y="122137"/>
                </a:moveTo>
                <a:lnTo>
                  <a:pt x="643689" y="122936"/>
                </a:lnTo>
                <a:lnTo>
                  <a:pt x="652224" y="122936"/>
                </a:lnTo>
                <a:lnTo>
                  <a:pt x="652224" y="122137"/>
                </a:lnTo>
                <a:close/>
              </a:path>
              <a:path w="727710" h="183514">
                <a:moveTo>
                  <a:pt x="643689" y="53035"/>
                </a:moveTo>
                <a:lnTo>
                  <a:pt x="618721" y="55381"/>
                </a:lnTo>
                <a:lnTo>
                  <a:pt x="599849" y="62204"/>
                </a:lnTo>
                <a:lnTo>
                  <a:pt x="587911" y="73180"/>
                </a:lnTo>
                <a:lnTo>
                  <a:pt x="583745" y="87985"/>
                </a:lnTo>
                <a:lnTo>
                  <a:pt x="587911" y="102790"/>
                </a:lnTo>
                <a:lnTo>
                  <a:pt x="599849" y="113766"/>
                </a:lnTo>
                <a:lnTo>
                  <a:pt x="618721" y="120589"/>
                </a:lnTo>
                <a:lnTo>
                  <a:pt x="635561" y="122172"/>
                </a:lnTo>
                <a:lnTo>
                  <a:pt x="635561" y="119278"/>
                </a:lnTo>
                <a:lnTo>
                  <a:pt x="672414" y="119278"/>
                </a:lnTo>
                <a:lnTo>
                  <a:pt x="687708" y="113766"/>
                </a:lnTo>
                <a:lnTo>
                  <a:pt x="692330" y="109524"/>
                </a:lnTo>
                <a:lnTo>
                  <a:pt x="643689" y="109524"/>
                </a:lnTo>
                <a:lnTo>
                  <a:pt x="625728" y="108073"/>
                </a:lnTo>
                <a:lnTo>
                  <a:pt x="612168" y="103860"/>
                </a:lnTo>
                <a:lnTo>
                  <a:pt x="603599" y="97094"/>
                </a:lnTo>
                <a:lnTo>
                  <a:pt x="600611" y="87985"/>
                </a:lnTo>
                <a:lnTo>
                  <a:pt x="603599" y="78844"/>
                </a:lnTo>
                <a:lnTo>
                  <a:pt x="612168" y="72009"/>
                </a:lnTo>
                <a:lnTo>
                  <a:pt x="625728" y="67725"/>
                </a:lnTo>
                <a:lnTo>
                  <a:pt x="643689" y="66243"/>
                </a:lnTo>
                <a:lnTo>
                  <a:pt x="692108" y="66243"/>
                </a:lnTo>
                <a:lnTo>
                  <a:pt x="687708" y="62204"/>
                </a:lnTo>
                <a:lnTo>
                  <a:pt x="668775" y="55381"/>
                </a:lnTo>
                <a:lnTo>
                  <a:pt x="643689" y="53035"/>
                </a:lnTo>
                <a:close/>
              </a:path>
              <a:path w="727710" h="183514">
                <a:moveTo>
                  <a:pt x="672414" y="119278"/>
                </a:moveTo>
                <a:lnTo>
                  <a:pt x="652224" y="119278"/>
                </a:lnTo>
                <a:lnTo>
                  <a:pt x="652224" y="122137"/>
                </a:lnTo>
                <a:lnTo>
                  <a:pt x="668775" y="120589"/>
                </a:lnTo>
                <a:lnTo>
                  <a:pt x="672414" y="119278"/>
                </a:lnTo>
                <a:close/>
              </a:path>
              <a:path w="727710" h="183514">
                <a:moveTo>
                  <a:pt x="692108" y="66243"/>
                </a:moveTo>
                <a:lnTo>
                  <a:pt x="643689" y="66243"/>
                </a:lnTo>
                <a:lnTo>
                  <a:pt x="661736" y="67725"/>
                </a:lnTo>
                <a:lnTo>
                  <a:pt x="675287" y="72009"/>
                </a:lnTo>
                <a:lnTo>
                  <a:pt x="683809" y="78844"/>
                </a:lnTo>
                <a:lnTo>
                  <a:pt x="686768" y="87985"/>
                </a:lnTo>
                <a:lnTo>
                  <a:pt x="683809" y="97094"/>
                </a:lnTo>
                <a:lnTo>
                  <a:pt x="675287" y="103860"/>
                </a:lnTo>
                <a:lnTo>
                  <a:pt x="661736" y="108073"/>
                </a:lnTo>
                <a:lnTo>
                  <a:pt x="643689" y="109524"/>
                </a:lnTo>
                <a:lnTo>
                  <a:pt x="692330" y="109524"/>
                </a:lnTo>
                <a:lnTo>
                  <a:pt x="699668" y="102790"/>
                </a:lnTo>
                <a:lnTo>
                  <a:pt x="703837" y="87985"/>
                </a:lnTo>
                <a:lnTo>
                  <a:pt x="699668" y="73180"/>
                </a:lnTo>
                <a:lnTo>
                  <a:pt x="692108" y="6624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5" name="object 16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54400" y="3429000"/>
            <a:ext cx="1778000" cy="1752600"/>
          </a:xfrm>
          <a:prstGeom prst="rect">
            <a:avLst/>
          </a:prstGeom>
        </p:spPr>
      </p:pic>
      <p:sp>
        <p:nvSpPr>
          <p:cNvPr id="166" name="object 166" descr=""/>
          <p:cNvSpPr/>
          <p:nvPr/>
        </p:nvSpPr>
        <p:spPr>
          <a:xfrm>
            <a:off x="6758997" y="4358697"/>
            <a:ext cx="1398270" cy="149860"/>
          </a:xfrm>
          <a:custGeom>
            <a:avLst/>
            <a:gdLst/>
            <a:ahLst/>
            <a:cxnLst/>
            <a:rect l="l" t="t" r="r" b="b"/>
            <a:pathLst>
              <a:path w="1398270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1398270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1398270" h="149860">
                <a:moveTo>
                  <a:pt x="174985" y="20781"/>
                </a:moveTo>
                <a:lnTo>
                  <a:pt x="157090" y="20781"/>
                </a:lnTo>
                <a:lnTo>
                  <a:pt x="157090" y="149802"/>
                </a:lnTo>
                <a:lnTo>
                  <a:pt x="174985" y="149802"/>
                </a:lnTo>
                <a:lnTo>
                  <a:pt x="174985" y="20781"/>
                </a:lnTo>
                <a:close/>
              </a:path>
              <a:path w="1398270" h="149860">
                <a:moveTo>
                  <a:pt x="174985" y="2020"/>
                </a:moveTo>
                <a:lnTo>
                  <a:pt x="157090" y="2020"/>
                </a:lnTo>
                <a:lnTo>
                  <a:pt x="120144" y="26554"/>
                </a:lnTo>
                <a:lnTo>
                  <a:pt x="120144" y="44738"/>
                </a:lnTo>
                <a:lnTo>
                  <a:pt x="156224" y="20781"/>
                </a:lnTo>
                <a:lnTo>
                  <a:pt x="174985" y="20781"/>
                </a:lnTo>
                <a:lnTo>
                  <a:pt x="174985" y="2020"/>
                </a:lnTo>
                <a:close/>
              </a:path>
              <a:path w="1398270" h="149860">
                <a:moveTo>
                  <a:pt x="299546" y="15586"/>
                </a:moveTo>
                <a:lnTo>
                  <a:pt x="268431" y="15586"/>
                </a:lnTo>
                <a:lnTo>
                  <a:pt x="273242" y="16620"/>
                </a:lnTo>
                <a:lnTo>
                  <a:pt x="281805" y="20757"/>
                </a:lnTo>
                <a:lnTo>
                  <a:pt x="285172" y="23692"/>
                </a:lnTo>
                <a:lnTo>
                  <a:pt x="287626" y="27492"/>
                </a:lnTo>
                <a:lnTo>
                  <a:pt x="290127" y="31293"/>
                </a:lnTo>
                <a:lnTo>
                  <a:pt x="291378" y="35790"/>
                </a:lnTo>
                <a:lnTo>
                  <a:pt x="291378" y="45508"/>
                </a:lnTo>
                <a:lnTo>
                  <a:pt x="217487" y="136813"/>
                </a:lnTo>
                <a:lnTo>
                  <a:pt x="217487" y="149802"/>
                </a:lnTo>
                <a:lnTo>
                  <a:pt x="310717" y="149802"/>
                </a:lnTo>
                <a:lnTo>
                  <a:pt x="310717" y="133927"/>
                </a:lnTo>
                <a:lnTo>
                  <a:pt x="242021" y="133927"/>
                </a:lnTo>
                <a:lnTo>
                  <a:pt x="242021" y="132772"/>
                </a:lnTo>
                <a:lnTo>
                  <a:pt x="275214" y="97270"/>
                </a:lnTo>
                <a:lnTo>
                  <a:pt x="299869" y="67829"/>
                </a:lnTo>
                <a:lnTo>
                  <a:pt x="305160" y="56933"/>
                </a:lnTo>
                <a:lnTo>
                  <a:pt x="307133" y="51738"/>
                </a:lnTo>
                <a:lnTo>
                  <a:pt x="308119" y="46422"/>
                </a:lnTo>
                <a:lnTo>
                  <a:pt x="308026" y="33048"/>
                </a:lnTo>
                <a:lnTo>
                  <a:pt x="306219" y="26482"/>
                </a:lnTo>
                <a:lnTo>
                  <a:pt x="299546" y="15586"/>
                </a:lnTo>
                <a:close/>
              </a:path>
              <a:path w="1398270" h="149860">
                <a:moveTo>
                  <a:pt x="272328" y="0"/>
                </a:moveTo>
                <a:lnTo>
                  <a:pt x="255058" y="0"/>
                </a:lnTo>
                <a:lnTo>
                  <a:pt x="247289" y="1828"/>
                </a:lnTo>
                <a:lnTo>
                  <a:pt x="233482" y="9140"/>
                </a:lnTo>
                <a:lnTo>
                  <a:pt x="228046" y="14239"/>
                </a:lnTo>
                <a:lnTo>
                  <a:pt x="220061" y="27324"/>
                </a:lnTo>
                <a:lnTo>
                  <a:pt x="218064" y="34925"/>
                </a:lnTo>
                <a:lnTo>
                  <a:pt x="218064" y="43584"/>
                </a:lnTo>
                <a:lnTo>
                  <a:pt x="235094" y="43584"/>
                </a:lnTo>
                <a:lnTo>
                  <a:pt x="235094" y="37955"/>
                </a:lnTo>
                <a:lnTo>
                  <a:pt x="236224" y="33048"/>
                </a:lnTo>
                <a:lnTo>
                  <a:pt x="257415" y="15586"/>
                </a:lnTo>
                <a:lnTo>
                  <a:pt x="299546" y="15586"/>
                </a:lnTo>
                <a:lnTo>
                  <a:pt x="298618" y="14071"/>
                </a:lnTo>
                <a:lnTo>
                  <a:pt x="293374" y="9140"/>
                </a:lnTo>
                <a:lnTo>
                  <a:pt x="280001" y="1828"/>
                </a:lnTo>
                <a:lnTo>
                  <a:pt x="272328" y="0"/>
                </a:lnTo>
                <a:close/>
              </a:path>
              <a:path w="1398270" h="149860">
                <a:moveTo>
                  <a:pt x="392473" y="20781"/>
                </a:moveTo>
                <a:lnTo>
                  <a:pt x="374577" y="20781"/>
                </a:lnTo>
                <a:lnTo>
                  <a:pt x="374577" y="149802"/>
                </a:lnTo>
                <a:lnTo>
                  <a:pt x="392473" y="149802"/>
                </a:lnTo>
                <a:lnTo>
                  <a:pt x="392473" y="20781"/>
                </a:lnTo>
                <a:close/>
              </a:path>
              <a:path w="1398270" h="149860">
                <a:moveTo>
                  <a:pt x="392473" y="2020"/>
                </a:moveTo>
                <a:lnTo>
                  <a:pt x="374577" y="2020"/>
                </a:lnTo>
                <a:lnTo>
                  <a:pt x="337632" y="26554"/>
                </a:lnTo>
                <a:lnTo>
                  <a:pt x="337632" y="44738"/>
                </a:lnTo>
                <a:lnTo>
                  <a:pt x="373711" y="20781"/>
                </a:lnTo>
                <a:lnTo>
                  <a:pt x="392473" y="20781"/>
                </a:lnTo>
                <a:lnTo>
                  <a:pt x="392473" y="2020"/>
                </a:lnTo>
                <a:close/>
              </a:path>
              <a:path w="1398270" h="149860">
                <a:moveTo>
                  <a:pt x="517033" y="15586"/>
                </a:moveTo>
                <a:lnTo>
                  <a:pt x="485919" y="15586"/>
                </a:lnTo>
                <a:lnTo>
                  <a:pt x="490729" y="16620"/>
                </a:lnTo>
                <a:lnTo>
                  <a:pt x="499292" y="20757"/>
                </a:lnTo>
                <a:lnTo>
                  <a:pt x="502660" y="23692"/>
                </a:lnTo>
                <a:lnTo>
                  <a:pt x="505113" y="27492"/>
                </a:lnTo>
                <a:lnTo>
                  <a:pt x="507615" y="31293"/>
                </a:lnTo>
                <a:lnTo>
                  <a:pt x="508865" y="35790"/>
                </a:lnTo>
                <a:lnTo>
                  <a:pt x="508865" y="45508"/>
                </a:lnTo>
                <a:lnTo>
                  <a:pt x="434974" y="136813"/>
                </a:lnTo>
                <a:lnTo>
                  <a:pt x="434974" y="149802"/>
                </a:lnTo>
                <a:lnTo>
                  <a:pt x="528204" y="149802"/>
                </a:lnTo>
                <a:lnTo>
                  <a:pt x="528204" y="133927"/>
                </a:lnTo>
                <a:lnTo>
                  <a:pt x="459509" y="133927"/>
                </a:lnTo>
                <a:lnTo>
                  <a:pt x="459509" y="132772"/>
                </a:lnTo>
                <a:lnTo>
                  <a:pt x="492702" y="97270"/>
                </a:lnTo>
                <a:lnTo>
                  <a:pt x="517356" y="67829"/>
                </a:lnTo>
                <a:lnTo>
                  <a:pt x="522648" y="56933"/>
                </a:lnTo>
                <a:lnTo>
                  <a:pt x="524620" y="51738"/>
                </a:lnTo>
                <a:lnTo>
                  <a:pt x="525606" y="46422"/>
                </a:lnTo>
                <a:lnTo>
                  <a:pt x="525514" y="33048"/>
                </a:lnTo>
                <a:lnTo>
                  <a:pt x="523706" y="26482"/>
                </a:lnTo>
                <a:lnTo>
                  <a:pt x="517033" y="15586"/>
                </a:lnTo>
                <a:close/>
              </a:path>
              <a:path w="1398270" h="149860">
                <a:moveTo>
                  <a:pt x="489815" y="0"/>
                </a:moveTo>
                <a:lnTo>
                  <a:pt x="472545" y="0"/>
                </a:lnTo>
                <a:lnTo>
                  <a:pt x="464776" y="1828"/>
                </a:lnTo>
                <a:lnTo>
                  <a:pt x="450970" y="9140"/>
                </a:lnTo>
                <a:lnTo>
                  <a:pt x="445534" y="14239"/>
                </a:lnTo>
                <a:lnTo>
                  <a:pt x="437548" y="27324"/>
                </a:lnTo>
                <a:lnTo>
                  <a:pt x="435552" y="34925"/>
                </a:lnTo>
                <a:lnTo>
                  <a:pt x="435552" y="43584"/>
                </a:lnTo>
                <a:lnTo>
                  <a:pt x="452581" y="43584"/>
                </a:lnTo>
                <a:lnTo>
                  <a:pt x="452581" y="37955"/>
                </a:lnTo>
                <a:lnTo>
                  <a:pt x="453712" y="33048"/>
                </a:lnTo>
                <a:lnTo>
                  <a:pt x="474903" y="15586"/>
                </a:lnTo>
                <a:lnTo>
                  <a:pt x="517033" y="15586"/>
                </a:lnTo>
                <a:lnTo>
                  <a:pt x="516105" y="14071"/>
                </a:lnTo>
                <a:lnTo>
                  <a:pt x="510862" y="9140"/>
                </a:lnTo>
                <a:lnTo>
                  <a:pt x="497488" y="1828"/>
                </a:lnTo>
                <a:lnTo>
                  <a:pt x="489815" y="0"/>
                </a:lnTo>
                <a:close/>
              </a:path>
              <a:path w="1398270" h="149860">
                <a:moveTo>
                  <a:pt x="609960" y="20781"/>
                </a:moveTo>
                <a:lnTo>
                  <a:pt x="592065" y="20781"/>
                </a:lnTo>
                <a:lnTo>
                  <a:pt x="592065" y="149802"/>
                </a:lnTo>
                <a:lnTo>
                  <a:pt x="609960" y="149802"/>
                </a:lnTo>
                <a:lnTo>
                  <a:pt x="609960" y="20781"/>
                </a:lnTo>
                <a:close/>
              </a:path>
              <a:path w="1398270" h="149860">
                <a:moveTo>
                  <a:pt x="609960" y="2020"/>
                </a:moveTo>
                <a:lnTo>
                  <a:pt x="592065" y="2020"/>
                </a:lnTo>
                <a:lnTo>
                  <a:pt x="555119" y="26554"/>
                </a:lnTo>
                <a:lnTo>
                  <a:pt x="555119" y="44738"/>
                </a:lnTo>
                <a:lnTo>
                  <a:pt x="591199" y="20781"/>
                </a:lnTo>
                <a:lnTo>
                  <a:pt x="609960" y="20781"/>
                </a:lnTo>
                <a:lnTo>
                  <a:pt x="609960" y="2020"/>
                </a:lnTo>
                <a:close/>
              </a:path>
              <a:path w="1398270" h="149860">
                <a:moveTo>
                  <a:pt x="734521" y="15586"/>
                </a:moveTo>
                <a:lnTo>
                  <a:pt x="703406" y="15586"/>
                </a:lnTo>
                <a:lnTo>
                  <a:pt x="708217" y="16620"/>
                </a:lnTo>
                <a:lnTo>
                  <a:pt x="716780" y="20757"/>
                </a:lnTo>
                <a:lnTo>
                  <a:pt x="720147" y="23692"/>
                </a:lnTo>
                <a:lnTo>
                  <a:pt x="722601" y="27492"/>
                </a:lnTo>
                <a:lnTo>
                  <a:pt x="725102" y="31293"/>
                </a:lnTo>
                <a:lnTo>
                  <a:pt x="726353" y="35790"/>
                </a:lnTo>
                <a:lnTo>
                  <a:pt x="726353" y="45508"/>
                </a:lnTo>
                <a:lnTo>
                  <a:pt x="652462" y="136813"/>
                </a:lnTo>
                <a:lnTo>
                  <a:pt x="652462" y="149802"/>
                </a:lnTo>
                <a:lnTo>
                  <a:pt x="745692" y="149802"/>
                </a:lnTo>
                <a:lnTo>
                  <a:pt x="745692" y="133927"/>
                </a:lnTo>
                <a:lnTo>
                  <a:pt x="676996" y="133927"/>
                </a:lnTo>
                <a:lnTo>
                  <a:pt x="676996" y="132772"/>
                </a:lnTo>
                <a:lnTo>
                  <a:pt x="710189" y="97270"/>
                </a:lnTo>
                <a:lnTo>
                  <a:pt x="734844" y="67829"/>
                </a:lnTo>
                <a:lnTo>
                  <a:pt x="740135" y="56933"/>
                </a:lnTo>
                <a:lnTo>
                  <a:pt x="742108" y="51738"/>
                </a:lnTo>
                <a:lnTo>
                  <a:pt x="743094" y="46422"/>
                </a:lnTo>
                <a:lnTo>
                  <a:pt x="743001" y="33048"/>
                </a:lnTo>
                <a:lnTo>
                  <a:pt x="741194" y="26482"/>
                </a:lnTo>
                <a:lnTo>
                  <a:pt x="734521" y="15586"/>
                </a:lnTo>
                <a:close/>
              </a:path>
              <a:path w="1398270" h="149860">
                <a:moveTo>
                  <a:pt x="707303" y="0"/>
                </a:moveTo>
                <a:lnTo>
                  <a:pt x="690033" y="0"/>
                </a:lnTo>
                <a:lnTo>
                  <a:pt x="682264" y="1828"/>
                </a:lnTo>
                <a:lnTo>
                  <a:pt x="668457" y="9140"/>
                </a:lnTo>
                <a:lnTo>
                  <a:pt x="663021" y="14239"/>
                </a:lnTo>
                <a:lnTo>
                  <a:pt x="655036" y="27324"/>
                </a:lnTo>
                <a:lnTo>
                  <a:pt x="653039" y="34925"/>
                </a:lnTo>
                <a:lnTo>
                  <a:pt x="653039" y="43584"/>
                </a:lnTo>
                <a:lnTo>
                  <a:pt x="670069" y="43584"/>
                </a:lnTo>
                <a:lnTo>
                  <a:pt x="670069" y="37955"/>
                </a:lnTo>
                <a:lnTo>
                  <a:pt x="671199" y="33048"/>
                </a:lnTo>
                <a:lnTo>
                  <a:pt x="692390" y="15586"/>
                </a:lnTo>
                <a:lnTo>
                  <a:pt x="734521" y="15586"/>
                </a:lnTo>
                <a:lnTo>
                  <a:pt x="733593" y="14071"/>
                </a:lnTo>
                <a:lnTo>
                  <a:pt x="728349" y="9140"/>
                </a:lnTo>
                <a:lnTo>
                  <a:pt x="714976" y="1828"/>
                </a:lnTo>
                <a:lnTo>
                  <a:pt x="707303" y="0"/>
                </a:lnTo>
                <a:close/>
              </a:path>
              <a:path w="1398270" h="149860">
                <a:moveTo>
                  <a:pt x="827448" y="20781"/>
                </a:moveTo>
                <a:lnTo>
                  <a:pt x="809552" y="20781"/>
                </a:lnTo>
                <a:lnTo>
                  <a:pt x="809552" y="149802"/>
                </a:lnTo>
                <a:lnTo>
                  <a:pt x="827448" y="149802"/>
                </a:lnTo>
                <a:lnTo>
                  <a:pt x="827448" y="20781"/>
                </a:lnTo>
                <a:close/>
              </a:path>
              <a:path w="1398270" h="149860">
                <a:moveTo>
                  <a:pt x="827448" y="2020"/>
                </a:moveTo>
                <a:lnTo>
                  <a:pt x="809552" y="2020"/>
                </a:lnTo>
                <a:lnTo>
                  <a:pt x="772607" y="26554"/>
                </a:lnTo>
                <a:lnTo>
                  <a:pt x="772607" y="44738"/>
                </a:lnTo>
                <a:lnTo>
                  <a:pt x="808686" y="20781"/>
                </a:lnTo>
                <a:lnTo>
                  <a:pt x="827448" y="20781"/>
                </a:lnTo>
                <a:lnTo>
                  <a:pt x="827448" y="2020"/>
                </a:lnTo>
                <a:close/>
              </a:path>
              <a:path w="1398270" h="149860">
                <a:moveTo>
                  <a:pt x="952008" y="15586"/>
                </a:moveTo>
                <a:lnTo>
                  <a:pt x="920894" y="15586"/>
                </a:lnTo>
                <a:lnTo>
                  <a:pt x="925704" y="16620"/>
                </a:lnTo>
                <a:lnTo>
                  <a:pt x="934267" y="20757"/>
                </a:lnTo>
                <a:lnTo>
                  <a:pt x="937635" y="23692"/>
                </a:lnTo>
                <a:lnTo>
                  <a:pt x="940088" y="27492"/>
                </a:lnTo>
                <a:lnTo>
                  <a:pt x="942590" y="31293"/>
                </a:lnTo>
                <a:lnTo>
                  <a:pt x="943840" y="35790"/>
                </a:lnTo>
                <a:lnTo>
                  <a:pt x="943840" y="45508"/>
                </a:lnTo>
                <a:lnTo>
                  <a:pt x="869949" y="136813"/>
                </a:lnTo>
                <a:lnTo>
                  <a:pt x="869949" y="149802"/>
                </a:lnTo>
                <a:lnTo>
                  <a:pt x="963179" y="149802"/>
                </a:lnTo>
                <a:lnTo>
                  <a:pt x="963179" y="133927"/>
                </a:lnTo>
                <a:lnTo>
                  <a:pt x="894484" y="133927"/>
                </a:lnTo>
                <a:lnTo>
                  <a:pt x="894484" y="132772"/>
                </a:lnTo>
                <a:lnTo>
                  <a:pt x="927677" y="97270"/>
                </a:lnTo>
                <a:lnTo>
                  <a:pt x="952331" y="67829"/>
                </a:lnTo>
                <a:lnTo>
                  <a:pt x="957623" y="56933"/>
                </a:lnTo>
                <a:lnTo>
                  <a:pt x="959595" y="51738"/>
                </a:lnTo>
                <a:lnTo>
                  <a:pt x="960581" y="46422"/>
                </a:lnTo>
                <a:lnTo>
                  <a:pt x="960489" y="33048"/>
                </a:lnTo>
                <a:lnTo>
                  <a:pt x="958681" y="26482"/>
                </a:lnTo>
                <a:lnTo>
                  <a:pt x="952008" y="15586"/>
                </a:lnTo>
                <a:close/>
              </a:path>
              <a:path w="1398270" h="149860">
                <a:moveTo>
                  <a:pt x="924790" y="0"/>
                </a:moveTo>
                <a:lnTo>
                  <a:pt x="907520" y="0"/>
                </a:lnTo>
                <a:lnTo>
                  <a:pt x="899751" y="1828"/>
                </a:lnTo>
                <a:lnTo>
                  <a:pt x="885945" y="9140"/>
                </a:lnTo>
                <a:lnTo>
                  <a:pt x="880509" y="14239"/>
                </a:lnTo>
                <a:lnTo>
                  <a:pt x="872523" y="27324"/>
                </a:lnTo>
                <a:lnTo>
                  <a:pt x="870527" y="34925"/>
                </a:lnTo>
                <a:lnTo>
                  <a:pt x="870527" y="43584"/>
                </a:lnTo>
                <a:lnTo>
                  <a:pt x="887556" y="43584"/>
                </a:lnTo>
                <a:lnTo>
                  <a:pt x="887556" y="37955"/>
                </a:lnTo>
                <a:lnTo>
                  <a:pt x="888687" y="33048"/>
                </a:lnTo>
                <a:lnTo>
                  <a:pt x="909878" y="15586"/>
                </a:lnTo>
                <a:lnTo>
                  <a:pt x="952008" y="15586"/>
                </a:lnTo>
                <a:lnTo>
                  <a:pt x="951080" y="14071"/>
                </a:lnTo>
                <a:lnTo>
                  <a:pt x="945837" y="9140"/>
                </a:lnTo>
                <a:lnTo>
                  <a:pt x="932463" y="1828"/>
                </a:lnTo>
                <a:lnTo>
                  <a:pt x="924790" y="0"/>
                </a:lnTo>
                <a:close/>
              </a:path>
              <a:path w="1398270" h="149860">
                <a:moveTo>
                  <a:pt x="1044935" y="20781"/>
                </a:moveTo>
                <a:lnTo>
                  <a:pt x="1027040" y="20781"/>
                </a:lnTo>
                <a:lnTo>
                  <a:pt x="1027040" y="149802"/>
                </a:lnTo>
                <a:lnTo>
                  <a:pt x="1044935" y="149802"/>
                </a:lnTo>
                <a:lnTo>
                  <a:pt x="1044935" y="20781"/>
                </a:lnTo>
                <a:close/>
              </a:path>
              <a:path w="1398270" h="149860">
                <a:moveTo>
                  <a:pt x="1044935" y="2020"/>
                </a:moveTo>
                <a:lnTo>
                  <a:pt x="1027040" y="2020"/>
                </a:lnTo>
                <a:lnTo>
                  <a:pt x="990094" y="26554"/>
                </a:lnTo>
                <a:lnTo>
                  <a:pt x="990094" y="44738"/>
                </a:lnTo>
                <a:lnTo>
                  <a:pt x="1026174" y="20781"/>
                </a:lnTo>
                <a:lnTo>
                  <a:pt x="1044935" y="20781"/>
                </a:lnTo>
                <a:lnTo>
                  <a:pt x="1044935" y="2020"/>
                </a:lnTo>
                <a:close/>
              </a:path>
              <a:path w="1398270" h="149860">
                <a:moveTo>
                  <a:pt x="1169496" y="15586"/>
                </a:moveTo>
                <a:lnTo>
                  <a:pt x="1138381" y="15586"/>
                </a:lnTo>
                <a:lnTo>
                  <a:pt x="1143192" y="16620"/>
                </a:lnTo>
                <a:lnTo>
                  <a:pt x="1151755" y="20757"/>
                </a:lnTo>
                <a:lnTo>
                  <a:pt x="1155122" y="23692"/>
                </a:lnTo>
                <a:lnTo>
                  <a:pt x="1157576" y="27492"/>
                </a:lnTo>
                <a:lnTo>
                  <a:pt x="1160077" y="31293"/>
                </a:lnTo>
                <a:lnTo>
                  <a:pt x="1161328" y="35790"/>
                </a:lnTo>
                <a:lnTo>
                  <a:pt x="1161328" y="45508"/>
                </a:lnTo>
                <a:lnTo>
                  <a:pt x="1087437" y="136813"/>
                </a:lnTo>
                <a:lnTo>
                  <a:pt x="1087437" y="149802"/>
                </a:lnTo>
                <a:lnTo>
                  <a:pt x="1180667" y="149802"/>
                </a:lnTo>
                <a:lnTo>
                  <a:pt x="1180667" y="133927"/>
                </a:lnTo>
                <a:lnTo>
                  <a:pt x="1111971" y="133927"/>
                </a:lnTo>
                <a:lnTo>
                  <a:pt x="1111971" y="132772"/>
                </a:lnTo>
                <a:lnTo>
                  <a:pt x="1145164" y="97270"/>
                </a:lnTo>
                <a:lnTo>
                  <a:pt x="1169819" y="67829"/>
                </a:lnTo>
                <a:lnTo>
                  <a:pt x="1175110" y="56933"/>
                </a:lnTo>
                <a:lnTo>
                  <a:pt x="1177083" y="51738"/>
                </a:lnTo>
                <a:lnTo>
                  <a:pt x="1178069" y="46422"/>
                </a:lnTo>
                <a:lnTo>
                  <a:pt x="1177976" y="33048"/>
                </a:lnTo>
                <a:lnTo>
                  <a:pt x="1176169" y="26482"/>
                </a:lnTo>
                <a:lnTo>
                  <a:pt x="1169496" y="15586"/>
                </a:lnTo>
                <a:close/>
              </a:path>
              <a:path w="1398270" h="149860">
                <a:moveTo>
                  <a:pt x="1142278" y="0"/>
                </a:moveTo>
                <a:lnTo>
                  <a:pt x="1125008" y="0"/>
                </a:lnTo>
                <a:lnTo>
                  <a:pt x="1117239" y="1828"/>
                </a:lnTo>
                <a:lnTo>
                  <a:pt x="1103432" y="9140"/>
                </a:lnTo>
                <a:lnTo>
                  <a:pt x="1097996" y="14239"/>
                </a:lnTo>
                <a:lnTo>
                  <a:pt x="1090011" y="27324"/>
                </a:lnTo>
                <a:lnTo>
                  <a:pt x="1088014" y="34925"/>
                </a:lnTo>
                <a:lnTo>
                  <a:pt x="1088014" y="43584"/>
                </a:lnTo>
                <a:lnTo>
                  <a:pt x="1105044" y="43584"/>
                </a:lnTo>
                <a:lnTo>
                  <a:pt x="1105044" y="37955"/>
                </a:lnTo>
                <a:lnTo>
                  <a:pt x="1106174" y="33048"/>
                </a:lnTo>
                <a:lnTo>
                  <a:pt x="1127365" y="15586"/>
                </a:lnTo>
                <a:lnTo>
                  <a:pt x="1169496" y="15586"/>
                </a:lnTo>
                <a:lnTo>
                  <a:pt x="1168568" y="14071"/>
                </a:lnTo>
                <a:lnTo>
                  <a:pt x="1163324" y="9140"/>
                </a:lnTo>
                <a:lnTo>
                  <a:pt x="1149951" y="1828"/>
                </a:lnTo>
                <a:lnTo>
                  <a:pt x="1142278" y="0"/>
                </a:lnTo>
                <a:close/>
              </a:path>
              <a:path w="1398270" h="149860">
                <a:moveTo>
                  <a:pt x="1262423" y="20781"/>
                </a:moveTo>
                <a:lnTo>
                  <a:pt x="1244527" y="20781"/>
                </a:lnTo>
                <a:lnTo>
                  <a:pt x="1244527" y="149802"/>
                </a:lnTo>
                <a:lnTo>
                  <a:pt x="1262423" y="149802"/>
                </a:lnTo>
                <a:lnTo>
                  <a:pt x="1262423" y="20781"/>
                </a:lnTo>
                <a:close/>
              </a:path>
              <a:path w="1398270" h="149860">
                <a:moveTo>
                  <a:pt x="1262423" y="2020"/>
                </a:moveTo>
                <a:lnTo>
                  <a:pt x="1244527" y="2020"/>
                </a:lnTo>
                <a:lnTo>
                  <a:pt x="1207582" y="26554"/>
                </a:lnTo>
                <a:lnTo>
                  <a:pt x="1207582" y="44738"/>
                </a:lnTo>
                <a:lnTo>
                  <a:pt x="1243661" y="20781"/>
                </a:lnTo>
                <a:lnTo>
                  <a:pt x="1262423" y="20781"/>
                </a:lnTo>
                <a:lnTo>
                  <a:pt x="1262423" y="2020"/>
                </a:lnTo>
                <a:close/>
              </a:path>
              <a:path w="1398270" h="149860">
                <a:moveTo>
                  <a:pt x="1386983" y="15586"/>
                </a:moveTo>
                <a:lnTo>
                  <a:pt x="1355869" y="15586"/>
                </a:lnTo>
                <a:lnTo>
                  <a:pt x="1360679" y="16620"/>
                </a:lnTo>
                <a:lnTo>
                  <a:pt x="1369242" y="20757"/>
                </a:lnTo>
                <a:lnTo>
                  <a:pt x="1372610" y="23692"/>
                </a:lnTo>
                <a:lnTo>
                  <a:pt x="1375063" y="27492"/>
                </a:lnTo>
                <a:lnTo>
                  <a:pt x="1377565" y="31293"/>
                </a:lnTo>
                <a:lnTo>
                  <a:pt x="1378815" y="35790"/>
                </a:lnTo>
                <a:lnTo>
                  <a:pt x="1378815" y="45508"/>
                </a:lnTo>
                <a:lnTo>
                  <a:pt x="1304924" y="136813"/>
                </a:lnTo>
                <a:lnTo>
                  <a:pt x="1304924" y="149802"/>
                </a:lnTo>
                <a:lnTo>
                  <a:pt x="1398154" y="149802"/>
                </a:lnTo>
                <a:lnTo>
                  <a:pt x="1398154" y="133927"/>
                </a:lnTo>
                <a:lnTo>
                  <a:pt x="1329459" y="133927"/>
                </a:lnTo>
                <a:lnTo>
                  <a:pt x="1329459" y="132772"/>
                </a:lnTo>
                <a:lnTo>
                  <a:pt x="1362652" y="97270"/>
                </a:lnTo>
                <a:lnTo>
                  <a:pt x="1387306" y="67829"/>
                </a:lnTo>
                <a:lnTo>
                  <a:pt x="1392598" y="56933"/>
                </a:lnTo>
                <a:lnTo>
                  <a:pt x="1394570" y="51738"/>
                </a:lnTo>
                <a:lnTo>
                  <a:pt x="1395556" y="46422"/>
                </a:lnTo>
                <a:lnTo>
                  <a:pt x="1395464" y="33048"/>
                </a:lnTo>
                <a:lnTo>
                  <a:pt x="1393656" y="26482"/>
                </a:lnTo>
                <a:lnTo>
                  <a:pt x="1386983" y="15586"/>
                </a:lnTo>
                <a:close/>
              </a:path>
              <a:path w="1398270" h="149860">
                <a:moveTo>
                  <a:pt x="1359765" y="0"/>
                </a:moveTo>
                <a:lnTo>
                  <a:pt x="1342495" y="0"/>
                </a:lnTo>
                <a:lnTo>
                  <a:pt x="1334726" y="1828"/>
                </a:lnTo>
                <a:lnTo>
                  <a:pt x="1320920" y="9140"/>
                </a:lnTo>
                <a:lnTo>
                  <a:pt x="1315484" y="14239"/>
                </a:lnTo>
                <a:lnTo>
                  <a:pt x="1307498" y="27324"/>
                </a:lnTo>
                <a:lnTo>
                  <a:pt x="1305502" y="34925"/>
                </a:lnTo>
                <a:lnTo>
                  <a:pt x="1305502" y="43584"/>
                </a:lnTo>
                <a:lnTo>
                  <a:pt x="1322531" y="43584"/>
                </a:lnTo>
                <a:lnTo>
                  <a:pt x="1322531" y="37955"/>
                </a:lnTo>
                <a:lnTo>
                  <a:pt x="1323662" y="33048"/>
                </a:lnTo>
                <a:lnTo>
                  <a:pt x="1344853" y="15586"/>
                </a:lnTo>
                <a:lnTo>
                  <a:pt x="1386983" y="15586"/>
                </a:lnTo>
                <a:lnTo>
                  <a:pt x="1386055" y="14071"/>
                </a:lnTo>
                <a:lnTo>
                  <a:pt x="1380812" y="9140"/>
                </a:lnTo>
                <a:lnTo>
                  <a:pt x="1367438" y="1828"/>
                </a:lnTo>
                <a:lnTo>
                  <a:pt x="1359765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 descr=""/>
          <p:cNvSpPr/>
          <p:nvPr/>
        </p:nvSpPr>
        <p:spPr>
          <a:xfrm>
            <a:off x="5731191" y="4632756"/>
            <a:ext cx="720725" cy="184150"/>
          </a:xfrm>
          <a:custGeom>
            <a:avLst/>
            <a:gdLst/>
            <a:ahLst/>
            <a:cxnLst/>
            <a:rect l="l" t="t" r="r" b="b"/>
            <a:pathLst>
              <a:path w="720725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20725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20725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20725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20725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20725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20725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20725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20725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20725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20725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20725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20725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20725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20725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20725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20725" h="184150">
                <a:moveTo>
                  <a:pt x="445179" y="18084"/>
                </a:moveTo>
                <a:lnTo>
                  <a:pt x="440912" y="18084"/>
                </a:lnTo>
                <a:lnTo>
                  <a:pt x="440912" y="25806"/>
                </a:lnTo>
                <a:lnTo>
                  <a:pt x="435486" y="43160"/>
                </a:lnTo>
                <a:lnTo>
                  <a:pt x="421125" y="58115"/>
                </a:lnTo>
                <a:lnTo>
                  <a:pt x="400707" y="69411"/>
                </a:lnTo>
                <a:lnTo>
                  <a:pt x="377107" y="75793"/>
                </a:lnTo>
                <a:lnTo>
                  <a:pt x="383609" y="89204"/>
                </a:lnTo>
                <a:lnTo>
                  <a:pt x="410451" y="81270"/>
                </a:lnTo>
                <a:lnTo>
                  <a:pt x="433444" y="67487"/>
                </a:lnTo>
                <a:lnTo>
                  <a:pt x="449503" y="48714"/>
                </a:lnTo>
                <a:lnTo>
                  <a:pt x="450348" y="45508"/>
                </a:lnTo>
                <a:lnTo>
                  <a:pt x="445179" y="25806"/>
                </a:lnTo>
                <a:lnTo>
                  <a:pt x="445179" y="18084"/>
                </a:lnTo>
                <a:close/>
              </a:path>
              <a:path w="720725" h="184150">
                <a:moveTo>
                  <a:pt x="459606" y="18084"/>
                </a:moveTo>
                <a:lnTo>
                  <a:pt x="455542" y="18084"/>
                </a:lnTo>
                <a:lnTo>
                  <a:pt x="455542" y="25806"/>
                </a:lnTo>
                <a:lnTo>
                  <a:pt x="450348" y="45508"/>
                </a:lnTo>
                <a:lnTo>
                  <a:pt x="451189" y="48714"/>
                </a:lnTo>
                <a:lnTo>
                  <a:pt x="467201" y="67487"/>
                </a:lnTo>
                <a:lnTo>
                  <a:pt x="490185" y="81270"/>
                </a:lnTo>
                <a:lnTo>
                  <a:pt x="517112" y="89204"/>
                </a:lnTo>
                <a:lnTo>
                  <a:pt x="523411" y="75793"/>
                </a:lnTo>
                <a:lnTo>
                  <a:pt x="499897" y="69411"/>
                </a:lnTo>
                <a:lnTo>
                  <a:pt x="479469" y="58115"/>
                </a:lnTo>
                <a:lnTo>
                  <a:pt x="465061" y="43160"/>
                </a:lnTo>
                <a:lnTo>
                  <a:pt x="459606" y="25806"/>
                </a:lnTo>
                <a:lnTo>
                  <a:pt x="459606" y="18084"/>
                </a:lnTo>
                <a:close/>
              </a:path>
              <a:path w="720725" h="184150">
                <a:moveTo>
                  <a:pt x="455542" y="18084"/>
                </a:moveTo>
                <a:lnTo>
                  <a:pt x="445179" y="18084"/>
                </a:lnTo>
                <a:lnTo>
                  <a:pt x="445179" y="25806"/>
                </a:lnTo>
                <a:lnTo>
                  <a:pt x="450348" y="45508"/>
                </a:lnTo>
                <a:lnTo>
                  <a:pt x="455542" y="25806"/>
                </a:lnTo>
                <a:lnTo>
                  <a:pt x="455542" y="18084"/>
                </a:lnTo>
                <a:close/>
              </a:path>
              <a:path w="720725" h="184150">
                <a:moveTo>
                  <a:pt x="517315" y="11379"/>
                </a:moveTo>
                <a:lnTo>
                  <a:pt x="382797" y="11379"/>
                </a:lnTo>
                <a:lnTo>
                  <a:pt x="382797" y="24993"/>
                </a:lnTo>
                <a:lnTo>
                  <a:pt x="440912" y="24993"/>
                </a:lnTo>
                <a:lnTo>
                  <a:pt x="440912" y="18084"/>
                </a:lnTo>
                <a:lnTo>
                  <a:pt x="517315" y="18084"/>
                </a:lnTo>
                <a:lnTo>
                  <a:pt x="517315" y="11379"/>
                </a:lnTo>
                <a:close/>
              </a:path>
              <a:path w="720725" h="184150">
                <a:moveTo>
                  <a:pt x="517315" y="18084"/>
                </a:moveTo>
                <a:lnTo>
                  <a:pt x="459606" y="18084"/>
                </a:lnTo>
                <a:lnTo>
                  <a:pt x="459606" y="24993"/>
                </a:lnTo>
                <a:lnTo>
                  <a:pt x="517315" y="24993"/>
                </a:lnTo>
                <a:lnTo>
                  <a:pt x="517315" y="18084"/>
                </a:lnTo>
                <a:close/>
              </a:path>
              <a:path w="720725" h="184150">
                <a:moveTo>
                  <a:pt x="458184" y="113588"/>
                </a:moveTo>
                <a:lnTo>
                  <a:pt x="441521" y="113588"/>
                </a:lnTo>
                <a:lnTo>
                  <a:pt x="441521" y="183692"/>
                </a:lnTo>
                <a:lnTo>
                  <a:pt x="458184" y="183692"/>
                </a:lnTo>
                <a:lnTo>
                  <a:pt x="458184" y="113588"/>
                </a:lnTo>
                <a:close/>
              </a:path>
              <a:path w="720725" h="184150">
                <a:moveTo>
                  <a:pt x="533368" y="104648"/>
                </a:moveTo>
                <a:lnTo>
                  <a:pt x="367353" y="104648"/>
                </a:lnTo>
                <a:lnTo>
                  <a:pt x="367353" y="118465"/>
                </a:lnTo>
                <a:lnTo>
                  <a:pt x="441521" y="118465"/>
                </a:lnTo>
                <a:lnTo>
                  <a:pt x="441521" y="113588"/>
                </a:lnTo>
                <a:lnTo>
                  <a:pt x="533368" y="113588"/>
                </a:lnTo>
                <a:lnTo>
                  <a:pt x="533368" y="104648"/>
                </a:lnTo>
                <a:close/>
              </a:path>
              <a:path w="720725" h="184150">
                <a:moveTo>
                  <a:pt x="533368" y="113588"/>
                </a:moveTo>
                <a:lnTo>
                  <a:pt x="458184" y="113588"/>
                </a:lnTo>
                <a:lnTo>
                  <a:pt x="458184" y="118465"/>
                </a:lnTo>
                <a:lnTo>
                  <a:pt x="533368" y="118465"/>
                </a:lnTo>
                <a:lnTo>
                  <a:pt x="533368" y="113588"/>
                </a:lnTo>
                <a:close/>
              </a:path>
              <a:path w="720725" h="184150">
                <a:moveTo>
                  <a:pt x="628246" y="145897"/>
                </a:moveTo>
                <a:lnTo>
                  <a:pt x="554281" y="145897"/>
                </a:lnTo>
                <a:lnTo>
                  <a:pt x="554281" y="159918"/>
                </a:lnTo>
                <a:lnTo>
                  <a:pt x="720702" y="159918"/>
                </a:lnTo>
                <a:lnTo>
                  <a:pt x="720702" y="150571"/>
                </a:lnTo>
                <a:lnTo>
                  <a:pt x="628246" y="150571"/>
                </a:lnTo>
                <a:lnTo>
                  <a:pt x="628246" y="145897"/>
                </a:lnTo>
                <a:close/>
              </a:path>
              <a:path w="720725" h="184150">
                <a:moveTo>
                  <a:pt x="644909" y="101396"/>
                </a:moveTo>
                <a:lnTo>
                  <a:pt x="628246" y="101396"/>
                </a:lnTo>
                <a:lnTo>
                  <a:pt x="628246" y="150571"/>
                </a:lnTo>
                <a:lnTo>
                  <a:pt x="644909" y="150571"/>
                </a:lnTo>
                <a:lnTo>
                  <a:pt x="644909" y="101396"/>
                </a:lnTo>
                <a:close/>
              </a:path>
              <a:path w="720725" h="184150">
                <a:moveTo>
                  <a:pt x="720702" y="145897"/>
                </a:moveTo>
                <a:lnTo>
                  <a:pt x="644909" y="145897"/>
                </a:lnTo>
                <a:lnTo>
                  <a:pt x="644909" y="150571"/>
                </a:lnTo>
                <a:lnTo>
                  <a:pt x="720702" y="150571"/>
                </a:lnTo>
                <a:lnTo>
                  <a:pt x="720702" y="145897"/>
                </a:lnTo>
                <a:close/>
              </a:path>
              <a:path w="720725" h="184150">
                <a:moveTo>
                  <a:pt x="630888" y="12192"/>
                </a:moveTo>
                <a:lnTo>
                  <a:pt x="627840" y="12192"/>
                </a:lnTo>
                <a:lnTo>
                  <a:pt x="627840" y="26416"/>
                </a:lnTo>
                <a:lnTo>
                  <a:pt x="621906" y="48234"/>
                </a:lnTo>
                <a:lnTo>
                  <a:pt x="606428" y="67157"/>
                </a:lnTo>
                <a:lnTo>
                  <a:pt x="584892" y="81508"/>
                </a:lnTo>
                <a:lnTo>
                  <a:pt x="560784" y="89611"/>
                </a:lnTo>
                <a:lnTo>
                  <a:pt x="567896" y="103632"/>
                </a:lnTo>
                <a:lnTo>
                  <a:pt x="595150" y="93824"/>
                </a:lnTo>
                <a:lnTo>
                  <a:pt x="619051" y="76835"/>
                </a:lnTo>
                <a:lnTo>
                  <a:pt x="636019" y="53940"/>
                </a:lnTo>
                <a:lnTo>
                  <a:pt x="636679" y="51122"/>
                </a:lnTo>
                <a:lnTo>
                  <a:pt x="630888" y="26416"/>
                </a:lnTo>
                <a:lnTo>
                  <a:pt x="630888" y="12192"/>
                </a:lnTo>
                <a:close/>
              </a:path>
              <a:path w="720725" h="184150">
                <a:moveTo>
                  <a:pt x="645518" y="12192"/>
                </a:moveTo>
                <a:lnTo>
                  <a:pt x="642470" y="12192"/>
                </a:lnTo>
                <a:lnTo>
                  <a:pt x="642470" y="26416"/>
                </a:lnTo>
                <a:lnTo>
                  <a:pt x="636679" y="51122"/>
                </a:lnTo>
                <a:lnTo>
                  <a:pt x="637339" y="53940"/>
                </a:lnTo>
                <a:lnTo>
                  <a:pt x="654307" y="76835"/>
                </a:lnTo>
                <a:lnTo>
                  <a:pt x="678208" y="93824"/>
                </a:lnTo>
                <a:lnTo>
                  <a:pt x="705462" y="103632"/>
                </a:lnTo>
                <a:lnTo>
                  <a:pt x="712777" y="89611"/>
                </a:lnTo>
                <a:lnTo>
                  <a:pt x="688638" y="81537"/>
                </a:lnTo>
                <a:lnTo>
                  <a:pt x="667032" y="67233"/>
                </a:lnTo>
                <a:lnTo>
                  <a:pt x="651484" y="48320"/>
                </a:lnTo>
                <a:lnTo>
                  <a:pt x="645518" y="26416"/>
                </a:lnTo>
                <a:lnTo>
                  <a:pt x="645518" y="12192"/>
                </a:lnTo>
                <a:close/>
              </a:path>
              <a:path w="720725" h="184150">
                <a:moveTo>
                  <a:pt x="642470" y="12192"/>
                </a:moveTo>
                <a:lnTo>
                  <a:pt x="630888" y="12192"/>
                </a:lnTo>
                <a:lnTo>
                  <a:pt x="630888" y="26416"/>
                </a:lnTo>
                <a:lnTo>
                  <a:pt x="636679" y="51122"/>
                </a:lnTo>
                <a:lnTo>
                  <a:pt x="642470" y="26416"/>
                </a:lnTo>
                <a:lnTo>
                  <a:pt x="642470" y="1219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 descr=""/>
          <p:cNvSpPr/>
          <p:nvPr/>
        </p:nvSpPr>
        <p:spPr>
          <a:xfrm>
            <a:off x="5731191" y="4924856"/>
            <a:ext cx="710565" cy="184150"/>
          </a:xfrm>
          <a:custGeom>
            <a:avLst/>
            <a:gdLst/>
            <a:ahLst/>
            <a:cxnLst/>
            <a:rect l="l" t="t" r="r" b="b"/>
            <a:pathLst>
              <a:path w="710564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10564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10564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10564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10564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10564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10564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10564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10564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10564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10564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10564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10564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10564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10564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10564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10564" h="184150">
                <a:moveTo>
                  <a:pt x="414902" y="9550"/>
                </a:moveTo>
                <a:lnTo>
                  <a:pt x="411854" y="9550"/>
                </a:lnTo>
                <a:lnTo>
                  <a:pt x="411854" y="28244"/>
                </a:lnTo>
                <a:lnTo>
                  <a:pt x="408628" y="48488"/>
                </a:lnTo>
                <a:lnTo>
                  <a:pt x="399459" y="66446"/>
                </a:lnTo>
                <a:lnTo>
                  <a:pt x="385108" y="81051"/>
                </a:lnTo>
                <a:lnTo>
                  <a:pt x="366337" y="91236"/>
                </a:lnTo>
                <a:lnTo>
                  <a:pt x="375278" y="104851"/>
                </a:lnTo>
                <a:lnTo>
                  <a:pt x="396128" y="92795"/>
                </a:lnTo>
                <a:lnTo>
                  <a:pt x="412083" y="75311"/>
                </a:lnTo>
                <a:lnTo>
                  <a:pt x="420742" y="56751"/>
                </a:lnTo>
                <a:lnTo>
                  <a:pt x="418506" y="52333"/>
                </a:lnTo>
                <a:lnTo>
                  <a:pt x="414902" y="29464"/>
                </a:lnTo>
                <a:lnTo>
                  <a:pt x="414902" y="9550"/>
                </a:lnTo>
                <a:close/>
              </a:path>
              <a:path w="710564" h="184150">
                <a:moveTo>
                  <a:pt x="428720" y="9550"/>
                </a:moveTo>
                <a:lnTo>
                  <a:pt x="425875" y="9550"/>
                </a:lnTo>
                <a:lnTo>
                  <a:pt x="425875" y="28244"/>
                </a:lnTo>
                <a:lnTo>
                  <a:pt x="422284" y="53444"/>
                </a:lnTo>
                <a:lnTo>
                  <a:pt x="420742" y="56751"/>
                </a:lnTo>
                <a:lnTo>
                  <a:pt x="428644" y="72364"/>
                </a:lnTo>
                <a:lnTo>
                  <a:pt x="444306" y="88471"/>
                </a:lnTo>
                <a:lnTo>
                  <a:pt x="464483" y="99568"/>
                </a:lnTo>
                <a:lnTo>
                  <a:pt x="473424" y="86360"/>
                </a:lnTo>
                <a:lnTo>
                  <a:pt x="455294" y="77098"/>
                </a:lnTo>
                <a:lnTo>
                  <a:pt x="441166" y="63779"/>
                </a:lnTo>
                <a:lnTo>
                  <a:pt x="431990" y="47526"/>
                </a:lnTo>
                <a:lnTo>
                  <a:pt x="428720" y="29464"/>
                </a:lnTo>
                <a:lnTo>
                  <a:pt x="428720" y="9550"/>
                </a:lnTo>
                <a:close/>
              </a:path>
              <a:path w="710564" h="184150">
                <a:moveTo>
                  <a:pt x="425875" y="9550"/>
                </a:moveTo>
                <a:lnTo>
                  <a:pt x="414902" y="9550"/>
                </a:lnTo>
                <a:lnTo>
                  <a:pt x="414902" y="29464"/>
                </a:lnTo>
                <a:lnTo>
                  <a:pt x="418506" y="52333"/>
                </a:lnTo>
                <a:lnTo>
                  <a:pt x="420742" y="56751"/>
                </a:lnTo>
                <a:lnTo>
                  <a:pt x="422284" y="53444"/>
                </a:lnTo>
                <a:lnTo>
                  <a:pt x="425875" y="28244"/>
                </a:lnTo>
                <a:lnTo>
                  <a:pt x="425875" y="9550"/>
                </a:lnTo>
                <a:close/>
              </a:path>
              <a:path w="710564" h="184150">
                <a:moveTo>
                  <a:pt x="509797" y="0"/>
                </a:moveTo>
                <a:lnTo>
                  <a:pt x="492931" y="0"/>
                </a:lnTo>
                <a:lnTo>
                  <a:pt x="492931" y="111353"/>
                </a:lnTo>
                <a:lnTo>
                  <a:pt x="509797" y="111353"/>
                </a:lnTo>
                <a:lnTo>
                  <a:pt x="509797" y="61569"/>
                </a:lnTo>
                <a:lnTo>
                  <a:pt x="505123" y="61569"/>
                </a:lnTo>
                <a:lnTo>
                  <a:pt x="505123" y="47345"/>
                </a:lnTo>
                <a:lnTo>
                  <a:pt x="509797" y="47345"/>
                </a:lnTo>
                <a:lnTo>
                  <a:pt x="509797" y="0"/>
                </a:lnTo>
                <a:close/>
              </a:path>
              <a:path w="710564" h="184150">
                <a:moveTo>
                  <a:pt x="509797" y="47345"/>
                </a:moveTo>
                <a:lnTo>
                  <a:pt x="505123" y="47345"/>
                </a:lnTo>
                <a:lnTo>
                  <a:pt x="505123" y="61569"/>
                </a:lnTo>
                <a:lnTo>
                  <a:pt x="509797" y="61569"/>
                </a:lnTo>
                <a:lnTo>
                  <a:pt x="509797" y="47345"/>
                </a:lnTo>
                <a:close/>
              </a:path>
              <a:path w="710564" h="184150">
                <a:moveTo>
                  <a:pt x="537025" y="47345"/>
                </a:moveTo>
                <a:lnTo>
                  <a:pt x="509797" y="47345"/>
                </a:lnTo>
                <a:lnTo>
                  <a:pt x="509797" y="61569"/>
                </a:lnTo>
                <a:lnTo>
                  <a:pt x="537025" y="61569"/>
                </a:lnTo>
                <a:lnTo>
                  <a:pt x="537025" y="47345"/>
                </a:lnTo>
                <a:close/>
              </a:path>
              <a:path w="710564" h="184150">
                <a:moveTo>
                  <a:pt x="451275" y="116433"/>
                </a:moveTo>
                <a:lnTo>
                  <a:pt x="425986" y="118700"/>
                </a:lnTo>
                <a:lnTo>
                  <a:pt x="407003" y="125272"/>
                </a:lnTo>
                <a:lnTo>
                  <a:pt x="395068" y="135807"/>
                </a:lnTo>
                <a:lnTo>
                  <a:pt x="390925" y="149961"/>
                </a:lnTo>
                <a:lnTo>
                  <a:pt x="395068" y="164084"/>
                </a:lnTo>
                <a:lnTo>
                  <a:pt x="407003" y="174548"/>
                </a:lnTo>
                <a:lnTo>
                  <a:pt x="425986" y="181051"/>
                </a:lnTo>
                <a:lnTo>
                  <a:pt x="451275" y="183286"/>
                </a:lnTo>
                <a:lnTo>
                  <a:pt x="476564" y="181051"/>
                </a:lnTo>
                <a:lnTo>
                  <a:pt x="495547" y="174548"/>
                </a:lnTo>
                <a:lnTo>
                  <a:pt x="500646" y="170078"/>
                </a:lnTo>
                <a:lnTo>
                  <a:pt x="451275" y="170078"/>
                </a:lnTo>
                <a:lnTo>
                  <a:pt x="432930" y="168735"/>
                </a:lnTo>
                <a:lnTo>
                  <a:pt x="419119" y="164820"/>
                </a:lnTo>
                <a:lnTo>
                  <a:pt x="410413" y="158505"/>
                </a:lnTo>
                <a:lnTo>
                  <a:pt x="407384" y="149961"/>
                </a:lnTo>
                <a:lnTo>
                  <a:pt x="410413" y="141417"/>
                </a:lnTo>
                <a:lnTo>
                  <a:pt x="419119" y="135102"/>
                </a:lnTo>
                <a:lnTo>
                  <a:pt x="432930" y="131187"/>
                </a:lnTo>
                <a:lnTo>
                  <a:pt x="451275" y="129844"/>
                </a:lnTo>
                <a:lnTo>
                  <a:pt x="500727" y="129844"/>
                </a:lnTo>
                <a:lnTo>
                  <a:pt x="495547" y="125272"/>
                </a:lnTo>
                <a:lnTo>
                  <a:pt x="476564" y="118700"/>
                </a:lnTo>
                <a:lnTo>
                  <a:pt x="451275" y="116433"/>
                </a:lnTo>
                <a:close/>
              </a:path>
              <a:path w="710564" h="184150">
                <a:moveTo>
                  <a:pt x="500727" y="129844"/>
                </a:moveTo>
                <a:lnTo>
                  <a:pt x="451275" y="129844"/>
                </a:lnTo>
                <a:lnTo>
                  <a:pt x="469620" y="131187"/>
                </a:lnTo>
                <a:lnTo>
                  <a:pt x="483431" y="135102"/>
                </a:lnTo>
                <a:lnTo>
                  <a:pt x="492137" y="141417"/>
                </a:lnTo>
                <a:lnTo>
                  <a:pt x="495166" y="149961"/>
                </a:lnTo>
                <a:lnTo>
                  <a:pt x="492137" y="158505"/>
                </a:lnTo>
                <a:lnTo>
                  <a:pt x="483431" y="164820"/>
                </a:lnTo>
                <a:lnTo>
                  <a:pt x="469620" y="168735"/>
                </a:lnTo>
                <a:lnTo>
                  <a:pt x="451275" y="170078"/>
                </a:lnTo>
                <a:lnTo>
                  <a:pt x="500646" y="170078"/>
                </a:lnTo>
                <a:lnTo>
                  <a:pt x="507482" y="164084"/>
                </a:lnTo>
                <a:lnTo>
                  <a:pt x="511625" y="149961"/>
                </a:lnTo>
                <a:lnTo>
                  <a:pt x="507482" y="135807"/>
                </a:lnTo>
                <a:lnTo>
                  <a:pt x="500727" y="129844"/>
                </a:lnTo>
                <a:close/>
              </a:path>
              <a:path w="710564" h="184150">
                <a:moveTo>
                  <a:pt x="633733" y="20929"/>
                </a:moveTo>
                <a:lnTo>
                  <a:pt x="561393" y="20929"/>
                </a:lnTo>
                <a:lnTo>
                  <a:pt x="561393" y="138379"/>
                </a:lnTo>
                <a:lnTo>
                  <a:pt x="573382" y="138379"/>
                </a:lnTo>
                <a:lnTo>
                  <a:pt x="593544" y="138217"/>
                </a:lnTo>
                <a:lnTo>
                  <a:pt x="610771" y="137541"/>
                </a:lnTo>
                <a:lnTo>
                  <a:pt x="626475" y="136064"/>
                </a:lnTo>
                <a:lnTo>
                  <a:pt x="642064" y="133502"/>
                </a:lnTo>
                <a:lnTo>
                  <a:pt x="641534" y="129438"/>
                </a:lnTo>
                <a:lnTo>
                  <a:pt x="577446" y="129438"/>
                </a:lnTo>
                <a:lnTo>
                  <a:pt x="577446" y="124155"/>
                </a:lnTo>
                <a:lnTo>
                  <a:pt x="573382" y="124155"/>
                </a:lnTo>
                <a:lnTo>
                  <a:pt x="577446" y="124122"/>
                </a:lnTo>
                <a:lnTo>
                  <a:pt x="577446" y="83108"/>
                </a:lnTo>
                <a:lnTo>
                  <a:pt x="572570" y="83108"/>
                </a:lnTo>
                <a:lnTo>
                  <a:pt x="572570" y="69494"/>
                </a:lnTo>
                <a:lnTo>
                  <a:pt x="577446" y="69494"/>
                </a:lnTo>
                <a:lnTo>
                  <a:pt x="577446" y="34747"/>
                </a:lnTo>
                <a:lnTo>
                  <a:pt x="633733" y="34747"/>
                </a:lnTo>
                <a:lnTo>
                  <a:pt x="633733" y="20929"/>
                </a:lnTo>
                <a:close/>
              </a:path>
              <a:path w="710564" h="184150">
                <a:moveTo>
                  <a:pt x="640235" y="119481"/>
                </a:moveTo>
                <a:lnTo>
                  <a:pt x="625217" y="121926"/>
                </a:lnTo>
                <a:lnTo>
                  <a:pt x="610009" y="123342"/>
                </a:lnTo>
                <a:lnTo>
                  <a:pt x="593201" y="123996"/>
                </a:lnTo>
                <a:lnTo>
                  <a:pt x="577446" y="124122"/>
                </a:lnTo>
                <a:lnTo>
                  <a:pt x="577446" y="129438"/>
                </a:lnTo>
                <a:lnTo>
                  <a:pt x="641534" y="129438"/>
                </a:lnTo>
                <a:lnTo>
                  <a:pt x="640235" y="119481"/>
                </a:lnTo>
                <a:close/>
              </a:path>
              <a:path w="710564" h="184150">
                <a:moveTo>
                  <a:pt x="577446" y="124122"/>
                </a:moveTo>
                <a:lnTo>
                  <a:pt x="573382" y="124155"/>
                </a:lnTo>
                <a:lnTo>
                  <a:pt x="577446" y="124155"/>
                </a:lnTo>
                <a:close/>
              </a:path>
              <a:path w="710564" h="184150">
                <a:moveTo>
                  <a:pt x="577446" y="69494"/>
                </a:moveTo>
                <a:lnTo>
                  <a:pt x="572570" y="69494"/>
                </a:lnTo>
                <a:lnTo>
                  <a:pt x="572570" y="83108"/>
                </a:lnTo>
                <a:lnTo>
                  <a:pt x="577446" y="83108"/>
                </a:lnTo>
                <a:lnTo>
                  <a:pt x="577446" y="69494"/>
                </a:lnTo>
                <a:close/>
              </a:path>
              <a:path w="710564" h="184150">
                <a:moveTo>
                  <a:pt x="630888" y="69494"/>
                </a:moveTo>
                <a:lnTo>
                  <a:pt x="577446" y="69494"/>
                </a:lnTo>
                <a:lnTo>
                  <a:pt x="577446" y="83108"/>
                </a:lnTo>
                <a:lnTo>
                  <a:pt x="630888" y="83108"/>
                </a:lnTo>
                <a:lnTo>
                  <a:pt x="630888" y="69494"/>
                </a:lnTo>
                <a:close/>
              </a:path>
              <a:path w="710564" h="184150">
                <a:moveTo>
                  <a:pt x="710339" y="0"/>
                </a:moveTo>
                <a:lnTo>
                  <a:pt x="694083" y="0"/>
                </a:lnTo>
                <a:lnTo>
                  <a:pt x="694083" y="183692"/>
                </a:lnTo>
                <a:lnTo>
                  <a:pt x="710339" y="183692"/>
                </a:lnTo>
                <a:lnTo>
                  <a:pt x="710339" y="87579"/>
                </a:lnTo>
                <a:lnTo>
                  <a:pt x="700179" y="87579"/>
                </a:lnTo>
                <a:lnTo>
                  <a:pt x="700179" y="73558"/>
                </a:lnTo>
                <a:lnTo>
                  <a:pt x="710339" y="73558"/>
                </a:lnTo>
                <a:lnTo>
                  <a:pt x="710339" y="0"/>
                </a:lnTo>
                <a:close/>
              </a:path>
              <a:path w="710564" h="184150">
                <a:moveTo>
                  <a:pt x="669699" y="3860"/>
                </a:moveTo>
                <a:lnTo>
                  <a:pt x="653646" y="3860"/>
                </a:lnTo>
                <a:lnTo>
                  <a:pt x="653646" y="174548"/>
                </a:lnTo>
                <a:lnTo>
                  <a:pt x="669699" y="174548"/>
                </a:lnTo>
                <a:lnTo>
                  <a:pt x="669699" y="87579"/>
                </a:lnTo>
                <a:lnTo>
                  <a:pt x="665025" y="87579"/>
                </a:lnTo>
                <a:lnTo>
                  <a:pt x="665025" y="73558"/>
                </a:lnTo>
                <a:lnTo>
                  <a:pt x="669699" y="73558"/>
                </a:lnTo>
                <a:lnTo>
                  <a:pt x="669699" y="3860"/>
                </a:lnTo>
                <a:close/>
              </a:path>
              <a:path w="710564" h="184150">
                <a:moveTo>
                  <a:pt x="669699" y="73558"/>
                </a:moveTo>
                <a:lnTo>
                  <a:pt x="665025" y="73558"/>
                </a:lnTo>
                <a:lnTo>
                  <a:pt x="665025" y="87579"/>
                </a:lnTo>
                <a:lnTo>
                  <a:pt x="669699" y="87579"/>
                </a:lnTo>
                <a:lnTo>
                  <a:pt x="669699" y="73558"/>
                </a:lnTo>
                <a:close/>
              </a:path>
              <a:path w="710564" h="184150">
                <a:moveTo>
                  <a:pt x="694083" y="73558"/>
                </a:moveTo>
                <a:lnTo>
                  <a:pt x="669699" y="73558"/>
                </a:lnTo>
                <a:lnTo>
                  <a:pt x="669699" y="87579"/>
                </a:lnTo>
                <a:lnTo>
                  <a:pt x="694083" y="87579"/>
                </a:lnTo>
                <a:lnTo>
                  <a:pt x="694083" y="73558"/>
                </a:lnTo>
                <a:close/>
              </a:path>
              <a:path w="710564" h="184150">
                <a:moveTo>
                  <a:pt x="710339" y="73558"/>
                </a:moveTo>
                <a:lnTo>
                  <a:pt x="700179" y="73558"/>
                </a:lnTo>
                <a:lnTo>
                  <a:pt x="700179" y="87579"/>
                </a:lnTo>
                <a:lnTo>
                  <a:pt x="710339" y="87579"/>
                </a:lnTo>
                <a:lnTo>
                  <a:pt x="710339" y="73558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 descr=""/>
          <p:cNvSpPr/>
          <p:nvPr/>
        </p:nvSpPr>
        <p:spPr>
          <a:xfrm>
            <a:off x="6760362" y="4924856"/>
            <a:ext cx="533400" cy="184150"/>
          </a:xfrm>
          <a:custGeom>
            <a:avLst/>
            <a:gdLst/>
            <a:ahLst/>
            <a:cxnLst/>
            <a:rect l="l" t="t" r="r" b="b"/>
            <a:pathLst>
              <a:path w="533400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533400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533400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533400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533400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533400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533400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533400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533400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533400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533400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533400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533400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533400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533400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533400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533400" h="184150">
                <a:moveTo>
                  <a:pt x="441725" y="119543"/>
                </a:moveTo>
                <a:lnTo>
                  <a:pt x="423583" y="121005"/>
                </a:lnTo>
                <a:lnTo>
                  <a:pt x="403777" y="127254"/>
                </a:lnTo>
                <a:lnTo>
                  <a:pt x="391363" y="137388"/>
                </a:lnTo>
                <a:lnTo>
                  <a:pt x="387064" y="151180"/>
                </a:lnTo>
                <a:lnTo>
                  <a:pt x="391363" y="164855"/>
                </a:lnTo>
                <a:lnTo>
                  <a:pt x="403777" y="174929"/>
                </a:lnTo>
                <a:lnTo>
                  <a:pt x="423583" y="181155"/>
                </a:lnTo>
                <a:lnTo>
                  <a:pt x="450056" y="183286"/>
                </a:lnTo>
                <a:lnTo>
                  <a:pt x="476529" y="181155"/>
                </a:lnTo>
                <a:lnTo>
                  <a:pt x="496335" y="174929"/>
                </a:lnTo>
                <a:lnTo>
                  <a:pt x="502062" y="170281"/>
                </a:lnTo>
                <a:lnTo>
                  <a:pt x="450056" y="170281"/>
                </a:lnTo>
                <a:lnTo>
                  <a:pt x="430793" y="169011"/>
                </a:lnTo>
                <a:lnTo>
                  <a:pt x="416350" y="165303"/>
                </a:lnTo>
                <a:lnTo>
                  <a:pt x="407279" y="159308"/>
                </a:lnTo>
                <a:lnTo>
                  <a:pt x="404133" y="151180"/>
                </a:lnTo>
                <a:lnTo>
                  <a:pt x="407279" y="142935"/>
                </a:lnTo>
                <a:lnTo>
                  <a:pt x="416350" y="136880"/>
                </a:lnTo>
                <a:lnTo>
                  <a:pt x="430793" y="133149"/>
                </a:lnTo>
                <a:lnTo>
                  <a:pt x="450056" y="131876"/>
                </a:lnTo>
                <a:lnTo>
                  <a:pt x="501997" y="131876"/>
                </a:lnTo>
                <a:lnTo>
                  <a:pt x="496335" y="127254"/>
                </a:lnTo>
                <a:lnTo>
                  <a:pt x="485868" y="123952"/>
                </a:lnTo>
                <a:lnTo>
                  <a:pt x="441725" y="123952"/>
                </a:lnTo>
                <a:lnTo>
                  <a:pt x="441725" y="119543"/>
                </a:lnTo>
                <a:close/>
              </a:path>
              <a:path w="533400" h="184150">
                <a:moveTo>
                  <a:pt x="501997" y="131876"/>
                </a:moveTo>
                <a:lnTo>
                  <a:pt x="450056" y="131876"/>
                </a:lnTo>
                <a:lnTo>
                  <a:pt x="469404" y="133149"/>
                </a:lnTo>
                <a:lnTo>
                  <a:pt x="483838" y="136880"/>
                </a:lnTo>
                <a:lnTo>
                  <a:pt x="492861" y="142935"/>
                </a:lnTo>
                <a:lnTo>
                  <a:pt x="495979" y="151180"/>
                </a:lnTo>
                <a:lnTo>
                  <a:pt x="492861" y="159308"/>
                </a:lnTo>
                <a:lnTo>
                  <a:pt x="483838" y="165303"/>
                </a:lnTo>
                <a:lnTo>
                  <a:pt x="469404" y="169011"/>
                </a:lnTo>
                <a:lnTo>
                  <a:pt x="450056" y="170281"/>
                </a:lnTo>
                <a:lnTo>
                  <a:pt x="502062" y="170281"/>
                </a:lnTo>
                <a:lnTo>
                  <a:pt x="508749" y="164855"/>
                </a:lnTo>
                <a:lnTo>
                  <a:pt x="513048" y="151180"/>
                </a:lnTo>
                <a:lnTo>
                  <a:pt x="508749" y="137388"/>
                </a:lnTo>
                <a:lnTo>
                  <a:pt x="501997" y="131876"/>
                </a:lnTo>
                <a:close/>
              </a:path>
              <a:path w="533400" h="184150">
                <a:moveTo>
                  <a:pt x="450056" y="118872"/>
                </a:moveTo>
                <a:lnTo>
                  <a:pt x="441725" y="119543"/>
                </a:lnTo>
                <a:lnTo>
                  <a:pt x="441725" y="123952"/>
                </a:lnTo>
                <a:lnTo>
                  <a:pt x="458590" y="123952"/>
                </a:lnTo>
                <a:lnTo>
                  <a:pt x="458590" y="119559"/>
                </a:lnTo>
                <a:lnTo>
                  <a:pt x="450056" y="118872"/>
                </a:lnTo>
                <a:close/>
              </a:path>
              <a:path w="533400" h="184150">
                <a:moveTo>
                  <a:pt x="458590" y="119559"/>
                </a:moveTo>
                <a:lnTo>
                  <a:pt x="458590" y="123952"/>
                </a:lnTo>
                <a:lnTo>
                  <a:pt x="485868" y="123952"/>
                </a:lnTo>
                <a:lnTo>
                  <a:pt x="476529" y="121005"/>
                </a:lnTo>
                <a:lnTo>
                  <a:pt x="458590" y="119559"/>
                </a:lnTo>
                <a:close/>
              </a:path>
              <a:path w="533400" h="184150">
                <a:moveTo>
                  <a:pt x="458590" y="118872"/>
                </a:moveTo>
                <a:lnTo>
                  <a:pt x="450056" y="118872"/>
                </a:lnTo>
                <a:lnTo>
                  <a:pt x="458590" y="119559"/>
                </a:lnTo>
                <a:lnTo>
                  <a:pt x="458590" y="118872"/>
                </a:lnTo>
                <a:close/>
              </a:path>
              <a:path w="533400" h="184150">
                <a:moveTo>
                  <a:pt x="458590" y="91846"/>
                </a:moveTo>
                <a:lnTo>
                  <a:pt x="441725" y="91846"/>
                </a:lnTo>
                <a:lnTo>
                  <a:pt x="441725" y="119543"/>
                </a:lnTo>
                <a:lnTo>
                  <a:pt x="450056" y="118872"/>
                </a:lnTo>
                <a:lnTo>
                  <a:pt x="458590" y="118872"/>
                </a:lnTo>
                <a:lnTo>
                  <a:pt x="458590" y="91846"/>
                </a:lnTo>
                <a:close/>
              </a:path>
              <a:path w="533400" h="184150">
                <a:moveTo>
                  <a:pt x="533165" y="85953"/>
                </a:moveTo>
                <a:lnTo>
                  <a:pt x="367150" y="85953"/>
                </a:lnTo>
                <a:lnTo>
                  <a:pt x="367150" y="99568"/>
                </a:lnTo>
                <a:lnTo>
                  <a:pt x="441725" y="99568"/>
                </a:lnTo>
                <a:lnTo>
                  <a:pt x="441725" y="91846"/>
                </a:lnTo>
                <a:lnTo>
                  <a:pt x="533165" y="91846"/>
                </a:lnTo>
                <a:lnTo>
                  <a:pt x="533165" y="85953"/>
                </a:lnTo>
                <a:close/>
              </a:path>
              <a:path w="533400" h="184150">
                <a:moveTo>
                  <a:pt x="533165" y="91846"/>
                </a:moveTo>
                <a:lnTo>
                  <a:pt x="458590" y="91846"/>
                </a:lnTo>
                <a:lnTo>
                  <a:pt x="458590" y="99568"/>
                </a:lnTo>
                <a:lnTo>
                  <a:pt x="533165" y="99568"/>
                </a:lnTo>
                <a:lnTo>
                  <a:pt x="533165" y="91846"/>
                </a:lnTo>
                <a:close/>
              </a:path>
              <a:path w="533400" h="184150">
                <a:moveTo>
                  <a:pt x="446398" y="15036"/>
                </a:moveTo>
                <a:lnTo>
                  <a:pt x="439286" y="15036"/>
                </a:lnTo>
                <a:lnTo>
                  <a:pt x="439286" y="20523"/>
                </a:lnTo>
                <a:lnTo>
                  <a:pt x="434105" y="35248"/>
                </a:lnTo>
                <a:lnTo>
                  <a:pt x="420236" y="47498"/>
                </a:lnTo>
                <a:lnTo>
                  <a:pt x="400196" y="56470"/>
                </a:lnTo>
                <a:lnTo>
                  <a:pt x="376497" y="61366"/>
                </a:lnTo>
                <a:lnTo>
                  <a:pt x="382593" y="74777"/>
                </a:lnTo>
                <a:lnTo>
                  <a:pt x="409832" y="68500"/>
                </a:lnTo>
                <a:lnTo>
                  <a:pt x="432708" y="57023"/>
                </a:lnTo>
                <a:lnTo>
                  <a:pt x="448459" y="40859"/>
                </a:lnTo>
                <a:lnTo>
                  <a:pt x="450350" y="34301"/>
                </a:lnTo>
                <a:lnTo>
                  <a:pt x="446398" y="20523"/>
                </a:lnTo>
                <a:lnTo>
                  <a:pt x="446398" y="15036"/>
                </a:lnTo>
                <a:close/>
              </a:path>
              <a:path w="533400" h="184150">
                <a:moveTo>
                  <a:pt x="461232" y="15036"/>
                </a:moveTo>
                <a:lnTo>
                  <a:pt x="454323" y="15036"/>
                </a:lnTo>
                <a:lnTo>
                  <a:pt x="454323" y="20523"/>
                </a:lnTo>
                <a:lnTo>
                  <a:pt x="450350" y="34301"/>
                </a:lnTo>
                <a:lnTo>
                  <a:pt x="452231" y="40859"/>
                </a:lnTo>
                <a:lnTo>
                  <a:pt x="467912" y="57023"/>
                </a:lnTo>
                <a:lnTo>
                  <a:pt x="490718" y="68500"/>
                </a:lnTo>
                <a:lnTo>
                  <a:pt x="517925" y="74777"/>
                </a:lnTo>
                <a:lnTo>
                  <a:pt x="524021" y="61366"/>
                </a:lnTo>
                <a:lnTo>
                  <a:pt x="500322" y="56470"/>
                </a:lnTo>
                <a:lnTo>
                  <a:pt x="480282" y="47498"/>
                </a:lnTo>
                <a:lnTo>
                  <a:pt x="466413" y="35248"/>
                </a:lnTo>
                <a:lnTo>
                  <a:pt x="461232" y="20523"/>
                </a:lnTo>
                <a:lnTo>
                  <a:pt x="461232" y="15036"/>
                </a:lnTo>
                <a:close/>
              </a:path>
              <a:path w="533400" h="184150">
                <a:moveTo>
                  <a:pt x="454323" y="15036"/>
                </a:moveTo>
                <a:lnTo>
                  <a:pt x="446398" y="15036"/>
                </a:lnTo>
                <a:lnTo>
                  <a:pt x="446398" y="20523"/>
                </a:lnTo>
                <a:lnTo>
                  <a:pt x="450350" y="34301"/>
                </a:lnTo>
                <a:lnTo>
                  <a:pt x="454323" y="20523"/>
                </a:lnTo>
                <a:lnTo>
                  <a:pt x="454323" y="15036"/>
                </a:lnTo>
                <a:close/>
              </a:path>
              <a:path w="533400" h="184150">
                <a:moveTo>
                  <a:pt x="518331" y="8331"/>
                </a:moveTo>
                <a:lnTo>
                  <a:pt x="382390" y="8331"/>
                </a:lnTo>
                <a:lnTo>
                  <a:pt x="382390" y="21945"/>
                </a:lnTo>
                <a:lnTo>
                  <a:pt x="438786" y="21945"/>
                </a:lnTo>
                <a:lnTo>
                  <a:pt x="439286" y="20523"/>
                </a:lnTo>
                <a:lnTo>
                  <a:pt x="439286" y="15036"/>
                </a:lnTo>
                <a:lnTo>
                  <a:pt x="518331" y="15036"/>
                </a:lnTo>
                <a:lnTo>
                  <a:pt x="518331" y="8331"/>
                </a:lnTo>
                <a:close/>
              </a:path>
              <a:path w="533400" h="184150">
                <a:moveTo>
                  <a:pt x="518331" y="15036"/>
                </a:moveTo>
                <a:lnTo>
                  <a:pt x="461232" y="15036"/>
                </a:lnTo>
                <a:lnTo>
                  <a:pt x="461232" y="20523"/>
                </a:lnTo>
                <a:lnTo>
                  <a:pt x="461732" y="21945"/>
                </a:lnTo>
                <a:lnTo>
                  <a:pt x="518331" y="21945"/>
                </a:lnTo>
                <a:lnTo>
                  <a:pt x="518331" y="1503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0" name="object 17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3934" y="4374572"/>
            <a:ext cx="73241" cy="184727"/>
          </a:xfrm>
          <a:prstGeom prst="rect">
            <a:avLst/>
          </a:prstGeom>
        </p:spPr>
      </p:pic>
      <p:pic>
        <p:nvPicPr>
          <p:cNvPr id="171" name="object 17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21285" y="3755013"/>
            <a:ext cx="706444" cy="203922"/>
          </a:xfrm>
          <a:prstGeom prst="rect">
            <a:avLst/>
          </a:prstGeom>
        </p:spPr>
      </p:pic>
      <p:sp>
        <p:nvSpPr>
          <p:cNvPr id="172" name="object 172" descr=""/>
          <p:cNvSpPr/>
          <p:nvPr/>
        </p:nvSpPr>
        <p:spPr>
          <a:xfrm>
            <a:off x="9986900" y="32131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 descr=""/>
          <p:cNvSpPr/>
          <p:nvPr/>
        </p:nvSpPr>
        <p:spPr>
          <a:xfrm>
            <a:off x="9986900" y="35433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 descr=""/>
          <p:cNvSpPr/>
          <p:nvPr/>
        </p:nvSpPr>
        <p:spPr>
          <a:xfrm>
            <a:off x="10284459" y="3286556"/>
            <a:ext cx="727075" cy="184150"/>
          </a:xfrm>
          <a:custGeom>
            <a:avLst/>
            <a:gdLst/>
            <a:ahLst/>
            <a:cxnLst/>
            <a:rect l="l" t="t" r="r" b="b"/>
            <a:pathLst>
              <a:path w="727075" h="184150">
                <a:moveTo>
                  <a:pt x="77825" y="18084"/>
                </a:moveTo>
                <a:lnTo>
                  <a:pt x="73558" y="18084"/>
                </a:lnTo>
                <a:lnTo>
                  <a:pt x="73558" y="25806"/>
                </a:lnTo>
                <a:lnTo>
                  <a:pt x="68132" y="43160"/>
                </a:lnTo>
                <a:lnTo>
                  <a:pt x="53771" y="58115"/>
                </a:lnTo>
                <a:lnTo>
                  <a:pt x="33353" y="69411"/>
                </a:lnTo>
                <a:lnTo>
                  <a:pt x="9753" y="75793"/>
                </a:lnTo>
                <a:lnTo>
                  <a:pt x="16256" y="89204"/>
                </a:lnTo>
                <a:lnTo>
                  <a:pt x="43097" y="81270"/>
                </a:lnTo>
                <a:lnTo>
                  <a:pt x="66090" y="67487"/>
                </a:lnTo>
                <a:lnTo>
                  <a:pt x="82149" y="48714"/>
                </a:lnTo>
                <a:lnTo>
                  <a:pt x="82994" y="45508"/>
                </a:lnTo>
                <a:lnTo>
                  <a:pt x="77825" y="25806"/>
                </a:lnTo>
                <a:lnTo>
                  <a:pt x="77825" y="18084"/>
                </a:lnTo>
                <a:close/>
              </a:path>
              <a:path w="727075" h="184150">
                <a:moveTo>
                  <a:pt x="92252" y="18084"/>
                </a:moveTo>
                <a:lnTo>
                  <a:pt x="88188" y="18084"/>
                </a:lnTo>
                <a:lnTo>
                  <a:pt x="88188" y="25806"/>
                </a:lnTo>
                <a:lnTo>
                  <a:pt x="82994" y="45508"/>
                </a:lnTo>
                <a:lnTo>
                  <a:pt x="83835" y="48714"/>
                </a:lnTo>
                <a:lnTo>
                  <a:pt x="99847" y="67487"/>
                </a:lnTo>
                <a:lnTo>
                  <a:pt x="122831" y="81270"/>
                </a:lnTo>
                <a:lnTo>
                  <a:pt x="149758" y="89204"/>
                </a:lnTo>
                <a:lnTo>
                  <a:pt x="156057" y="75793"/>
                </a:lnTo>
                <a:lnTo>
                  <a:pt x="132543" y="69411"/>
                </a:lnTo>
                <a:lnTo>
                  <a:pt x="112115" y="58115"/>
                </a:lnTo>
                <a:lnTo>
                  <a:pt x="97707" y="43160"/>
                </a:lnTo>
                <a:lnTo>
                  <a:pt x="92252" y="25806"/>
                </a:lnTo>
                <a:lnTo>
                  <a:pt x="92252" y="18084"/>
                </a:lnTo>
                <a:close/>
              </a:path>
              <a:path w="727075" h="184150">
                <a:moveTo>
                  <a:pt x="88188" y="18084"/>
                </a:moveTo>
                <a:lnTo>
                  <a:pt x="77825" y="18084"/>
                </a:lnTo>
                <a:lnTo>
                  <a:pt x="77825" y="25806"/>
                </a:lnTo>
                <a:lnTo>
                  <a:pt x="82994" y="45508"/>
                </a:lnTo>
                <a:lnTo>
                  <a:pt x="88188" y="25806"/>
                </a:lnTo>
                <a:lnTo>
                  <a:pt x="88188" y="18084"/>
                </a:lnTo>
                <a:close/>
              </a:path>
              <a:path w="727075" h="184150">
                <a:moveTo>
                  <a:pt x="149961" y="11379"/>
                </a:moveTo>
                <a:lnTo>
                  <a:pt x="15443" y="11379"/>
                </a:lnTo>
                <a:lnTo>
                  <a:pt x="15443" y="24993"/>
                </a:lnTo>
                <a:lnTo>
                  <a:pt x="73558" y="24993"/>
                </a:lnTo>
                <a:lnTo>
                  <a:pt x="73558" y="18084"/>
                </a:lnTo>
                <a:lnTo>
                  <a:pt x="149961" y="18084"/>
                </a:lnTo>
                <a:lnTo>
                  <a:pt x="149961" y="11379"/>
                </a:lnTo>
                <a:close/>
              </a:path>
              <a:path w="727075" h="184150">
                <a:moveTo>
                  <a:pt x="149961" y="18084"/>
                </a:moveTo>
                <a:lnTo>
                  <a:pt x="92252" y="18084"/>
                </a:lnTo>
                <a:lnTo>
                  <a:pt x="92252" y="24993"/>
                </a:lnTo>
                <a:lnTo>
                  <a:pt x="149961" y="24993"/>
                </a:lnTo>
                <a:lnTo>
                  <a:pt x="149961" y="18084"/>
                </a:lnTo>
                <a:close/>
              </a:path>
              <a:path w="727075" h="184150">
                <a:moveTo>
                  <a:pt x="90830" y="113588"/>
                </a:moveTo>
                <a:lnTo>
                  <a:pt x="74168" y="113588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588"/>
                </a:lnTo>
                <a:close/>
              </a:path>
              <a:path w="727075" h="184150">
                <a:moveTo>
                  <a:pt x="166014" y="104647"/>
                </a:moveTo>
                <a:lnTo>
                  <a:pt x="0" y="104647"/>
                </a:lnTo>
                <a:lnTo>
                  <a:pt x="0" y="118465"/>
                </a:lnTo>
                <a:lnTo>
                  <a:pt x="74168" y="118465"/>
                </a:lnTo>
                <a:lnTo>
                  <a:pt x="74168" y="113588"/>
                </a:lnTo>
                <a:lnTo>
                  <a:pt x="166014" y="113588"/>
                </a:lnTo>
                <a:lnTo>
                  <a:pt x="166014" y="104647"/>
                </a:lnTo>
                <a:close/>
              </a:path>
              <a:path w="727075" h="184150">
                <a:moveTo>
                  <a:pt x="166014" y="113588"/>
                </a:moveTo>
                <a:lnTo>
                  <a:pt x="90830" y="113588"/>
                </a:lnTo>
                <a:lnTo>
                  <a:pt x="90830" y="118465"/>
                </a:lnTo>
                <a:lnTo>
                  <a:pt x="166014" y="118465"/>
                </a:lnTo>
                <a:lnTo>
                  <a:pt x="166014" y="113588"/>
                </a:lnTo>
                <a:close/>
              </a:path>
              <a:path w="727075" h="184150">
                <a:moveTo>
                  <a:pt x="224520" y="127000"/>
                </a:moveTo>
                <a:lnTo>
                  <a:pt x="207857" y="127000"/>
                </a:lnTo>
                <a:lnTo>
                  <a:pt x="207857" y="179628"/>
                </a:lnTo>
                <a:lnTo>
                  <a:pt x="334654" y="179628"/>
                </a:lnTo>
                <a:lnTo>
                  <a:pt x="334654" y="170687"/>
                </a:lnTo>
                <a:lnTo>
                  <a:pt x="224520" y="170687"/>
                </a:lnTo>
                <a:lnTo>
                  <a:pt x="224520" y="127000"/>
                </a:lnTo>
                <a:close/>
              </a:path>
              <a:path w="727075" h="184150">
                <a:moveTo>
                  <a:pt x="334654" y="165811"/>
                </a:moveTo>
                <a:lnTo>
                  <a:pt x="224520" y="165811"/>
                </a:lnTo>
                <a:lnTo>
                  <a:pt x="224520" y="170687"/>
                </a:lnTo>
                <a:lnTo>
                  <a:pt x="334654" y="170687"/>
                </a:lnTo>
                <a:lnTo>
                  <a:pt x="334654" y="165811"/>
                </a:lnTo>
                <a:close/>
              </a:path>
              <a:path w="727075" h="184150">
                <a:moveTo>
                  <a:pt x="279587" y="102412"/>
                </a:moveTo>
                <a:lnTo>
                  <a:pt x="262721" y="102412"/>
                </a:lnTo>
                <a:lnTo>
                  <a:pt x="262721" y="144678"/>
                </a:lnTo>
                <a:lnTo>
                  <a:pt x="279587" y="144678"/>
                </a:lnTo>
                <a:lnTo>
                  <a:pt x="279587" y="102412"/>
                </a:lnTo>
                <a:close/>
              </a:path>
              <a:path w="727075" h="184150">
                <a:moveTo>
                  <a:pt x="353145" y="93878"/>
                </a:moveTo>
                <a:lnTo>
                  <a:pt x="186724" y="93878"/>
                </a:lnTo>
                <a:lnTo>
                  <a:pt x="186724" y="107695"/>
                </a:lnTo>
                <a:lnTo>
                  <a:pt x="262721" y="107695"/>
                </a:lnTo>
                <a:lnTo>
                  <a:pt x="262721" y="102412"/>
                </a:lnTo>
                <a:lnTo>
                  <a:pt x="353145" y="102412"/>
                </a:lnTo>
                <a:lnTo>
                  <a:pt x="353145" y="93878"/>
                </a:lnTo>
                <a:close/>
              </a:path>
              <a:path w="727075" h="184150">
                <a:moveTo>
                  <a:pt x="353145" y="102412"/>
                </a:moveTo>
                <a:lnTo>
                  <a:pt x="279587" y="102412"/>
                </a:lnTo>
                <a:lnTo>
                  <a:pt x="279587" y="107695"/>
                </a:lnTo>
                <a:lnTo>
                  <a:pt x="353145" y="107695"/>
                </a:lnTo>
                <a:lnTo>
                  <a:pt x="353145" y="102412"/>
                </a:lnTo>
                <a:close/>
              </a:path>
              <a:path w="727075" h="184150">
                <a:moveTo>
                  <a:pt x="331606" y="8534"/>
                </a:moveTo>
                <a:lnTo>
                  <a:pt x="208060" y="8534"/>
                </a:lnTo>
                <a:lnTo>
                  <a:pt x="208060" y="73151"/>
                </a:lnTo>
                <a:lnTo>
                  <a:pt x="331606" y="73151"/>
                </a:lnTo>
                <a:lnTo>
                  <a:pt x="331606" y="59537"/>
                </a:lnTo>
                <a:lnTo>
                  <a:pt x="224520" y="59537"/>
                </a:lnTo>
                <a:lnTo>
                  <a:pt x="224520" y="22148"/>
                </a:lnTo>
                <a:lnTo>
                  <a:pt x="331606" y="22148"/>
                </a:lnTo>
                <a:lnTo>
                  <a:pt x="331606" y="8534"/>
                </a:lnTo>
                <a:close/>
              </a:path>
              <a:path w="727075" h="184150">
                <a:moveTo>
                  <a:pt x="331606" y="22148"/>
                </a:moveTo>
                <a:lnTo>
                  <a:pt x="314944" y="22148"/>
                </a:lnTo>
                <a:lnTo>
                  <a:pt x="314944" y="59537"/>
                </a:lnTo>
                <a:lnTo>
                  <a:pt x="331606" y="59537"/>
                </a:lnTo>
                <a:lnTo>
                  <a:pt x="331606" y="22148"/>
                </a:lnTo>
                <a:close/>
              </a:path>
              <a:path w="727075" h="184150">
                <a:moveTo>
                  <a:pt x="529507" y="0"/>
                </a:moveTo>
                <a:lnTo>
                  <a:pt x="513251" y="0"/>
                </a:lnTo>
                <a:lnTo>
                  <a:pt x="513251" y="183692"/>
                </a:lnTo>
                <a:lnTo>
                  <a:pt x="529507" y="183692"/>
                </a:lnTo>
                <a:lnTo>
                  <a:pt x="529507" y="87579"/>
                </a:lnTo>
                <a:lnTo>
                  <a:pt x="518737" y="87579"/>
                </a:lnTo>
                <a:lnTo>
                  <a:pt x="518737" y="73761"/>
                </a:lnTo>
                <a:lnTo>
                  <a:pt x="529507" y="73761"/>
                </a:lnTo>
                <a:lnTo>
                  <a:pt x="529507" y="0"/>
                </a:lnTo>
                <a:close/>
              </a:path>
              <a:path w="727075" h="184150">
                <a:moveTo>
                  <a:pt x="488461" y="4876"/>
                </a:moveTo>
                <a:lnTo>
                  <a:pt x="472408" y="4876"/>
                </a:lnTo>
                <a:lnTo>
                  <a:pt x="472408" y="174751"/>
                </a:lnTo>
                <a:lnTo>
                  <a:pt x="488461" y="174751"/>
                </a:lnTo>
                <a:lnTo>
                  <a:pt x="488461" y="87579"/>
                </a:lnTo>
                <a:lnTo>
                  <a:pt x="483584" y="87579"/>
                </a:lnTo>
                <a:lnTo>
                  <a:pt x="483584" y="73761"/>
                </a:lnTo>
                <a:lnTo>
                  <a:pt x="488461" y="73761"/>
                </a:lnTo>
                <a:lnTo>
                  <a:pt x="488461" y="4876"/>
                </a:lnTo>
                <a:close/>
              </a:path>
              <a:path w="727075" h="184150">
                <a:moveTo>
                  <a:pt x="488461" y="73761"/>
                </a:moveTo>
                <a:lnTo>
                  <a:pt x="483584" y="73761"/>
                </a:lnTo>
                <a:lnTo>
                  <a:pt x="483584" y="87579"/>
                </a:lnTo>
                <a:lnTo>
                  <a:pt x="488461" y="87579"/>
                </a:lnTo>
                <a:lnTo>
                  <a:pt x="488461" y="73761"/>
                </a:lnTo>
                <a:close/>
              </a:path>
              <a:path w="727075" h="184150">
                <a:moveTo>
                  <a:pt x="513251" y="73761"/>
                </a:moveTo>
                <a:lnTo>
                  <a:pt x="488461" y="73761"/>
                </a:lnTo>
                <a:lnTo>
                  <a:pt x="488461" y="87579"/>
                </a:lnTo>
                <a:lnTo>
                  <a:pt x="513251" y="87579"/>
                </a:lnTo>
                <a:lnTo>
                  <a:pt x="513251" y="73761"/>
                </a:lnTo>
                <a:close/>
              </a:path>
              <a:path w="727075" h="184150">
                <a:moveTo>
                  <a:pt x="529507" y="73761"/>
                </a:moveTo>
                <a:lnTo>
                  <a:pt x="518737" y="73761"/>
                </a:lnTo>
                <a:lnTo>
                  <a:pt x="518737" y="87579"/>
                </a:lnTo>
                <a:lnTo>
                  <a:pt x="529507" y="87579"/>
                </a:lnTo>
                <a:lnTo>
                  <a:pt x="529507" y="73761"/>
                </a:lnTo>
                <a:close/>
              </a:path>
              <a:path w="727075" h="184150">
                <a:moveTo>
                  <a:pt x="441725" y="23571"/>
                </a:moveTo>
                <a:lnTo>
                  <a:pt x="436035" y="23571"/>
                </a:lnTo>
                <a:lnTo>
                  <a:pt x="436035" y="26822"/>
                </a:lnTo>
                <a:lnTo>
                  <a:pt x="432774" y="57588"/>
                </a:lnTo>
                <a:lnTo>
                  <a:pt x="422141" y="85801"/>
                </a:lnTo>
                <a:lnTo>
                  <a:pt x="402859" y="110890"/>
                </a:lnTo>
                <a:lnTo>
                  <a:pt x="373653" y="132283"/>
                </a:lnTo>
                <a:lnTo>
                  <a:pt x="383609" y="144271"/>
                </a:lnTo>
                <a:lnTo>
                  <a:pt x="416458" y="119640"/>
                </a:lnTo>
                <a:lnTo>
                  <a:pt x="437610" y="90627"/>
                </a:lnTo>
                <a:lnTo>
                  <a:pt x="448932" y="58261"/>
                </a:lnTo>
                <a:lnTo>
                  <a:pt x="450933" y="37591"/>
                </a:lnTo>
                <a:lnTo>
                  <a:pt x="441725" y="37591"/>
                </a:lnTo>
                <a:lnTo>
                  <a:pt x="441725" y="23571"/>
                </a:lnTo>
                <a:close/>
              </a:path>
              <a:path w="727075" h="184150">
                <a:moveTo>
                  <a:pt x="436035" y="23571"/>
                </a:moveTo>
                <a:lnTo>
                  <a:pt x="380765" y="23571"/>
                </a:lnTo>
                <a:lnTo>
                  <a:pt x="380765" y="37591"/>
                </a:lnTo>
                <a:lnTo>
                  <a:pt x="434894" y="37591"/>
                </a:lnTo>
                <a:lnTo>
                  <a:pt x="436035" y="26822"/>
                </a:lnTo>
                <a:lnTo>
                  <a:pt x="436035" y="23571"/>
                </a:lnTo>
                <a:close/>
              </a:path>
              <a:path w="727075" h="184150">
                <a:moveTo>
                  <a:pt x="452291" y="23571"/>
                </a:moveTo>
                <a:lnTo>
                  <a:pt x="441725" y="23571"/>
                </a:lnTo>
                <a:lnTo>
                  <a:pt x="441725" y="37591"/>
                </a:lnTo>
                <a:lnTo>
                  <a:pt x="450933" y="37591"/>
                </a:lnTo>
                <a:lnTo>
                  <a:pt x="452291" y="23571"/>
                </a:lnTo>
                <a:close/>
              </a:path>
              <a:path w="727075" h="184150">
                <a:moveTo>
                  <a:pt x="638000" y="6502"/>
                </a:moveTo>
                <a:lnTo>
                  <a:pt x="634952" y="6502"/>
                </a:lnTo>
                <a:lnTo>
                  <a:pt x="634952" y="16662"/>
                </a:lnTo>
                <a:lnTo>
                  <a:pt x="629380" y="35325"/>
                </a:lnTo>
                <a:lnTo>
                  <a:pt x="614606" y="51206"/>
                </a:lnTo>
                <a:lnTo>
                  <a:pt x="593547" y="63125"/>
                </a:lnTo>
                <a:lnTo>
                  <a:pt x="569115" y="69900"/>
                </a:lnTo>
                <a:lnTo>
                  <a:pt x="575821" y="83515"/>
                </a:lnTo>
                <a:lnTo>
                  <a:pt x="603494" y="75269"/>
                </a:lnTo>
                <a:lnTo>
                  <a:pt x="627129" y="60832"/>
                </a:lnTo>
                <a:lnTo>
                  <a:pt x="643601" y="41024"/>
                </a:lnTo>
                <a:lnTo>
                  <a:pt x="643926" y="39744"/>
                </a:lnTo>
                <a:lnTo>
                  <a:pt x="638000" y="16662"/>
                </a:lnTo>
                <a:lnTo>
                  <a:pt x="638000" y="6502"/>
                </a:lnTo>
                <a:close/>
              </a:path>
              <a:path w="727075" h="184150">
                <a:moveTo>
                  <a:pt x="652630" y="6502"/>
                </a:moveTo>
                <a:lnTo>
                  <a:pt x="649785" y="6502"/>
                </a:lnTo>
                <a:lnTo>
                  <a:pt x="649785" y="16662"/>
                </a:lnTo>
                <a:lnTo>
                  <a:pt x="643926" y="39744"/>
                </a:lnTo>
                <a:lnTo>
                  <a:pt x="644210" y="40852"/>
                </a:lnTo>
                <a:lnTo>
                  <a:pt x="660707" y="60680"/>
                </a:lnTo>
                <a:lnTo>
                  <a:pt x="684291" y="75212"/>
                </a:lnTo>
                <a:lnTo>
                  <a:pt x="711761" y="83515"/>
                </a:lnTo>
                <a:lnTo>
                  <a:pt x="718467" y="69900"/>
                </a:lnTo>
                <a:lnTo>
                  <a:pt x="694207" y="63039"/>
                </a:lnTo>
                <a:lnTo>
                  <a:pt x="673128" y="50977"/>
                </a:lnTo>
                <a:lnTo>
                  <a:pt x="658260" y="35067"/>
                </a:lnTo>
                <a:lnTo>
                  <a:pt x="652630" y="16662"/>
                </a:lnTo>
                <a:lnTo>
                  <a:pt x="652630" y="6502"/>
                </a:lnTo>
                <a:close/>
              </a:path>
              <a:path w="727075" h="184150">
                <a:moveTo>
                  <a:pt x="649785" y="6502"/>
                </a:moveTo>
                <a:lnTo>
                  <a:pt x="638000" y="6502"/>
                </a:lnTo>
                <a:lnTo>
                  <a:pt x="638000" y="16662"/>
                </a:lnTo>
                <a:lnTo>
                  <a:pt x="643926" y="39744"/>
                </a:lnTo>
                <a:lnTo>
                  <a:pt x="649785" y="16662"/>
                </a:lnTo>
                <a:lnTo>
                  <a:pt x="649785" y="6502"/>
                </a:lnTo>
                <a:close/>
              </a:path>
              <a:path w="727075" h="184150">
                <a:moveTo>
                  <a:pt x="651614" y="113791"/>
                </a:moveTo>
                <a:lnTo>
                  <a:pt x="634952" y="113791"/>
                </a:lnTo>
                <a:lnTo>
                  <a:pt x="634952" y="183692"/>
                </a:lnTo>
                <a:lnTo>
                  <a:pt x="651614" y="183692"/>
                </a:lnTo>
                <a:lnTo>
                  <a:pt x="651614" y="113791"/>
                </a:lnTo>
                <a:close/>
              </a:path>
              <a:path w="727075" h="184150">
                <a:moveTo>
                  <a:pt x="726798" y="103428"/>
                </a:moveTo>
                <a:lnTo>
                  <a:pt x="560784" y="103428"/>
                </a:lnTo>
                <a:lnTo>
                  <a:pt x="560784" y="117449"/>
                </a:lnTo>
                <a:lnTo>
                  <a:pt x="634952" y="117449"/>
                </a:lnTo>
                <a:lnTo>
                  <a:pt x="634952" y="113791"/>
                </a:lnTo>
                <a:lnTo>
                  <a:pt x="726798" y="113791"/>
                </a:lnTo>
                <a:lnTo>
                  <a:pt x="726798" y="103428"/>
                </a:lnTo>
                <a:close/>
              </a:path>
              <a:path w="727075" h="184150">
                <a:moveTo>
                  <a:pt x="726798" y="113791"/>
                </a:moveTo>
                <a:lnTo>
                  <a:pt x="651614" y="113791"/>
                </a:lnTo>
                <a:lnTo>
                  <a:pt x="651614" y="117449"/>
                </a:lnTo>
                <a:lnTo>
                  <a:pt x="726798" y="117449"/>
                </a:lnTo>
                <a:lnTo>
                  <a:pt x="726798" y="113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 descr=""/>
          <p:cNvSpPr/>
          <p:nvPr/>
        </p:nvSpPr>
        <p:spPr>
          <a:xfrm>
            <a:off x="3454400" y="32131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 descr=""/>
          <p:cNvSpPr/>
          <p:nvPr/>
        </p:nvSpPr>
        <p:spPr>
          <a:xfrm>
            <a:off x="3454400" y="54229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 descr=""/>
          <p:cNvSpPr/>
          <p:nvPr/>
        </p:nvSpPr>
        <p:spPr>
          <a:xfrm>
            <a:off x="5716424" y="3459592"/>
            <a:ext cx="532130" cy="188595"/>
          </a:xfrm>
          <a:custGeom>
            <a:avLst/>
            <a:gdLst/>
            <a:ahLst/>
            <a:cxnLst/>
            <a:rect l="l" t="t" r="r" b="b"/>
            <a:pathLst>
              <a:path w="532129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532129" h="188595">
                <a:moveTo>
                  <a:pt x="170484" y="108305"/>
                </a:moveTo>
                <a:lnTo>
                  <a:pt x="0" y="108305"/>
                </a:lnTo>
                <a:lnTo>
                  <a:pt x="0" y="129641"/>
                </a:lnTo>
                <a:lnTo>
                  <a:pt x="71120" y="129641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8305"/>
                </a:lnTo>
                <a:close/>
              </a:path>
              <a:path w="532129" h="188595">
                <a:moveTo>
                  <a:pt x="170484" y="119075"/>
                </a:moveTo>
                <a:lnTo>
                  <a:pt x="97942" y="119075"/>
                </a:lnTo>
                <a:lnTo>
                  <a:pt x="97942" y="129641"/>
                </a:lnTo>
                <a:lnTo>
                  <a:pt x="170484" y="129641"/>
                </a:lnTo>
                <a:lnTo>
                  <a:pt x="170484" y="119075"/>
                </a:lnTo>
                <a:close/>
              </a:path>
              <a:path w="532129" h="188595">
                <a:moveTo>
                  <a:pt x="46329" y="7111"/>
                </a:moveTo>
                <a:lnTo>
                  <a:pt x="19507" y="7111"/>
                </a:lnTo>
                <a:lnTo>
                  <a:pt x="19507" y="90423"/>
                </a:lnTo>
                <a:lnTo>
                  <a:pt x="150368" y="90423"/>
                </a:lnTo>
                <a:lnTo>
                  <a:pt x="150368" y="68884"/>
                </a:lnTo>
                <a:lnTo>
                  <a:pt x="46329" y="68884"/>
                </a:lnTo>
                <a:lnTo>
                  <a:pt x="46329" y="49580"/>
                </a:lnTo>
                <a:lnTo>
                  <a:pt x="150368" y="49580"/>
                </a:lnTo>
                <a:lnTo>
                  <a:pt x="150368" y="28447"/>
                </a:lnTo>
                <a:lnTo>
                  <a:pt x="46329" y="28447"/>
                </a:lnTo>
                <a:lnTo>
                  <a:pt x="46329" y="7111"/>
                </a:lnTo>
                <a:close/>
              </a:path>
              <a:path w="532129" h="188595">
                <a:moveTo>
                  <a:pt x="150368" y="49580"/>
                </a:moveTo>
                <a:lnTo>
                  <a:pt x="123545" y="49580"/>
                </a:lnTo>
                <a:lnTo>
                  <a:pt x="123545" y="68884"/>
                </a:lnTo>
                <a:lnTo>
                  <a:pt x="150368" y="68884"/>
                </a:lnTo>
                <a:lnTo>
                  <a:pt x="150368" y="49580"/>
                </a:lnTo>
                <a:close/>
              </a:path>
              <a:path w="532129" h="188595">
                <a:moveTo>
                  <a:pt x="150368" y="7111"/>
                </a:moveTo>
                <a:lnTo>
                  <a:pt x="123545" y="7111"/>
                </a:lnTo>
                <a:lnTo>
                  <a:pt x="123545" y="28447"/>
                </a:lnTo>
                <a:lnTo>
                  <a:pt x="150368" y="28447"/>
                </a:lnTo>
                <a:lnTo>
                  <a:pt x="150368" y="7111"/>
                </a:lnTo>
                <a:close/>
              </a:path>
              <a:path w="532129" h="188595">
                <a:moveTo>
                  <a:pt x="258454" y="124967"/>
                </a:moveTo>
                <a:lnTo>
                  <a:pt x="206638" y="124967"/>
                </a:lnTo>
                <a:lnTo>
                  <a:pt x="206638" y="186131"/>
                </a:lnTo>
                <a:lnTo>
                  <a:pt x="336686" y="186131"/>
                </a:lnTo>
                <a:lnTo>
                  <a:pt x="336686" y="164795"/>
                </a:lnTo>
                <a:lnTo>
                  <a:pt x="233257" y="164795"/>
                </a:lnTo>
                <a:lnTo>
                  <a:pt x="233257" y="145897"/>
                </a:lnTo>
                <a:lnTo>
                  <a:pt x="336686" y="145897"/>
                </a:lnTo>
                <a:lnTo>
                  <a:pt x="336686" y="132079"/>
                </a:lnTo>
                <a:lnTo>
                  <a:pt x="258454" y="132079"/>
                </a:lnTo>
                <a:lnTo>
                  <a:pt x="258454" y="124967"/>
                </a:lnTo>
                <a:close/>
              </a:path>
              <a:path w="532129" h="188595">
                <a:moveTo>
                  <a:pt x="336686" y="145897"/>
                </a:moveTo>
                <a:lnTo>
                  <a:pt x="310270" y="145897"/>
                </a:lnTo>
                <a:lnTo>
                  <a:pt x="310270" y="164795"/>
                </a:lnTo>
                <a:lnTo>
                  <a:pt x="336686" y="164795"/>
                </a:lnTo>
                <a:lnTo>
                  <a:pt x="336686" y="145897"/>
                </a:lnTo>
                <a:close/>
              </a:path>
              <a:path w="532129" h="188595">
                <a:moveTo>
                  <a:pt x="285480" y="103428"/>
                </a:moveTo>
                <a:lnTo>
                  <a:pt x="258454" y="103428"/>
                </a:lnTo>
                <a:lnTo>
                  <a:pt x="258454" y="132079"/>
                </a:lnTo>
                <a:lnTo>
                  <a:pt x="285480" y="132079"/>
                </a:lnTo>
                <a:lnTo>
                  <a:pt x="285480" y="103428"/>
                </a:lnTo>
                <a:close/>
              </a:path>
              <a:path w="532129" h="188595">
                <a:moveTo>
                  <a:pt x="336686" y="124967"/>
                </a:moveTo>
                <a:lnTo>
                  <a:pt x="285480" y="124967"/>
                </a:lnTo>
                <a:lnTo>
                  <a:pt x="285480" y="132079"/>
                </a:lnTo>
                <a:lnTo>
                  <a:pt x="336686" y="132079"/>
                </a:lnTo>
                <a:lnTo>
                  <a:pt x="336686" y="124967"/>
                </a:lnTo>
                <a:close/>
              </a:path>
              <a:path w="532129" h="188595">
                <a:moveTo>
                  <a:pt x="357006" y="87985"/>
                </a:moveTo>
                <a:lnTo>
                  <a:pt x="186928" y="87985"/>
                </a:lnTo>
                <a:lnTo>
                  <a:pt x="186928" y="109321"/>
                </a:lnTo>
                <a:lnTo>
                  <a:pt x="258454" y="109321"/>
                </a:lnTo>
                <a:lnTo>
                  <a:pt x="258454" y="103428"/>
                </a:lnTo>
                <a:lnTo>
                  <a:pt x="357006" y="103428"/>
                </a:lnTo>
                <a:lnTo>
                  <a:pt x="357006" y="87985"/>
                </a:lnTo>
                <a:close/>
              </a:path>
              <a:path w="532129" h="188595">
                <a:moveTo>
                  <a:pt x="357006" y="103428"/>
                </a:moveTo>
                <a:lnTo>
                  <a:pt x="285480" y="103428"/>
                </a:lnTo>
                <a:lnTo>
                  <a:pt x="285480" y="109321"/>
                </a:lnTo>
                <a:lnTo>
                  <a:pt x="357006" y="109321"/>
                </a:lnTo>
                <a:lnTo>
                  <a:pt x="357006" y="103428"/>
                </a:lnTo>
                <a:close/>
              </a:path>
              <a:path w="532129" h="188595">
                <a:moveTo>
                  <a:pt x="225739" y="54863"/>
                </a:moveTo>
                <a:lnTo>
                  <a:pt x="203184" y="54863"/>
                </a:lnTo>
                <a:lnTo>
                  <a:pt x="203184" y="76403"/>
                </a:lnTo>
                <a:lnTo>
                  <a:pt x="340547" y="76403"/>
                </a:lnTo>
                <a:lnTo>
                  <a:pt x="340547" y="68884"/>
                </a:lnTo>
                <a:lnTo>
                  <a:pt x="225739" y="68884"/>
                </a:lnTo>
                <a:lnTo>
                  <a:pt x="225739" y="54863"/>
                </a:lnTo>
                <a:close/>
              </a:path>
              <a:path w="532129" h="188595">
                <a:moveTo>
                  <a:pt x="252764" y="13004"/>
                </a:moveTo>
                <a:lnTo>
                  <a:pt x="225739" y="13004"/>
                </a:lnTo>
                <a:lnTo>
                  <a:pt x="225739" y="68884"/>
                </a:lnTo>
                <a:lnTo>
                  <a:pt x="252764" y="68884"/>
                </a:lnTo>
                <a:lnTo>
                  <a:pt x="252764" y="13004"/>
                </a:lnTo>
                <a:close/>
              </a:path>
              <a:path w="532129" h="188595">
                <a:moveTo>
                  <a:pt x="290966" y="54863"/>
                </a:moveTo>
                <a:lnTo>
                  <a:pt x="252764" y="54863"/>
                </a:lnTo>
                <a:lnTo>
                  <a:pt x="252764" y="68884"/>
                </a:lnTo>
                <a:lnTo>
                  <a:pt x="290966" y="68884"/>
                </a:lnTo>
                <a:lnTo>
                  <a:pt x="290966" y="54863"/>
                </a:lnTo>
                <a:close/>
              </a:path>
              <a:path w="532129" h="188595">
                <a:moveTo>
                  <a:pt x="317992" y="13004"/>
                </a:moveTo>
                <a:lnTo>
                  <a:pt x="290966" y="13004"/>
                </a:lnTo>
                <a:lnTo>
                  <a:pt x="290966" y="68884"/>
                </a:lnTo>
                <a:lnTo>
                  <a:pt x="317992" y="68884"/>
                </a:lnTo>
                <a:lnTo>
                  <a:pt x="317992" y="13004"/>
                </a:lnTo>
                <a:close/>
              </a:path>
              <a:path w="532129" h="188595">
                <a:moveTo>
                  <a:pt x="340547" y="54863"/>
                </a:moveTo>
                <a:lnTo>
                  <a:pt x="317992" y="54863"/>
                </a:lnTo>
                <a:lnTo>
                  <a:pt x="317992" y="68884"/>
                </a:lnTo>
                <a:lnTo>
                  <a:pt x="340547" y="68884"/>
                </a:lnTo>
                <a:lnTo>
                  <a:pt x="340547" y="54863"/>
                </a:lnTo>
                <a:close/>
              </a:path>
              <a:path w="532129" h="188595">
                <a:moveTo>
                  <a:pt x="341969" y="5079"/>
                </a:moveTo>
                <a:lnTo>
                  <a:pt x="201761" y="5079"/>
                </a:lnTo>
                <a:lnTo>
                  <a:pt x="201761" y="26619"/>
                </a:lnTo>
                <a:lnTo>
                  <a:pt x="225739" y="26619"/>
                </a:lnTo>
                <a:lnTo>
                  <a:pt x="225739" y="13004"/>
                </a:lnTo>
                <a:lnTo>
                  <a:pt x="341969" y="13004"/>
                </a:lnTo>
                <a:lnTo>
                  <a:pt x="341969" y="5079"/>
                </a:lnTo>
                <a:close/>
              </a:path>
              <a:path w="532129" h="188595">
                <a:moveTo>
                  <a:pt x="290966" y="13004"/>
                </a:moveTo>
                <a:lnTo>
                  <a:pt x="252764" y="13004"/>
                </a:lnTo>
                <a:lnTo>
                  <a:pt x="252764" y="26619"/>
                </a:lnTo>
                <a:lnTo>
                  <a:pt x="290966" y="26619"/>
                </a:lnTo>
                <a:lnTo>
                  <a:pt x="290966" y="13004"/>
                </a:lnTo>
                <a:close/>
              </a:path>
              <a:path w="532129" h="188595">
                <a:moveTo>
                  <a:pt x="341969" y="13004"/>
                </a:moveTo>
                <a:lnTo>
                  <a:pt x="317992" y="13004"/>
                </a:lnTo>
                <a:lnTo>
                  <a:pt x="317992" y="26619"/>
                </a:lnTo>
                <a:lnTo>
                  <a:pt x="341969" y="26619"/>
                </a:lnTo>
                <a:lnTo>
                  <a:pt x="341969" y="13004"/>
                </a:lnTo>
                <a:close/>
              </a:path>
              <a:path w="532129" h="188595">
                <a:moveTo>
                  <a:pt x="531336" y="0"/>
                </a:moveTo>
                <a:lnTo>
                  <a:pt x="504310" y="0"/>
                </a:lnTo>
                <a:lnTo>
                  <a:pt x="504310" y="110134"/>
                </a:lnTo>
                <a:lnTo>
                  <a:pt x="531336" y="110134"/>
                </a:lnTo>
                <a:lnTo>
                  <a:pt x="531336" y="86359"/>
                </a:lnTo>
                <a:lnTo>
                  <a:pt x="513657" y="86359"/>
                </a:lnTo>
                <a:lnTo>
                  <a:pt x="513657" y="64820"/>
                </a:lnTo>
                <a:lnTo>
                  <a:pt x="531336" y="64820"/>
                </a:lnTo>
                <a:lnTo>
                  <a:pt x="531336" y="48564"/>
                </a:lnTo>
                <a:lnTo>
                  <a:pt x="512845" y="48564"/>
                </a:lnTo>
                <a:lnTo>
                  <a:pt x="512845" y="27228"/>
                </a:lnTo>
                <a:lnTo>
                  <a:pt x="531336" y="27228"/>
                </a:lnTo>
                <a:lnTo>
                  <a:pt x="531336" y="0"/>
                </a:lnTo>
                <a:close/>
              </a:path>
              <a:path w="532129" h="188595">
                <a:moveTo>
                  <a:pt x="470579" y="13614"/>
                </a:moveTo>
                <a:lnTo>
                  <a:pt x="381577" y="13614"/>
                </a:lnTo>
                <a:lnTo>
                  <a:pt x="381577" y="99974"/>
                </a:lnTo>
                <a:lnTo>
                  <a:pt x="470579" y="99974"/>
                </a:lnTo>
                <a:lnTo>
                  <a:pt x="470579" y="86359"/>
                </a:lnTo>
                <a:lnTo>
                  <a:pt x="464889" y="86359"/>
                </a:lnTo>
                <a:lnTo>
                  <a:pt x="464889" y="78841"/>
                </a:lnTo>
                <a:lnTo>
                  <a:pt x="408197" y="78841"/>
                </a:lnTo>
                <a:lnTo>
                  <a:pt x="408197" y="34950"/>
                </a:lnTo>
                <a:lnTo>
                  <a:pt x="464889" y="34950"/>
                </a:lnTo>
                <a:lnTo>
                  <a:pt x="464889" y="27228"/>
                </a:lnTo>
                <a:lnTo>
                  <a:pt x="470579" y="27228"/>
                </a:lnTo>
                <a:lnTo>
                  <a:pt x="470579" y="13614"/>
                </a:lnTo>
                <a:close/>
              </a:path>
              <a:path w="532129" h="188595">
                <a:moveTo>
                  <a:pt x="470579" y="64820"/>
                </a:moveTo>
                <a:lnTo>
                  <a:pt x="464889" y="64820"/>
                </a:lnTo>
                <a:lnTo>
                  <a:pt x="464889" y="86359"/>
                </a:lnTo>
                <a:lnTo>
                  <a:pt x="470579" y="86359"/>
                </a:lnTo>
                <a:lnTo>
                  <a:pt x="470579" y="64820"/>
                </a:lnTo>
                <a:close/>
              </a:path>
              <a:path w="532129" h="188595">
                <a:moveTo>
                  <a:pt x="504310" y="64820"/>
                </a:moveTo>
                <a:lnTo>
                  <a:pt x="470579" y="64820"/>
                </a:lnTo>
                <a:lnTo>
                  <a:pt x="470579" y="86359"/>
                </a:lnTo>
                <a:lnTo>
                  <a:pt x="504310" y="86359"/>
                </a:lnTo>
                <a:lnTo>
                  <a:pt x="504310" y="64820"/>
                </a:lnTo>
                <a:close/>
              </a:path>
              <a:path w="532129" h="188595">
                <a:moveTo>
                  <a:pt x="531336" y="64820"/>
                </a:moveTo>
                <a:lnTo>
                  <a:pt x="513657" y="64820"/>
                </a:lnTo>
                <a:lnTo>
                  <a:pt x="513657" y="86359"/>
                </a:lnTo>
                <a:lnTo>
                  <a:pt x="531336" y="86359"/>
                </a:lnTo>
                <a:lnTo>
                  <a:pt x="531336" y="64820"/>
                </a:lnTo>
                <a:close/>
              </a:path>
              <a:path w="532129" h="188595">
                <a:moveTo>
                  <a:pt x="464889" y="34950"/>
                </a:moveTo>
                <a:lnTo>
                  <a:pt x="443960" y="34950"/>
                </a:lnTo>
                <a:lnTo>
                  <a:pt x="443960" y="78841"/>
                </a:lnTo>
                <a:lnTo>
                  <a:pt x="464889" y="78841"/>
                </a:lnTo>
                <a:lnTo>
                  <a:pt x="464889" y="64820"/>
                </a:lnTo>
                <a:lnTo>
                  <a:pt x="470579" y="64820"/>
                </a:lnTo>
                <a:lnTo>
                  <a:pt x="470579" y="48564"/>
                </a:lnTo>
                <a:lnTo>
                  <a:pt x="464889" y="48564"/>
                </a:lnTo>
                <a:lnTo>
                  <a:pt x="464889" y="34950"/>
                </a:lnTo>
                <a:close/>
              </a:path>
              <a:path w="532129" h="188595">
                <a:moveTo>
                  <a:pt x="470579" y="27228"/>
                </a:moveTo>
                <a:lnTo>
                  <a:pt x="464889" y="27228"/>
                </a:lnTo>
                <a:lnTo>
                  <a:pt x="464889" y="48564"/>
                </a:lnTo>
                <a:lnTo>
                  <a:pt x="470579" y="48564"/>
                </a:lnTo>
                <a:lnTo>
                  <a:pt x="470579" y="27228"/>
                </a:lnTo>
                <a:close/>
              </a:path>
              <a:path w="532129" h="188595">
                <a:moveTo>
                  <a:pt x="504310" y="27228"/>
                </a:moveTo>
                <a:lnTo>
                  <a:pt x="470579" y="27228"/>
                </a:lnTo>
                <a:lnTo>
                  <a:pt x="470579" y="48564"/>
                </a:lnTo>
                <a:lnTo>
                  <a:pt x="504310" y="48564"/>
                </a:lnTo>
                <a:lnTo>
                  <a:pt x="504310" y="27228"/>
                </a:lnTo>
                <a:close/>
              </a:path>
              <a:path w="532129" h="188595">
                <a:moveTo>
                  <a:pt x="531336" y="27228"/>
                </a:moveTo>
                <a:lnTo>
                  <a:pt x="512845" y="27228"/>
                </a:lnTo>
                <a:lnTo>
                  <a:pt x="512845" y="48564"/>
                </a:lnTo>
                <a:lnTo>
                  <a:pt x="531336" y="48564"/>
                </a:lnTo>
                <a:lnTo>
                  <a:pt x="531336" y="27228"/>
                </a:lnTo>
                <a:close/>
              </a:path>
              <a:path w="532129" h="188595">
                <a:moveTo>
                  <a:pt x="467531" y="115011"/>
                </a:moveTo>
                <a:lnTo>
                  <a:pt x="440664" y="117497"/>
                </a:lnTo>
                <a:lnTo>
                  <a:pt x="420389" y="124688"/>
                </a:lnTo>
                <a:lnTo>
                  <a:pt x="407581" y="136185"/>
                </a:lnTo>
                <a:lnTo>
                  <a:pt x="403117" y="151587"/>
                </a:lnTo>
                <a:lnTo>
                  <a:pt x="407581" y="167074"/>
                </a:lnTo>
                <a:lnTo>
                  <a:pt x="420389" y="178561"/>
                </a:lnTo>
                <a:lnTo>
                  <a:pt x="440664" y="185705"/>
                </a:lnTo>
                <a:lnTo>
                  <a:pt x="467531" y="188163"/>
                </a:lnTo>
                <a:lnTo>
                  <a:pt x="494398" y="185705"/>
                </a:lnTo>
                <a:lnTo>
                  <a:pt x="514673" y="178561"/>
                </a:lnTo>
                <a:lnTo>
                  <a:pt x="526851" y="167639"/>
                </a:lnTo>
                <a:lnTo>
                  <a:pt x="467531" y="167639"/>
                </a:lnTo>
                <a:lnTo>
                  <a:pt x="451402" y="166646"/>
                </a:lnTo>
                <a:lnTo>
                  <a:pt x="439693" y="163652"/>
                </a:lnTo>
                <a:lnTo>
                  <a:pt x="432555" y="158638"/>
                </a:lnTo>
                <a:lnTo>
                  <a:pt x="430142" y="151587"/>
                </a:lnTo>
                <a:lnTo>
                  <a:pt x="432555" y="144567"/>
                </a:lnTo>
                <a:lnTo>
                  <a:pt x="439693" y="139623"/>
                </a:lnTo>
                <a:lnTo>
                  <a:pt x="451402" y="136699"/>
                </a:lnTo>
                <a:lnTo>
                  <a:pt x="467531" y="135737"/>
                </a:lnTo>
                <a:lnTo>
                  <a:pt x="526983" y="135737"/>
                </a:lnTo>
                <a:lnTo>
                  <a:pt x="514673" y="124688"/>
                </a:lnTo>
                <a:lnTo>
                  <a:pt x="494398" y="117497"/>
                </a:lnTo>
                <a:lnTo>
                  <a:pt x="467531" y="115011"/>
                </a:lnTo>
                <a:close/>
              </a:path>
              <a:path w="532129" h="188595">
                <a:moveTo>
                  <a:pt x="526983" y="135737"/>
                </a:moveTo>
                <a:lnTo>
                  <a:pt x="467531" y="135737"/>
                </a:lnTo>
                <a:lnTo>
                  <a:pt x="483777" y="136699"/>
                </a:lnTo>
                <a:lnTo>
                  <a:pt x="495547" y="139623"/>
                </a:lnTo>
                <a:lnTo>
                  <a:pt x="502707" y="144567"/>
                </a:lnTo>
                <a:lnTo>
                  <a:pt x="505123" y="151587"/>
                </a:lnTo>
                <a:lnTo>
                  <a:pt x="502707" y="158638"/>
                </a:lnTo>
                <a:lnTo>
                  <a:pt x="495547" y="163652"/>
                </a:lnTo>
                <a:lnTo>
                  <a:pt x="483777" y="166646"/>
                </a:lnTo>
                <a:lnTo>
                  <a:pt x="467531" y="167639"/>
                </a:lnTo>
                <a:lnTo>
                  <a:pt x="526851" y="167639"/>
                </a:lnTo>
                <a:lnTo>
                  <a:pt x="527481" y="167074"/>
                </a:lnTo>
                <a:lnTo>
                  <a:pt x="531945" y="151587"/>
                </a:lnTo>
                <a:lnTo>
                  <a:pt x="527481" y="136185"/>
                </a:lnTo>
                <a:lnTo>
                  <a:pt x="526983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 descr=""/>
          <p:cNvSpPr/>
          <p:nvPr/>
        </p:nvSpPr>
        <p:spPr>
          <a:xfrm>
            <a:off x="5724688" y="4048759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4">
                <a:moveTo>
                  <a:pt x="77825" y="17881"/>
                </a:moveTo>
                <a:lnTo>
                  <a:pt x="73558" y="17881"/>
                </a:lnTo>
                <a:lnTo>
                  <a:pt x="73558" y="25603"/>
                </a:lnTo>
                <a:lnTo>
                  <a:pt x="68132" y="42957"/>
                </a:lnTo>
                <a:lnTo>
                  <a:pt x="53771" y="57912"/>
                </a:lnTo>
                <a:lnTo>
                  <a:pt x="33353" y="69208"/>
                </a:lnTo>
                <a:lnTo>
                  <a:pt x="9753" y="75590"/>
                </a:lnTo>
                <a:lnTo>
                  <a:pt x="16255" y="89001"/>
                </a:lnTo>
                <a:lnTo>
                  <a:pt x="43097" y="81067"/>
                </a:lnTo>
                <a:lnTo>
                  <a:pt x="66090" y="67284"/>
                </a:lnTo>
                <a:lnTo>
                  <a:pt x="82149" y="48510"/>
                </a:lnTo>
                <a:lnTo>
                  <a:pt x="82994" y="45305"/>
                </a:lnTo>
                <a:lnTo>
                  <a:pt x="77825" y="25603"/>
                </a:lnTo>
                <a:lnTo>
                  <a:pt x="77825" y="17881"/>
                </a:lnTo>
                <a:close/>
              </a:path>
              <a:path w="727710" h="183514">
                <a:moveTo>
                  <a:pt x="92252" y="17881"/>
                </a:moveTo>
                <a:lnTo>
                  <a:pt x="88188" y="17881"/>
                </a:lnTo>
                <a:lnTo>
                  <a:pt x="88188" y="25603"/>
                </a:lnTo>
                <a:lnTo>
                  <a:pt x="82994" y="45305"/>
                </a:lnTo>
                <a:lnTo>
                  <a:pt x="83835" y="48510"/>
                </a:lnTo>
                <a:lnTo>
                  <a:pt x="99847" y="67284"/>
                </a:lnTo>
                <a:lnTo>
                  <a:pt x="122831" y="81067"/>
                </a:lnTo>
                <a:lnTo>
                  <a:pt x="149758" y="89001"/>
                </a:lnTo>
                <a:lnTo>
                  <a:pt x="156057" y="75590"/>
                </a:lnTo>
                <a:lnTo>
                  <a:pt x="132543" y="69208"/>
                </a:lnTo>
                <a:lnTo>
                  <a:pt x="112115" y="57912"/>
                </a:lnTo>
                <a:lnTo>
                  <a:pt x="97707" y="42957"/>
                </a:lnTo>
                <a:lnTo>
                  <a:pt x="92252" y="25603"/>
                </a:lnTo>
                <a:lnTo>
                  <a:pt x="92252" y="17881"/>
                </a:lnTo>
                <a:close/>
              </a:path>
              <a:path w="727710" h="183514">
                <a:moveTo>
                  <a:pt x="88188" y="17881"/>
                </a:moveTo>
                <a:lnTo>
                  <a:pt x="77825" y="17881"/>
                </a:lnTo>
                <a:lnTo>
                  <a:pt x="77825" y="25603"/>
                </a:lnTo>
                <a:lnTo>
                  <a:pt x="82994" y="45305"/>
                </a:lnTo>
                <a:lnTo>
                  <a:pt x="88188" y="25603"/>
                </a:lnTo>
                <a:lnTo>
                  <a:pt x="88188" y="17881"/>
                </a:lnTo>
                <a:close/>
              </a:path>
              <a:path w="727710" h="183514">
                <a:moveTo>
                  <a:pt x="149961" y="11176"/>
                </a:moveTo>
                <a:lnTo>
                  <a:pt x="15443" y="11176"/>
                </a:lnTo>
                <a:lnTo>
                  <a:pt x="15443" y="24790"/>
                </a:lnTo>
                <a:lnTo>
                  <a:pt x="73558" y="24790"/>
                </a:lnTo>
                <a:lnTo>
                  <a:pt x="73558" y="17881"/>
                </a:lnTo>
                <a:lnTo>
                  <a:pt x="149961" y="17881"/>
                </a:lnTo>
                <a:lnTo>
                  <a:pt x="149961" y="11176"/>
                </a:lnTo>
                <a:close/>
              </a:path>
              <a:path w="727710" h="183514">
                <a:moveTo>
                  <a:pt x="149961" y="17881"/>
                </a:moveTo>
                <a:lnTo>
                  <a:pt x="92252" y="17881"/>
                </a:lnTo>
                <a:lnTo>
                  <a:pt x="92252" y="24790"/>
                </a:lnTo>
                <a:lnTo>
                  <a:pt x="149961" y="24790"/>
                </a:lnTo>
                <a:lnTo>
                  <a:pt x="149961" y="17881"/>
                </a:lnTo>
                <a:close/>
              </a:path>
              <a:path w="727710" h="183514">
                <a:moveTo>
                  <a:pt x="90830" y="113385"/>
                </a:moveTo>
                <a:lnTo>
                  <a:pt x="74167" y="113385"/>
                </a:lnTo>
                <a:lnTo>
                  <a:pt x="74167" y="183489"/>
                </a:lnTo>
                <a:lnTo>
                  <a:pt x="90830" y="183489"/>
                </a:lnTo>
                <a:lnTo>
                  <a:pt x="90830" y="113385"/>
                </a:lnTo>
                <a:close/>
              </a:path>
              <a:path w="727710" h="183514">
                <a:moveTo>
                  <a:pt x="166014" y="104444"/>
                </a:moveTo>
                <a:lnTo>
                  <a:pt x="0" y="104444"/>
                </a:lnTo>
                <a:lnTo>
                  <a:pt x="0" y="118262"/>
                </a:lnTo>
                <a:lnTo>
                  <a:pt x="74167" y="118262"/>
                </a:lnTo>
                <a:lnTo>
                  <a:pt x="74167" y="113385"/>
                </a:lnTo>
                <a:lnTo>
                  <a:pt x="166014" y="113385"/>
                </a:lnTo>
                <a:lnTo>
                  <a:pt x="166014" y="104444"/>
                </a:lnTo>
                <a:close/>
              </a:path>
              <a:path w="727710" h="183514">
                <a:moveTo>
                  <a:pt x="166014" y="113385"/>
                </a:moveTo>
                <a:lnTo>
                  <a:pt x="90830" y="113385"/>
                </a:lnTo>
                <a:lnTo>
                  <a:pt x="90830" y="118262"/>
                </a:lnTo>
                <a:lnTo>
                  <a:pt x="166014" y="118262"/>
                </a:lnTo>
                <a:lnTo>
                  <a:pt x="166014" y="113385"/>
                </a:lnTo>
                <a:close/>
              </a:path>
              <a:path w="727710" h="183514">
                <a:moveTo>
                  <a:pt x="224520" y="126796"/>
                </a:moveTo>
                <a:lnTo>
                  <a:pt x="207857" y="126796"/>
                </a:lnTo>
                <a:lnTo>
                  <a:pt x="207857" y="179425"/>
                </a:lnTo>
                <a:lnTo>
                  <a:pt x="334654" y="179425"/>
                </a:lnTo>
                <a:lnTo>
                  <a:pt x="334654" y="170484"/>
                </a:lnTo>
                <a:lnTo>
                  <a:pt x="224520" y="170484"/>
                </a:lnTo>
                <a:lnTo>
                  <a:pt x="224520" y="126796"/>
                </a:lnTo>
                <a:close/>
              </a:path>
              <a:path w="727710" h="183514">
                <a:moveTo>
                  <a:pt x="334654" y="165608"/>
                </a:moveTo>
                <a:lnTo>
                  <a:pt x="224520" y="165608"/>
                </a:lnTo>
                <a:lnTo>
                  <a:pt x="224520" y="170484"/>
                </a:lnTo>
                <a:lnTo>
                  <a:pt x="334654" y="170484"/>
                </a:lnTo>
                <a:lnTo>
                  <a:pt x="334654" y="165608"/>
                </a:lnTo>
                <a:close/>
              </a:path>
              <a:path w="727710" h="183514">
                <a:moveTo>
                  <a:pt x="279587" y="102209"/>
                </a:moveTo>
                <a:lnTo>
                  <a:pt x="262721" y="102209"/>
                </a:lnTo>
                <a:lnTo>
                  <a:pt x="262721" y="144475"/>
                </a:lnTo>
                <a:lnTo>
                  <a:pt x="279587" y="144475"/>
                </a:lnTo>
                <a:lnTo>
                  <a:pt x="279587" y="102209"/>
                </a:lnTo>
                <a:close/>
              </a:path>
              <a:path w="727710" h="183514">
                <a:moveTo>
                  <a:pt x="353145" y="93675"/>
                </a:moveTo>
                <a:lnTo>
                  <a:pt x="186724" y="93675"/>
                </a:lnTo>
                <a:lnTo>
                  <a:pt x="186724" y="107492"/>
                </a:lnTo>
                <a:lnTo>
                  <a:pt x="262721" y="107492"/>
                </a:lnTo>
                <a:lnTo>
                  <a:pt x="262721" y="102209"/>
                </a:lnTo>
                <a:lnTo>
                  <a:pt x="353145" y="102209"/>
                </a:lnTo>
                <a:lnTo>
                  <a:pt x="353145" y="93675"/>
                </a:lnTo>
                <a:close/>
              </a:path>
              <a:path w="727710" h="183514">
                <a:moveTo>
                  <a:pt x="353145" y="102209"/>
                </a:moveTo>
                <a:lnTo>
                  <a:pt x="279587" y="102209"/>
                </a:lnTo>
                <a:lnTo>
                  <a:pt x="279587" y="107492"/>
                </a:lnTo>
                <a:lnTo>
                  <a:pt x="353145" y="107492"/>
                </a:lnTo>
                <a:lnTo>
                  <a:pt x="353145" y="102209"/>
                </a:lnTo>
                <a:close/>
              </a:path>
              <a:path w="727710" h="183514">
                <a:moveTo>
                  <a:pt x="331606" y="8331"/>
                </a:moveTo>
                <a:lnTo>
                  <a:pt x="208060" y="8331"/>
                </a:lnTo>
                <a:lnTo>
                  <a:pt x="208060" y="72948"/>
                </a:lnTo>
                <a:lnTo>
                  <a:pt x="331606" y="72948"/>
                </a:lnTo>
                <a:lnTo>
                  <a:pt x="331606" y="59334"/>
                </a:lnTo>
                <a:lnTo>
                  <a:pt x="224520" y="59334"/>
                </a:lnTo>
                <a:lnTo>
                  <a:pt x="224520" y="21945"/>
                </a:lnTo>
                <a:lnTo>
                  <a:pt x="331606" y="21945"/>
                </a:lnTo>
                <a:lnTo>
                  <a:pt x="331606" y="8331"/>
                </a:lnTo>
                <a:close/>
              </a:path>
              <a:path w="727710" h="183514">
                <a:moveTo>
                  <a:pt x="331606" y="21945"/>
                </a:moveTo>
                <a:lnTo>
                  <a:pt x="314944" y="21945"/>
                </a:lnTo>
                <a:lnTo>
                  <a:pt x="314944" y="59334"/>
                </a:lnTo>
                <a:lnTo>
                  <a:pt x="331606" y="59334"/>
                </a:lnTo>
                <a:lnTo>
                  <a:pt x="331606" y="21945"/>
                </a:lnTo>
                <a:close/>
              </a:path>
              <a:path w="727710" h="183514">
                <a:moveTo>
                  <a:pt x="423640" y="122732"/>
                </a:moveTo>
                <a:lnTo>
                  <a:pt x="406774" y="122732"/>
                </a:lnTo>
                <a:lnTo>
                  <a:pt x="406774" y="179425"/>
                </a:lnTo>
                <a:lnTo>
                  <a:pt x="529304" y="179425"/>
                </a:lnTo>
                <a:lnTo>
                  <a:pt x="529304" y="172720"/>
                </a:lnTo>
                <a:lnTo>
                  <a:pt x="423640" y="172720"/>
                </a:lnTo>
                <a:lnTo>
                  <a:pt x="423640" y="122732"/>
                </a:lnTo>
                <a:close/>
              </a:path>
              <a:path w="727710" h="183514">
                <a:moveTo>
                  <a:pt x="529304" y="165608"/>
                </a:moveTo>
                <a:lnTo>
                  <a:pt x="423640" y="165608"/>
                </a:lnTo>
                <a:lnTo>
                  <a:pt x="423640" y="172720"/>
                </a:lnTo>
                <a:lnTo>
                  <a:pt x="529304" y="172720"/>
                </a:lnTo>
                <a:lnTo>
                  <a:pt x="529304" y="165608"/>
                </a:lnTo>
                <a:close/>
              </a:path>
              <a:path w="727710" h="183514">
                <a:moveTo>
                  <a:pt x="524833" y="0"/>
                </a:moveTo>
                <a:lnTo>
                  <a:pt x="507968" y="0"/>
                </a:lnTo>
                <a:lnTo>
                  <a:pt x="507968" y="135940"/>
                </a:lnTo>
                <a:lnTo>
                  <a:pt x="524833" y="135940"/>
                </a:lnTo>
                <a:lnTo>
                  <a:pt x="524833" y="65430"/>
                </a:lnTo>
                <a:lnTo>
                  <a:pt x="513251" y="65430"/>
                </a:lnTo>
                <a:lnTo>
                  <a:pt x="513251" y="51612"/>
                </a:lnTo>
                <a:lnTo>
                  <a:pt x="524833" y="51612"/>
                </a:lnTo>
                <a:lnTo>
                  <a:pt x="524833" y="0"/>
                </a:lnTo>
                <a:close/>
              </a:path>
              <a:path w="727710" h="183514">
                <a:moveTo>
                  <a:pt x="399459" y="11988"/>
                </a:moveTo>
                <a:lnTo>
                  <a:pt x="382797" y="11988"/>
                </a:lnTo>
                <a:lnTo>
                  <a:pt x="382797" y="104648"/>
                </a:lnTo>
                <a:lnTo>
                  <a:pt x="465702" y="104648"/>
                </a:lnTo>
                <a:lnTo>
                  <a:pt x="465702" y="90830"/>
                </a:lnTo>
                <a:lnTo>
                  <a:pt x="399459" y="90830"/>
                </a:lnTo>
                <a:lnTo>
                  <a:pt x="399459" y="57708"/>
                </a:lnTo>
                <a:lnTo>
                  <a:pt x="460419" y="57708"/>
                </a:lnTo>
                <a:lnTo>
                  <a:pt x="460419" y="51612"/>
                </a:lnTo>
                <a:lnTo>
                  <a:pt x="465702" y="51612"/>
                </a:lnTo>
                <a:lnTo>
                  <a:pt x="465702" y="44500"/>
                </a:lnTo>
                <a:lnTo>
                  <a:pt x="399459" y="44500"/>
                </a:lnTo>
                <a:lnTo>
                  <a:pt x="399459" y="11988"/>
                </a:lnTo>
                <a:close/>
              </a:path>
              <a:path w="727710" h="183514">
                <a:moveTo>
                  <a:pt x="460419" y="57708"/>
                </a:moveTo>
                <a:lnTo>
                  <a:pt x="449243" y="57708"/>
                </a:lnTo>
                <a:lnTo>
                  <a:pt x="449243" y="90830"/>
                </a:lnTo>
                <a:lnTo>
                  <a:pt x="465702" y="90830"/>
                </a:lnTo>
                <a:lnTo>
                  <a:pt x="465702" y="65430"/>
                </a:lnTo>
                <a:lnTo>
                  <a:pt x="460419" y="65430"/>
                </a:lnTo>
                <a:lnTo>
                  <a:pt x="460419" y="57708"/>
                </a:lnTo>
                <a:close/>
              </a:path>
              <a:path w="727710" h="183514">
                <a:moveTo>
                  <a:pt x="465702" y="51612"/>
                </a:moveTo>
                <a:lnTo>
                  <a:pt x="460419" y="51612"/>
                </a:lnTo>
                <a:lnTo>
                  <a:pt x="460419" y="65430"/>
                </a:lnTo>
                <a:lnTo>
                  <a:pt x="465702" y="65430"/>
                </a:lnTo>
                <a:lnTo>
                  <a:pt x="465702" y="51612"/>
                </a:lnTo>
                <a:close/>
              </a:path>
              <a:path w="727710" h="183514">
                <a:moveTo>
                  <a:pt x="507968" y="51612"/>
                </a:moveTo>
                <a:lnTo>
                  <a:pt x="465702" y="51612"/>
                </a:lnTo>
                <a:lnTo>
                  <a:pt x="465702" y="65430"/>
                </a:lnTo>
                <a:lnTo>
                  <a:pt x="507968" y="65430"/>
                </a:lnTo>
                <a:lnTo>
                  <a:pt x="507968" y="51612"/>
                </a:lnTo>
                <a:close/>
              </a:path>
              <a:path w="727710" h="183514">
                <a:moveTo>
                  <a:pt x="524833" y="51612"/>
                </a:moveTo>
                <a:lnTo>
                  <a:pt x="513251" y="51612"/>
                </a:lnTo>
                <a:lnTo>
                  <a:pt x="513251" y="65430"/>
                </a:lnTo>
                <a:lnTo>
                  <a:pt x="524833" y="65430"/>
                </a:lnTo>
                <a:lnTo>
                  <a:pt x="524833" y="51612"/>
                </a:lnTo>
                <a:close/>
              </a:path>
              <a:path w="727710" h="183514">
                <a:moveTo>
                  <a:pt x="465702" y="11988"/>
                </a:moveTo>
                <a:lnTo>
                  <a:pt x="449243" y="11988"/>
                </a:lnTo>
                <a:lnTo>
                  <a:pt x="449243" y="44500"/>
                </a:lnTo>
                <a:lnTo>
                  <a:pt x="465702" y="44500"/>
                </a:lnTo>
                <a:lnTo>
                  <a:pt x="465702" y="11988"/>
                </a:lnTo>
                <a:close/>
              </a:path>
              <a:path w="727710" h="183514">
                <a:moveTo>
                  <a:pt x="635358" y="26619"/>
                </a:moveTo>
                <a:lnTo>
                  <a:pt x="568912" y="26619"/>
                </a:lnTo>
                <a:lnTo>
                  <a:pt x="568912" y="40436"/>
                </a:lnTo>
                <a:lnTo>
                  <a:pt x="718061" y="40436"/>
                </a:lnTo>
                <a:lnTo>
                  <a:pt x="718061" y="35153"/>
                </a:lnTo>
                <a:lnTo>
                  <a:pt x="635358" y="35153"/>
                </a:lnTo>
                <a:lnTo>
                  <a:pt x="635358" y="26619"/>
                </a:lnTo>
                <a:close/>
              </a:path>
              <a:path w="727710" h="183514">
                <a:moveTo>
                  <a:pt x="652021" y="2844"/>
                </a:moveTo>
                <a:lnTo>
                  <a:pt x="635358" y="2844"/>
                </a:lnTo>
                <a:lnTo>
                  <a:pt x="635358" y="35153"/>
                </a:lnTo>
                <a:lnTo>
                  <a:pt x="652021" y="35153"/>
                </a:lnTo>
                <a:lnTo>
                  <a:pt x="652021" y="2844"/>
                </a:lnTo>
                <a:close/>
              </a:path>
              <a:path w="727710" h="183514">
                <a:moveTo>
                  <a:pt x="718061" y="26619"/>
                </a:moveTo>
                <a:lnTo>
                  <a:pt x="652021" y="26619"/>
                </a:lnTo>
                <a:lnTo>
                  <a:pt x="652021" y="35153"/>
                </a:lnTo>
                <a:lnTo>
                  <a:pt x="718061" y="35153"/>
                </a:lnTo>
                <a:lnTo>
                  <a:pt x="718061" y="26619"/>
                </a:lnTo>
                <a:close/>
              </a:path>
              <a:path w="727710" h="183514">
                <a:moveTo>
                  <a:pt x="635358" y="148132"/>
                </a:moveTo>
                <a:lnTo>
                  <a:pt x="560784" y="148132"/>
                </a:lnTo>
                <a:lnTo>
                  <a:pt x="560784" y="162153"/>
                </a:lnTo>
                <a:lnTo>
                  <a:pt x="727205" y="162153"/>
                </a:lnTo>
                <a:lnTo>
                  <a:pt x="727205" y="153619"/>
                </a:lnTo>
                <a:lnTo>
                  <a:pt x="635358" y="153619"/>
                </a:lnTo>
                <a:lnTo>
                  <a:pt x="635358" y="148132"/>
                </a:lnTo>
                <a:close/>
              </a:path>
              <a:path w="727710" h="183514">
                <a:moveTo>
                  <a:pt x="635358" y="121969"/>
                </a:moveTo>
                <a:lnTo>
                  <a:pt x="635358" y="153619"/>
                </a:lnTo>
                <a:lnTo>
                  <a:pt x="652021" y="153619"/>
                </a:lnTo>
                <a:lnTo>
                  <a:pt x="652021" y="122732"/>
                </a:lnTo>
                <a:lnTo>
                  <a:pt x="643486" y="122732"/>
                </a:lnTo>
                <a:lnTo>
                  <a:pt x="635358" y="121969"/>
                </a:lnTo>
                <a:close/>
              </a:path>
              <a:path w="727710" h="183514">
                <a:moveTo>
                  <a:pt x="727205" y="148132"/>
                </a:moveTo>
                <a:lnTo>
                  <a:pt x="652021" y="148132"/>
                </a:lnTo>
                <a:lnTo>
                  <a:pt x="652021" y="153619"/>
                </a:lnTo>
                <a:lnTo>
                  <a:pt x="727205" y="153619"/>
                </a:lnTo>
                <a:lnTo>
                  <a:pt x="727205" y="148132"/>
                </a:lnTo>
                <a:close/>
              </a:path>
              <a:path w="727710" h="183514">
                <a:moveTo>
                  <a:pt x="652021" y="119075"/>
                </a:moveTo>
                <a:lnTo>
                  <a:pt x="635358" y="119075"/>
                </a:lnTo>
                <a:lnTo>
                  <a:pt x="635358" y="121969"/>
                </a:lnTo>
                <a:lnTo>
                  <a:pt x="643486" y="122732"/>
                </a:lnTo>
                <a:lnTo>
                  <a:pt x="652021" y="121934"/>
                </a:lnTo>
                <a:lnTo>
                  <a:pt x="652021" y="119075"/>
                </a:lnTo>
                <a:close/>
              </a:path>
              <a:path w="727710" h="183514">
                <a:moveTo>
                  <a:pt x="652021" y="121934"/>
                </a:moveTo>
                <a:lnTo>
                  <a:pt x="643486" y="122732"/>
                </a:lnTo>
                <a:lnTo>
                  <a:pt x="652021" y="122732"/>
                </a:lnTo>
                <a:lnTo>
                  <a:pt x="652021" y="121934"/>
                </a:lnTo>
                <a:close/>
              </a:path>
              <a:path w="727710" h="183514">
                <a:moveTo>
                  <a:pt x="643486" y="52832"/>
                </a:moveTo>
                <a:lnTo>
                  <a:pt x="618518" y="55178"/>
                </a:lnTo>
                <a:lnTo>
                  <a:pt x="599646" y="62001"/>
                </a:lnTo>
                <a:lnTo>
                  <a:pt x="587708" y="72977"/>
                </a:lnTo>
                <a:lnTo>
                  <a:pt x="583542" y="87782"/>
                </a:lnTo>
                <a:lnTo>
                  <a:pt x="587708" y="102587"/>
                </a:lnTo>
                <a:lnTo>
                  <a:pt x="599646" y="113563"/>
                </a:lnTo>
                <a:lnTo>
                  <a:pt x="618518" y="120386"/>
                </a:lnTo>
                <a:lnTo>
                  <a:pt x="635358" y="121969"/>
                </a:lnTo>
                <a:lnTo>
                  <a:pt x="635358" y="119075"/>
                </a:lnTo>
                <a:lnTo>
                  <a:pt x="672210" y="119075"/>
                </a:lnTo>
                <a:lnTo>
                  <a:pt x="687504" y="113563"/>
                </a:lnTo>
                <a:lnTo>
                  <a:pt x="692127" y="109321"/>
                </a:lnTo>
                <a:lnTo>
                  <a:pt x="643486" y="109321"/>
                </a:lnTo>
                <a:lnTo>
                  <a:pt x="625525" y="107870"/>
                </a:lnTo>
                <a:lnTo>
                  <a:pt x="611965" y="103657"/>
                </a:lnTo>
                <a:lnTo>
                  <a:pt x="603396" y="96891"/>
                </a:lnTo>
                <a:lnTo>
                  <a:pt x="600408" y="87782"/>
                </a:lnTo>
                <a:lnTo>
                  <a:pt x="603396" y="78641"/>
                </a:lnTo>
                <a:lnTo>
                  <a:pt x="611965" y="71805"/>
                </a:lnTo>
                <a:lnTo>
                  <a:pt x="625525" y="67522"/>
                </a:lnTo>
                <a:lnTo>
                  <a:pt x="643486" y="66040"/>
                </a:lnTo>
                <a:lnTo>
                  <a:pt x="691905" y="66040"/>
                </a:lnTo>
                <a:lnTo>
                  <a:pt x="687504" y="62001"/>
                </a:lnTo>
                <a:lnTo>
                  <a:pt x="668572" y="55178"/>
                </a:lnTo>
                <a:lnTo>
                  <a:pt x="643486" y="52832"/>
                </a:lnTo>
                <a:close/>
              </a:path>
              <a:path w="727710" h="183514">
                <a:moveTo>
                  <a:pt x="672210" y="119075"/>
                </a:moveTo>
                <a:lnTo>
                  <a:pt x="652021" y="119075"/>
                </a:lnTo>
                <a:lnTo>
                  <a:pt x="652021" y="121934"/>
                </a:lnTo>
                <a:lnTo>
                  <a:pt x="668572" y="120386"/>
                </a:lnTo>
                <a:lnTo>
                  <a:pt x="672210" y="119075"/>
                </a:lnTo>
                <a:close/>
              </a:path>
              <a:path w="727710" h="183514">
                <a:moveTo>
                  <a:pt x="691905" y="66040"/>
                </a:moveTo>
                <a:lnTo>
                  <a:pt x="643486" y="66040"/>
                </a:lnTo>
                <a:lnTo>
                  <a:pt x="661533" y="67522"/>
                </a:lnTo>
                <a:lnTo>
                  <a:pt x="675084" y="71805"/>
                </a:lnTo>
                <a:lnTo>
                  <a:pt x="683606" y="78641"/>
                </a:lnTo>
                <a:lnTo>
                  <a:pt x="686565" y="87782"/>
                </a:lnTo>
                <a:lnTo>
                  <a:pt x="683606" y="96891"/>
                </a:lnTo>
                <a:lnTo>
                  <a:pt x="675084" y="103657"/>
                </a:lnTo>
                <a:lnTo>
                  <a:pt x="661533" y="107870"/>
                </a:lnTo>
                <a:lnTo>
                  <a:pt x="643486" y="109321"/>
                </a:lnTo>
                <a:lnTo>
                  <a:pt x="692127" y="109321"/>
                </a:lnTo>
                <a:lnTo>
                  <a:pt x="699465" y="102587"/>
                </a:lnTo>
                <a:lnTo>
                  <a:pt x="703633" y="87782"/>
                </a:lnTo>
                <a:lnTo>
                  <a:pt x="699465" y="72977"/>
                </a:lnTo>
                <a:lnTo>
                  <a:pt x="691905" y="6604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 descr=""/>
          <p:cNvSpPr/>
          <p:nvPr/>
        </p:nvSpPr>
        <p:spPr>
          <a:xfrm>
            <a:off x="6756688" y="4066597"/>
            <a:ext cx="666750" cy="152400"/>
          </a:xfrm>
          <a:custGeom>
            <a:avLst/>
            <a:gdLst/>
            <a:ahLst/>
            <a:cxnLst/>
            <a:rect l="l" t="t" r="r" b="b"/>
            <a:pathLst>
              <a:path w="666750" h="152400">
                <a:moveTo>
                  <a:pt x="18761" y="112568"/>
                </a:moveTo>
                <a:lnTo>
                  <a:pt x="1154" y="112568"/>
                </a:lnTo>
                <a:lnTo>
                  <a:pt x="2309" y="120361"/>
                </a:lnTo>
                <a:lnTo>
                  <a:pt x="31389" y="150187"/>
                </a:lnTo>
                <a:lnTo>
                  <a:pt x="38773" y="151822"/>
                </a:lnTo>
                <a:lnTo>
                  <a:pt x="55370" y="151822"/>
                </a:lnTo>
                <a:lnTo>
                  <a:pt x="62826" y="150018"/>
                </a:lnTo>
                <a:lnTo>
                  <a:pt x="76055" y="142802"/>
                </a:lnTo>
                <a:lnTo>
                  <a:pt x="81684" y="137511"/>
                </a:lnTo>
                <a:lnTo>
                  <a:pt x="82719" y="135947"/>
                </a:lnTo>
                <a:lnTo>
                  <a:pt x="39254" y="135947"/>
                </a:lnTo>
                <a:lnTo>
                  <a:pt x="32976" y="133758"/>
                </a:lnTo>
                <a:lnTo>
                  <a:pt x="28214" y="129381"/>
                </a:lnTo>
                <a:lnTo>
                  <a:pt x="23499" y="124955"/>
                </a:lnTo>
                <a:lnTo>
                  <a:pt x="20348" y="119351"/>
                </a:lnTo>
                <a:lnTo>
                  <a:pt x="18761" y="112568"/>
                </a:lnTo>
                <a:close/>
              </a:path>
              <a:path w="666750" h="152400">
                <a:moveTo>
                  <a:pt x="100514" y="78797"/>
                </a:moveTo>
                <a:lnTo>
                  <a:pt x="83993" y="78797"/>
                </a:lnTo>
                <a:lnTo>
                  <a:pt x="83370" y="91664"/>
                </a:lnTo>
                <a:lnTo>
                  <a:pt x="81503" y="102989"/>
                </a:lnTo>
                <a:lnTo>
                  <a:pt x="55147" y="135014"/>
                </a:lnTo>
                <a:lnTo>
                  <a:pt x="47047" y="135947"/>
                </a:lnTo>
                <a:lnTo>
                  <a:pt x="82719" y="135947"/>
                </a:lnTo>
                <a:lnTo>
                  <a:pt x="98623" y="96923"/>
                </a:lnTo>
                <a:lnTo>
                  <a:pt x="100464" y="79880"/>
                </a:lnTo>
                <a:lnTo>
                  <a:pt x="100514" y="78797"/>
                </a:lnTo>
                <a:close/>
              </a:path>
              <a:path w="666750" h="152400">
                <a:moveTo>
                  <a:pt x="49356" y="0"/>
                </a:moveTo>
                <a:lnTo>
                  <a:pt x="10150" y="16981"/>
                </a:lnTo>
                <a:lnTo>
                  <a:pt x="0" y="49356"/>
                </a:lnTo>
                <a:lnTo>
                  <a:pt x="392" y="56302"/>
                </a:lnTo>
                <a:lnTo>
                  <a:pt x="23244" y="92195"/>
                </a:lnTo>
                <a:lnTo>
                  <a:pt x="38003" y="98425"/>
                </a:lnTo>
                <a:lnTo>
                  <a:pt x="51569" y="98425"/>
                </a:lnTo>
                <a:lnTo>
                  <a:pt x="80337" y="82550"/>
                </a:lnTo>
                <a:lnTo>
                  <a:pt x="42718" y="82550"/>
                </a:lnTo>
                <a:lnTo>
                  <a:pt x="37306" y="81082"/>
                </a:lnTo>
                <a:lnTo>
                  <a:pt x="17318" y="55514"/>
                </a:lnTo>
                <a:lnTo>
                  <a:pt x="17437" y="42718"/>
                </a:lnTo>
                <a:lnTo>
                  <a:pt x="43295" y="15874"/>
                </a:lnTo>
                <a:lnTo>
                  <a:pt x="85249" y="15874"/>
                </a:lnTo>
                <a:lnTo>
                  <a:pt x="79134" y="9476"/>
                </a:lnTo>
                <a:lnTo>
                  <a:pt x="73602" y="5724"/>
                </a:lnTo>
                <a:lnTo>
                  <a:pt x="61479" y="1202"/>
                </a:lnTo>
                <a:lnTo>
                  <a:pt x="55418" y="48"/>
                </a:lnTo>
                <a:lnTo>
                  <a:pt x="49356" y="0"/>
                </a:lnTo>
                <a:close/>
              </a:path>
              <a:path w="666750" h="152400">
                <a:moveTo>
                  <a:pt x="85249" y="15874"/>
                </a:moveTo>
                <a:lnTo>
                  <a:pt x="55514" y="15874"/>
                </a:lnTo>
                <a:lnTo>
                  <a:pt x="60998" y="17438"/>
                </a:lnTo>
                <a:lnTo>
                  <a:pt x="70667" y="23692"/>
                </a:lnTo>
                <a:lnTo>
                  <a:pt x="74468" y="27781"/>
                </a:lnTo>
                <a:lnTo>
                  <a:pt x="77210" y="32832"/>
                </a:lnTo>
                <a:lnTo>
                  <a:pt x="80000" y="37883"/>
                </a:lnTo>
                <a:lnTo>
                  <a:pt x="81366" y="43182"/>
                </a:lnTo>
                <a:lnTo>
                  <a:pt x="81395" y="53445"/>
                </a:lnTo>
                <a:lnTo>
                  <a:pt x="80553" y="57655"/>
                </a:lnTo>
                <a:lnTo>
                  <a:pt x="53349" y="82550"/>
                </a:lnTo>
                <a:lnTo>
                  <a:pt x="80337" y="82550"/>
                </a:lnTo>
                <a:lnTo>
                  <a:pt x="82838" y="78797"/>
                </a:lnTo>
                <a:lnTo>
                  <a:pt x="100514" y="78797"/>
                </a:lnTo>
                <a:lnTo>
                  <a:pt x="100613" y="74756"/>
                </a:lnTo>
                <a:lnTo>
                  <a:pt x="96188" y="36007"/>
                </a:lnTo>
                <a:lnTo>
                  <a:pt x="89140" y="19915"/>
                </a:lnTo>
                <a:lnTo>
                  <a:pt x="85249" y="15874"/>
                </a:lnTo>
                <a:close/>
              </a:path>
              <a:path w="666750" h="152400">
                <a:moveTo>
                  <a:pt x="214330" y="2020"/>
                </a:moveTo>
                <a:lnTo>
                  <a:pt x="119657" y="2020"/>
                </a:lnTo>
                <a:lnTo>
                  <a:pt x="119657" y="17895"/>
                </a:lnTo>
                <a:lnTo>
                  <a:pt x="195857" y="17895"/>
                </a:lnTo>
                <a:lnTo>
                  <a:pt x="195857" y="19049"/>
                </a:lnTo>
                <a:lnTo>
                  <a:pt x="129760" y="149802"/>
                </a:lnTo>
                <a:lnTo>
                  <a:pt x="148521" y="149802"/>
                </a:lnTo>
                <a:lnTo>
                  <a:pt x="214330" y="18761"/>
                </a:lnTo>
                <a:lnTo>
                  <a:pt x="214330" y="2020"/>
                </a:lnTo>
                <a:close/>
              </a:path>
              <a:path w="666750" h="152400">
                <a:moveTo>
                  <a:pt x="334385" y="2020"/>
                </a:moveTo>
                <a:lnTo>
                  <a:pt x="239712" y="2020"/>
                </a:lnTo>
                <a:lnTo>
                  <a:pt x="239712" y="17895"/>
                </a:lnTo>
                <a:lnTo>
                  <a:pt x="315912" y="17895"/>
                </a:lnTo>
                <a:lnTo>
                  <a:pt x="315912" y="19049"/>
                </a:lnTo>
                <a:lnTo>
                  <a:pt x="249814" y="149802"/>
                </a:lnTo>
                <a:lnTo>
                  <a:pt x="268576" y="149802"/>
                </a:lnTo>
                <a:lnTo>
                  <a:pt x="334385" y="18761"/>
                </a:lnTo>
                <a:lnTo>
                  <a:pt x="334385" y="2020"/>
                </a:lnTo>
                <a:close/>
              </a:path>
              <a:path w="666750" h="152400">
                <a:moveTo>
                  <a:pt x="376904" y="112856"/>
                </a:moveTo>
                <a:lnTo>
                  <a:pt x="359586" y="112856"/>
                </a:lnTo>
                <a:lnTo>
                  <a:pt x="359971" y="120361"/>
                </a:lnTo>
                <a:lnTo>
                  <a:pt x="389388" y="150139"/>
                </a:lnTo>
                <a:lnTo>
                  <a:pt x="397013" y="151822"/>
                </a:lnTo>
                <a:lnTo>
                  <a:pt x="405479" y="151822"/>
                </a:lnTo>
                <a:lnTo>
                  <a:pt x="443151" y="135947"/>
                </a:lnTo>
                <a:lnTo>
                  <a:pt x="397927" y="135947"/>
                </a:lnTo>
                <a:lnTo>
                  <a:pt x="391432" y="133782"/>
                </a:lnTo>
                <a:lnTo>
                  <a:pt x="385997" y="129453"/>
                </a:lnTo>
                <a:lnTo>
                  <a:pt x="380609" y="125075"/>
                </a:lnTo>
                <a:lnTo>
                  <a:pt x="377578" y="119543"/>
                </a:lnTo>
                <a:lnTo>
                  <a:pt x="376904" y="112856"/>
                </a:lnTo>
                <a:close/>
              </a:path>
              <a:path w="666750" h="152400">
                <a:moveTo>
                  <a:pt x="443581" y="69224"/>
                </a:moveTo>
                <a:lnTo>
                  <a:pt x="399803" y="69224"/>
                </a:lnTo>
                <a:lnTo>
                  <a:pt x="410627" y="69320"/>
                </a:lnTo>
                <a:lnTo>
                  <a:pt x="416231" y="70812"/>
                </a:lnTo>
                <a:lnTo>
                  <a:pt x="426045" y="76681"/>
                </a:lnTo>
                <a:lnTo>
                  <a:pt x="429893" y="80697"/>
                </a:lnTo>
                <a:lnTo>
                  <a:pt x="432683" y="85797"/>
                </a:lnTo>
                <a:lnTo>
                  <a:pt x="435522" y="90848"/>
                </a:lnTo>
                <a:lnTo>
                  <a:pt x="436941" y="96596"/>
                </a:lnTo>
                <a:lnTo>
                  <a:pt x="436870" y="109636"/>
                </a:lnTo>
                <a:lnTo>
                  <a:pt x="435570" y="114997"/>
                </a:lnTo>
                <a:lnTo>
                  <a:pt x="430134" y="124955"/>
                </a:lnTo>
                <a:lnTo>
                  <a:pt x="426406" y="128852"/>
                </a:lnTo>
                <a:lnTo>
                  <a:pt x="416929" y="134528"/>
                </a:lnTo>
                <a:lnTo>
                  <a:pt x="411541" y="135947"/>
                </a:lnTo>
                <a:lnTo>
                  <a:pt x="443151" y="135947"/>
                </a:lnTo>
                <a:lnTo>
                  <a:pt x="454259" y="102754"/>
                </a:lnTo>
                <a:lnTo>
                  <a:pt x="453876" y="95773"/>
                </a:lnTo>
                <a:lnTo>
                  <a:pt x="452726" y="89188"/>
                </a:lnTo>
                <a:lnTo>
                  <a:pt x="450809" y="83000"/>
                </a:lnTo>
                <a:lnTo>
                  <a:pt x="448126" y="77210"/>
                </a:lnTo>
                <a:lnTo>
                  <a:pt x="444085" y="69753"/>
                </a:lnTo>
                <a:lnTo>
                  <a:pt x="443581" y="69224"/>
                </a:lnTo>
                <a:close/>
              </a:path>
              <a:path w="666750" h="152400">
                <a:moveTo>
                  <a:pt x="447620" y="2020"/>
                </a:moveTo>
                <a:lnTo>
                  <a:pt x="370843" y="2020"/>
                </a:lnTo>
                <a:lnTo>
                  <a:pt x="361895" y="74756"/>
                </a:lnTo>
                <a:lnTo>
                  <a:pt x="378636" y="76777"/>
                </a:lnTo>
                <a:lnTo>
                  <a:pt x="381715" y="74564"/>
                </a:lnTo>
                <a:lnTo>
                  <a:pt x="385636" y="72760"/>
                </a:lnTo>
                <a:lnTo>
                  <a:pt x="390398" y="71365"/>
                </a:lnTo>
                <a:lnTo>
                  <a:pt x="395161" y="69922"/>
                </a:lnTo>
                <a:lnTo>
                  <a:pt x="399803" y="69224"/>
                </a:lnTo>
                <a:lnTo>
                  <a:pt x="443581" y="69224"/>
                </a:lnTo>
                <a:lnTo>
                  <a:pt x="438504" y="63884"/>
                </a:lnTo>
                <a:lnTo>
                  <a:pt x="434504" y="61479"/>
                </a:lnTo>
                <a:lnTo>
                  <a:pt x="380657" y="61479"/>
                </a:lnTo>
                <a:lnTo>
                  <a:pt x="385852" y="17895"/>
                </a:lnTo>
                <a:lnTo>
                  <a:pt x="447620" y="17895"/>
                </a:lnTo>
                <a:lnTo>
                  <a:pt x="447620" y="2020"/>
                </a:lnTo>
                <a:close/>
              </a:path>
              <a:path w="666750" h="152400">
                <a:moveTo>
                  <a:pt x="416255" y="53109"/>
                </a:moveTo>
                <a:lnTo>
                  <a:pt x="402256" y="53109"/>
                </a:lnTo>
                <a:lnTo>
                  <a:pt x="397494" y="53902"/>
                </a:lnTo>
                <a:lnTo>
                  <a:pt x="388354" y="57077"/>
                </a:lnTo>
                <a:lnTo>
                  <a:pt x="384553" y="59074"/>
                </a:lnTo>
                <a:lnTo>
                  <a:pt x="381523" y="61479"/>
                </a:lnTo>
                <a:lnTo>
                  <a:pt x="434504" y="61479"/>
                </a:lnTo>
                <a:lnTo>
                  <a:pt x="431385" y="59603"/>
                </a:lnTo>
                <a:lnTo>
                  <a:pt x="424313" y="55273"/>
                </a:lnTo>
                <a:lnTo>
                  <a:pt x="416255" y="53109"/>
                </a:lnTo>
                <a:close/>
              </a:path>
              <a:path w="666750" h="152400">
                <a:moveTo>
                  <a:pt x="534879" y="20781"/>
                </a:moveTo>
                <a:lnTo>
                  <a:pt x="516983" y="20781"/>
                </a:lnTo>
                <a:lnTo>
                  <a:pt x="516983" y="149802"/>
                </a:lnTo>
                <a:lnTo>
                  <a:pt x="534879" y="149802"/>
                </a:lnTo>
                <a:lnTo>
                  <a:pt x="534879" y="20781"/>
                </a:lnTo>
                <a:close/>
              </a:path>
              <a:path w="666750" h="152400">
                <a:moveTo>
                  <a:pt x="534879" y="2020"/>
                </a:moveTo>
                <a:lnTo>
                  <a:pt x="516983" y="2020"/>
                </a:lnTo>
                <a:lnTo>
                  <a:pt x="480038" y="26554"/>
                </a:lnTo>
                <a:lnTo>
                  <a:pt x="480038" y="44738"/>
                </a:lnTo>
                <a:lnTo>
                  <a:pt x="516117" y="20781"/>
                </a:lnTo>
                <a:lnTo>
                  <a:pt x="534879" y="20781"/>
                </a:lnTo>
                <a:lnTo>
                  <a:pt x="534879" y="2020"/>
                </a:lnTo>
                <a:close/>
              </a:path>
              <a:path w="666750" h="152400">
                <a:moveTo>
                  <a:pt x="666569" y="2020"/>
                </a:moveTo>
                <a:lnTo>
                  <a:pt x="571896" y="2020"/>
                </a:lnTo>
                <a:lnTo>
                  <a:pt x="571896" y="17895"/>
                </a:lnTo>
                <a:lnTo>
                  <a:pt x="648096" y="17895"/>
                </a:lnTo>
                <a:lnTo>
                  <a:pt x="648096" y="19049"/>
                </a:lnTo>
                <a:lnTo>
                  <a:pt x="581999" y="149802"/>
                </a:lnTo>
                <a:lnTo>
                  <a:pt x="600760" y="149802"/>
                </a:lnTo>
                <a:lnTo>
                  <a:pt x="666569" y="18761"/>
                </a:lnTo>
                <a:lnTo>
                  <a:pt x="666569" y="202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 descr=""/>
          <p:cNvSpPr/>
          <p:nvPr/>
        </p:nvSpPr>
        <p:spPr>
          <a:xfrm>
            <a:off x="5724485" y="4340656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4">
                <a:moveTo>
                  <a:pt x="74574" y="91236"/>
                </a:moveTo>
                <a:lnTo>
                  <a:pt x="0" y="91236"/>
                </a:lnTo>
                <a:lnTo>
                  <a:pt x="0" y="104648"/>
                </a:lnTo>
                <a:lnTo>
                  <a:pt x="166014" y="104648"/>
                </a:lnTo>
                <a:lnTo>
                  <a:pt x="166014" y="98552"/>
                </a:lnTo>
                <a:lnTo>
                  <a:pt x="74574" y="98552"/>
                </a:lnTo>
                <a:lnTo>
                  <a:pt x="74574" y="91236"/>
                </a:lnTo>
                <a:close/>
              </a:path>
              <a:path w="727710" h="183514">
                <a:moveTo>
                  <a:pt x="91236" y="64211"/>
                </a:moveTo>
                <a:lnTo>
                  <a:pt x="74574" y="64211"/>
                </a:lnTo>
                <a:lnTo>
                  <a:pt x="74574" y="98552"/>
                </a:lnTo>
                <a:lnTo>
                  <a:pt x="91236" y="98552"/>
                </a:lnTo>
                <a:lnTo>
                  <a:pt x="91236" y="64211"/>
                </a:lnTo>
                <a:close/>
              </a:path>
              <a:path w="727710" h="183514">
                <a:moveTo>
                  <a:pt x="166014" y="91236"/>
                </a:moveTo>
                <a:lnTo>
                  <a:pt x="91236" y="91236"/>
                </a:lnTo>
                <a:lnTo>
                  <a:pt x="91236" y="98552"/>
                </a:lnTo>
                <a:lnTo>
                  <a:pt x="166014" y="98552"/>
                </a:lnTo>
                <a:lnTo>
                  <a:pt x="166014" y="91236"/>
                </a:lnTo>
                <a:close/>
              </a:path>
              <a:path w="727710" h="183514">
                <a:moveTo>
                  <a:pt x="77012" y="2844"/>
                </a:moveTo>
                <a:lnTo>
                  <a:pt x="74371" y="2844"/>
                </a:lnTo>
                <a:lnTo>
                  <a:pt x="74371" y="10972"/>
                </a:lnTo>
                <a:lnTo>
                  <a:pt x="68935" y="28432"/>
                </a:lnTo>
                <a:lnTo>
                  <a:pt x="54508" y="43205"/>
                </a:lnTo>
                <a:lnTo>
                  <a:pt x="33909" y="54206"/>
                </a:lnTo>
                <a:lnTo>
                  <a:pt x="9956" y="60350"/>
                </a:lnTo>
                <a:lnTo>
                  <a:pt x="16459" y="73761"/>
                </a:lnTo>
                <a:lnTo>
                  <a:pt x="43567" y="66036"/>
                </a:lnTo>
                <a:lnTo>
                  <a:pt x="66751" y="52501"/>
                </a:lnTo>
                <a:lnTo>
                  <a:pt x="82924" y="33899"/>
                </a:lnTo>
                <a:lnTo>
                  <a:pt x="83025" y="33520"/>
                </a:lnTo>
                <a:lnTo>
                  <a:pt x="77012" y="10972"/>
                </a:lnTo>
                <a:lnTo>
                  <a:pt x="77012" y="2844"/>
                </a:lnTo>
                <a:close/>
              </a:path>
              <a:path w="727710" h="183514">
                <a:moveTo>
                  <a:pt x="91440" y="2844"/>
                </a:moveTo>
                <a:lnTo>
                  <a:pt x="89001" y="2844"/>
                </a:lnTo>
                <a:lnTo>
                  <a:pt x="89001" y="10972"/>
                </a:lnTo>
                <a:lnTo>
                  <a:pt x="83025" y="33520"/>
                </a:lnTo>
                <a:lnTo>
                  <a:pt x="83143" y="33899"/>
                </a:lnTo>
                <a:lnTo>
                  <a:pt x="99339" y="52425"/>
                </a:lnTo>
                <a:lnTo>
                  <a:pt x="122532" y="65951"/>
                </a:lnTo>
                <a:lnTo>
                  <a:pt x="149555" y="73761"/>
                </a:lnTo>
                <a:lnTo>
                  <a:pt x="155854" y="60350"/>
                </a:lnTo>
                <a:lnTo>
                  <a:pt x="131987" y="54206"/>
                </a:lnTo>
                <a:lnTo>
                  <a:pt x="111379" y="43205"/>
                </a:lnTo>
                <a:lnTo>
                  <a:pt x="96904" y="28432"/>
                </a:lnTo>
                <a:lnTo>
                  <a:pt x="91440" y="10972"/>
                </a:lnTo>
                <a:lnTo>
                  <a:pt x="91440" y="2844"/>
                </a:lnTo>
                <a:close/>
              </a:path>
              <a:path w="727710" h="183514">
                <a:moveTo>
                  <a:pt x="89001" y="2844"/>
                </a:moveTo>
                <a:lnTo>
                  <a:pt x="77012" y="2844"/>
                </a:lnTo>
                <a:lnTo>
                  <a:pt x="77012" y="10972"/>
                </a:lnTo>
                <a:lnTo>
                  <a:pt x="83025" y="33520"/>
                </a:lnTo>
                <a:lnTo>
                  <a:pt x="89001" y="10972"/>
                </a:lnTo>
                <a:lnTo>
                  <a:pt x="89001" y="2844"/>
                </a:lnTo>
                <a:close/>
              </a:path>
              <a:path w="727710" h="183514">
                <a:moveTo>
                  <a:pt x="82905" y="119888"/>
                </a:moveTo>
                <a:lnTo>
                  <a:pt x="56432" y="121983"/>
                </a:lnTo>
                <a:lnTo>
                  <a:pt x="36626" y="128117"/>
                </a:lnTo>
                <a:lnTo>
                  <a:pt x="24212" y="138061"/>
                </a:lnTo>
                <a:lnTo>
                  <a:pt x="19913" y="151587"/>
                </a:lnTo>
                <a:lnTo>
                  <a:pt x="24212" y="165198"/>
                </a:lnTo>
                <a:lnTo>
                  <a:pt x="36626" y="175133"/>
                </a:lnTo>
                <a:lnTo>
                  <a:pt x="56432" y="181219"/>
                </a:lnTo>
                <a:lnTo>
                  <a:pt x="82905" y="183286"/>
                </a:lnTo>
                <a:lnTo>
                  <a:pt x="109378" y="181219"/>
                </a:lnTo>
                <a:lnTo>
                  <a:pt x="129184" y="175133"/>
                </a:lnTo>
                <a:lnTo>
                  <a:pt x="135246" y="170281"/>
                </a:lnTo>
                <a:lnTo>
                  <a:pt x="82905" y="170281"/>
                </a:lnTo>
                <a:lnTo>
                  <a:pt x="63557" y="169046"/>
                </a:lnTo>
                <a:lnTo>
                  <a:pt x="49123" y="165430"/>
                </a:lnTo>
                <a:lnTo>
                  <a:pt x="40100" y="159565"/>
                </a:lnTo>
                <a:lnTo>
                  <a:pt x="36982" y="151587"/>
                </a:lnTo>
                <a:lnTo>
                  <a:pt x="40100" y="143608"/>
                </a:lnTo>
                <a:lnTo>
                  <a:pt x="49123" y="137744"/>
                </a:lnTo>
                <a:lnTo>
                  <a:pt x="63557" y="134127"/>
                </a:lnTo>
                <a:lnTo>
                  <a:pt x="82905" y="132892"/>
                </a:lnTo>
                <a:lnTo>
                  <a:pt x="135145" y="132892"/>
                </a:lnTo>
                <a:lnTo>
                  <a:pt x="129184" y="128117"/>
                </a:lnTo>
                <a:lnTo>
                  <a:pt x="109378" y="121983"/>
                </a:lnTo>
                <a:lnTo>
                  <a:pt x="82905" y="119888"/>
                </a:lnTo>
                <a:close/>
              </a:path>
              <a:path w="727710" h="183514">
                <a:moveTo>
                  <a:pt x="135145" y="132892"/>
                </a:moveTo>
                <a:lnTo>
                  <a:pt x="82905" y="132892"/>
                </a:lnTo>
                <a:lnTo>
                  <a:pt x="102339" y="134127"/>
                </a:lnTo>
                <a:lnTo>
                  <a:pt x="116763" y="137744"/>
                </a:lnTo>
                <a:lnTo>
                  <a:pt x="125739" y="143608"/>
                </a:lnTo>
                <a:lnTo>
                  <a:pt x="128828" y="151587"/>
                </a:lnTo>
                <a:lnTo>
                  <a:pt x="125739" y="159565"/>
                </a:lnTo>
                <a:lnTo>
                  <a:pt x="116763" y="165430"/>
                </a:lnTo>
                <a:lnTo>
                  <a:pt x="102339" y="169046"/>
                </a:lnTo>
                <a:lnTo>
                  <a:pt x="82905" y="170281"/>
                </a:lnTo>
                <a:lnTo>
                  <a:pt x="135246" y="170281"/>
                </a:lnTo>
                <a:lnTo>
                  <a:pt x="141598" y="165198"/>
                </a:lnTo>
                <a:lnTo>
                  <a:pt x="145897" y="151587"/>
                </a:lnTo>
                <a:lnTo>
                  <a:pt x="141598" y="138061"/>
                </a:lnTo>
                <a:lnTo>
                  <a:pt x="135145" y="132892"/>
                </a:lnTo>
                <a:close/>
              </a:path>
              <a:path w="727710" h="183514">
                <a:moveTo>
                  <a:pt x="235289" y="19710"/>
                </a:moveTo>
                <a:lnTo>
                  <a:pt x="232241" y="19710"/>
                </a:lnTo>
                <a:lnTo>
                  <a:pt x="232241" y="34544"/>
                </a:lnTo>
                <a:lnTo>
                  <a:pt x="228952" y="53565"/>
                </a:lnTo>
                <a:lnTo>
                  <a:pt x="219643" y="70586"/>
                </a:lnTo>
                <a:lnTo>
                  <a:pt x="205152" y="84521"/>
                </a:lnTo>
                <a:lnTo>
                  <a:pt x="186318" y="94284"/>
                </a:lnTo>
                <a:lnTo>
                  <a:pt x="194852" y="107696"/>
                </a:lnTo>
                <a:lnTo>
                  <a:pt x="215884" y="96294"/>
                </a:lnTo>
                <a:lnTo>
                  <a:pt x="232038" y="79578"/>
                </a:lnTo>
                <a:lnTo>
                  <a:pt x="241143" y="61175"/>
                </a:lnTo>
                <a:lnTo>
                  <a:pt x="238817" y="56686"/>
                </a:lnTo>
                <a:lnTo>
                  <a:pt x="235321" y="34544"/>
                </a:lnTo>
                <a:lnTo>
                  <a:pt x="235289" y="19710"/>
                </a:lnTo>
                <a:close/>
              </a:path>
              <a:path w="727710" h="183514">
                <a:moveTo>
                  <a:pt x="249107" y="19710"/>
                </a:moveTo>
                <a:lnTo>
                  <a:pt x="246059" y="19710"/>
                </a:lnTo>
                <a:lnTo>
                  <a:pt x="246059" y="34544"/>
                </a:lnTo>
                <a:lnTo>
                  <a:pt x="242401" y="58632"/>
                </a:lnTo>
                <a:lnTo>
                  <a:pt x="241143" y="61175"/>
                </a:lnTo>
                <a:lnTo>
                  <a:pt x="248878" y="76098"/>
                </a:lnTo>
                <a:lnTo>
                  <a:pt x="264693" y="91547"/>
                </a:lnTo>
                <a:lnTo>
                  <a:pt x="285480" y="102006"/>
                </a:lnTo>
                <a:lnTo>
                  <a:pt x="293608" y="88798"/>
                </a:lnTo>
                <a:lnTo>
                  <a:pt x="275253" y="79889"/>
                </a:lnTo>
                <a:lnTo>
                  <a:pt x="261223" y="67208"/>
                </a:lnTo>
                <a:lnTo>
                  <a:pt x="252260" y="51708"/>
                </a:lnTo>
                <a:lnTo>
                  <a:pt x="249144" y="34544"/>
                </a:lnTo>
                <a:lnTo>
                  <a:pt x="249107" y="19710"/>
                </a:lnTo>
                <a:close/>
              </a:path>
              <a:path w="727710" h="183514">
                <a:moveTo>
                  <a:pt x="246059" y="19710"/>
                </a:moveTo>
                <a:lnTo>
                  <a:pt x="235289" y="19710"/>
                </a:lnTo>
                <a:lnTo>
                  <a:pt x="235321" y="34544"/>
                </a:lnTo>
                <a:lnTo>
                  <a:pt x="238817" y="56686"/>
                </a:lnTo>
                <a:lnTo>
                  <a:pt x="241143" y="61175"/>
                </a:lnTo>
                <a:lnTo>
                  <a:pt x="242401" y="58632"/>
                </a:lnTo>
                <a:lnTo>
                  <a:pt x="246059" y="34544"/>
                </a:lnTo>
                <a:lnTo>
                  <a:pt x="246059" y="19710"/>
                </a:lnTo>
                <a:close/>
              </a:path>
              <a:path w="727710" h="183514">
                <a:moveTo>
                  <a:pt x="289544" y="13614"/>
                </a:moveTo>
                <a:lnTo>
                  <a:pt x="191398" y="13614"/>
                </a:lnTo>
                <a:lnTo>
                  <a:pt x="191398" y="27431"/>
                </a:lnTo>
                <a:lnTo>
                  <a:pt x="232241" y="27431"/>
                </a:lnTo>
                <a:lnTo>
                  <a:pt x="232241" y="19710"/>
                </a:lnTo>
                <a:lnTo>
                  <a:pt x="289544" y="19710"/>
                </a:lnTo>
                <a:lnTo>
                  <a:pt x="289544" y="13614"/>
                </a:lnTo>
                <a:close/>
              </a:path>
              <a:path w="727710" h="183514">
                <a:moveTo>
                  <a:pt x="289544" y="19710"/>
                </a:moveTo>
                <a:lnTo>
                  <a:pt x="249107" y="19710"/>
                </a:lnTo>
                <a:lnTo>
                  <a:pt x="249107" y="27431"/>
                </a:lnTo>
                <a:lnTo>
                  <a:pt x="289544" y="27431"/>
                </a:lnTo>
                <a:lnTo>
                  <a:pt x="289544" y="19710"/>
                </a:lnTo>
                <a:close/>
              </a:path>
              <a:path w="727710" h="183514">
                <a:moveTo>
                  <a:pt x="329574" y="0"/>
                </a:moveTo>
                <a:lnTo>
                  <a:pt x="312708" y="0"/>
                </a:lnTo>
                <a:lnTo>
                  <a:pt x="312708" y="110744"/>
                </a:lnTo>
                <a:lnTo>
                  <a:pt x="329574" y="110744"/>
                </a:lnTo>
                <a:lnTo>
                  <a:pt x="329574" y="60756"/>
                </a:lnTo>
                <a:lnTo>
                  <a:pt x="324900" y="60756"/>
                </a:lnTo>
                <a:lnTo>
                  <a:pt x="324900" y="46532"/>
                </a:lnTo>
                <a:lnTo>
                  <a:pt x="329574" y="46532"/>
                </a:lnTo>
                <a:lnTo>
                  <a:pt x="329574" y="0"/>
                </a:lnTo>
                <a:close/>
              </a:path>
              <a:path w="727710" h="183514">
                <a:moveTo>
                  <a:pt x="329574" y="46532"/>
                </a:moveTo>
                <a:lnTo>
                  <a:pt x="324900" y="46532"/>
                </a:lnTo>
                <a:lnTo>
                  <a:pt x="324900" y="60756"/>
                </a:lnTo>
                <a:lnTo>
                  <a:pt x="329574" y="60756"/>
                </a:lnTo>
                <a:lnTo>
                  <a:pt x="329574" y="46532"/>
                </a:lnTo>
                <a:close/>
              </a:path>
              <a:path w="727710" h="183514">
                <a:moveTo>
                  <a:pt x="356803" y="46532"/>
                </a:moveTo>
                <a:lnTo>
                  <a:pt x="329574" y="46532"/>
                </a:lnTo>
                <a:lnTo>
                  <a:pt x="329574" y="60756"/>
                </a:lnTo>
                <a:lnTo>
                  <a:pt x="356803" y="60756"/>
                </a:lnTo>
                <a:lnTo>
                  <a:pt x="356803" y="46532"/>
                </a:lnTo>
                <a:close/>
              </a:path>
              <a:path w="727710" h="183514">
                <a:moveTo>
                  <a:pt x="271052" y="115620"/>
                </a:moveTo>
                <a:lnTo>
                  <a:pt x="245849" y="117890"/>
                </a:lnTo>
                <a:lnTo>
                  <a:pt x="226856" y="124485"/>
                </a:lnTo>
                <a:lnTo>
                  <a:pt x="214874" y="135080"/>
                </a:lnTo>
                <a:lnTo>
                  <a:pt x="210702" y="149352"/>
                </a:lnTo>
                <a:lnTo>
                  <a:pt x="214874" y="163741"/>
                </a:lnTo>
                <a:lnTo>
                  <a:pt x="226856" y="174396"/>
                </a:lnTo>
                <a:lnTo>
                  <a:pt x="245849" y="181013"/>
                </a:lnTo>
                <a:lnTo>
                  <a:pt x="271052" y="183286"/>
                </a:lnTo>
                <a:lnTo>
                  <a:pt x="296256" y="181013"/>
                </a:lnTo>
                <a:lnTo>
                  <a:pt x="315248" y="174396"/>
                </a:lnTo>
                <a:lnTo>
                  <a:pt x="320104" y="170078"/>
                </a:lnTo>
                <a:lnTo>
                  <a:pt x="271052" y="170078"/>
                </a:lnTo>
                <a:lnTo>
                  <a:pt x="252707" y="168668"/>
                </a:lnTo>
                <a:lnTo>
                  <a:pt x="238896" y="164592"/>
                </a:lnTo>
                <a:lnTo>
                  <a:pt x="230190" y="158076"/>
                </a:lnTo>
                <a:lnTo>
                  <a:pt x="227161" y="149352"/>
                </a:lnTo>
                <a:lnTo>
                  <a:pt x="230190" y="140808"/>
                </a:lnTo>
                <a:lnTo>
                  <a:pt x="238896" y="134492"/>
                </a:lnTo>
                <a:lnTo>
                  <a:pt x="252707" y="130578"/>
                </a:lnTo>
                <a:lnTo>
                  <a:pt x="271052" y="129235"/>
                </a:lnTo>
                <a:lnTo>
                  <a:pt x="320620" y="129235"/>
                </a:lnTo>
                <a:lnTo>
                  <a:pt x="315248" y="124485"/>
                </a:lnTo>
                <a:lnTo>
                  <a:pt x="296256" y="117890"/>
                </a:lnTo>
                <a:lnTo>
                  <a:pt x="271052" y="115620"/>
                </a:lnTo>
                <a:close/>
              </a:path>
              <a:path w="727710" h="183514">
                <a:moveTo>
                  <a:pt x="320620" y="129235"/>
                </a:moveTo>
                <a:lnTo>
                  <a:pt x="271052" y="129235"/>
                </a:lnTo>
                <a:lnTo>
                  <a:pt x="289398" y="130578"/>
                </a:lnTo>
                <a:lnTo>
                  <a:pt x="303209" y="134492"/>
                </a:lnTo>
                <a:lnTo>
                  <a:pt x="311915" y="140808"/>
                </a:lnTo>
                <a:lnTo>
                  <a:pt x="314944" y="149352"/>
                </a:lnTo>
                <a:lnTo>
                  <a:pt x="311915" y="158076"/>
                </a:lnTo>
                <a:lnTo>
                  <a:pt x="303209" y="164592"/>
                </a:lnTo>
                <a:lnTo>
                  <a:pt x="289398" y="168668"/>
                </a:lnTo>
                <a:lnTo>
                  <a:pt x="271052" y="170078"/>
                </a:lnTo>
                <a:lnTo>
                  <a:pt x="320104" y="170078"/>
                </a:lnTo>
                <a:lnTo>
                  <a:pt x="327231" y="163741"/>
                </a:lnTo>
                <a:lnTo>
                  <a:pt x="331403" y="149352"/>
                </a:lnTo>
                <a:lnTo>
                  <a:pt x="327231" y="135080"/>
                </a:lnTo>
                <a:lnTo>
                  <a:pt x="320620" y="129235"/>
                </a:lnTo>
                <a:close/>
              </a:path>
              <a:path w="727710" h="183514">
                <a:moveTo>
                  <a:pt x="423843" y="122936"/>
                </a:moveTo>
                <a:lnTo>
                  <a:pt x="406977" y="122936"/>
                </a:lnTo>
                <a:lnTo>
                  <a:pt x="406977" y="179628"/>
                </a:lnTo>
                <a:lnTo>
                  <a:pt x="529507" y="179628"/>
                </a:lnTo>
                <a:lnTo>
                  <a:pt x="529507" y="172923"/>
                </a:lnTo>
                <a:lnTo>
                  <a:pt x="423843" y="172923"/>
                </a:lnTo>
                <a:lnTo>
                  <a:pt x="423843" y="122936"/>
                </a:lnTo>
                <a:close/>
              </a:path>
              <a:path w="727710" h="183514">
                <a:moveTo>
                  <a:pt x="529507" y="165811"/>
                </a:moveTo>
                <a:lnTo>
                  <a:pt x="423843" y="165811"/>
                </a:lnTo>
                <a:lnTo>
                  <a:pt x="423843" y="172923"/>
                </a:lnTo>
                <a:lnTo>
                  <a:pt x="529507" y="172923"/>
                </a:lnTo>
                <a:lnTo>
                  <a:pt x="529507" y="165811"/>
                </a:lnTo>
                <a:close/>
              </a:path>
              <a:path w="727710" h="183514">
                <a:moveTo>
                  <a:pt x="525037" y="203"/>
                </a:moveTo>
                <a:lnTo>
                  <a:pt x="508171" y="203"/>
                </a:lnTo>
                <a:lnTo>
                  <a:pt x="508171" y="136144"/>
                </a:lnTo>
                <a:lnTo>
                  <a:pt x="525037" y="136144"/>
                </a:lnTo>
                <a:lnTo>
                  <a:pt x="525037" y="65633"/>
                </a:lnTo>
                <a:lnTo>
                  <a:pt x="513454" y="65633"/>
                </a:lnTo>
                <a:lnTo>
                  <a:pt x="513454" y="51816"/>
                </a:lnTo>
                <a:lnTo>
                  <a:pt x="525037" y="51816"/>
                </a:lnTo>
                <a:lnTo>
                  <a:pt x="525037" y="203"/>
                </a:lnTo>
                <a:close/>
              </a:path>
              <a:path w="727710" h="183514">
                <a:moveTo>
                  <a:pt x="399662" y="12192"/>
                </a:moveTo>
                <a:lnTo>
                  <a:pt x="383000" y="12192"/>
                </a:lnTo>
                <a:lnTo>
                  <a:pt x="383000" y="104851"/>
                </a:lnTo>
                <a:lnTo>
                  <a:pt x="465905" y="104851"/>
                </a:lnTo>
                <a:lnTo>
                  <a:pt x="465905" y="91033"/>
                </a:lnTo>
                <a:lnTo>
                  <a:pt x="399662" y="91033"/>
                </a:lnTo>
                <a:lnTo>
                  <a:pt x="399662" y="57912"/>
                </a:lnTo>
                <a:lnTo>
                  <a:pt x="460622" y="57912"/>
                </a:lnTo>
                <a:lnTo>
                  <a:pt x="460622" y="51816"/>
                </a:lnTo>
                <a:lnTo>
                  <a:pt x="465905" y="51816"/>
                </a:lnTo>
                <a:lnTo>
                  <a:pt x="465905" y="44704"/>
                </a:lnTo>
                <a:lnTo>
                  <a:pt x="399662" y="44704"/>
                </a:lnTo>
                <a:lnTo>
                  <a:pt x="399662" y="12192"/>
                </a:lnTo>
                <a:close/>
              </a:path>
              <a:path w="727710" h="183514">
                <a:moveTo>
                  <a:pt x="460622" y="57912"/>
                </a:moveTo>
                <a:lnTo>
                  <a:pt x="449446" y="57912"/>
                </a:lnTo>
                <a:lnTo>
                  <a:pt x="449446" y="91033"/>
                </a:lnTo>
                <a:lnTo>
                  <a:pt x="465905" y="91033"/>
                </a:lnTo>
                <a:lnTo>
                  <a:pt x="465905" y="65633"/>
                </a:lnTo>
                <a:lnTo>
                  <a:pt x="460622" y="65633"/>
                </a:lnTo>
                <a:lnTo>
                  <a:pt x="460622" y="57912"/>
                </a:lnTo>
                <a:close/>
              </a:path>
              <a:path w="727710" h="183514">
                <a:moveTo>
                  <a:pt x="465905" y="51816"/>
                </a:moveTo>
                <a:lnTo>
                  <a:pt x="460622" y="51816"/>
                </a:lnTo>
                <a:lnTo>
                  <a:pt x="460622" y="65633"/>
                </a:lnTo>
                <a:lnTo>
                  <a:pt x="465905" y="65633"/>
                </a:lnTo>
                <a:lnTo>
                  <a:pt x="465905" y="51816"/>
                </a:lnTo>
                <a:close/>
              </a:path>
              <a:path w="727710" h="183514">
                <a:moveTo>
                  <a:pt x="508171" y="51816"/>
                </a:moveTo>
                <a:lnTo>
                  <a:pt x="465905" y="51816"/>
                </a:lnTo>
                <a:lnTo>
                  <a:pt x="465905" y="65633"/>
                </a:lnTo>
                <a:lnTo>
                  <a:pt x="508171" y="65633"/>
                </a:lnTo>
                <a:lnTo>
                  <a:pt x="508171" y="51816"/>
                </a:lnTo>
                <a:close/>
              </a:path>
              <a:path w="727710" h="183514">
                <a:moveTo>
                  <a:pt x="525037" y="51816"/>
                </a:moveTo>
                <a:lnTo>
                  <a:pt x="513454" y="51816"/>
                </a:lnTo>
                <a:lnTo>
                  <a:pt x="513454" y="65633"/>
                </a:lnTo>
                <a:lnTo>
                  <a:pt x="525037" y="65633"/>
                </a:lnTo>
                <a:lnTo>
                  <a:pt x="525037" y="51816"/>
                </a:lnTo>
                <a:close/>
              </a:path>
              <a:path w="727710" h="183514">
                <a:moveTo>
                  <a:pt x="465905" y="12192"/>
                </a:moveTo>
                <a:lnTo>
                  <a:pt x="449446" y="12192"/>
                </a:lnTo>
                <a:lnTo>
                  <a:pt x="449446" y="44704"/>
                </a:lnTo>
                <a:lnTo>
                  <a:pt x="465905" y="44704"/>
                </a:lnTo>
                <a:lnTo>
                  <a:pt x="465905" y="12192"/>
                </a:lnTo>
                <a:close/>
              </a:path>
              <a:path w="727710" h="183514">
                <a:moveTo>
                  <a:pt x="635561" y="26822"/>
                </a:moveTo>
                <a:lnTo>
                  <a:pt x="569115" y="26822"/>
                </a:lnTo>
                <a:lnTo>
                  <a:pt x="569115" y="40639"/>
                </a:lnTo>
                <a:lnTo>
                  <a:pt x="718264" y="40639"/>
                </a:lnTo>
                <a:lnTo>
                  <a:pt x="718264" y="35356"/>
                </a:lnTo>
                <a:lnTo>
                  <a:pt x="635561" y="35356"/>
                </a:lnTo>
                <a:lnTo>
                  <a:pt x="635561" y="26822"/>
                </a:lnTo>
                <a:close/>
              </a:path>
              <a:path w="727710" h="183514">
                <a:moveTo>
                  <a:pt x="652224" y="3047"/>
                </a:moveTo>
                <a:lnTo>
                  <a:pt x="635561" y="3047"/>
                </a:lnTo>
                <a:lnTo>
                  <a:pt x="635561" y="35356"/>
                </a:lnTo>
                <a:lnTo>
                  <a:pt x="652224" y="35356"/>
                </a:lnTo>
                <a:lnTo>
                  <a:pt x="652224" y="3047"/>
                </a:lnTo>
                <a:close/>
              </a:path>
              <a:path w="727710" h="183514">
                <a:moveTo>
                  <a:pt x="718264" y="26822"/>
                </a:moveTo>
                <a:lnTo>
                  <a:pt x="652224" y="26822"/>
                </a:lnTo>
                <a:lnTo>
                  <a:pt x="652224" y="35356"/>
                </a:lnTo>
                <a:lnTo>
                  <a:pt x="718264" y="35356"/>
                </a:lnTo>
                <a:lnTo>
                  <a:pt x="718264" y="26822"/>
                </a:lnTo>
                <a:close/>
              </a:path>
              <a:path w="727710" h="183514">
                <a:moveTo>
                  <a:pt x="635561" y="148336"/>
                </a:moveTo>
                <a:lnTo>
                  <a:pt x="560987" y="148336"/>
                </a:lnTo>
                <a:lnTo>
                  <a:pt x="560987" y="162356"/>
                </a:lnTo>
                <a:lnTo>
                  <a:pt x="727408" y="162356"/>
                </a:lnTo>
                <a:lnTo>
                  <a:pt x="727408" y="153822"/>
                </a:lnTo>
                <a:lnTo>
                  <a:pt x="635561" y="153822"/>
                </a:lnTo>
                <a:lnTo>
                  <a:pt x="635561" y="148336"/>
                </a:lnTo>
                <a:close/>
              </a:path>
              <a:path w="727710" h="183514">
                <a:moveTo>
                  <a:pt x="635561" y="122172"/>
                </a:moveTo>
                <a:lnTo>
                  <a:pt x="635561" y="153822"/>
                </a:lnTo>
                <a:lnTo>
                  <a:pt x="652224" y="153822"/>
                </a:lnTo>
                <a:lnTo>
                  <a:pt x="652224" y="122936"/>
                </a:lnTo>
                <a:lnTo>
                  <a:pt x="643689" y="122936"/>
                </a:lnTo>
                <a:lnTo>
                  <a:pt x="635561" y="122172"/>
                </a:lnTo>
                <a:close/>
              </a:path>
              <a:path w="727710" h="183514">
                <a:moveTo>
                  <a:pt x="727408" y="148336"/>
                </a:moveTo>
                <a:lnTo>
                  <a:pt x="652224" y="148336"/>
                </a:lnTo>
                <a:lnTo>
                  <a:pt x="652224" y="153822"/>
                </a:lnTo>
                <a:lnTo>
                  <a:pt x="727408" y="153822"/>
                </a:lnTo>
                <a:lnTo>
                  <a:pt x="727408" y="148336"/>
                </a:lnTo>
                <a:close/>
              </a:path>
              <a:path w="727710" h="183514">
                <a:moveTo>
                  <a:pt x="652224" y="119278"/>
                </a:moveTo>
                <a:lnTo>
                  <a:pt x="635561" y="119278"/>
                </a:lnTo>
                <a:lnTo>
                  <a:pt x="635561" y="122172"/>
                </a:lnTo>
                <a:lnTo>
                  <a:pt x="643689" y="122936"/>
                </a:lnTo>
                <a:lnTo>
                  <a:pt x="652224" y="122137"/>
                </a:lnTo>
                <a:lnTo>
                  <a:pt x="652224" y="119278"/>
                </a:lnTo>
                <a:close/>
              </a:path>
              <a:path w="727710" h="183514">
                <a:moveTo>
                  <a:pt x="652224" y="122137"/>
                </a:moveTo>
                <a:lnTo>
                  <a:pt x="643689" y="122936"/>
                </a:lnTo>
                <a:lnTo>
                  <a:pt x="652224" y="122936"/>
                </a:lnTo>
                <a:lnTo>
                  <a:pt x="652224" y="122137"/>
                </a:lnTo>
                <a:close/>
              </a:path>
              <a:path w="727710" h="183514">
                <a:moveTo>
                  <a:pt x="643689" y="53035"/>
                </a:moveTo>
                <a:lnTo>
                  <a:pt x="618721" y="55381"/>
                </a:lnTo>
                <a:lnTo>
                  <a:pt x="599849" y="62204"/>
                </a:lnTo>
                <a:lnTo>
                  <a:pt x="587911" y="73180"/>
                </a:lnTo>
                <a:lnTo>
                  <a:pt x="583745" y="87985"/>
                </a:lnTo>
                <a:lnTo>
                  <a:pt x="587911" y="102790"/>
                </a:lnTo>
                <a:lnTo>
                  <a:pt x="599849" y="113766"/>
                </a:lnTo>
                <a:lnTo>
                  <a:pt x="618721" y="120589"/>
                </a:lnTo>
                <a:lnTo>
                  <a:pt x="635561" y="122172"/>
                </a:lnTo>
                <a:lnTo>
                  <a:pt x="635561" y="119278"/>
                </a:lnTo>
                <a:lnTo>
                  <a:pt x="672414" y="119278"/>
                </a:lnTo>
                <a:lnTo>
                  <a:pt x="687708" y="113766"/>
                </a:lnTo>
                <a:lnTo>
                  <a:pt x="692330" y="109524"/>
                </a:lnTo>
                <a:lnTo>
                  <a:pt x="643689" y="109524"/>
                </a:lnTo>
                <a:lnTo>
                  <a:pt x="625728" y="108073"/>
                </a:lnTo>
                <a:lnTo>
                  <a:pt x="612168" y="103860"/>
                </a:lnTo>
                <a:lnTo>
                  <a:pt x="603599" y="97094"/>
                </a:lnTo>
                <a:lnTo>
                  <a:pt x="600611" y="87985"/>
                </a:lnTo>
                <a:lnTo>
                  <a:pt x="603599" y="78844"/>
                </a:lnTo>
                <a:lnTo>
                  <a:pt x="612168" y="72009"/>
                </a:lnTo>
                <a:lnTo>
                  <a:pt x="625728" y="67725"/>
                </a:lnTo>
                <a:lnTo>
                  <a:pt x="643689" y="66243"/>
                </a:lnTo>
                <a:lnTo>
                  <a:pt x="692108" y="66243"/>
                </a:lnTo>
                <a:lnTo>
                  <a:pt x="687708" y="62204"/>
                </a:lnTo>
                <a:lnTo>
                  <a:pt x="668775" y="55381"/>
                </a:lnTo>
                <a:lnTo>
                  <a:pt x="643689" y="53035"/>
                </a:lnTo>
                <a:close/>
              </a:path>
              <a:path w="727710" h="183514">
                <a:moveTo>
                  <a:pt x="672414" y="119278"/>
                </a:moveTo>
                <a:lnTo>
                  <a:pt x="652224" y="119278"/>
                </a:lnTo>
                <a:lnTo>
                  <a:pt x="652224" y="122137"/>
                </a:lnTo>
                <a:lnTo>
                  <a:pt x="668775" y="120589"/>
                </a:lnTo>
                <a:lnTo>
                  <a:pt x="672414" y="119278"/>
                </a:lnTo>
                <a:close/>
              </a:path>
              <a:path w="727710" h="183514">
                <a:moveTo>
                  <a:pt x="692108" y="66243"/>
                </a:moveTo>
                <a:lnTo>
                  <a:pt x="643689" y="66243"/>
                </a:lnTo>
                <a:lnTo>
                  <a:pt x="661736" y="67725"/>
                </a:lnTo>
                <a:lnTo>
                  <a:pt x="675287" y="72009"/>
                </a:lnTo>
                <a:lnTo>
                  <a:pt x="683809" y="78844"/>
                </a:lnTo>
                <a:lnTo>
                  <a:pt x="686768" y="87985"/>
                </a:lnTo>
                <a:lnTo>
                  <a:pt x="683809" y="97094"/>
                </a:lnTo>
                <a:lnTo>
                  <a:pt x="675287" y="103860"/>
                </a:lnTo>
                <a:lnTo>
                  <a:pt x="661736" y="108073"/>
                </a:lnTo>
                <a:lnTo>
                  <a:pt x="643689" y="109524"/>
                </a:lnTo>
                <a:lnTo>
                  <a:pt x="692330" y="109524"/>
                </a:lnTo>
                <a:lnTo>
                  <a:pt x="699668" y="102790"/>
                </a:lnTo>
                <a:lnTo>
                  <a:pt x="703837" y="87985"/>
                </a:lnTo>
                <a:lnTo>
                  <a:pt x="699668" y="73180"/>
                </a:lnTo>
                <a:lnTo>
                  <a:pt x="692108" y="6624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 descr=""/>
          <p:cNvSpPr/>
          <p:nvPr/>
        </p:nvSpPr>
        <p:spPr>
          <a:xfrm>
            <a:off x="6758997" y="4358697"/>
            <a:ext cx="1398270" cy="149860"/>
          </a:xfrm>
          <a:custGeom>
            <a:avLst/>
            <a:gdLst/>
            <a:ahLst/>
            <a:cxnLst/>
            <a:rect l="l" t="t" r="r" b="b"/>
            <a:pathLst>
              <a:path w="1398270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1398270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1398270" h="149860">
                <a:moveTo>
                  <a:pt x="174985" y="20781"/>
                </a:moveTo>
                <a:lnTo>
                  <a:pt x="157090" y="20781"/>
                </a:lnTo>
                <a:lnTo>
                  <a:pt x="157090" y="149802"/>
                </a:lnTo>
                <a:lnTo>
                  <a:pt x="174985" y="149802"/>
                </a:lnTo>
                <a:lnTo>
                  <a:pt x="174985" y="20781"/>
                </a:lnTo>
                <a:close/>
              </a:path>
              <a:path w="1398270" h="149860">
                <a:moveTo>
                  <a:pt x="174985" y="2020"/>
                </a:moveTo>
                <a:lnTo>
                  <a:pt x="157090" y="2020"/>
                </a:lnTo>
                <a:lnTo>
                  <a:pt x="120144" y="26554"/>
                </a:lnTo>
                <a:lnTo>
                  <a:pt x="120144" y="44738"/>
                </a:lnTo>
                <a:lnTo>
                  <a:pt x="156224" y="20781"/>
                </a:lnTo>
                <a:lnTo>
                  <a:pt x="174985" y="20781"/>
                </a:lnTo>
                <a:lnTo>
                  <a:pt x="174985" y="2020"/>
                </a:lnTo>
                <a:close/>
              </a:path>
              <a:path w="1398270" h="149860">
                <a:moveTo>
                  <a:pt x="299546" y="15586"/>
                </a:moveTo>
                <a:lnTo>
                  <a:pt x="268431" y="15586"/>
                </a:lnTo>
                <a:lnTo>
                  <a:pt x="273242" y="16620"/>
                </a:lnTo>
                <a:lnTo>
                  <a:pt x="281805" y="20757"/>
                </a:lnTo>
                <a:lnTo>
                  <a:pt x="285172" y="23692"/>
                </a:lnTo>
                <a:lnTo>
                  <a:pt x="287626" y="27492"/>
                </a:lnTo>
                <a:lnTo>
                  <a:pt x="290127" y="31293"/>
                </a:lnTo>
                <a:lnTo>
                  <a:pt x="291378" y="35790"/>
                </a:lnTo>
                <a:lnTo>
                  <a:pt x="291378" y="45508"/>
                </a:lnTo>
                <a:lnTo>
                  <a:pt x="217487" y="136813"/>
                </a:lnTo>
                <a:lnTo>
                  <a:pt x="217487" y="149802"/>
                </a:lnTo>
                <a:lnTo>
                  <a:pt x="310717" y="149802"/>
                </a:lnTo>
                <a:lnTo>
                  <a:pt x="310717" y="133927"/>
                </a:lnTo>
                <a:lnTo>
                  <a:pt x="242021" y="133927"/>
                </a:lnTo>
                <a:lnTo>
                  <a:pt x="242021" y="132772"/>
                </a:lnTo>
                <a:lnTo>
                  <a:pt x="275214" y="97270"/>
                </a:lnTo>
                <a:lnTo>
                  <a:pt x="299869" y="67829"/>
                </a:lnTo>
                <a:lnTo>
                  <a:pt x="305160" y="56933"/>
                </a:lnTo>
                <a:lnTo>
                  <a:pt x="307133" y="51738"/>
                </a:lnTo>
                <a:lnTo>
                  <a:pt x="308119" y="46422"/>
                </a:lnTo>
                <a:lnTo>
                  <a:pt x="308026" y="33048"/>
                </a:lnTo>
                <a:lnTo>
                  <a:pt x="306219" y="26482"/>
                </a:lnTo>
                <a:lnTo>
                  <a:pt x="299546" y="15586"/>
                </a:lnTo>
                <a:close/>
              </a:path>
              <a:path w="1398270" h="149860">
                <a:moveTo>
                  <a:pt x="272328" y="0"/>
                </a:moveTo>
                <a:lnTo>
                  <a:pt x="255058" y="0"/>
                </a:lnTo>
                <a:lnTo>
                  <a:pt x="247289" y="1828"/>
                </a:lnTo>
                <a:lnTo>
                  <a:pt x="233482" y="9140"/>
                </a:lnTo>
                <a:lnTo>
                  <a:pt x="228046" y="14239"/>
                </a:lnTo>
                <a:lnTo>
                  <a:pt x="220061" y="27324"/>
                </a:lnTo>
                <a:lnTo>
                  <a:pt x="218064" y="34925"/>
                </a:lnTo>
                <a:lnTo>
                  <a:pt x="218064" y="43584"/>
                </a:lnTo>
                <a:lnTo>
                  <a:pt x="235094" y="43584"/>
                </a:lnTo>
                <a:lnTo>
                  <a:pt x="235094" y="37955"/>
                </a:lnTo>
                <a:lnTo>
                  <a:pt x="236224" y="33048"/>
                </a:lnTo>
                <a:lnTo>
                  <a:pt x="257415" y="15586"/>
                </a:lnTo>
                <a:lnTo>
                  <a:pt x="299546" y="15586"/>
                </a:lnTo>
                <a:lnTo>
                  <a:pt x="298618" y="14071"/>
                </a:lnTo>
                <a:lnTo>
                  <a:pt x="293374" y="9140"/>
                </a:lnTo>
                <a:lnTo>
                  <a:pt x="280001" y="1828"/>
                </a:lnTo>
                <a:lnTo>
                  <a:pt x="272328" y="0"/>
                </a:lnTo>
                <a:close/>
              </a:path>
              <a:path w="1398270" h="149860">
                <a:moveTo>
                  <a:pt x="392473" y="20781"/>
                </a:moveTo>
                <a:lnTo>
                  <a:pt x="374577" y="20781"/>
                </a:lnTo>
                <a:lnTo>
                  <a:pt x="374577" y="149802"/>
                </a:lnTo>
                <a:lnTo>
                  <a:pt x="392473" y="149802"/>
                </a:lnTo>
                <a:lnTo>
                  <a:pt x="392473" y="20781"/>
                </a:lnTo>
                <a:close/>
              </a:path>
              <a:path w="1398270" h="149860">
                <a:moveTo>
                  <a:pt x="392473" y="2020"/>
                </a:moveTo>
                <a:lnTo>
                  <a:pt x="374577" y="2020"/>
                </a:lnTo>
                <a:lnTo>
                  <a:pt x="337632" y="26554"/>
                </a:lnTo>
                <a:lnTo>
                  <a:pt x="337632" y="44738"/>
                </a:lnTo>
                <a:lnTo>
                  <a:pt x="373711" y="20781"/>
                </a:lnTo>
                <a:lnTo>
                  <a:pt x="392473" y="20781"/>
                </a:lnTo>
                <a:lnTo>
                  <a:pt x="392473" y="2020"/>
                </a:lnTo>
                <a:close/>
              </a:path>
              <a:path w="1398270" h="149860">
                <a:moveTo>
                  <a:pt x="517033" y="15586"/>
                </a:moveTo>
                <a:lnTo>
                  <a:pt x="485919" y="15586"/>
                </a:lnTo>
                <a:lnTo>
                  <a:pt x="490729" y="16620"/>
                </a:lnTo>
                <a:lnTo>
                  <a:pt x="499292" y="20757"/>
                </a:lnTo>
                <a:lnTo>
                  <a:pt x="502660" y="23692"/>
                </a:lnTo>
                <a:lnTo>
                  <a:pt x="505113" y="27492"/>
                </a:lnTo>
                <a:lnTo>
                  <a:pt x="507615" y="31293"/>
                </a:lnTo>
                <a:lnTo>
                  <a:pt x="508865" y="35790"/>
                </a:lnTo>
                <a:lnTo>
                  <a:pt x="508865" y="45508"/>
                </a:lnTo>
                <a:lnTo>
                  <a:pt x="434974" y="136813"/>
                </a:lnTo>
                <a:lnTo>
                  <a:pt x="434974" y="149802"/>
                </a:lnTo>
                <a:lnTo>
                  <a:pt x="528204" y="149802"/>
                </a:lnTo>
                <a:lnTo>
                  <a:pt x="528204" y="133927"/>
                </a:lnTo>
                <a:lnTo>
                  <a:pt x="459509" y="133927"/>
                </a:lnTo>
                <a:lnTo>
                  <a:pt x="459509" y="132772"/>
                </a:lnTo>
                <a:lnTo>
                  <a:pt x="492702" y="97270"/>
                </a:lnTo>
                <a:lnTo>
                  <a:pt x="517356" y="67829"/>
                </a:lnTo>
                <a:lnTo>
                  <a:pt x="522648" y="56933"/>
                </a:lnTo>
                <a:lnTo>
                  <a:pt x="524620" y="51738"/>
                </a:lnTo>
                <a:lnTo>
                  <a:pt x="525606" y="46422"/>
                </a:lnTo>
                <a:lnTo>
                  <a:pt x="525514" y="33048"/>
                </a:lnTo>
                <a:lnTo>
                  <a:pt x="523706" y="26482"/>
                </a:lnTo>
                <a:lnTo>
                  <a:pt x="517033" y="15586"/>
                </a:lnTo>
                <a:close/>
              </a:path>
              <a:path w="1398270" h="149860">
                <a:moveTo>
                  <a:pt x="489815" y="0"/>
                </a:moveTo>
                <a:lnTo>
                  <a:pt x="472545" y="0"/>
                </a:lnTo>
                <a:lnTo>
                  <a:pt x="464776" y="1828"/>
                </a:lnTo>
                <a:lnTo>
                  <a:pt x="450970" y="9140"/>
                </a:lnTo>
                <a:lnTo>
                  <a:pt x="445534" y="14239"/>
                </a:lnTo>
                <a:lnTo>
                  <a:pt x="437548" y="27324"/>
                </a:lnTo>
                <a:lnTo>
                  <a:pt x="435552" y="34925"/>
                </a:lnTo>
                <a:lnTo>
                  <a:pt x="435552" y="43584"/>
                </a:lnTo>
                <a:lnTo>
                  <a:pt x="452581" y="43584"/>
                </a:lnTo>
                <a:lnTo>
                  <a:pt x="452581" y="37955"/>
                </a:lnTo>
                <a:lnTo>
                  <a:pt x="453712" y="33048"/>
                </a:lnTo>
                <a:lnTo>
                  <a:pt x="474903" y="15586"/>
                </a:lnTo>
                <a:lnTo>
                  <a:pt x="517033" y="15586"/>
                </a:lnTo>
                <a:lnTo>
                  <a:pt x="516105" y="14071"/>
                </a:lnTo>
                <a:lnTo>
                  <a:pt x="510862" y="9140"/>
                </a:lnTo>
                <a:lnTo>
                  <a:pt x="497488" y="1828"/>
                </a:lnTo>
                <a:lnTo>
                  <a:pt x="489815" y="0"/>
                </a:lnTo>
                <a:close/>
              </a:path>
              <a:path w="1398270" h="149860">
                <a:moveTo>
                  <a:pt x="609960" y="20781"/>
                </a:moveTo>
                <a:lnTo>
                  <a:pt x="592065" y="20781"/>
                </a:lnTo>
                <a:lnTo>
                  <a:pt x="592065" y="149802"/>
                </a:lnTo>
                <a:lnTo>
                  <a:pt x="609960" y="149802"/>
                </a:lnTo>
                <a:lnTo>
                  <a:pt x="609960" y="20781"/>
                </a:lnTo>
                <a:close/>
              </a:path>
              <a:path w="1398270" h="149860">
                <a:moveTo>
                  <a:pt x="609960" y="2020"/>
                </a:moveTo>
                <a:lnTo>
                  <a:pt x="592065" y="2020"/>
                </a:lnTo>
                <a:lnTo>
                  <a:pt x="555119" y="26554"/>
                </a:lnTo>
                <a:lnTo>
                  <a:pt x="555119" y="44738"/>
                </a:lnTo>
                <a:lnTo>
                  <a:pt x="591199" y="20781"/>
                </a:lnTo>
                <a:lnTo>
                  <a:pt x="609960" y="20781"/>
                </a:lnTo>
                <a:lnTo>
                  <a:pt x="609960" y="2020"/>
                </a:lnTo>
                <a:close/>
              </a:path>
              <a:path w="1398270" h="149860">
                <a:moveTo>
                  <a:pt x="734521" y="15586"/>
                </a:moveTo>
                <a:lnTo>
                  <a:pt x="703406" y="15586"/>
                </a:lnTo>
                <a:lnTo>
                  <a:pt x="708217" y="16620"/>
                </a:lnTo>
                <a:lnTo>
                  <a:pt x="716780" y="20757"/>
                </a:lnTo>
                <a:lnTo>
                  <a:pt x="720147" y="23692"/>
                </a:lnTo>
                <a:lnTo>
                  <a:pt x="722601" y="27492"/>
                </a:lnTo>
                <a:lnTo>
                  <a:pt x="725102" y="31293"/>
                </a:lnTo>
                <a:lnTo>
                  <a:pt x="726353" y="35790"/>
                </a:lnTo>
                <a:lnTo>
                  <a:pt x="726353" y="45508"/>
                </a:lnTo>
                <a:lnTo>
                  <a:pt x="652462" y="136813"/>
                </a:lnTo>
                <a:lnTo>
                  <a:pt x="652462" y="149802"/>
                </a:lnTo>
                <a:lnTo>
                  <a:pt x="745692" y="149802"/>
                </a:lnTo>
                <a:lnTo>
                  <a:pt x="745692" y="133927"/>
                </a:lnTo>
                <a:lnTo>
                  <a:pt x="676996" y="133927"/>
                </a:lnTo>
                <a:lnTo>
                  <a:pt x="676996" y="132772"/>
                </a:lnTo>
                <a:lnTo>
                  <a:pt x="710189" y="97270"/>
                </a:lnTo>
                <a:lnTo>
                  <a:pt x="734844" y="67829"/>
                </a:lnTo>
                <a:lnTo>
                  <a:pt x="740135" y="56933"/>
                </a:lnTo>
                <a:lnTo>
                  <a:pt x="742108" y="51738"/>
                </a:lnTo>
                <a:lnTo>
                  <a:pt x="743094" y="46422"/>
                </a:lnTo>
                <a:lnTo>
                  <a:pt x="743001" y="33048"/>
                </a:lnTo>
                <a:lnTo>
                  <a:pt x="741194" y="26482"/>
                </a:lnTo>
                <a:lnTo>
                  <a:pt x="734521" y="15586"/>
                </a:lnTo>
                <a:close/>
              </a:path>
              <a:path w="1398270" h="149860">
                <a:moveTo>
                  <a:pt x="707303" y="0"/>
                </a:moveTo>
                <a:lnTo>
                  <a:pt x="690033" y="0"/>
                </a:lnTo>
                <a:lnTo>
                  <a:pt x="682264" y="1828"/>
                </a:lnTo>
                <a:lnTo>
                  <a:pt x="668457" y="9140"/>
                </a:lnTo>
                <a:lnTo>
                  <a:pt x="663021" y="14239"/>
                </a:lnTo>
                <a:lnTo>
                  <a:pt x="655036" y="27324"/>
                </a:lnTo>
                <a:lnTo>
                  <a:pt x="653039" y="34925"/>
                </a:lnTo>
                <a:lnTo>
                  <a:pt x="653039" y="43584"/>
                </a:lnTo>
                <a:lnTo>
                  <a:pt x="670069" y="43584"/>
                </a:lnTo>
                <a:lnTo>
                  <a:pt x="670069" y="37955"/>
                </a:lnTo>
                <a:lnTo>
                  <a:pt x="671199" y="33048"/>
                </a:lnTo>
                <a:lnTo>
                  <a:pt x="692390" y="15586"/>
                </a:lnTo>
                <a:lnTo>
                  <a:pt x="734521" y="15586"/>
                </a:lnTo>
                <a:lnTo>
                  <a:pt x="733593" y="14071"/>
                </a:lnTo>
                <a:lnTo>
                  <a:pt x="728349" y="9140"/>
                </a:lnTo>
                <a:lnTo>
                  <a:pt x="714976" y="1828"/>
                </a:lnTo>
                <a:lnTo>
                  <a:pt x="707303" y="0"/>
                </a:lnTo>
                <a:close/>
              </a:path>
              <a:path w="1398270" h="149860">
                <a:moveTo>
                  <a:pt x="827448" y="20781"/>
                </a:moveTo>
                <a:lnTo>
                  <a:pt x="809552" y="20781"/>
                </a:lnTo>
                <a:lnTo>
                  <a:pt x="809552" y="149802"/>
                </a:lnTo>
                <a:lnTo>
                  <a:pt x="827448" y="149802"/>
                </a:lnTo>
                <a:lnTo>
                  <a:pt x="827448" y="20781"/>
                </a:lnTo>
                <a:close/>
              </a:path>
              <a:path w="1398270" h="149860">
                <a:moveTo>
                  <a:pt x="827448" y="2020"/>
                </a:moveTo>
                <a:lnTo>
                  <a:pt x="809552" y="2020"/>
                </a:lnTo>
                <a:lnTo>
                  <a:pt x="772607" y="26554"/>
                </a:lnTo>
                <a:lnTo>
                  <a:pt x="772607" y="44738"/>
                </a:lnTo>
                <a:lnTo>
                  <a:pt x="808686" y="20781"/>
                </a:lnTo>
                <a:lnTo>
                  <a:pt x="827448" y="20781"/>
                </a:lnTo>
                <a:lnTo>
                  <a:pt x="827448" y="2020"/>
                </a:lnTo>
                <a:close/>
              </a:path>
              <a:path w="1398270" h="149860">
                <a:moveTo>
                  <a:pt x="952008" y="15586"/>
                </a:moveTo>
                <a:lnTo>
                  <a:pt x="920894" y="15586"/>
                </a:lnTo>
                <a:lnTo>
                  <a:pt x="925704" y="16620"/>
                </a:lnTo>
                <a:lnTo>
                  <a:pt x="934267" y="20757"/>
                </a:lnTo>
                <a:lnTo>
                  <a:pt x="937635" y="23692"/>
                </a:lnTo>
                <a:lnTo>
                  <a:pt x="940088" y="27492"/>
                </a:lnTo>
                <a:lnTo>
                  <a:pt x="942590" y="31293"/>
                </a:lnTo>
                <a:lnTo>
                  <a:pt x="943840" y="35790"/>
                </a:lnTo>
                <a:lnTo>
                  <a:pt x="943840" y="45508"/>
                </a:lnTo>
                <a:lnTo>
                  <a:pt x="869949" y="136813"/>
                </a:lnTo>
                <a:lnTo>
                  <a:pt x="869949" y="149802"/>
                </a:lnTo>
                <a:lnTo>
                  <a:pt x="963179" y="149802"/>
                </a:lnTo>
                <a:lnTo>
                  <a:pt x="963179" y="133927"/>
                </a:lnTo>
                <a:lnTo>
                  <a:pt x="894484" y="133927"/>
                </a:lnTo>
                <a:lnTo>
                  <a:pt x="894484" y="132772"/>
                </a:lnTo>
                <a:lnTo>
                  <a:pt x="927677" y="97270"/>
                </a:lnTo>
                <a:lnTo>
                  <a:pt x="952331" y="67829"/>
                </a:lnTo>
                <a:lnTo>
                  <a:pt x="957623" y="56933"/>
                </a:lnTo>
                <a:lnTo>
                  <a:pt x="959595" y="51738"/>
                </a:lnTo>
                <a:lnTo>
                  <a:pt x="960581" y="46422"/>
                </a:lnTo>
                <a:lnTo>
                  <a:pt x="960489" y="33048"/>
                </a:lnTo>
                <a:lnTo>
                  <a:pt x="958681" y="26482"/>
                </a:lnTo>
                <a:lnTo>
                  <a:pt x="952008" y="15586"/>
                </a:lnTo>
                <a:close/>
              </a:path>
              <a:path w="1398270" h="149860">
                <a:moveTo>
                  <a:pt x="924790" y="0"/>
                </a:moveTo>
                <a:lnTo>
                  <a:pt x="907520" y="0"/>
                </a:lnTo>
                <a:lnTo>
                  <a:pt x="899751" y="1828"/>
                </a:lnTo>
                <a:lnTo>
                  <a:pt x="885945" y="9140"/>
                </a:lnTo>
                <a:lnTo>
                  <a:pt x="880509" y="14239"/>
                </a:lnTo>
                <a:lnTo>
                  <a:pt x="872523" y="27324"/>
                </a:lnTo>
                <a:lnTo>
                  <a:pt x="870527" y="34925"/>
                </a:lnTo>
                <a:lnTo>
                  <a:pt x="870527" y="43584"/>
                </a:lnTo>
                <a:lnTo>
                  <a:pt x="887556" y="43584"/>
                </a:lnTo>
                <a:lnTo>
                  <a:pt x="887556" y="37955"/>
                </a:lnTo>
                <a:lnTo>
                  <a:pt x="888687" y="33048"/>
                </a:lnTo>
                <a:lnTo>
                  <a:pt x="909878" y="15586"/>
                </a:lnTo>
                <a:lnTo>
                  <a:pt x="952008" y="15586"/>
                </a:lnTo>
                <a:lnTo>
                  <a:pt x="951080" y="14071"/>
                </a:lnTo>
                <a:lnTo>
                  <a:pt x="945837" y="9140"/>
                </a:lnTo>
                <a:lnTo>
                  <a:pt x="932463" y="1828"/>
                </a:lnTo>
                <a:lnTo>
                  <a:pt x="924790" y="0"/>
                </a:lnTo>
                <a:close/>
              </a:path>
              <a:path w="1398270" h="149860">
                <a:moveTo>
                  <a:pt x="1044935" y="20781"/>
                </a:moveTo>
                <a:lnTo>
                  <a:pt x="1027040" y="20781"/>
                </a:lnTo>
                <a:lnTo>
                  <a:pt x="1027040" y="149802"/>
                </a:lnTo>
                <a:lnTo>
                  <a:pt x="1044935" y="149802"/>
                </a:lnTo>
                <a:lnTo>
                  <a:pt x="1044935" y="20781"/>
                </a:lnTo>
                <a:close/>
              </a:path>
              <a:path w="1398270" h="149860">
                <a:moveTo>
                  <a:pt x="1044935" y="2020"/>
                </a:moveTo>
                <a:lnTo>
                  <a:pt x="1027040" y="2020"/>
                </a:lnTo>
                <a:lnTo>
                  <a:pt x="990094" y="26554"/>
                </a:lnTo>
                <a:lnTo>
                  <a:pt x="990094" y="44738"/>
                </a:lnTo>
                <a:lnTo>
                  <a:pt x="1026174" y="20781"/>
                </a:lnTo>
                <a:lnTo>
                  <a:pt x="1044935" y="20781"/>
                </a:lnTo>
                <a:lnTo>
                  <a:pt x="1044935" y="2020"/>
                </a:lnTo>
                <a:close/>
              </a:path>
              <a:path w="1398270" h="149860">
                <a:moveTo>
                  <a:pt x="1169496" y="15586"/>
                </a:moveTo>
                <a:lnTo>
                  <a:pt x="1138381" y="15586"/>
                </a:lnTo>
                <a:lnTo>
                  <a:pt x="1143192" y="16620"/>
                </a:lnTo>
                <a:lnTo>
                  <a:pt x="1151755" y="20757"/>
                </a:lnTo>
                <a:lnTo>
                  <a:pt x="1155122" y="23692"/>
                </a:lnTo>
                <a:lnTo>
                  <a:pt x="1157576" y="27492"/>
                </a:lnTo>
                <a:lnTo>
                  <a:pt x="1160077" y="31293"/>
                </a:lnTo>
                <a:lnTo>
                  <a:pt x="1161328" y="35790"/>
                </a:lnTo>
                <a:lnTo>
                  <a:pt x="1161328" y="45508"/>
                </a:lnTo>
                <a:lnTo>
                  <a:pt x="1087437" y="136813"/>
                </a:lnTo>
                <a:lnTo>
                  <a:pt x="1087437" y="149802"/>
                </a:lnTo>
                <a:lnTo>
                  <a:pt x="1180667" y="149802"/>
                </a:lnTo>
                <a:lnTo>
                  <a:pt x="1180667" y="133927"/>
                </a:lnTo>
                <a:lnTo>
                  <a:pt x="1111971" y="133927"/>
                </a:lnTo>
                <a:lnTo>
                  <a:pt x="1111971" y="132772"/>
                </a:lnTo>
                <a:lnTo>
                  <a:pt x="1145164" y="97270"/>
                </a:lnTo>
                <a:lnTo>
                  <a:pt x="1169819" y="67829"/>
                </a:lnTo>
                <a:lnTo>
                  <a:pt x="1175110" y="56933"/>
                </a:lnTo>
                <a:lnTo>
                  <a:pt x="1177083" y="51738"/>
                </a:lnTo>
                <a:lnTo>
                  <a:pt x="1178069" y="46422"/>
                </a:lnTo>
                <a:lnTo>
                  <a:pt x="1177976" y="33048"/>
                </a:lnTo>
                <a:lnTo>
                  <a:pt x="1176169" y="26482"/>
                </a:lnTo>
                <a:lnTo>
                  <a:pt x="1169496" y="15586"/>
                </a:lnTo>
                <a:close/>
              </a:path>
              <a:path w="1398270" h="149860">
                <a:moveTo>
                  <a:pt x="1142278" y="0"/>
                </a:moveTo>
                <a:lnTo>
                  <a:pt x="1125008" y="0"/>
                </a:lnTo>
                <a:lnTo>
                  <a:pt x="1117239" y="1828"/>
                </a:lnTo>
                <a:lnTo>
                  <a:pt x="1103432" y="9140"/>
                </a:lnTo>
                <a:lnTo>
                  <a:pt x="1097996" y="14239"/>
                </a:lnTo>
                <a:lnTo>
                  <a:pt x="1090011" y="27324"/>
                </a:lnTo>
                <a:lnTo>
                  <a:pt x="1088014" y="34925"/>
                </a:lnTo>
                <a:lnTo>
                  <a:pt x="1088014" y="43584"/>
                </a:lnTo>
                <a:lnTo>
                  <a:pt x="1105044" y="43584"/>
                </a:lnTo>
                <a:lnTo>
                  <a:pt x="1105044" y="37955"/>
                </a:lnTo>
                <a:lnTo>
                  <a:pt x="1106174" y="33048"/>
                </a:lnTo>
                <a:lnTo>
                  <a:pt x="1127365" y="15586"/>
                </a:lnTo>
                <a:lnTo>
                  <a:pt x="1169496" y="15586"/>
                </a:lnTo>
                <a:lnTo>
                  <a:pt x="1168568" y="14071"/>
                </a:lnTo>
                <a:lnTo>
                  <a:pt x="1163324" y="9140"/>
                </a:lnTo>
                <a:lnTo>
                  <a:pt x="1149951" y="1828"/>
                </a:lnTo>
                <a:lnTo>
                  <a:pt x="1142278" y="0"/>
                </a:lnTo>
                <a:close/>
              </a:path>
              <a:path w="1398270" h="149860">
                <a:moveTo>
                  <a:pt x="1262423" y="20781"/>
                </a:moveTo>
                <a:lnTo>
                  <a:pt x="1244527" y="20781"/>
                </a:lnTo>
                <a:lnTo>
                  <a:pt x="1244527" y="149802"/>
                </a:lnTo>
                <a:lnTo>
                  <a:pt x="1262423" y="149802"/>
                </a:lnTo>
                <a:lnTo>
                  <a:pt x="1262423" y="20781"/>
                </a:lnTo>
                <a:close/>
              </a:path>
              <a:path w="1398270" h="149860">
                <a:moveTo>
                  <a:pt x="1262423" y="2020"/>
                </a:moveTo>
                <a:lnTo>
                  <a:pt x="1244527" y="2020"/>
                </a:lnTo>
                <a:lnTo>
                  <a:pt x="1207582" y="26554"/>
                </a:lnTo>
                <a:lnTo>
                  <a:pt x="1207582" y="44738"/>
                </a:lnTo>
                <a:lnTo>
                  <a:pt x="1243661" y="20781"/>
                </a:lnTo>
                <a:lnTo>
                  <a:pt x="1262423" y="20781"/>
                </a:lnTo>
                <a:lnTo>
                  <a:pt x="1262423" y="2020"/>
                </a:lnTo>
                <a:close/>
              </a:path>
              <a:path w="1398270" h="149860">
                <a:moveTo>
                  <a:pt x="1386983" y="15586"/>
                </a:moveTo>
                <a:lnTo>
                  <a:pt x="1355869" y="15586"/>
                </a:lnTo>
                <a:lnTo>
                  <a:pt x="1360679" y="16620"/>
                </a:lnTo>
                <a:lnTo>
                  <a:pt x="1369242" y="20757"/>
                </a:lnTo>
                <a:lnTo>
                  <a:pt x="1372610" y="23692"/>
                </a:lnTo>
                <a:lnTo>
                  <a:pt x="1375063" y="27492"/>
                </a:lnTo>
                <a:lnTo>
                  <a:pt x="1377565" y="31293"/>
                </a:lnTo>
                <a:lnTo>
                  <a:pt x="1378815" y="35790"/>
                </a:lnTo>
                <a:lnTo>
                  <a:pt x="1378815" y="45508"/>
                </a:lnTo>
                <a:lnTo>
                  <a:pt x="1304924" y="136813"/>
                </a:lnTo>
                <a:lnTo>
                  <a:pt x="1304924" y="149802"/>
                </a:lnTo>
                <a:lnTo>
                  <a:pt x="1398154" y="149802"/>
                </a:lnTo>
                <a:lnTo>
                  <a:pt x="1398154" y="133927"/>
                </a:lnTo>
                <a:lnTo>
                  <a:pt x="1329459" y="133927"/>
                </a:lnTo>
                <a:lnTo>
                  <a:pt x="1329459" y="132772"/>
                </a:lnTo>
                <a:lnTo>
                  <a:pt x="1362652" y="97270"/>
                </a:lnTo>
                <a:lnTo>
                  <a:pt x="1387306" y="67829"/>
                </a:lnTo>
                <a:lnTo>
                  <a:pt x="1392598" y="56933"/>
                </a:lnTo>
                <a:lnTo>
                  <a:pt x="1394570" y="51738"/>
                </a:lnTo>
                <a:lnTo>
                  <a:pt x="1395556" y="46422"/>
                </a:lnTo>
                <a:lnTo>
                  <a:pt x="1395464" y="33048"/>
                </a:lnTo>
                <a:lnTo>
                  <a:pt x="1393656" y="26482"/>
                </a:lnTo>
                <a:lnTo>
                  <a:pt x="1386983" y="15586"/>
                </a:lnTo>
                <a:close/>
              </a:path>
              <a:path w="1398270" h="149860">
                <a:moveTo>
                  <a:pt x="1359765" y="0"/>
                </a:moveTo>
                <a:lnTo>
                  <a:pt x="1342495" y="0"/>
                </a:lnTo>
                <a:lnTo>
                  <a:pt x="1334726" y="1828"/>
                </a:lnTo>
                <a:lnTo>
                  <a:pt x="1320920" y="9140"/>
                </a:lnTo>
                <a:lnTo>
                  <a:pt x="1315484" y="14239"/>
                </a:lnTo>
                <a:lnTo>
                  <a:pt x="1307498" y="27324"/>
                </a:lnTo>
                <a:lnTo>
                  <a:pt x="1305502" y="34925"/>
                </a:lnTo>
                <a:lnTo>
                  <a:pt x="1305502" y="43584"/>
                </a:lnTo>
                <a:lnTo>
                  <a:pt x="1322531" y="43584"/>
                </a:lnTo>
                <a:lnTo>
                  <a:pt x="1322531" y="37955"/>
                </a:lnTo>
                <a:lnTo>
                  <a:pt x="1323662" y="33048"/>
                </a:lnTo>
                <a:lnTo>
                  <a:pt x="1344853" y="15586"/>
                </a:lnTo>
                <a:lnTo>
                  <a:pt x="1386983" y="15586"/>
                </a:lnTo>
                <a:lnTo>
                  <a:pt x="1386055" y="14071"/>
                </a:lnTo>
                <a:lnTo>
                  <a:pt x="1380812" y="9140"/>
                </a:lnTo>
                <a:lnTo>
                  <a:pt x="1367438" y="1828"/>
                </a:lnTo>
                <a:lnTo>
                  <a:pt x="1359765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 descr=""/>
          <p:cNvSpPr/>
          <p:nvPr/>
        </p:nvSpPr>
        <p:spPr>
          <a:xfrm>
            <a:off x="5731191" y="4632756"/>
            <a:ext cx="720725" cy="184150"/>
          </a:xfrm>
          <a:custGeom>
            <a:avLst/>
            <a:gdLst/>
            <a:ahLst/>
            <a:cxnLst/>
            <a:rect l="l" t="t" r="r" b="b"/>
            <a:pathLst>
              <a:path w="720725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20725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20725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20725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20725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20725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20725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20725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20725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20725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20725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20725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20725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20725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20725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20725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20725" h="184150">
                <a:moveTo>
                  <a:pt x="445179" y="18084"/>
                </a:moveTo>
                <a:lnTo>
                  <a:pt x="440912" y="18084"/>
                </a:lnTo>
                <a:lnTo>
                  <a:pt x="440912" y="25806"/>
                </a:lnTo>
                <a:lnTo>
                  <a:pt x="435486" y="43160"/>
                </a:lnTo>
                <a:lnTo>
                  <a:pt x="421125" y="58115"/>
                </a:lnTo>
                <a:lnTo>
                  <a:pt x="400707" y="69411"/>
                </a:lnTo>
                <a:lnTo>
                  <a:pt x="377107" y="75793"/>
                </a:lnTo>
                <a:lnTo>
                  <a:pt x="383609" y="89204"/>
                </a:lnTo>
                <a:lnTo>
                  <a:pt x="410451" y="81270"/>
                </a:lnTo>
                <a:lnTo>
                  <a:pt x="433444" y="67487"/>
                </a:lnTo>
                <a:lnTo>
                  <a:pt x="449503" y="48714"/>
                </a:lnTo>
                <a:lnTo>
                  <a:pt x="450348" y="45508"/>
                </a:lnTo>
                <a:lnTo>
                  <a:pt x="445179" y="25806"/>
                </a:lnTo>
                <a:lnTo>
                  <a:pt x="445179" y="18084"/>
                </a:lnTo>
                <a:close/>
              </a:path>
              <a:path w="720725" h="184150">
                <a:moveTo>
                  <a:pt x="459606" y="18084"/>
                </a:moveTo>
                <a:lnTo>
                  <a:pt x="455542" y="18084"/>
                </a:lnTo>
                <a:lnTo>
                  <a:pt x="455542" y="25806"/>
                </a:lnTo>
                <a:lnTo>
                  <a:pt x="450348" y="45508"/>
                </a:lnTo>
                <a:lnTo>
                  <a:pt x="451189" y="48714"/>
                </a:lnTo>
                <a:lnTo>
                  <a:pt x="467201" y="67487"/>
                </a:lnTo>
                <a:lnTo>
                  <a:pt x="490185" y="81270"/>
                </a:lnTo>
                <a:lnTo>
                  <a:pt x="517112" y="89204"/>
                </a:lnTo>
                <a:lnTo>
                  <a:pt x="523411" y="75793"/>
                </a:lnTo>
                <a:lnTo>
                  <a:pt x="499897" y="69411"/>
                </a:lnTo>
                <a:lnTo>
                  <a:pt x="479469" y="58115"/>
                </a:lnTo>
                <a:lnTo>
                  <a:pt x="465061" y="43160"/>
                </a:lnTo>
                <a:lnTo>
                  <a:pt x="459606" y="25806"/>
                </a:lnTo>
                <a:lnTo>
                  <a:pt x="459606" y="18084"/>
                </a:lnTo>
                <a:close/>
              </a:path>
              <a:path w="720725" h="184150">
                <a:moveTo>
                  <a:pt x="455542" y="18084"/>
                </a:moveTo>
                <a:lnTo>
                  <a:pt x="445179" y="18084"/>
                </a:lnTo>
                <a:lnTo>
                  <a:pt x="445179" y="25806"/>
                </a:lnTo>
                <a:lnTo>
                  <a:pt x="450348" y="45508"/>
                </a:lnTo>
                <a:lnTo>
                  <a:pt x="455542" y="25806"/>
                </a:lnTo>
                <a:lnTo>
                  <a:pt x="455542" y="18084"/>
                </a:lnTo>
                <a:close/>
              </a:path>
              <a:path w="720725" h="184150">
                <a:moveTo>
                  <a:pt x="517315" y="11379"/>
                </a:moveTo>
                <a:lnTo>
                  <a:pt x="382797" y="11379"/>
                </a:lnTo>
                <a:lnTo>
                  <a:pt x="382797" y="24993"/>
                </a:lnTo>
                <a:lnTo>
                  <a:pt x="440912" y="24993"/>
                </a:lnTo>
                <a:lnTo>
                  <a:pt x="440912" y="18084"/>
                </a:lnTo>
                <a:lnTo>
                  <a:pt x="517315" y="18084"/>
                </a:lnTo>
                <a:lnTo>
                  <a:pt x="517315" y="11379"/>
                </a:lnTo>
                <a:close/>
              </a:path>
              <a:path w="720725" h="184150">
                <a:moveTo>
                  <a:pt x="517315" y="18084"/>
                </a:moveTo>
                <a:lnTo>
                  <a:pt x="459606" y="18084"/>
                </a:lnTo>
                <a:lnTo>
                  <a:pt x="459606" y="24993"/>
                </a:lnTo>
                <a:lnTo>
                  <a:pt x="517315" y="24993"/>
                </a:lnTo>
                <a:lnTo>
                  <a:pt x="517315" y="18084"/>
                </a:lnTo>
                <a:close/>
              </a:path>
              <a:path w="720725" h="184150">
                <a:moveTo>
                  <a:pt x="458184" y="113588"/>
                </a:moveTo>
                <a:lnTo>
                  <a:pt x="441521" y="113588"/>
                </a:lnTo>
                <a:lnTo>
                  <a:pt x="441521" y="183692"/>
                </a:lnTo>
                <a:lnTo>
                  <a:pt x="458184" y="183692"/>
                </a:lnTo>
                <a:lnTo>
                  <a:pt x="458184" y="113588"/>
                </a:lnTo>
                <a:close/>
              </a:path>
              <a:path w="720725" h="184150">
                <a:moveTo>
                  <a:pt x="533368" y="104648"/>
                </a:moveTo>
                <a:lnTo>
                  <a:pt x="367353" y="104648"/>
                </a:lnTo>
                <a:lnTo>
                  <a:pt x="367353" y="118465"/>
                </a:lnTo>
                <a:lnTo>
                  <a:pt x="441521" y="118465"/>
                </a:lnTo>
                <a:lnTo>
                  <a:pt x="441521" y="113588"/>
                </a:lnTo>
                <a:lnTo>
                  <a:pt x="533368" y="113588"/>
                </a:lnTo>
                <a:lnTo>
                  <a:pt x="533368" y="104648"/>
                </a:lnTo>
                <a:close/>
              </a:path>
              <a:path w="720725" h="184150">
                <a:moveTo>
                  <a:pt x="533368" y="113588"/>
                </a:moveTo>
                <a:lnTo>
                  <a:pt x="458184" y="113588"/>
                </a:lnTo>
                <a:lnTo>
                  <a:pt x="458184" y="118465"/>
                </a:lnTo>
                <a:lnTo>
                  <a:pt x="533368" y="118465"/>
                </a:lnTo>
                <a:lnTo>
                  <a:pt x="533368" y="113588"/>
                </a:lnTo>
                <a:close/>
              </a:path>
              <a:path w="720725" h="184150">
                <a:moveTo>
                  <a:pt x="628246" y="145897"/>
                </a:moveTo>
                <a:lnTo>
                  <a:pt x="554281" y="145897"/>
                </a:lnTo>
                <a:lnTo>
                  <a:pt x="554281" y="159918"/>
                </a:lnTo>
                <a:lnTo>
                  <a:pt x="720702" y="159918"/>
                </a:lnTo>
                <a:lnTo>
                  <a:pt x="720702" y="150571"/>
                </a:lnTo>
                <a:lnTo>
                  <a:pt x="628246" y="150571"/>
                </a:lnTo>
                <a:lnTo>
                  <a:pt x="628246" y="145897"/>
                </a:lnTo>
                <a:close/>
              </a:path>
              <a:path w="720725" h="184150">
                <a:moveTo>
                  <a:pt x="644909" y="101396"/>
                </a:moveTo>
                <a:lnTo>
                  <a:pt x="628246" y="101396"/>
                </a:lnTo>
                <a:lnTo>
                  <a:pt x="628246" y="150571"/>
                </a:lnTo>
                <a:lnTo>
                  <a:pt x="644909" y="150571"/>
                </a:lnTo>
                <a:lnTo>
                  <a:pt x="644909" y="101396"/>
                </a:lnTo>
                <a:close/>
              </a:path>
              <a:path w="720725" h="184150">
                <a:moveTo>
                  <a:pt x="720702" y="145897"/>
                </a:moveTo>
                <a:lnTo>
                  <a:pt x="644909" y="145897"/>
                </a:lnTo>
                <a:lnTo>
                  <a:pt x="644909" y="150571"/>
                </a:lnTo>
                <a:lnTo>
                  <a:pt x="720702" y="150571"/>
                </a:lnTo>
                <a:lnTo>
                  <a:pt x="720702" y="145897"/>
                </a:lnTo>
                <a:close/>
              </a:path>
              <a:path w="720725" h="184150">
                <a:moveTo>
                  <a:pt x="630888" y="12192"/>
                </a:moveTo>
                <a:lnTo>
                  <a:pt x="627840" y="12192"/>
                </a:lnTo>
                <a:lnTo>
                  <a:pt x="627840" y="26416"/>
                </a:lnTo>
                <a:lnTo>
                  <a:pt x="621906" y="48234"/>
                </a:lnTo>
                <a:lnTo>
                  <a:pt x="606428" y="67157"/>
                </a:lnTo>
                <a:lnTo>
                  <a:pt x="584892" y="81508"/>
                </a:lnTo>
                <a:lnTo>
                  <a:pt x="560784" y="89611"/>
                </a:lnTo>
                <a:lnTo>
                  <a:pt x="567896" y="103632"/>
                </a:lnTo>
                <a:lnTo>
                  <a:pt x="595150" y="93824"/>
                </a:lnTo>
                <a:lnTo>
                  <a:pt x="619051" y="76835"/>
                </a:lnTo>
                <a:lnTo>
                  <a:pt x="636019" y="53940"/>
                </a:lnTo>
                <a:lnTo>
                  <a:pt x="636679" y="51122"/>
                </a:lnTo>
                <a:lnTo>
                  <a:pt x="630888" y="26416"/>
                </a:lnTo>
                <a:lnTo>
                  <a:pt x="630888" y="12192"/>
                </a:lnTo>
                <a:close/>
              </a:path>
              <a:path w="720725" h="184150">
                <a:moveTo>
                  <a:pt x="645518" y="12192"/>
                </a:moveTo>
                <a:lnTo>
                  <a:pt x="642470" y="12192"/>
                </a:lnTo>
                <a:lnTo>
                  <a:pt x="642470" y="26416"/>
                </a:lnTo>
                <a:lnTo>
                  <a:pt x="636679" y="51122"/>
                </a:lnTo>
                <a:lnTo>
                  <a:pt x="637339" y="53940"/>
                </a:lnTo>
                <a:lnTo>
                  <a:pt x="654307" y="76835"/>
                </a:lnTo>
                <a:lnTo>
                  <a:pt x="678208" y="93824"/>
                </a:lnTo>
                <a:lnTo>
                  <a:pt x="705462" y="103632"/>
                </a:lnTo>
                <a:lnTo>
                  <a:pt x="712777" y="89611"/>
                </a:lnTo>
                <a:lnTo>
                  <a:pt x="688638" y="81537"/>
                </a:lnTo>
                <a:lnTo>
                  <a:pt x="667032" y="67233"/>
                </a:lnTo>
                <a:lnTo>
                  <a:pt x="651484" y="48320"/>
                </a:lnTo>
                <a:lnTo>
                  <a:pt x="645518" y="26416"/>
                </a:lnTo>
                <a:lnTo>
                  <a:pt x="645518" y="12192"/>
                </a:lnTo>
                <a:close/>
              </a:path>
              <a:path w="720725" h="184150">
                <a:moveTo>
                  <a:pt x="642470" y="12192"/>
                </a:moveTo>
                <a:lnTo>
                  <a:pt x="630888" y="12192"/>
                </a:lnTo>
                <a:lnTo>
                  <a:pt x="630888" y="26416"/>
                </a:lnTo>
                <a:lnTo>
                  <a:pt x="636679" y="51122"/>
                </a:lnTo>
                <a:lnTo>
                  <a:pt x="642470" y="26416"/>
                </a:lnTo>
                <a:lnTo>
                  <a:pt x="642470" y="1219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 descr=""/>
          <p:cNvSpPr/>
          <p:nvPr/>
        </p:nvSpPr>
        <p:spPr>
          <a:xfrm>
            <a:off x="5731191" y="4924856"/>
            <a:ext cx="710565" cy="184150"/>
          </a:xfrm>
          <a:custGeom>
            <a:avLst/>
            <a:gdLst/>
            <a:ahLst/>
            <a:cxnLst/>
            <a:rect l="l" t="t" r="r" b="b"/>
            <a:pathLst>
              <a:path w="710564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10564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10564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10564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10564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10564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10564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10564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10564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10564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10564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10564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10564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10564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10564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10564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10564" h="184150">
                <a:moveTo>
                  <a:pt x="414902" y="9550"/>
                </a:moveTo>
                <a:lnTo>
                  <a:pt x="411854" y="9550"/>
                </a:lnTo>
                <a:lnTo>
                  <a:pt x="411854" y="28244"/>
                </a:lnTo>
                <a:lnTo>
                  <a:pt x="408628" y="48488"/>
                </a:lnTo>
                <a:lnTo>
                  <a:pt x="399459" y="66446"/>
                </a:lnTo>
                <a:lnTo>
                  <a:pt x="385108" y="81051"/>
                </a:lnTo>
                <a:lnTo>
                  <a:pt x="366337" y="91236"/>
                </a:lnTo>
                <a:lnTo>
                  <a:pt x="375278" y="104851"/>
                </a:lnTo>
                <a:lnTo>
                  <a:pt x="396128" y="92795"/>
                </a:lnTo>
                <a:lnTo>
                  <a:pt x="412083" y="75311"/>
                </a:lnTo>
                <a:lnTo>
                  <a:pt x="420742" y="56751"/>
                </a:lnTo>
                <a:lnTo>
                  <a:pt x="418506" y="52333"/>
                </a:lnTo>
                <a:lnTo>
                  <a:pt x="414902" y="29464"/>
                </a:lnTo>
                <a:lnTo>
                  <a:pt x="414902" y="9550"/>
                </a:lnTo>
                <a:close/>
              </a:path>
              <a:path w="710564" h="184150">
                <a:moveTo>
                  <a:pt x="428720" y="9550"/>
                </a:moveTo>
                <a:lnTo>
                  <a:pt x="425875" y="9550"/>
                </a:lnTo>
                <a:lnTo>
                  <a:pt x="425875" y="28244"/>
                </a:lnTo>
                <a:lnTo>
                  <a:pt x="422284" y="53444"/>
                </a:lnTo>
                <a:lnTo>
                  <a:pt x="420742" y="56751"/>
                </a:lnTo>
                <a:lnTo>
                  <a:pt x="428644" y="72364"/>
                </a:lnTo>
                <a:lnTo>
                  <a:pt x="444306" y="88471"/>
                </a:lnTo>
                <a:lnTo>
                  <a:pt x="464483" y="99568"/>
                </a:lnTo>
                <a:lnTo>
                  <a:pt x="473424" y="86360"/>
                </a:lnTo>
                <a:lnTo>
                  <a:pt x="455294" y="77098"/>
                </a:lnTo>
                <a:lnTo>
                  <a:pt x="441166" y="63779"/>
                </a:lnTo>
                <a:lnTo>
                  <a:pt x="431990" y="47526"/>
                </a:lnTo>
                <a:lnTo>
                  <a:pt x="428720" y="29464"/>
                </a:lnTo>
                <a:lnTo>
                  <a:pt x="428720" y="9550"/>
                </a:lnTo>
                <a:close/>
              </a:path>
              <a:path w="710564" h="184150">
                <a:moveTo>
                  <a:pt x="425875" y="9550"/>
                </a:moveTo>
                <a:lnTo>
                  <a:pt x="414902" y="9550"/>
                </a:lnTo>
                <a:lnTo>
                  <a:pt x="414902" y="29464"/>
                </a:lnTo>
                <a:lnTo>
                  <a:pt x="418506" y="52333"/>
                </a:lnTo>
                <a:lnTo>
                  <a:pt x="420742" y="56751"/>
                </a:lnTo>
                <a:lnTo>
                  <a:pt x="422284" y="53444"/>
                </a:lnTo>
                <a:lnTo>
                  <a:pt x="425875" y="28244"/>
                </a:lnTo>
                <a:lnTo>
                  <a:pt x="425875" y="9550"/>
                </a:lnTo>
                <a:close/>
              </a:path>
              <a:path w="710564" h="184150">
                <a:moveTo>
                  <a:pt x="509797" y="0"/>
                </a:moveTo>
                <a:lnTo>
                  <a:pt x="492931" y="0"/>
                </a:lnTo>
                <a:lnTo>
                  <a:pt x="492931" y="111353"/>
                </a:lnTo>
                <a:lnTo>
                  <a:pt x="509797" y="111353"/>
                </a:lnTo>
                <a:lnTo>
                  <a:pt x="509797" y="61569"/>
                </a:lnTo>
                <a:lnTo>
                  <a:pt x="505123" y="61569"/>
                </a:lnTo>
                <a:lnTo>
                  <a:pt x="505123" y="47345"/>
                </a:lnTo>
                <a:lnTo>
                  <a:pt x="509797" y="47345"/>
                </a:lnTo>
                <a:lnTo>
                  <a:pt x="509797" y="0"/>
                </a:lnTo>
                <a:close/>
              </a:path>
              <a:path w="710564" h="184150">
                <a:moveTo>
                  <a:pt x="509797" y="47345"/>
                </a:moveTo>
                <a:lnTo>
                  <a:pt x="505123" y="47345"/>
                </a:lnTo>
                <a:lnTo>
                  <a:pt x="505123" y="61569"/>
                </a:lnTo>
                <a:lnTo>
                  <a:pt x="509797" y="61569"/>
                </a:lnTo>
                <a:lnTo>
                  <a:pt x="509797" y="47345"/>
                </a:lnTo>
                <a:close/>
              </a:path>
              <a:path w="710564" h="184150">
                <a:moveTo>
                  <a:pt x="537025" y="47345"/>
                </a:moveTo>
                <a:lnTo>
                  <a:pt x="509797" y="47345"/>
                </a:lnTo>
                <a:lnTo>
                  <a:pt x="509797" y="61569"/>
                </a:lnTo>
                <a:lnTo>
                  <a:pt x="537025" y="61569"/>
                </a:lnTo>
                <a:lnTo>
                  <a:pt x="537025" y="47345"/>
                </a:lnTo>
                <a:close/>
              </a:path>
              <a:path w="710564" h="184150">
                <a:moveTo>
                  <a:pt x="451275" y="116433"/>
                </a:moveTo>
                <a:lnTo>
                  <a:pt x="425986" y="118700"/>
                </a:lnTo>
                <a:lnTo>
                  <a:pt x="407003" y="125272"/>
                </a:lnTo>
                <a:lnTo>
                  <a:pt x="395068" y="135807"/>
                </a:lnTo>
                <a:lnTo>
                  <a:pt x="390925" y="149961"/>
                </a:lnTo>
                <a:lnTo>
                  <a:pt x="395068" y="164084"/>
                </a:lnTo>
                <a:lnTo>
                  <a:pt x="407003" y="174548"/>
                </a:lnTo>
                <a:lnTo>
                  <a:pt x="425986" y="181051"/>
                </a:lnTo>
                <a:lnTo>
                  <a:pt x="451275" y="183286"/>
                </a:lnTo>
                <a:lnTo>
                  <a:pt x="476564" y="181051"/>
                </a:lnTo>
                <a:lnTo>
                  <a:pt x="495547" y="174548"/>
                </a:lnTo>
                <a:lnTo>
                  <a:pt x="500646" y="170078"/>
                </a:lnTo>
                <a:lnTo>
                  <a:pt x="451275" y="170078"/>
                </a:lnTo>
                <a:lnTo>
                  <a:pt x="432930" y="168735"/>
                </a:lnTo>
                <a:lnTo>
                  <a:pt x="419119" y="164820"/>
                </a:lnTo>
                <a:lnTo>
                  <a:pt x="410413" y="158505"/>
                </a:lnTo>
                <a:lnTo>
                  <a:pt x="407384" y="149961"/>
                </a:lnTo>
                <a:lnTo>
                  <a:pt x="410413" y="141417"/>
                </a:lnTo>
                <a:lnTo>
                  <a:pt x="419119" y="135102"/>
                </a:lnTo>
                <a:lnTo>
                  <a:pt x="432930" y="131187"/>
                </a:lnTo>
                <a:lnTo>
                  <a:pt x="451275" y="129844"/>
                </a:lnTo>
                <a:lnTo>
                  <a:pt x="500727" y="129844"/>
                </a:lnTo>
                <a:lnTo>
                  <a:pt x="495547" y="125272"/>
                </a:lnTo>
                <a:lnTo>
                  <a:pt x="476564" y="118700"/>
                </a:lnTo>
                <a:lnTo>
                  <a:pt x="451275" y="116433"/>
                </a:lnTo>
                <a:close/>
              </a:path>
              <a:path w="710564" h="184150">
                <a:moveTo>
                  <a:pt x="500727" y="129844"/>
                </a:moveTo>
                <a:lnTo>
                  <a:pt x="451275" y="129844"/>
                </a:lnTo>
                <a:lnTo>
                  <a:pt x="469620" y="131187"/>
                </a:lnTo>
                <a:lnTo>
                  <a:pt x="483431" y="135102"/>
                </a:lnTo>
                <a:lnTo>
                  <a:pt x="492137" y="141417"/>
                </a:lnTo>
                <a:lnTo>
                  <a:pt x="495166" y="149961"/>
                </a:lnTo>
                <a:lnTo>
                  <a:pt x="492137" y="158505"/>
                </a:lnTo>
                <a:lnTo>
                  <a:pt x="483431" y="164820"/>
                </a:lnTo>
                <a:lnTo>
                  <a:pt x="469620" y="168735"/>
                </a:lnTo>
                <a:lnTo>
                  <a:pt x="451275" y="170078"/>
                </a:lnTo>
                <a:lnTo>
                  <a:pt x="500646" y="170078"/>
                </a:lnTo>
                <a:lnTo>
                  <a:pt x="507482" y="164084"/>
                </a:lnTo>
                <a:lnTo>
                  <a:pt x="511625" y="149961"/>
                </a:lnTo>
                <a:lnTo>
                  <a:pt x="507482" y="135807"/>
                </a:lnTo>
                <a:lnTo>
                  <a:pt x="500727" y="129844"/>
                </a:lnTo>
                <a:close/>
              </a:path>
              <a:path w="710564" h="184150">
                <a:moveTo>
                  <a:pt x="633733" y="20929"/>
                </a:moveTo>
                <a:lnTo>
                  <a:pt x="561393" y="20929"/>
                </a:lnTo>
                <a:lnTo>
                  <a:pt x="561393" y="138379"/>
                </a:lnTo>
                <a:lnTo>
                  <a:pt x="573382" y="138379"/>
                </a:lnTo>
                <a:lnTo>
                  <a:pt x="593544" y="138217"/>
                </a:lnTo>
                <a:lnTo>
                  <a:pt x="610771" y="137541"/>
                </a:lnTo>
                <a:lnTo>
                  <a:pt x="626475" y="136064"/>
                </a:lnTo>
                <a:lnTo>
                  <a:pt x="642064" y="133502"/>
                </a:lnTo>
                <a:lnTo>
                  <a:pt x="641534" y="129438"/>
                </a:lnTo>
                <a:lnTo>
                  <a:pt x="577446" y="129438"/>
                </a:lnTo>
                <a:lnTo>
                  <a:pt x="577446" y="124155"/>
                </a:lnTo>
                <a:lnTo>
                  <a:pt x="573382" y="124155"/>
                </a:lnTo>
                <a:lnTo>
                  <a:pt x="577446" y="124122"/>
                </a:lnTo>
                <a:lnTo>
                  <a:pt x="577446" y="83108"/>
                </a:lnTo>
                <a:lnTo>
                  <a:pt x="572570" y="83108"/>
                </a:lnTo>
                <a:lnTo>
                  <a:pt x="572570" y="69494"/>
                </a:lnTo>
                <a:lnTo>
                  <a:pt x="577446" y="69494"/>
                </a:lnTo>
                <a:lnTo>
                  <a:pt x="577446" y="34747"/>
                </a:lnTo>
                <a:lnTo>
                  <a:pt x="633733" y="34747"/>
                </a:lnTo>
                <a:lnTo>
                  <a:pt x="633733" y="20929"/>
                </a:lnTo>
                <a:close/>
              </a:path>
              <a:path w="710564" h="184150">
                <a:moveTo>
                  <a:pt x="640235" y="119481"/>
                </a:moveTo>
                <a:lnTo>
                  <a:pt x="625217" y="121926"/>
                </a:lnTo>
                <a:lnTo>
                  <a:pt x="610009" y="123342"/>
                </a:lnTo>
                <a:lnTo>
                  <a:pt x="593201" y="123996"/>
                </a:lnTo>
                <a:lnTo>
                  <a:pt x="577446" y="124122"/>
                </a:lnTo>
                <a:lnTo>
                  <a:pt x="577446" y="129438"/>
                </a:lnTo>
                <a:lnTo>
                  <a:pt x="641534" y="129438"/>
                </a:lnTo>
                <a:lnTo>
                  <a:pt x="640235" y="119481"/>
                </a:lnTo>
                <a:close/>
              </a:path>
              <a:path w="710564" h="184150">
                <a:moveTo>
                  <a:pt x="577446" y="124122"/>
                </a:moveTo>
                <a:lnTo>
                  <a:pt x="573382" y="124155"/>
                </a:lnTo>
                <a:lnTo>
                  <a:pt x="577446" y="124155"/>
                </a:lnTo>
                <a:close/>
              </a:path>
              <a:path w="710564" h="184150">
                <a:moveTo>
                  <a:pt x="577446" y="69494"/>
                </a:moveTo>
                <a:lnTo>
                  <a:pt x="572570" y="69494"/>
                </a:lnTo>
                <a:lnTo>
                  <a:pt x="572570" y="83108"/>
                </a:lnTo>
                <a:lnTo>
                  <a:pt x="577446" y="83108"/>
                </a:lnTo>
                <a:lnTo>
                  <a:pt x="577446" y="69494"/>
                </a:lnTo>
                <a:close/>
              </a:path>
              <a:path w="710564" h="184150">
                <a:moveTo>
                  <a:pt x="630888" y="69494"/>
                </a:moveTo>
                <a:lnTo>
                  <a:pt x="577446" y="69494"/>
                </a:lnTo>
                <a:lnTo>
                  <a:pt x="577446" y="83108"/>
                </a:lnTo>
                <a:lnTo>
                  <a:pt x="630888" y="83108"/>
                </a:lnTo>
                <a:lnTo>
                  <a:pt x="630888" y="69494"/>
                </a:lnTo>
                <a:close/>
              </a:path>
              <a:path w="710564" h="184150">
                <a:moveTo>
                  <a:pt x="710339" y="0"/>
                </a:moveTo>
                <a:lnTo>
                  <a:pt x="694083" y="0"/>
                </a:lnTo>
                <a:lnTo>
                  <a:pt x="694083" y="183692"/>
                </a:lnTo>
                <a:lnTo>
                  <a:pt x="710339" y="183692"/>
                </a:lnTo>
                <a:lnTo>
                  <a:pt x="710339" y="87579"/>
                </a:lnTo>
                <a:lnTo>
                  <a:pt x="700179" y="87579"/>
                </a:lnTo>
                <a:lnTo>
                  <a:pt x="700179" y="73558"/>
                </a:lnTo>
                <a:lnTo>
                  <a:pt x="710339" y="73558"/>
                </a:lnTo>
                <a:lnTo>
                  <a:pt x="710339" y="0"/>
                </a:lnTo>
                <a:close/>
              </a:path>
              <a:path w="710564" h="184150">
                <a:moveTo>
                  <a:pt x="669699" y="3860"/>
                </a:moveTo>
                <a:lnTo>
                  <a:pt x="653646" y="3860"/>
                </a:lnTo>
                <a:lnTo>
                  <a:pt x="653646" y="174548"/>
                </a:lnTo>
                <a:lnTo>
                  <a:pt x="669699" y="174548"/>
                </a:lnTo>
                <a:lnTo>
                  <a:pt x="669699" y="87579"/>
                </a:lnTo>
                <a:lnTo>
                  <a:pt x="665025" y="87579"/>
                </a:lnTo>
                <a:lnTo>
                  <a:pt x="665025" y="73558"/>
                </a:lnTo>
                <a:lnTo>
                  <a:pt x="669699" y="73558"/>
                </a:lnTo>
                <a:lnTo>
                  <a:pt x="669699" y="3860"/>
                </a:lnTo>
                <a:close/>
              </a:path>
              <a:path w="710564" h="184150">
                <a:moveTo>
                  <a:pt x="669699" y="73558"/>
                </a:moveTo>
                <a:lnTo>
                  <a:pt x="665025" y="73558"/>
                </a:lnTo>
                <a:lnTo>
                  <a:pt x="665025" y="87579"/>
                </a:lnTo>
                <a:lnTo>
                  <a:pt x="669699" y="87579"/>
                </a:lnTo>
                <a:lnTo>
                  <a:pt x="669699" y="73558"/>
                </a:lnTo>
                <a:close/>
              </a:path>
              <a:path w="710564" h="184150">
                <a:moveTo>
                  <a:pt x="694083" y="73558"/>
                </a:moveTo>
                <a:lnTo>
                  <a:pt x="669699" y="73558"/>
                </a:lnTo>
                <a:lnTo>
                  <a:pt x="669699" y="87579"/>
                </a:lnTo>
                <a:lnTo>
                  <a:pt x="694083" y="87579"/>
                </a:lnTo>
                <a:lnTo>
                  <a:pt x="694083" y="73558"/>
                </a:lnTo>
                <a:close/>
              </a:path>
              <a:path w="710564" h="184150">
                <a:moveTo>
                  <a:pt x="710339" y="73558"/>
                </a:moveTo>
                <a:lnTo>
                  <a:pt x="700179" y="73558"/>
                </a:lnTo>
                <a:lnTo>
                  <a:pt x="700179" y="87579"/>
                </a:lnTo>
                <a:lnTo>
                  <a:pt x="710339" y="87579"/>
                </a:lnTo>
                <a:lnTo>
                  <a:pt x="710339" y="73558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 descr=""/>
          <p:cNvSpPr/>
          <p:nvPr/>
        </p:nvSpPr>
        <p:spPr>
          <a:xfrm>
            <a:off x="6760362" y="4924856"/>
            <a:ext cx="533400" cy="184150"/>
          </a:xfrm>
          <a:custGeom>
            <a:avLst/>
            <a:gdLst/>
            <a:ahLst/>
            <a:cxnLst/>
            <a:rect l="l" t="t" r="r" b="b"/>
            <a:pathLst>
              <a:path w="533400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533400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533400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533400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533400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533400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533400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533400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533400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533400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533400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533400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533400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533400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533400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533400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533400" h="184150">
                <a:moveTo>
                  <a:pt x="441725" y="119543"/>
                </a:moveTo>
                <a:lnTo>
                  <a:pt x="423583" y="121005"/>
                </a:lnTo>
                <a:lnTo>
                  <a:pt x="403777" y="127254"/>
                </a:lnTo>
                <a:lnTo>
                  <a:pt x="391363" y="137388"/>
                </a:lnTo>
                <a:lnTo>
                  <a:pt x="387064" y="151180"/>
                </a:lnTo>
                <a:lnTo>
                  <a:pt x="391363" y="164855"/>
                </a:lnTo>
                <a:lnTo>
                  <a:pt x="403777" y="174929"/>
                </a:lnTo>
                <a:lnTo>
                  <a:pt x="423583" y="181155"/>
                </a:lnTo>
                <a:lnTo>
                  <a:pt x="450056" y="183286"/>
                </a:lnTo>
                <a:lnTo>
                  <a:pt x="476529" y="181155"/>
                </a:lnTo>
                <a:lnTo>
                  <a:pt x="496335" y="174929"/>
                </a:lnTo>
                <a:lnTo>
                  <a:pt x="502062" y="170281"/>
                </a:lnTo>
                <a:lnTo>
                  <a:pt x="450056" y="170281"/>
                </a:lnTo>
                <a:lnTo>
                  <a:pt x="430793" y="169011"/>
                </a:lnTo>
                <a:lnTo>
                  <a:pt x="416350" y="165303"/>
                </a:lnTo>
                <a:lnTo>
                  <a:pt x="407279" y="159308"/>
                </a:lnTo>
                <a:lnTo>
                  <a:pt x="404133" y="151180"/>
                </a:lnTo>
                <a:lnTo>
                  <a:pt x="407279" y="142935"/>
                </a:lnTo>
                <a:lnTo>
                  <a:pt x="416350" y="136880"/>
                </a:lnTo>
                <a:lnTo>
                  <a:pt x="430793" y="133149"/>
                </a:lnTo>
                <a:lnTo>
                  <a:pt x="450056" y="131876"/>
                </a:lnTo>
                <a:lnTo>
                  <a:pt x="501997" y="131876"/>
                </a:lnTo>
                <a:lnTo>
                  <a:pt x="496335" y="127254"/>
                </a:lnTo>
                <a:lnTo>
                  <a:pt x="485868" y="123952"/>
                </a:lnTo>
                <a:lnTo>
                  <a:pt x="441725" y="123952"/>
                </a:lnTo>
                <a:lnTo>
                  <a:pt x="441725" y="119543"/>
                </a:lnTo>
                <a:close/>
              </a:path>
              <a:path w="533400" h="184150">
                <a:moveTo>
                  <a:pt x="501997" y="131876"/>
                </a:moveTo>
                <a:lnTo>
                  <a:pt x="450056" y="131876"/>
                </a:lnTo>
                <a:lnTo>
                  <a:pt x="469404" y="133149"/>
                </a:lnTo>
                <a:lnTo>
                  <a:pt x="483838" y="136880"/>
                </a:lnTo>
                <a:lnTo>
                  <a:pt x="492861" y="142935"/>
                </a:lnTo>
                <a:lnTo>
                  <a:pt x="495979" y="151180"/>
                </a:lnTo>
                <a:lnTo>
                  <a:pt x="492861" y="159308"/>
                </a:lnTo>
                <a:lnTo>
                  <a:pt x="483838" y="165303"/>
                </a:lnTo>
                <a:lnTo>
                  <a:pt x="469404" y="169011"/>
                </a:lnTo>
                <a:lnTo>
                  <a:pt x="450056" y="170281"/>
                </a:lnTo>
                <a:lnTo>
                  <a:pt x="502062" y="170281"/>
                </a:lnTo>
                <a:lnTo>
                  <a:pt x="508749" y="164855"/>
                </a:lnTo>
                <a:lnTo>
                  <a:pt x="513048" y="151180"/>
                </a:lnTo>
                <a:lnTo>
                  <a:pt x="508749" y="137388"/>
                </a:lnTo>
                <a:lnTo>
                  <a:pt x="501997" y="131876"/>
                </a:lnTo>
                <a:close/>
              </a:path>
              <a:path w="533400" h="184150">
                <a:moveTo>
                  <a:pt x="450056" y="118872"/>
                </a:moveTo>
                <a:lnTo>
                  <a:pt x="441725" y="119543"/>
                </a:lnTo>
                <a:lnTo>
                  <a:pt x="441725" y="123952"/>
                </a:lnTo>
                <a:lnTo>
                  <a:pt x="458590" y="123952"/>
                </a:lnTo>
                <a:lnTo>
                  <a:pt x="458590" y="119559"/>
                </a:lnTo>
                <a:lnTo>
                  <a:pt x="450056" y="118872"/>
                </a:lnTo>
                <a:close/>
              </a:path>
              <a:path w="533400" h="184150">
                <a:moveTo>
                  <a:pt x="458590" y="119559"/>
                </a:moveTo>
                <a:lnTo>
                  <a:pt x="458590" y="123952"/>
                </a:lnTo>
                <a:lnTo>
                  <a:pt x="485868" y="123952"/>
                </a:lnTo>
                <a:lnTo>
                  <a:pt x="476529" y="121005"/>
                </a:lnTo>
                <a:lnTo>
                  <a:pt x="458590" y="119559"/>
                </a:lnTo>
                <a:close/>
              </a:path>
              <a:path w="533400" h="184150">
                <a:moveTo>
                  <a:pt x="458590" y="118872"/>
                </a:moveTo>
                <a:lnTo>
                  <a:pt x="450056" y="118872"/>
                </a:lnTo>
                <a:lnTo>
                  <a:pt x="458590" y="119559"/>
                </a:lnTo>
                <a:lnTo>
                  <a:pt x="458590" y="118872"/>
                </a:lnTo>
                <a:close/>
              </a:path>
              <a:path w="533400" h="184150">
                <a:moveTo>
                  <a:pt x="458590" y="91846"/>
                </a:moveTo>
                <a:lnTo>
                  <a:pt x="441725" y="91846"/>
                </a:lnTo>
                <a:lnTo>
                  <a:pt x="441725" y="119543"/>
                </a:lnTo>
                <a:lnTo>
                  <a:pt x="450056" y="118872"/>
                </a:lnTo>
                <a:lnTo>
                  <a:pt x="458590" y="118872"/>
                </a:lnTo>
                <a:lnTo>
                  <a:pt x="458590" y="91846"/>
                </a:lnTo>
                <a:close/>
              </a:path>
              <a:path w="533400" h="184150">
                <a:moveTo>
                  <a:pt x="533165" y="85953"/>
                </a:moveTo>
                <a:lnTo>
                  <a:pt x="367150" y="85953"/>
                </a:lnTo>
                <a:lnTo>
                  <a:pt x="367150" y="99568"/>
                </a:lnTo>
                <a:lnTo>
                  <a:pt x="441725" y="99568"/>
                </a:lnTo>
                <a:lnTo>
                  <a:pt x="441725" y="91846"/>
                </a:lnTo>
                <a:lnTo>
                  <a:pt x="533165" y="91846"/>
                </a:lnTo>
                <a:lnTo>
                  <a:pt x="533165" y="85953"/>
                </a:lnTo>
                <a:close/>
              </a:path>
              <a:path w="533400" h="184150">
                <a:moveTo>
                  <a:pt x="533165" y="91846"/>
                </a:moveTo>
                <a:lnTo>
                  <a:pt x="458590" y="91846"/>
                </a:lnTo>
                <a:lnTo>
                  <a:pt x="458590" y="99568"/>
                </a:lnTo>
                <a:lnTo>
                  <a:pt x="533165" y="99568"/>
                </a:lnTo>
                <a:lnTo>
                  <a:pt x="533165" y="91846"/>
                </a:lnTo>
                <a:close/>
              </a:path>
              <a:path w="533400" h="184150">
                <a:moveTo>
                  <a:pt x="446398" y="15036"/>
                </a:moveTo>
                <a:lnTo>
                  <a:pt x="439286" y="15036"/>
                </a:lnTo>
                <a:lnTo>
                  <a:pt x="439286" y="20523"/>
                </a:lnTo>
                <a:lnTo>
                  <a:pt x="434105" y="35248"/>
                </a:lnTo>
                <a:lnTo>
                  <a:pt x="420236" y="47498"/>
                </a:lnTo>
                <a:lnTo>
                  <a:pt x="400196" y="56470"/>
                </a:lnTo>
                <a:lnTo>
                  <a:pt x="376497" y="61366"/>
                </a:lnTo>
                <a:lnTo>
                  <a:pt x="382593" y="74777"/>
                </a:lnTo>
                <a:lnTo>
                  <a:pt x="409832" y="68500"/>
                </a:lnTo>
                <a:lnTo>
                  <a:pt x="432708" y="57023"/>
                </a:lnTo>
                <a:lnTo>
                  <a:pt x="448459" y="40859"/>
                </a:lnTo>
                <a:lnTo>
                  <a:pt x="450350" y="34301"/>
                </a:lnTo>
                <a:lnTo>
                  <a:pt x="446398" y="20523"/>
                </a:lnTo>
                <a:lnTo>
                  <a:pt x="446398" y="15036"/>
                </a:lnTo>
                <a:close/>
              </a:path>
              <a:path w="533400" h="184150">
                <a:moveTo>
                  <a:pt x="461232" y="15036"/>
                </a:moveTo>
                <a:lnTo>
                  <a:pt x="454323" y="15036"/>
                </a:lnTo>
                <a:lnTo>
                  <a:pt x="454323" y="20523"/>
                </a:lnTo>
                <a:lnTo>
                  <a:pt x="450350" y="34301"/>
                </a:lnTo>
                <a:lnTo>
                  <a:pt x="452231" y="40859"/>
                </a:lnTo>
                <a:lnTo>
                  <a:pt x="467912" y="57023"/>
                </a:lnTo>
                <a:lnTo>
                  <a:pt x="490718" y="68500"/>
                </a:lnTo>
                <a:lnTo>
                  <a:pt x="517925" y="74777"/>
                </a:lnTo>
                <a:lnTo>
                  <a:pt x="524021" y="61366"/>
                </a:lnTo>
                <a:lnTo>
                  <a:pt x="500322" y="56470"/>
                </a:lnTo>
                <a:lnTo>
                  <a:pt x="480282" y="47498"/>
                </a:lnTo>
                <a:lnTo>
                  <a:pt x="466413" y="35248"/>
                </a:lnTo>
                <a:lnTo>
                  <a:pt x="461232" y="20523"/>
                </a:lnTo>
                <a:lnTo>
                  <a:pt x="461232" y="15036"/>
                </a:lnTo>
                <a:close/>
              </a:path>
              <a:path w="533400" h="184150">
                <a:moveTo>
                  <a:pt x="454323" y="15036"/>
                </a:moveTo>
                <a:lnTo>
                  <a:pt x="446398" y="15036"/>
                </a:lnTo>
                <a:lnTo>
                  <a:pt x="446398" y="20523"/>
                </a:lnTo>
                <a:lnTo>
                  <a:pt x="450350" y="34301"/>
                </a:lnTo>
                <a:lnTo>
                  <a:pt x="454323" y="20523"/>
                </a:lnTo>
                <a:lnTo>
                  <a:pt x="454323" y="15036"/>
                </a:lnTo>
                <a:close/>
              </a:path>
              <a:path w="533400" h="184150">
                <a:moveTo>
                  <a:pt x="518331" y="8331"/>
                </a:moveTo>
                <a:lnTo>
                  <a:pt x="382390" y="8331"/>
                </a:lnTo>
                <a:lnTo>
                  <a:pt x="382390" y="21945"/>
                </a:lnTo>
                <a:lnTo>
                  <a:pt x="438786" y="21945"/>
                </a:lnTo>
                <a:lnTo>
                  <a:pt x="439286" y="20523"/>
                </a:lnTo>
                <a:lnTo>
                  <a:pt x="439286" y="15036"/>
                </a:lnTo>
                <a:lnTo>
                  <a:pt x="518331" y="15036"/>
                </a:lnTo>
                <a:lnTo>
                  <a:pt x="518331" y="8331"/>
                </a:lnTo>
                <a:close/>
              </a:path>
              <a:path w="533400" h="184150">
                <a:moveTo>
                  <a:pt x="518331" y="15036"/>
                </a:moveTo>
                <a:lnTo>
                  <a:pt x="461232" y="15036"/>
                </a:lnTo>
                <a:lnTo>
                  <a:pt x="461232" y="20523"/>
                </a:lnTo>
                <a:lnTo>
                  <a:pt x="461732" y="21945"/>
                </a:lnTo>
                <a:lnTo>
                  <a:pt x="518331" y="21945"/>
                </a:lnTo>
                <a:lnTo>
                  <a:pt x="518331" y="1503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5" name="object 18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3934" y="4374572"/>
            <a:ext cx="73241" cy="184727"/>
          </a:xfrm>
          <a:prstGeom prst="rect">
            <a:avLst/>
          </a:prstGeom>
        </p:spPr>
      </p:pic>
      <p:sp>
        <p:nvSpPr>
          <p:cNvPr id="186" name="object 186" descr=""/>
          <p:cNvSpPr/>
          <p:nvPr/>
        </p:nvSpPr>
        <p:spPr>
          <a:xfrm>
            <a:off x="9986900" y="32131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 descr=""/>
          <p:cNvSpPr/>
          <p:nvPr/>
        </p:nvSpPr>
        <p:spPr>
          <a:xfrm>
            <a:off x="9986900" y="3543300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 descr=""/>
          <p:cNvSpPr/>
          <p:nvPr/>
        </p:nvSpPr>
        <p:spPr>
          <a:xfrm>
            <a:off x="3454400" y="32131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 descr=""/>
          <p:cNvSpPr/>
          <p:nvPr/>
        </p:nvSpPr>
        <p:spPr>
          <a:xfrm>
            <a:off x="3454400" y="5422900"/>
            <a:ext cx="6223000" cy="12700"/>
          </a:xfrm>
          <a:custGeom>
            <a:avLst/>
            <a:gdLst/>
            <a:ahLst/>
            <a:cxnLst/>
            <a:rect l="l" t="t" r="r" b="b"/>
            <a:pathLst>
              <a:path w="6223000" h="12700">
                <a:moveTo>
                  <a:pt x="6223000" y="0"/>
                </a:moveTo>
                <a:lnTo>
                  <a:pt x="0" y="0"/>
                </a:lnTo>
                <a:lnTo>
                  <a:pt x="0" y="12700"/>
                </a:lnTo>
                <a:lnTo>
                  <a:pt x="6223000" y="12700"/>
                </a:lnTo>
                <a:lnTo>
                  <a:pt x="622300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 descr=""/>
          <p:cNvSpPr/>
          <p:nvPr/>
        </p:nvSpPr>
        <p:spPr>
          <a:xfrm>
            <a:off x="5716424" y="3459592"/>
            <a:ext cx="532130" cy="188595"/>
          </a:xfrm>
          <a:custGeom>
            <a:avLst/>
            <a:gdLst/>
            <a:ahLst/>
            <a:cxnLst/>
            <a:rect l="l" t="t" r="r" b="b"/>
            <a:pathLst>
              <a:path w="532129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532129" h="188595">
                <a:moveTo>
                  <a:pt x="170484" y="108305"/>
                </a:moveTo>
                <a:lnTo>
                  <a:pt x="0" y="108305"/>
                </a:lnTo>
                <a:lnTo>
                  <a:pt x="0" y="129641"/>
                </a:lnTo>
                <a:lnTo>
                  <a:pt x="71120" y="129641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8305"/>
                </a:lnTo>
                <a:close/>
              </a:path>
              <a:path w="532129" h="188595">
                <a:moveTo>
                  <a:pt x="170484" y="119075"/>
                </a:moveTo>
                <a:lnTo>
                  <a:pt x="97942" y="119075"/>
                </a:lnTo>
                <a:lnTo>
                  <a:pt x="97942" y="129641"/>
                </a:lnTo>
                <a:lnTo>
                  <a:pt x="170484" y="129641"/>
                </a:lnTo>
                <a:lnTo>
                  <a:pt x="170484" y="119075"/>
                </a:lnTo>
                <a:close/>
              </a:path>
              <a:path w="532129" h="188595">
                <a:moveTo>
                  <a:pt x="46329" y="7111"/>
                </a:moveTo>
                <a:lnTo>
                  <a:pt x="19507" y="7111"/>
                </a:lnTo>
                <a:lnTo>
                  <a:pt x="19507" y="90423"/>
                </a:lnTo>
                <a:lnTo>
                  <a:pt x="150368" y="90423"/>
                </a:lnTo>
                <a:lnTo>
                  <a:pt x="150368" y="68884"/>
                </a:lnTo>
                <a:lnTo>
                  <a:pt x="46329" y="68884"/>
                </a:lnTo>
                <a:lnTo>
                  <a:pt x="46329" y="49580"/>
                </a:lnTo>
                <a:lnTo>
                  <a:pt x="150368" y="49580"/>
                </a:lnTo>
                <a:lnTo>
                  <a:pt x="150368" y="28447"/>
                </a:lnTo>
                <a:lnTo>
                  <a:pt x="46329" y="28447"/>
                </a:lnTo>
                <a:lnTo>
                  <a:pt x="46329" y="7111"/>
                </a:lnTo>
                <a:close/>
              </a:path>
              <a:path w="532129" h="188595">
                <a:moveTo>
                  <a:pt x="150368" y="49580"/>
                </a:moveTo>
                <a:lnTo>
                  <a:pt x="123545" y="49580"/>
                </a:lnTo>
                <a:lnTo>
                  <a:pt x="123545" y="68884"/>
                </a:lnTo>
                <a:lnTo>
                  <a:pt x="150368" y="68884"/>
                </a:lnTo>
                <a:lnTo>
                  <a:pt x="150368" y="49580"/>
                </a:lnTo>
                <a:close/>
              </a:path>
              <a:path w="532129" h="188595">
                <a:moveTo>
                  <a:pt x="150368" y="7111"/>
                </a:moveTo>
                <a:lnTo>
                  <a:pt x="123545" y="7111"/>
                </a:lnTo>
                <a:lnTo>
                  <a:pt x="123545" y="28447"/>
                </a:lnTo>
                <a:lnTo>
                  <a:pt x="150368" y="28447"/>
                </a:lnTo>
                <a:lnTo>
                  <a:pt x="150368" y="7111"/>
                </a:lnTo>
                <a:close/>
              </a:path>
              <a:path w="532129" h="188595">
                <a:moveTo>
                  <a:pt x="258454" y="124967"/>
                </a:moveTo>
                <a:lnTo>
                  <a:pt x="206638" y="124967"/>
                </a:lnTo>
                <a:lnTo>
                  <a:pt x="206638" y="186131"/>
                </a:lnTo>
                <a:lnTo>
                  <a:pt x="336686" y="186131"/>
                </a:lnTo>
                <a:lnTo>
                  <a:pt x="336686" y="164795"/>
                </a:lnTo>
                <a:lnTo>
                  <a:pt x="233257" y="164795"/>
                </a:lnTo>
                <a:lnTo>
                  <a:pt x="233257" y="145897"/>
                </a:lnTo>
                <a:lnTo>
                  <a:pt x="336686" y="145897"/>
                </a:lnTo>
                <a:lnTo>
                  <a:pt x="336686" y="132079"/>
                </a:lnTo>
                <a:lnTo>
                  <a:pt x="258454" y="132079"/>
                </a:lnTo>
                <a:lnTo>
                  <a:pt x="258454" y="124967"/>
                </a:lnTo>
                <a:close/>
              </a:path>
              <a:path w="532129" h="188595">
                <a:moveTo>
                  <a:pt x="336686" y="145897"/>
                </a:moveTo>
                <a:lnTo>
                  <a:pt x="310270" y="145897"/>
                </a:lnTo>
                <a:lnTo>
                  <a:pt x="310270" y="164795"/>
                </a:lnTo>
                <a:lnTo>
                  <a:pt x="336686" y="164795"/>
                </a:lnTo>
                <a:lnTo>
                  <a:pt x="336686" y="145897"/>
                </a:lnTo>
                <a:close/>
              </a:path>
              <a:path w="532129" h="188595">
                <a:moveTo>
                  <a:pt x="285480" y="103428"/>
                </a:moveTo>
                <a:lnTo>
                  <a:pt x="258454" y="103428"/>
                </a:lnTo>
                <a:lnTo>
                  <a:pt x="258454" y="132079"/>
                </a:lnTo>
                <a:lnTo>
                  <a:pt x="285480" y="132079"/>
                </a:lnTo>
                <a:lnTo>
                  <a:pt x="285480" y="103428"/>
                </a:lnTo>
                <a:close/>
              </a:path>
              <a:path w="532129" h="188595">
                <a:moveTo>
                  <a:pt x="336686" y="124967"/>
                </a:moveTo>
                <a:lnTo>
                  <a:pt x="285480" y="124967"/>
                </a:lnTo>
                <a:lnTo>
                  <a:pt x="285480" y="132079"/>
                </a:lnTo>
                <a:lnTo>
                  <a:pt x="336686" y="132079"/>
                </a:lnTo>
                <a:lnTo>
                  <a:pt x="336686" y="124967"/>
                </a:lnTo>
                <a:close/>
              </a:path>
              <a:path w="532129" h="188595">
                <a:moveTo>
                  <a:pt x="357006" y="87985"/>
                </a:moveTo>
                <a:lnTo>
                  <a:pt x="186928" y="87985"/>
                </a:lnTo>
                <a:lnTo>
                  <a:pt x="186928" y="109321"/>
                </a:lnTo>
                <a:lnTo>
                  <a:pt x="258454" y="109321"/>
                </a:lnTo>
                <a:lnTo>
                  <a:pt x="258454" y="103428"/>
                </a:lnTo>
                <a:lnTo>
                  <a:pt x="357006" y="103428"/>
                </a:lnTo>
                <a:lnTo>
                  <a:pt x="357006" y="87985"/>
                </a:lnTo>
                <a:close/>
              </a:path>
              <a:path w="532129" h="188595">
                <a:moveTo>
                  <a:pt x="357006" y="103428"/>
                </a:moveTo>
                <a:lnTo>
                  <a:pt x="285480" y="103428"/>
                </a:lnTo>
                <a:lnTo>
                  <a:pt x="285480" y="109321"/>
                </a:lnTo>
                <a:lnTo>
                  <a:pt x="357006" y="109321"/>
                </a:lnTo>
                <a:lnTo>
                  <a:pt x="357006" y="103428"/>
                </a:lnTo>
                <a:close/>
              </a:path>
              <a:path w="532129" h="188595">
                <a:moveTo>
                  <a:pt x="225739" y="54863"/>
                </a:moveTo>
                <a:lnTo>
                  <a:pt x="203184" y="54863"/>
                </a:lnTo>
                <a:lnTo>
                  <a:pt x="203184" y="76403"/>
                </a:lnTo>
                <a:lnTo>
                  <a:pt x="340547" y="76403"/>
                </a:lnTo>
                <a:lnTo>
                  <a:pt x="340547" y="68884"/>
                </a:lnTo>
                <a:lnTo>
                  <a:pt x="225739" y="68884"/>
                </a:lnTo>
                <a:lnTo>
                  <a:pt x="225739" y="54863"/>
                </a:lnTo>
                <a:close/>
              </a:path>
              <a:path w="532129" h="188595">
                <a:moveTo>
                  <a:pt x="252764" y="13004"/>
                </a:moveTo>
                <a:lnTo>
                  <a:pt x="225739" y="13004"/>
                </a:lnTo>
                <a:lnTo>
                  <a:pt x="225739" y="68884"/>
                </a:lnTo>
                <a:lnTo>
                  <a:pt x="252764" y="68884"/>
                </a:lnTo>
                <a:lnTo>
                  <a:pt x="252764" y="13004"/>
                </a:lnTo>
                <a:close/>
              </a:path>
              <a:path w="532129" h="188595">
                <a:moveTo>
                  <a:pt x="290966" y="54863"/>
                </a:moveTo>
                <a:lnTo>
                  <a:pt x="252764" y="54863"/>
                </a:lnTo>
                <a:lnTo>
                  <a:pt x="252764" y="68884"/>
                </a:lnTo>
                <a:lnTo>
                  <a:pt x="290966" y="68884"/>
                </a:lnTo>
                <a:lnTo>
                  <a:pt x="290966" y="54863"/>
                </a:lnTo>
                <a:close/>
              </a:path>
              <a:path w="532129" h="188595">
                <a:moveTo>
                  <a:pt x="317992" y="13004"/>
                </a:moveTo>
                <a:lnTo>
                  <a:pt x="290966" y="13004"/>
                </a:lnTo>
                <a:lnTo>
                  <a:pt x="290966" y="68884"/>
                </a:lnTo>
                <a:lnTo>
                  <a:pt x="317992" y="68884"/>
                </a:lnTo>
                <a:lnTo>
                  <a:pt x="317992" y="13004"/>
                </a:lnTo>
                <a:close/>
              </a:path>
              <a:path w="532129" h="188595">
                <a:moveTo>
                  <a:pt x="340547" y="54863"/>
                </a:moveTo>
                <a:lnTo>
                  <a:pt x="317992" y="54863"/>
                </a:lnTo>
                <a:lnTo>
                  <a:pt x="317992" y="68884"/>
                </a:lnTo>
                <a:lnTo>
                  <a:pt x="340547" y="68884"/>
                </a:lnTo>
                <a:lnTo>
                  <a:pt x="340547" y="54863"/>
                </a:lnTo>
                <a:close/>
              </a:path>
              <a:path w="532129" h="188595">
                <a:moveTo>
                  <a:pt x="341969" y="5079"/>
                </a:moveTo>
                <a:lnTo>
                  <a:pt x="201761" y="5079"/>
                </a:lnTo>
                <a:lnTo>
                  <a:pt x="201761" y="26619"/>
                </a:lnTo>
                <a:lnTo>
                  <a:pt x="225739" y="26619"/>
                </a:lnTo>
                <a:lnTo>
                  <a:pt x="225739" y="13004"/>
                </a:lnTo>
                <a:lnTo>
                  <a:pt x="341969" y="13004"/>
                </a:lnTo>
                <a:lnTo>
                  <a:pt x="341969" y="5079"/>
                </a:lnTo>
                <a:close/>
              </a:path>
              <a:path w="532129" h="188595">
                <a:moveTo>
                  <a:pt x="290966" y="13004"/>
                </a:moveTo>
                <a:lnTo>
                  <a:pt x="252764" y="13004"/>
                </a:lnTo>
                <a:lnTo>
                  <a:pt x="252764" y="26619"/>
                </a:lnTo>
                <a:lnTo>
                  <a:pt x="290966" y="26619"/>
                </a:lnTo>
                <a:lnTo>
                  <a:pt x="290966" y="13004"/>
                </a:lnTo>
                <a:close/>
              </a:path>
              <a:path w="532129" h="188595">
                <a:moveTo>
                  <a:pt x="341969" y="13004"/>
                </a:moveTo>
                <a:lnTo>
                  <a:pt x="317992" y="13004"/>
                </a:lnTo>
                <a:lnTo>
                  <a:pt x="317992" y="26619"/>
                </a:lnTo>
                <a:lnTo>
                  <a:pt x="341969" y="26619"/>
                </a:lnTo>
                <a:lnTo>
                  <a:pt x="341969" y="13004"/>
                </a:lnTo>
                <a:close/>
              </a:path>
              <a:path w="532129" h="188595">
                <a:moveTo>
                  <a:pt x="531336" y="0"/>
                </a:moveTo>
                <a:lnTo>
                  <a:pt x="504310" y="0"/>
                </a:lnTo>
                <a:lnTo>
                  <a:pt x="504310" y="110134"/>
                </a:lnTo>
                <a:lnTo>
                  <a:pt x="531336" y="110134"/>
                </a:lnTo>
                <a:lnTo>
                  <a:pt x="531336" y="86359"/>
                </a:lnTo>
                <a:lnTo>
                  <a:pt x="513657" y="86359"/>
                </a:lnTo>
                <a:lnTo>
                  <a:pt x="513657" y="64820"/>
                </a:lnTo>
                <a:lnTo>
                  <a:pt x="531336" y="64820"/>
                </a:lnTo>
                <a:lnTo>
                  <a:pt x="531336" y="48564"/>
                </a:lnTo>
                <a:lnTo>
                  <a:pt x="512845" y="48564"/>
                </a:lnTo>
                <a:lnTo>
                  <a:pt x="512845" y="27228"/>
                </a:lnTo>
                <a:lnTo>
                  <a:pt x="531336" y="27228"/>
                </a:lnTo>
                <a:lnTo>
                  <a:pt x="531336" y="0"/>
                </a:lnTo>
                <a:close/>
              </a:path>
              <a:path w="532129" h="188595">
                <a:moveTo>
                  <a:pt x="470579" y="13614"/>
                </a:moveTo>
                <a:lnTo>
                  <a:pt x="381577" y="13614"/>
                </a:lnTo>
                <a:lnTo>
                  <a:pt x="381577" y="99974"/>
                </a:lnTo>
                <a:lnTo>
                  <a:pt x="470579" y="99974"/>
                </a:lnTo>
                <a:lnTo>
                  <a:pt x="470579" y="86359"/>
                </a:lnTo>
                <a:lnTo>
                  <a:pt x="464889" y="86359"/>
                </a:lnTo>
                <a:lnTo>
                  <a:pt x="464889" y="78841"/>
                </a:lnTo>
                <a:lnTo>
                  <a:pt x="408197" y="78841"/>
                </a:lnTo>
                <a:lnTo>
                  <a:pt x="408197" y="34950"/>
                </a:lnTo>
                <a:lnTo>
                  <a:pt x="464889" y="34950"/>
                </a:lnTo>
                <a:lnTo>
                  <a:pt x="464889" y="27228"/>
                </a:lnTo>
                <a:lnTo>
                  <a:pt x="470579" y="27228"/>
                </a:lnTo>
                <a:lnTo>
                  <a:pt x="470579" y="13614"/>
                </a:lnTo>
                <a:close/>
              </a:path>
              <a:path w="532129" h="188595">
                <a:moveTo>
                  <a:pt x="470579" y="64820"/>
                </a:moveTo>
                <a:lnTo>
                  <a:pt x="464889" y="64820"/>
                </a:lnTo>
                <a:lnTo>
                  <a:pt x="464889" y="86359"/>
                </a:lnTo>
                <a:lnTo>
                  <a:pt x="470579" y="86359"/>
                </a:lnTo>
                <a:lnTo>
                  <a:pt x="470579" y="64820"/>
                </a:lnTo>
                <a:close/>
              </a:path>
              <a:path w="532129" h="188595">
                <a:moveTo>
                  <a:pt x="504310" y="64820"/>
                </a:moveTo>
                <a:lnTo>
                  <a:pt x="470579" y="64820"/>
                </a:lnTo>
                <a:lnTo>
                  <a:pt x="470579" y="86359"/>
                </a:lnTo>
                <a:lnTo>
                  <a:pt x="504310" y="86359"/>
                </a:lnTo>
                <a:lnTo>
                  <a:pt x="504310" y="64820"/>
                </a:lnTo>
                <a:close/>
              </a:path>
              <a:path w="532129" h="188595">
                <a:moveTo>
                  <a:pt x="531336" y="64820"/>
                </a:moveTo>
                <a:lnTo>
                  <a:pt x="513657" y="64820"/>
                </a:lnTo>
                <a:lnTo>
                  <a:pt x="513657" y="86359"/>
                </a:lnTo>
                <a:lnTo>
                  <a:pt x="531336" y="86359"/>
                </a:lnTo>
                <a:lnTo>
                  <a:pt x="531336" y="64820"/>
                </a:lnTo>
                <a:close/>
              </a:path>
              <a:path w="532129" h="188595">
                <a:moveTo>
                  <a:pt x="464889" y="34950"/>
                </a:moveTo>
                <a:lnTo>
                  <a:pt x="443960" y="34950"/>
                </a:lnTo>
                <a:lnTo>
                  <a:pt x="443960" y="78841"/>
                </a:lnTo>
                <a:lnTo>
                  <a:pt x="464889" y="78841"/>
                </a:lnTo>
                <a:lnTo>
                  <a:pt x="464889" y="64820"/>
                </a:lnTo>
                <a:lnTo>
                  <a:pt x="470579" y="64820"/>
                </a:lnTo>
                <a:lnTo>
                  <a:pt x="470579" y="48564"/>
                </a:lnTo>
                <a:lnTo>
                  <a:pt x="464889" y="48564"/>
                </a:lnTo>
                <a:lnTo>
                  <a:pt x="464889" y="34950"/>
                </a:lnTo>
                <a:close/>
              </a:path>
              <a:path w="532129" h="188595">
                <a:moveTo>
                  <a:pt x="470579" y="27228"/>
                </a:moveTo>
                <a:lnTo>
                  <a:pt x="464889" y="27228"/>
                </a:lnTo>
                <a:lnTo>
                  <a:pt x="464889" y="48564"/>
                </a:lnTo>
                <a:lnTo>
                  <a:pt x="470579" y="48564"/>
                </a:lnTo>
                <a:lnTo>
                  <a:pt x="470579" y="27228"/>
                </a:lnTo>
                <a:close/>
              </a:path>
              <a:path w="532129" h="188595">
                <a:moveTo>
                  <a:pt x="504310" y="27228"/>
                </a:moveTo>
                <a:lnTo>
                  <a:pt x="470579" y="27228"/>
                </a:lnTo>
                <a:lnTo>
                  <a:pt x="470579" y="48564"/>
                </a:lnTo>
                <a:lnTo>
                  <a:pt x="504310" y="48564"/>
                </a:lnTo>
                <a:lnTo>
                  <a:pt x="504310" y="27228"/>
                </a:lnTo>
                <a:close/>
              </a:path>
              <a:path w="532129" h="188595">
                <a:moveTo>
                  <a:pt x="531336" y="27228"/>
                </a:moveTo>
                <a:lnTo>
                  <a:pt x="512845" y="27228"/>
                </a:lnTo>
                <a:lnTo>
                  <a:pt x="512845" y="48564"/>
                </a:lnTo>
                <a:lnTo>
                  <a:pt x="531336" y="48564"/>
                </a:lnTo>
                <a:lnTo>
                  <a:pt x="531336" y="27228"/>
                </a:lnTo>
                <a:close/>
              </a:path>
              <a:path w="532129" h="188595">
                <a:moveTo>
                  <a:pt x="467531" y="115011"/>
                </a:moveTo>
                <a:lnTo>
                  <a:pt x="440664" y="117497"/>
                </a:lnTo>
                <a:lnTo>
                  <a:pt x="420389" y="124688"/>
                </a:lnTo>
                <a:lnTo>
                  <a:pt x="407581" y="136185"/>
                </a:lnTo>
                <a:lnTo>
                  <a:pt x="403117" y="151587"/>
                </a:lnTo>
                <a:lnTo>
                  <a:pt x="407581" y="167074"/>
                </a:lnTo>
                <a:lnTo>
                  <a:pt x="420389" y="178561"/>
                </a:lnTo>
                <a:lnTo>
                  <a:pt x="440664" y="185705"/>
                </a:lnTo>
                <a:lnTo>
                  <a:pt x="467531" y="188163"/>
                </a:lnTo>
                <a:lnTo>
                  <a:pt x="494398" y="185705"/>
                </a:lnTo>
                <a:lnTo>
                  <a:pt x="514673" y="178561"/>
                </a:lnTo>
                <a:lnTo>
                  <a:pt x="526851" y="167639"/>
                </a:lnTo>
                <a:lnTo>
                  <a:pt x="467531" y="167639"/>
                </a:lnTo>
                <a:lnTo>
                  <a:pt x="451402" y="166646"/>
                </a:lnTo>
                <a:lnTo>
                  <a:pt x="439693" y="163652"/>
                </a:lnTo>
                <a:lnTo>
                  <a:pt x="432555" y="158638"/>
                </a:lnTo>
                <a:lnTo>
                  <a:pt x="430142" y="151587"/>
                </a:lnTo>
                <a:lnTo>
                  <a:pt x="432555" y="144567"/>
                </a:lnTo>
                <a:lnTo>
                  <a:pt x="439693" y="139623"/>
                </a:lnTo>
                <a:lnTo>
                  <a:pt x="451402" y="136699"/>
                </a:lnTo>
                <a:lnTo>
                  <a:pt x="467531" y="135737"/>
                </a:lnTo>
                <a:lnTo>
                  <a:pt x="526983" y="135737"/>
                </a:lnTo>
                <a:lnTo>
                  <a:pt x="514673" y="124688"/>
                </a:lnTo>
                <a:lnTo>
                  <a:pt x="494398" y="117497"/>
                </a:lnTo>
                <a:lnTo>
                  <a:pt x="467531" y="115011"/>
                </a:lnTo>
                <a:close/>
              </a:path>
              <a:path w="532129" h="188595">
                <a:moveTo>
                  <a:pt x="526983" y="135737"/>
                </a:moveTo>
                <a:lnTo>
                  <a:pt x="467531" y="135737"/>
                </a:lnTo>
                <a:lnTo>
                  <a:pt x="483777" y="136699"/>
                </a:lnTo>
                <a:lnTo>
                  <a:pt x="495547" y="139623"/>
                </a:lnTo>
                <a:lnTo>
                  <a:pt x="502707" y="144567"/>
                </a:lnTo>
                <a:lnTo>
                  <a:pt x="505123" y="151587"/>
                </a:lnTo>
                <a:lnTo>
                  <a:pt x="502707" y="158638"/>
                </a:lnTo>
                <a:lnTo>
                  <a:pt x="495547" y="163652"/>
                </a:lnTo>
                <a:lnTo>
                  <a:pt x="483777" y="166646"/>
                </a:lnTo>
                <a:lnTo>
                  <a:pt x="467531" y="167639"/>
                </a:lnTo>
                <a:lnTo>
                  <a:pt x="526851" y="167639"/>
                </a:lnTo>
                <a:lnTo>
                  <a:pt x="527481" y="167074"/>
                </a:lnTo>
                <a:lnTo>
                  <a:pt x="531945" y="151587"/>
                </a:lnTo>
                <a:lnTo>
                  <a:pt x="527481" y="136185"/>
                </a:lnTo>
                <a:lnTo>
                  <a:pt x="526983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 descr=""/>
          <p:cNvSpPr/>
          <p:nvPr/>
        </p:nvSpPr>
        <p:spPr>
          <a:xfrm>
            <a:off x="5724688" y="4048759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4">
                <a:moveTo>
                  <a:pt x="77825" y="17881"/>
                </a:moveTo>
                <a:lnTo>
                  <a:pt x="73558" y="17881"/>
                </a:lnTo>
                <a:lnTo>
                  <a:pt x="73558" y="25603"/>
                </a:lnTo>
                <a:lnTo>
                  <a:pt x="68132" y="42957"/>
                </a:lnTo>
                <a:lnTo>
                  <a:pt x="53771" y="57912"/>
                </a:lnTo>
                <a:lnTo>
                  <a:pt x="33353" y="69208"/>
                </a:lnTo>
                <a:lnTo>
                  <a:pt x="9753" y="75590"/>
                </a:lnTo>
                <a:lnTo>
                  <a:pt x="16255" y="89001"/>
                </a:lnTo>
                <a:lnTo>
                  <a:pt x="43097" y="81067"/>
                </a:lnTo>
                <a:lnTo>
                  <a:pt x="66090" y="67284"/>
                </a:lnTo>
                <a:lnTo>
                  <a:pt x="82149" y="48510"/>
                </a:lnTo>
                <a:lnTo>
                  <a:pt x="82994" y="45305"/>
                </a:lnTo>
                <a:lnTo>
                  <a:pt x="77825" y="25603"/>
                </a:lnTo>
                <a:lnTo>
                  <a:pt x="77825" y="17881"/>
                </a:lnTo>
                <a:close/>
              </a:path>
              <a:path w="727710" h="183514">
                <a:moveTo>
                  <a:pt x="92252" y="17881"/>
                </a:moveTo>
                <a:lnTo>
                  <a:pt x="88188" y="17881"/>
                </a:lnTo>
                <a:lnTo>
                  <a:pt x="88188" y="25603"/>
                </a:lnTo>
                <a:lnTo>
                  <a:pt x="82994" y="45305"/>
                </a:lnTo>
                <a:lnTo>
                  <a:pt x="83835" y="48510"/>
                </a:lnTo>
                <a:lnTo>
                  <a:pt x="99847" y="67284"/>
                </a:lnTo>
                <a:lnTo>
                  <a:pt x="122831" y="81067"/>
                </a:lnTo>
                <a:lnTo>
                  <a:pt x="149758" y="89001"/>
                </a:lnTo>
                <a:lnTo>
                  <a:pt x="156057" y="75590"/>
                </a:lnTo>
                <a:lnTo>
                  <a:pt x="132543" y="69208"/>
                </a:lnTo>
                <a:lnTo>
                  <a:pt x="112115" y="57912"/>
                </a:lnTo>
                <a:lnTo>
                  <a:pt x="97707" y="42957"/>
                </a:lnTo>
                <a:lnTo>
                  <a:pt x="92252" y="25603"/>
                </a:lnTo>
                <a:lnTo>
                  <a:pt x="92252" y="17881"/>
                </a:lnTo>
                <a:close/>
              </a:path>
              <a:path w="727710" h="183514">
                <a:moveTo>
                  <a:pt x="88188" y="17881"/>
                </a:moveTo>
                <a:lnTo>
                  <a:pt x="77825" y="17881"/>
                </a:lnTo>
                <a:lnTo>
                  <a:pt x="77825" y="25603"/>
                </a:lnTo>
                <a:lnTo>
                  <a:pt x="82994" y="45305"/>
                </a:lnTo>
                <a:lnTo>
                  <a:pt x="88188" y="25603"/>
                </a:lnTo>
                <a:lnTo>
                  <a:pt x="88188" y="17881"/>
                </a:lnTo>
                <a:close/>
              </a:path>
              <a:path w="727710" h="183514">
                <a:moveTo>
                  <a:pt x="149961" y="11176"/>
                </a:moveTo>
                <a:lnTo>
                  <a:pt x="15443" y="11176"/>
                </a:lnTo>
                <a:lnTo>
                  <a:pt x="15443" y="24790"/>
                </a:lnTo>
                <a:lnTo>
                  <a:pt x="73558" y="24790"/>
                </a:lnTo>
                <a:lnTo>
                  <a:pt x="73558" y="17881"/>
                </a:lnTo>
                <a:lnTo>
                  <a:pt x="149961" y="17881"/>
                </a:lnTo>
                <a:lnTo>
                  <a:pt x="149961" y="11176"/>
                </a:lnTo>
                <a:close/>
              </a:path>
              <a:path w="727710" h="183514">
                <a:moveTo>
                  <a:pt x="149961" y="17881"/>
                </a:moveTo>
                <a:lnTo>
                  <a:pt x="92252" y="17881"/>
                </a:lnTo>
                <a:lnTo>
                  <a:pt x="92252" y="24790"/>
                </a:lnTo>
                <a:lnTo>
                  <a:pt x="149961" y="24790"/>
                </a:lnTo>
                <a:lnTo>
                  <a:pt x="149961" y="17881"/>
                </a:lnTo>
                <a:close/>
              </a:path>
              <a:path w="727710" h="183514">
                <a:moveTo>
                  <a:pt x="90830" y="113385"/>
                </a:moveTo>
                <a:lnTo>
                  <a:pt x="74167" y="113385"/>
                </a:lnTo>
                <a:lnTo>
                  <a:pt x="74167" y="183489"/>
                </a:lnTo>
                <a:lnTo>
                  <a:pt x="90830" y="183489"/>
                </a:lnTo>
                <a:lnTo>
                  <a:pt x="90830" y="113385"/>
                </a:lnTo>
                <a:close/>
              </a:path>
              <a:path w="727710" h="183514">
                <a:moveTo>
                  <a:pt x="166014" y="104444"/>
                </a:moveTo>
                <a:lnTo>
                  <a:pt x="0" y="104444"/>
                </a:lnTo>
                <a:lnTo>
                  <a:pt x="0" y="118262"/>
                </a:lnTo>
                <a:lnTo>
                  <a:pt x="74167" y="118262"/>
                </a:lnTo>
                <a:lnTo>
                  <a:pt x="74167" y="113385"/>
                </a:lnTo>
                <a:lnTo>
                  <a:pt x="166014" y="113385"/>
                </a:lnTo>
                <a:lnTo>
                  <a:pt x="166014" y="104444"/>
                </a:lnTo>
                <a:close/>
              </a:path>
              <a:path w="727710" h="183514">
                <a:moveTo>
                  <a:pt x="166014" y="113385"/>
                </a:moveTo>
                <a:lnTo>
                  <a:pt x="90830" y="113385"/>
                </a:lnTo>
                <a:lnTo>
                  <a:pt x="90830" y="118262"/>
                </a:lnTo>
                <a:lnTo>
                  <a:pt x="166014" y="118262"/>
                </a:lnTo>
                <a:lnTo>
                  <a:pt x="166014" y="113385"/>
                </a:lnTo>
                <a:close/>
              </a:path>
              <a:path w="727710" h="183514">
                <a:moveTo>
                  <a:pt x="224520" y="126796"/>
                </a:moveTo>
                <a:lnTo>
                  <a:pt x="207857" y="126796"/>
                </a:lnTo>
                <a:lnTo>
                  <a:pt x="207857" y="179425"/>
                </a:lnTo>
                <a:lnTo>
                  <a:pt x="334654" y="179425"/>
                </a:lnTo>
                <a:lnTo>
                  <a:pt x="334654" y="170484"/>
                </a:lnTo>
                <a:lnTo>
                  <a:pt x="224520" y="170484"/>
                </a:lnTo>
                <a:lnTo>
                  <a:pt x="224520" y="126796"/>
                </a:lnTo>
                <a:close/>
              </a:path>
              <a:path w="727710" h="183514">
                <a:moveTo>
                  <a:pt x="334654" y="165608"/>
                </a:moveTo>
                <a:lnTo>
                  <a:pt x="224520" y="165608"/>
                </a:lnTo>
                <a:lnTo>
                  <a:pt x="224520" y="170484"/>
                </a:lnTo>
                <a:lnTo>
                  <a:pt x="334654" y="170484"/>
                </a:lnTo>
                <a:lnTo>
                  <a:pt x="334654" y="165608"/>
                </a:lnTo>
                <a:close/>
              </a:path>
              <a:path w="727710" h="183514">
                <a:moveTo>
                  <a:pt x="279587" y="102209"/>
                </a:moveTo>
                <a:lnTo>
                  <a:pt x="262721" y="102209"/>
                </a:lnTo>
                <a:lnTo>
                  <a:pt x="262721" y="144475"/>
                </a:lnTo>
                <a:lnTo>
                  <a:pt x="279587" y="144475"/>
                </a:lnTo>
                <a:lnTo>
                  <a:pt x="279587" y="102209"/>
                </a:lnTo>
                <a:close/>
              </a:path>
              <a:path w="727710" h="183514">
                <a:moveTo>
                  <a:pt x="353145" y="93675"/>
                </a:moveTo>
                <a:lnTo>
                  <a:pt x="186724" y="93675"/>
                </a:lnTo>
                <a:lnTo>
                  <a:pt x="186724" y="107492"/>
                </a:lnTo>
                <a:lnTo>
                  <a:pt x="262721" y="107492"/>
                </a:lnTo>
                <a:lnTo>
                  <a:pt x="262721" y="102209"/>
                </a:lnTo>
                <a:lnTo>
                  <a:pt x="353145" y="102209"/>
                </a:lnTo>
                <a:lnTo>
                  <a:pt x="353145" y="93675"/>
                </a:lnTo>
                <a:close/>
              </a:path>
              <a:path w="727710" h="183514">
                <a:moveTo>
                  <a:pt x="353145" y="102209"/>
                </a:moveTo>
                <a:lnTo>
                  <a:pt x="279587" y="102209"/>
                </a:lnTo>
                <a:lnTo>
                  <a:pt x="279587" y="107492"/>
                </a:lnTo>
                <a:lnTo>
                  <a:pt x="353145" y="107492"/>
                </a:lnTo>
                <a:lnTo>
                  <a:pt x="353145" y="102209"/>
                </a:lnTo>
                <a:close/>
              </a:path>
              <a:path w="727710" h="183514">
                <a:moveTo>
                  <a:pt x="331606" y="8331"/>
                </a:moveTo>
                <a:lnTo>
                  <a:pt x="208060" y="8331"/>
                </a:lnTo>
                <a:lnTo>
                  <a:pt x="208060" y="72948"/>
                </a:lnTo>
                <a:lnTo>
                  <a:pt x="331606" y="72948"/>
                </a:lnTo>
                <a:lnTo>
                  <a:pt x="331606" y="59334"/>
                </a:lnTo>
                <a:lnTo>
                  <a:pt x="224520" y="59334"/>
                </a:lnTo>
                <a:lnTo>
                  <a:pt x="224520" y="21945"/>
                </a:lnTo>
                <a:lnTo>
                  <a:pt x="331606" y="21945"/>
                </a:lnTo>
                <a:lnTo>
                  <a:pt x="331606" y="8331"/>
                </a:lnTo>
                <a:close/>
              </a:path>
              <a:path w="727710" h="183514">
                <a:moveTo>
                  <a:pt x="331606" y="21945"/>
                </a:moveTo>
                <a:lnTo>
                  <a:pt x="314944" y="21945"/>
                </a:lnTo>
                <a:lnTo>
                  <a:pt x="314944" y="59334"/>
                </a:lnTo>
                <a:lnTo>
                  <a:pt x="331606" y="59334"/>
                </a:lnTo>
                <a:lnTo>
                  <a:pt x="331606" y="21945"/>
                </a:lnTo>
                <a:close/>
              </a:path>
              <a:path w="727710" h="183514">
                <a:moveTo>
                  <a:pt x="423640" y="122732"/>
                </a:moveTo>
                <a:lnTo>
                  <a:pt x="406774" y="122732"/>
                </a:lnTo>
                <a:lnTo>
                  <a:pt x="406774" y="179425"/>
                </a:lnTo>
                <a:lnTo>
                  <a:pt x="529304" y="179425"/>
                </a:lnTo>
                <a:lnTo>
                  <a:pt x="529304" y="172720"/>
                </a:lnTo>
                <a:lnTo>
                  <a:pt x="423640" y="172720"/>
                </a:lnTo>
                <a:lnTo>
                  <a:pt x="423640" y="122732"/>
                </a:lnTo>
                <a:close/>
              </a:path>
              <a:path w="727710" h="183514">
                <a:moveTo>
                  <a:pt x="529304" y="165608"/>
                </a:moveTo>
                <a:lnTo>
                  <a:pt x="423640" y="165608"/>
                </a:lnTo>
                <a:lnTo>
                  <a:pt x="423640" y="172720"/>
                </a:lnTo>
                <a:lnTo>
                  <a:pt x="529304" y="172720"/>
                </a:lnTo>
                <a:lnTo>
                  <a:pt x="529304" y="165608"/>
                </a:lnTo>
                <a:close/>
              </a:path>
              <a:path w="727710" h="183514">
                <a:moveTo>
                  <a:pt x="524833" y="0"/>
                </a:moveTo>
                <a:lnTo>
                  <a:pt x="507968" y="0"/>
                </a:lnTo>
                <a:lnTo>
                  <a:pt x="507968" y="135940"/>
                </a:lnTo>
                <a:lnTo>
                  <a:pt x="524833" y="135940"/>
                </a:lnTo>
                <a:lnTo>
                  <a:pt x="524833" y="65430"/>
                </a:lnTo>
                <a:lnTo>
                  <a:pt x="513251" y="65430"/>
                </a:lnTo>
                <a:lnTo>
                  <a:pt x="513251" y="51612"/>
                </a:lnTo>
                <a:lnTo>
                  <a:pt x="524833" y="51612"/>
                </a:lnTo>
                <a:lnTo>
                  <a:pt x="524833" y="0"/>
                </a:lnTo>
                <a:close/>
              </a:path>
              <a:path w="727710" h="183514">
                <a:moveTo>
                  <a:pt x="399459" y="11988"/>
                </a:moveTo>
                <a:lnTo>
                  <a:pt x="382797" y="11988"/>
                </a:lnTo>
                <a:lnTo>
                  <a:pt x="382797" y="104648"/>
                </a:lnTo>
                <a:lnTo>
                  <a:pt x="465702" y="104648"/>
                </a:lnTo>
                <a:lnTo>
                  <a:pt x="465702" y="90830"/>
                </a:lnTo>
                <a:lnTo>
                  <a:pt x="399459" y="90830"/>
                </a:lnTo>
                <a:lnTo>
                  <a:pt x="399459" y="57708"/>
                </a:lnTo>
                <a:lnTo>
                  <a:pt x="460419" y="57708"/>
                </a:lnTo>
                <a:lnTo>
                  <a:pt x="460419" y="51612"/>
                </a:lnTo>
                <a:lnTo>
                  <a:pt x="465702" y="51612"/>
                </a:lnTo>
                <a:lnTo>
                  <a:pt x="465702" y="44500"/>
                </a:lnTo>
                <a:lnTo>
                  <a:pt x="399459" y="44500"/>
                </a:lnTo>
                <a:lnTo>
                  <a:pt x="399459" y="11988"/>
                </a:lnTo>
                <a:close/>
              </a:path>
              <a:path w="727710" h="183514">
                <a:moveTo>
                  <a:pt x="460419" y="57708"/>
                </a:moveTo>
                <a:lnTo>
                  <a:pt x="449243" y="57708"/>
                </a:lnTo>
                <a:lnTo>
                  <a:pt x="449243" y="90830"/>
                </a:lnTo>
                <a:lnTo>
                  <a:pt x="465702" y="90830"/>
                </a:lnTo>
                <a:lnTo>
                  <a:pt x="465702" y="65430"/>
                </a:lnTo>
                <a:lnTo>
                  <a:pt x="460419" y="65430"/>
                </a:lnTo>
                <a:lnTo>
                  <a:pt x="460419" y="57708"/>
                </a:lnTo>
                <a:close/>
              </a:path>
              <a:path w="727710" h="183514">
                <a:moveTo>
                  <a:pt x="465702" y="51612"/>
                </a:moveTo>
                <a:lnTo>
                  <a:pt x="460419" y="51612"/>
                </a:lnTo>
                <a:lnTo>
                  <a:pt x="460419" y="65430"/>
                </a:lnTo>
                <a:lnTo>
                  <a:pt x="465702" y="65430"/>
                </a:lnTo>
                <a:lnTo>
                  <a:pt x="465702" y="51612"/>
                </a:lnTo>
                <a:close/>
              </a:path>
              <a:path w="727710" h="183514">
                <a:moveTo>
                  <a:pt x="507968" y="51612"/>
                </a:moveTo>
                <a:lnTo>
                  <a:pt x="465702" y="51612"/>
                </a:lnTo>
                <a:lnTo>
                  <a:pt x="465702" y="65430"/>
                </a:lnTo>
                <a:lnTo>
                  <a:pt x="507968" y="65430"/>
                </a:lnTo>
                <a:lnTo>
                  <a:pt x="507968" y="51612"/>
                </a:lnTo>
                <a:close/>
              </a:path>
              <a:path w="727710" h="183514">
                <a:moveTo>
                  <a:pt x="524833" y="51612"/>
                </a:moveTo>
                <a:lnTo>
                  <a:pt x="513251" y="51612"/>
                </a:lnTo>
                <a:lnTo>
                  <a:pt x="513251" y="65430"/>
                </a:lnTo>
                <a:lnTo>
                  <a:pt x="524833" y="65430"/>
                </a:lnTo>
                <a:lnTo>
                  <a:pt x="524833" y="51612"/>
                </a:lnTo>
                <a:close/>
              </a:path>
              <a:path w="727710" h="183514">
                <a:moveTo>
                  <a:pt x="465702" y="11988"/>
                </a:moveTo>
                <a:lnTo>
                  <a:pt x="449243" y="11988"/>
                </a:lnTo>
                <a:lnTo>
                  <a:pt x="449243" y="44500"/>
                </a:lnTo>
                <a:lnTo>
                  <a:pt x="465702" y="44500"/>
                </a:lnTo>
                <a:lnTo>
                  <a:pt x="465702" y="11988"/>
                </a:lnTo>
                <a:close/>
              </a:path>
              <a:path w="727710" h="183514">
                <a:moveTo>
                  <a:pt x="635358" y="26619"/>
                </a:moveTo>
                <a:lnTo>
                  <a:pt x="568912" y="26619"/>
                </a:lnTo>
                <a:lnTo>
                  <a:pt x="568912" y="40436"/>
                </a:lnTo>
                <a:lnTo>
                  <a:pt x="718061" y="40436"/>
                </a:lnTo>
                <a:lnTo>
                  <a:pt x="718061" y="35153"/>
                </a:lnTo>
                <a:lnTo>
                  <a:pt x="635358" y="35153"/>
                </a:lnTo>
                <a:lnTo>
                  <a:pt x="635358" y="26619"/>
                </a:lnTo>
                <a:close/>
              </a:path>
              <a:path w="727710" h="183514">
                <a:moveTo>
                  <a:pt x="652021" y="2844"/>
                </a:moveTo>
                <a:lnTo>
                  <a:pt x="635358" y="2844"/>
                </a:lnTo>
                <a:lnTo>
                  <a:pt x="635358" y="35153"/>
                </a:lnTo>
                <a:lnTo>
                  <a:pt x="652021" y="35153"/>
                </a:lnTo>
                <a:lnTo>
                  <a:pt x="652021" y="2844"/>
                </a:lnTo>
                <a:close/>
              </a:path>
              <a:path w="727710" h="183514">
                <a:moveTo>
                  <a:pt x="718061" y="26619"/>
                </a:moveTo>
                <a:lnTo>
                  <a:pt x="652021" y="26619"/>
                </a:lnTo>
                <a:lnTo>
                  <a:pt x="652021" y="35153"/>
                </a:lnTo>
                <a:lnTo>
                  <a:pt x="718061" y="35153"/>
                </a:lnTo>
                <a:lnTo>
                  <a:pt x="718061" y="26619"/>
                </a:lnTo>
                <a:close/>
              </a:path>
              <a:path w="727710" h="183514">
                <a:moveTo>
                  <a:pt x="635358" y="148132"/>
                </a:moveTo>
                <a:lnTo>
                  <a:pt x="560784" y="148132"/>
                </a:lnTo>
                <a:lnTo>
                  <a:pt x="560784" y="162153"/>
                </a:lnTo>
                <a:lnTo>
                  <a:pt x="727205" y="162153"/>
                </a:lnTo>
                <a:lnTo>
                  <a:pt x="727205" y="153619"/>
                </a:lnTo>
                <a:lnTo>
                  <a:pt x="635358" y="153619"/>
                </a:lnTo>
                <a:lnTo>
                  <a:pt x="635358" y="148132"/>
                </a:lnTo>
                <a:close/>
              </a:path>
              <a:path w="727710" h="183514">
                <a:moveTo>
                  <a:pt x="635358" y="121969"/>
                </a:moveTo>
                <a:lnTo>
                  <a:pt x="635358" y="153619"/>
                </a:lnTo>
                <a:lnTo>
                  <a:pt x="652021" y="153619"/>
                </a:lnTo>
                <a:lnTo>
                  <a:pt x="652021" y="122732"/>
                </a:lnTo>
                <a:lnTo>
                  <a:pt x="643486" y="122732"/>
                </a:lnTo>
                <a:lnTo>
                  <a:pt x="635358" y="121969"/>
                </a:lnTo>
                <a:close/>
              </a:path>
              <a:path w="727710" h="183514">
                <a:moveTo>
                  <a:pt x="727205" y="148132"/>
                </a:moveTo>
                <a:lnTo>
                  <a:pt x="652021" y="148132"/>
                </a:lnTo>
                <a:lnTo>
                  <a:pt x="652021" y="153619"/>
                </a:lnTo>
                <a:lnTo>
                  <a:pt x="727205" y="153619"/>
                </a:lnTo>
                <a:lnTo>
                  <a:pt x="727205" y="148132"/>
                </a:lnTo>
                <a:close/>
              </a:path>
              <a:path w="727710" h="183514">
                <a:moveTo>
                  <a:pt x="652021" y="119075"/>
                </a:moveTo>
                <a:lnTo>
                  <a:pt x="635358" y="119075"/>
                </a:lnTo>
                <a:lnTo>
                  <a:pt x="635358" y="121969"/>
                </a:lnTo>
                <a:lnTo>
                  <a:pt x="643486" y="122732"/>
                </a:lnTo>
                <a:lnTo>
                  <a:pt x="652021" y="121934"/>
                </a:lnTo>
                <a:lnTo>
                  <a:pt x="652021" y="119075"/>
                </a:lnTo>
                <a:close/>
              </a:path>
              <a:path w="727710" h="183514">
                <a:moveTo>
                  <a:pt x="652021" y="121934"/>
                </a:moveTo>
                <a:lnTo>
                  <a:pt x="643486" y="122732"/>
                </a:lnTo>
                <a:lnTo>
                  <a:pt x="652021" y="122732"/>
                </a:lnTo>
                <a:lnTo>
                  <a:pt x="652021" y="121934"/>
                </a:lnTo>
                <a:close/>
              </a:path>
              <a:path w="727710" h="183514">
                <a:moveTo>
                  <a:pt x="643486" y="52832"/>
                </a:moveTo>
                <a:lnTo>
                  <a:pt x="618518" y="55178"/>
                </a:lnTo>
                <a:lnTo>
                  <a:pt x="599646" y="62001"/>
                </a:lnTo>
                <a:lnTo>
                  <a:pt x="587708" y="72977"/>
                </a:lnTo>
                <a:lnTo>
                  <a:pt x="583542" y="87782"/>
                </a:lnTo>
                <a:lnTo>
                  <a:pt x="587708" y="102587"/>
                </a:lnTo>
                <a:lnTo>
                  <a:pt x="599646" y="113563"/>
                </a:lnTo>
                <a:lnTo>
                  <a:pt x="618518" y="120386"/>
                </a:lnTo>
                <a:lnTo>
                  <a:pt x="635358" y="121969"/>
                </a:lnTo>
                <a:lnTo>
                  <a:pt x="635358" y="119075"/>
                </a:lnTo>
                <a:lnTo>
                  <a:pt x="672210" y="119075"/>
                </a:lnTo>
                <a:lnTo>
                  <a:pt x="687504" y="113563"/>
                </a:lnTo>
                <a:lnTo>
                  <a:pt x="692127" y="109321"/>
                </a:lnTo>
                <a:lnTo>
                  <a:pt x="643486" y="109321"/>
                </a:lnTo>
                <a:lnTo>
                  <a:pt x="625525" y="107870"/>
                </a:lnTo>
                <a:lnTo>
                  <a:pt x="611965" y="103657"/>
                </a:lnTo>
                <a:lnTo>
                  <a:pt x="603396" y="96891"/>
                </a:lnTo>
                <a:lnTo>
                  <a:pt x="600408" y="87782"/>
                </a:lnTo>
                <a:lnTo>
                  <a:pt x="603396" y="78641"/>
                </a:lnTo>
                <a:lnTo>
                  <a:pt x="611965" y="71805"/>
                </a:lnTo>
                <a:lnTo>
                  <a:pt x="625525" y="67522"/>
                </a:lnTo>
                <a:lnTo>
                  <a:pt x="643486" y="66040"/>
                </a:lnTo>
                <a:lnTo>
                  <a:pt x="691905" y="66040"/>
                </a:lnTo>
                <a:lnTo>
                  <a:pt x="687504" y="62001"/>
                </a:lnTo>
                <a:lnTo>
                  <a:pt x="668572" y="55178"/>
                </a:lnTo>
                <a:lnTo>
                  <a:pt x="643486" y="52832"/>
                </a:lnTo>
                <a:close/>
              </a:path>
              <a:path w="727710" h="183514">
                <a:moveTo>
                  <a:pt x="672210" y="119075"/>
                </a:moveTo>
                <a:lnTo>
                  <a:pt x="652021" y="119075"/>
                </a:lnTo>
                <a:lnTo>
                  <a:pt x="652021" y="121934"/>
                </a:lnTo>
                <a:lnTo>
                  <a:pt x="668572" y="120386"/>
                </a:lnTo>
                <a:lnTo>
                  <a:pt x="672210" y="119075"/>
                </a:lnTo>
                <a:close/>
              </a:path>
              <a:path w="727710" h="183514">
                <a:moveTo>
                  <a:pt x="691905" y="66040"/>
                </a:moveTo>
                <a:lnTo>
                  <a:pt x="643486" y="66040"/>
                </a:lnTo>
                <a:lnTo>
                  <a:pt x="661533" y="67522"/>
                </a:lnTo>
                <a:lnTo>
                  <a:pt x="675084" y="71805"/>
                </a:lnTo>
                <a:lnTo>
                  <a:pt x="683606" y="78641"/>
                </a:lnTo>
                <a:lnTo>
                  <a:pt x="686565" y="87782"/>
                </a:lnTo>
                <a:lnTo>
                  <a:pt x="683606" y="96891"/>
                </a:lnTo>
                <a:lnTo>
                  <a:pt x="675084" y="103657"/>
                </a:lnTo>
                <a:lnTo>
                  <a:pt x="661533" y="107870"/>
                </a:lnTo>
                <a:lnTo>
                  <a:pt x="643486" y="109321"/>
                </a:lnTo>
                <a:lnTo>
                  <a:pt x="692127" y="109321"/>
                </a:lnTo>
                <a:lnTo>
                  <a:pt x="699465" y="102587"/>
                </a:lnTo>
                <a:lnTo>
                  <a:pt x="703633" y="87782"/>
                </a:lnTo>
                <a:lnTo>
                  <a:pt x="699465" y="72977"/>
                </a:lnTo>
                <a:lnTo>
                  <a:pt x="691905" y="6604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 descr=""/>
          <p:cNvSpPr/>
          <p:nvPr/>
        </p:nvSpPr>
        <p:spPr>
          <a:xfrm>
            <a:off x="6756688" y="4066597"/>
            <a:ext cx="666750" cy="152400"/>
          </a:xfrm>
          <a:custGeom>
            <a:avLst/>
            <a:gdLst/>
            <a:ahLst/>
            <a:cxnLst/>
            <a:rect l="l" t="t" r="r" b="b"/>
            <a:pathLst>
              <a:path w="666750" h="152400">
                <a:moveTo>
                  <a:pt x="18761" y="112568"/>
                </a:moveTo>
                <a:lnTo>
                  <a:pt x="1154" y="112568"/>
                </a:lnTo>
                <a:lnTo>
                  <a:pt x="2309" y="120361"/>
                </a:lnTo>
                <a:lnTo>
                  <a:pt x="31389" y="150187"/>
                </a:lnTo>
                <a:lnTo>
                  <a:pt x="38773" y="151822"/>
                </a:lnTo>
                <a:lnTo>
                  <a:pt x="55370" y="151822"/>
                </a:lnTo>
                <a:lnTo>
                  <a:pt x="62826" y="150018"/>
                </a:lnTo>
                <a:lnTo>
                  <a:pt x="76055" y="142802"/>
                </a:lnTo>
                <a:lnTo>
                  <a:pt x="81684" y="137511"/>
                </a:lnTo>
                <a:lnTo>
                  <a:pt x="82719" y="135947"/>
                </a:lnTo>
                <a:lnTo>
                  <a:pt x="39254" y="135947"/>
                </a:lnTo>
                <a:lnTo>
                  <a:pt x="32976" y="133758"/>
                </a:lnTo>
                <a:lnTo>
                  <a:pt x="28214" y="129381"/>
                </a:lnTo>
                <a:lnTo>
                  <a:pt x="23499" y="124955"/>
                </a:lnTo>
                <a:lnTo>
                  <a:pt x="20348" y="119351"/>
                </a:lnTo>
                <a:lnTo>
                  <a:pt x="18761" y="112568"/>
                </a:lnTo>
                <a:close/>
              </a:path>
              <a:path w="666750" h="152400">
                <a:moveTo>
                  <a:pt x="100514" y="78797"/>
                </a:moveTo>
                <a:lnTo>
                  <a:pt x="83993" y="78797"/>
                </a:lnTo>
                <a:lnTo>
                  <a:pt x="83370" y="91664"/>
                </a:lnTo>
                <a:lnTo>
                  <a:pt x="81503" y="102989"/>
                </a:lnTo>
                <a:lnTo>
                  <a:pt x="55147" y="135014"/>
                </a:lnTo>
                <a:lnTo>
                  <a:pt x="47047" y="135947"/>
                </a:lnTo>
                <a:lnTo>
                  <a:pt x="82719" y="135947"/>
                </a:lnTo>
                <a:lnTo>
                  <a:pt x="98623" y="96923"/>
                </a:lnTo>
                <a:lnTo>
                  <a:pt x="100464" y="79880"/>
                </a:lnTo>
                <a:lnTo>
                  <a:pt x="100514" y="78797"/>
                </a:lnTo>
                <a:close/>
              </a:path>
              <a:path w="666750" h="152400">
                <a:moveTo>
                  <a:pt x="49356" y="0"/>
                </a:moveTo>
                <a:lnTo>
                  <a:pt x="10150" y="16981"/>
                </a:lnTo>
                <a:lnTo>
                  <a:pt x="0" y="49356"/>
                </a:lnTo>
                <a:lnTo>
                  <a:pt x="392" y="56302"/>
                </a:lnTo>
                <a:lnTo>
                  <a:pt x="23244" y="92195"/>
                </a:lnTo>
                <a:lnTo>
                  <a:pt x="38003" y="98425"/>
                </a:lnTo>
                <a:lnTo>
                  <a:pt x="51569" y="98425"/>
                </a:lnTo>
                <a:lnTo>
                  <a:pt x="80337" y="82550"/>
                </a:lnTo>
                <a:lnTo>
                  <a:pt x="42718" y="82550"/>
                </a:lnTo>
                <a:lnTo>
                  <a:pt x="37306" y="81082"/>
                </a:lnTo>
                <a:lnTo>
                  <a:pt x="17318" y="55514"/>
                </a:lnTo>
                <a:lnTo>
                  <a:pt x="17437" y="42718"/>
                </a:lnTo>
                <a:lnTo>
                  <a:pt x="43295" y="15874"/>
                </a:lnTo>
                <a:lnTo>
                  <a:pt x="85249" y="15874"/>
                </a:lnTo>
                <a:lnTo>
                  <a:pt x="79134" y="9476"/>
                </a:lnTo>
                <a:lnTo>
                  <a:pt x="73602" y="5724"/>
                </a:lnTo>
                <a:lnTo>
                  <a:pt x="61479" y="1202"/>
                </a:lnTo>
                <a:lnTo>
                  <a:pt x="55418" y="48"/>
                </a:lnTo>
                <a:lnTo>
                  <a:pt x="49356" y="0"/>
                </a:lnTo>
                <a:close/>
              </a:path>
              <a:path w="666750" h="152400">
                <a:moveTo>
                  <a:pt x="85249" y="15874"/>
                </a:moveTo>
                <a:lnTo>
                  <a:pt x="55514" y="15874"/>
                </a:lnTo>
                <a:lnTo>
                  <a:pt x="60998" y="17438"/>
                </a:lnTo>
                <a:lnTo>
                  <a:pt x="70667" y="23692"/>
                </a:lnTo>
                <a:lnTo>
                  <a:pt x="74468" y="27781"/>
                </a:lnTo>
                <a:lnTo>
                  <a:pt x="77210" y="32832"/>
                </a:lnTo>
                <a:lnTo>
                  <a:pt x="80000" y="37883"/>
                </a:lnTo>
                <a:lnTo>
                  <a:pt x="81366" y="43182"/>
                </a:lnTo>
                <a:lnTo>
                  <a:pt x="81395" y="53445"/>
                </a:lnTo>
                <a:lnTo>
                  <a:pt x="80553" y="57655"/>
                </a:lnTo>
                <a:lnTo>
                  <a:pt x="53349" y="82550"/>
                </a:lnTo>
                <a:lnTo>
                  <a:pt x="80337" y="82550"/>
                </a:lnTo>
                <a:lnTo>
                  <a:pt x="82838" y="78797"/>
                </a:lnTo>
                <a:lnTo>
                  <a:pt x="100514" y="78797"/>
                </a:lnTo>
                <a:lnTo>
                  <a:pt x="100613" y="74756"/>
                </a:lnTo>
                <a:lnTo>
                  <a:pt x="96188" y="36007"/>
                </a:lnTo>
                <a:lnTo>
                  <a:pt x="89140" y="19915"/>
                </a:lnTo>
                <a:lnTo>
                  <a:pt x="85249" y="15874"/>
                </a:lnTo>
                <a:close/>
              </a:path>
              <a:path w="666750" h="152400">
                <a:moveTo>
                  <a:pt x="214330" y="2020"/>
                </a:moveTo>
                <a:lnTo>
                  <a:pt x="119657" y="2020"/>
                </a:lnTo>
                <a:lnTo>
                  <a:pt x="119657" y="17895"/>
                </a:lnTo>
                <a:lnTo>
                  <a:pt x="195857" y="17895"/>
                </a:lnTo>
                <a:lnTo>
                  <a:pt x="195857" y="19049"/>
                </a:lnTo>
                <a:lnTo>
                  <a:pt x="129760" y="149802"/>
                </a:lnTo>
                <a:lnTo>
                  <a:pt x="148521" y="149802"/>
                </a:lnTo>
                <a:lnTo>
                  <a:pt x="214330" y="18761"/>
                </a:lnTo>
                <a:lnTo>
                  <a:pt x="214330" y="2020"/>
                </a:lnTo>
                <a:close/>
              </a:path>
              <a:path w="666750" h="152400">
                <a:moveTo>
                  <a:pt x="334385" y="2020"/>
                </a:moveTo>
                <a:lnTo>
                  <a:pt x="239712" y="2020"/>
                </a:lnTo>
                <a:lnTo>
                  <a:pt x="239712" y="17895"/>
                </a:lnTo>
                <a:lnTo>
                  <a:pt x="315912" y="17895"/>
                </a:lnTo>
                <a:lnTo>
                  <a:pt x="315912" y="19049"/>
                </a:lnTo>
                <a:lnTo>
                  <a:pt x="249814" y="149802"/>
                </a:lnTo>
                <a:lnTo>
                  <a:pt x="268576" y="149802"/>
                </a:lnTo>
                <a:lnTo>
                  <a:pt x="334385" y="18761"/>
                </a:lnTo>
                <a:lnTo>
                  <a:pt x="334385" y="2020"/>
                </a:lnTo>
                <a:close/>
              </a:path>
              <a:path w="666750" h="152400">
                <a:moveTo>
                  <a:pt x="376904" y="112856"/>
                </a:moveTo>
                <a:lnTo>
                  <a:pt x="359586" y="112856"/>
                </a:lnTo>
                <a:lnTo>
                  <a:pt x="359971" y="120361"/>
                </a:lnTo>
                <a:lnTo>
                  <a:pt x="389388" y="150139"/>
                </a:lnTo>
                <a:lnTo>
                  <a:pt x="397013" y="151822"/>
                </a:lnTo>
                <a:lnTo>
                  <a:pt x="405479" y="151822"/>
                </a:lnTo>
                <a:lnTo>
                  <a:pt x="443151" y="135947"/>
                </a:lnTo>
                <a:lnTo>
                  <a:pt x="397927" y="135947"/>
                </a:lnTo>
                <a:lnTo>
                  <a:pt x="391432" y="133782"/>
                </a:lnTo>
                <a:lnTo>
                  <a:pt x="385997" y="129453"/>
                </a:lnTo>
                <a:lnTo>
                  <a:pt x="380609" y="125075"/>
                </a:lnTo>
                <a:lnTo>
                  <a:pt x="377578" y="119543"/>
                </a:lnTo>
                <a:lnTo>
                  <a:pt x="376904" y="112856"/>
                </a:lnTo>
                <a:close/>
              </a:path>
              <a:path w="666750" h="152400">
                <a:moveTo>
                  <a:pt x="443581" y="69224"/>
                </a:moveTo>
                <a:lnTo>
                  <a:pt x="399803" y="69224"/>
                </a:lnTo>
                <a:lnTo>
                  <a:pt x="410627" y="69320"/>
                </a:lnTo>
                <a:lnTo>
                  <a:pt x="416231" y="70812"/>
                </a:lnTo>
                <a:lnTo>
                  <a:pt x="426045" y="76681"/>
                </a:lnTo>
                <a:lnTo>
                  <a:pt x="429893" y="80697"/>
                </a:lnTo>
                <a:lnTo>
                  <a:pt x="432683" y="85797"/>
                </a:lnTo>
                <a:lnTo>
                  <a:pt x="435522" y="90848"/>
                </a:lnTo>
                <a:lnTo>
                  <a:pt x="436941" y="96596"/>
                </a:lnTo>
                <a:lnTo>
                  <a:pt x="436870" y="109636"/>
                </a:lnTo>
                <a:lnTo>
                  <a:pt x="435570" y="114997"/>
                </a:lnTo>
                <a:lnTo>
                  <a:pt x="430134" y="124955"/>
                </a:lnTo>
                <a:lnTo>
                  <a:pt x="426406" y="128852"/>
                </a:lnTo>
                <a:lnTo>
                  <a:pt x="416929" y="134528"/>
                </a:lnTo>
                <a:lnTo>
                  <a:pt x="411541" y="135947"/>
                </a:lnTo>
                <a:lnTo>
                  <a:pt x="443151" y="135947"/>
                </a:lnTo>
                <a:lnTo>
                  <a:pt x="454259" y="102754"/>
                </a:lnTo>
                <a:lnTo>
                  <a:pt x="453876" y="95773"/>
                </a:lnTo>
                <a:lnTo>
                  <a:pt x="452726" y="89188"/>
                </a:lnTo>
                <a:lnTo>
                  <a:pt x="450809" y="83000"/>
                </a:lnTo>
                <a:lnTo>
                  <a:pt x="448126" y="77210"/>
                </a:lnTo>
                <a:lnTo>
                  <a:pt x="444085" y="69753"/>
                </a:lnTo>
                <a:lnTo>
                  <a:pt x="443581" y="69224"/>
                </a:lnTo>
                <a:close/>
              </a:path>
              <a:path w="666750" h="152400">
                <a:moveTo>
                  <a:pt x="447620" y="2020"/>
                </a:moveTo>
                <a:lnTo>
                  <a:pt x="370843" y="2020"/>
                </a:lnTo>
                <a:lnTo>
                  <a:pt x="361895" y="74756"/>
                </a:lnTo>
                <a:lnTo>
                  <a:pt x="378636" y="76777"/>
                </a:lnTo>
                <a:lnTo>
                  <a:pt x="381715" y="74564"/>
                </a:lnTo>
                <a:lnTo>
                  <a:pt x="385636" y="72760"/>
                </a:lnTo>
                <a:lnTo>
                  <a:pt x="390398" y="71365"/>
                </a:lnTo>
                <a:lnTo>
                  <a:pt x="395161" y="69922"/>
                </a:lnTo>
                <a:lnTo>
                  <a:pt x="399803" y="69224"/>
                </a:lnTo>
                <a:lnTo>
                  <a:pt x="443581" y="69224"/>
                </a:lnTo>
                <a:lnTo>
                  <a:pt x="438504" y="63884"/>
                </a:lnTo>
                <a:lnTo>
                  <a:pt x="434504" y="61479"/>
                </a:lnTo>
                <a:lnTo>
                  <a:pt x="380657" y="61479"/>
                </a:lnTo>
                <a:lnTo>
                  <a:pt x="385852" y="17895"/>
                </a:lnTo>
                <a:lnTo>
                  <a:pt x="447620" y="17895"/>
                </a:lnTo>
                <a:lnTo>
                  <a:pt x="447620" y="2020"/>
                </a:lnTo>
                <a:close/>
              </a:path>
              <a:path w="666750" h="152400">
                <a:moveTo>
                  <a:pt x="416255" y="53109"/>
                </a:moveTo>
                <a:lnTo>
                  <a:pt x="402256" y="53109"/>
                </a:lnTo>
                <a:lnTo>
                  <a:pt x="397494" y="53902"/>
                </a:lnTo>
                <a:lnTo>
                  <a:pt x="388354" y="57077"/>
                </a:lnTo>
                <a:lnTo>
                  <a:pt x="384553" y="59074"/>
                </a:lnTo>
                <a:lnTo>
                  <a:pt x="381523" y="61479"/>
                </a:lnTo>
                <a:lnTo>
                  <a:pt x="434504" y="61479"/>
                </a:lnTo>
                <a:lnTo>
                  <a:pt x="431385" y="59603"/>
                </a:lnTo>
                <a:lnTo>
                  <a:pt x="424313" y="55273"/>
                </a:lnTo>
                <a:lnTo>
                  <a:pt x="416255" y="53109"/>
                </a:lnTo>
                <a:close/>
              </a:path>
              <a:path w="666750" h="152400">
                <a:moveTo>
                  <a:pt x="534879" y="20781"/>
                </a:moveTo>
                <a:lnTo>
                  <a:pt x="516983" y="20781"/>
                </a:lnTo>
                <a:lnTo>
                  <a:pt x="516983" y="149802"/>
                </a:lnTo>
                <a:lnTo>
                  <a:pt x="534879" y="149802"/>
                </a:lnTo>
                <a:lnTo>
                  <a:pt x="534879" y="20781"/>
                </a:lnTo>
                <a:close/>
              </a:path>
              <a:path w="666750" h="152400">
                <a:moveTo>
                  <a:pt x="534879" y="2020"/>
                </a:moveTo>
                <a:lnTo>
                  <a:pt x="516983" y="2020"/>
                </a:lnTo>
                <a:lnTo>
                  <a:pt x="480038" y="26554"/>
                </a:lnTo>
                <a:lnTo>
                  <a:pt x="480038" y="44738"/>
                </a:lnTo>
                <a:lnTo>
                  <a:pt x="516117" y="20781"/>
                </a:lnTo>
                <a:lnTo>
                  <a:pt x="534879" y="20781"/>
                </a:lnTo>
                <a:lnTo>
                  <a:pt x="534879" y="2020"/>
                </a:lnTo>
                <a:close/>
              </a:path>
              <a:path w="666750" h="152400">
                <a:moveTo>
                  <a:pt x="666569" y="2020"/>
                </a:moveTo>
                <a:lnTo>
                  <a:pt x="571896" y="2020"/>
                </a:lnTo>
                <a:lnTo>
                  <a:pt x="571896" y="17895"/>
                </a:lnTo>
                <a:lnTo>
                  <a:pt x="648096" y="17895"/>
                </a:lnTo>
                <a:lnTo>
                  <a:pt x="648096" y="19049"/>
                </a:lnTo>
                <a:lnTo>
                  <a:pt x="581999" y="149802"/>
                </a:lnTo>
                <a:lnTo>
                  <a:pt x="600760" y="149802"/>
                </a:lnTo>
                <a:lnTo>
                  <a:pt x="666569" y="18761"/>
                </a:lnTo>
                <a:lnTo>
                  <a:pt x="666569" y="202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 descr=""/>
          <p:cNvSpPr/>
          <p:nvPr/>
        </p:nvSpPr>
        <p:spPr>
          <a:xfrm>
            <a:off x="5724485" y="4340656"/>
            <a:ext cx="727710" cy="183515"/>
          </a:xfrm>
          <a:custGeom>
            <a:avLst/>
            <a:gdLst/>
            <a:ahLst/>
            <a:cxnLst/>
            <a:rect l="l" t="t" r="r" b="b"/>
            <a:pathLst>
              <a:path w="727710" h="183514">
                <a:moveTo>
                  <a:pt x="74574" y="91236"/>
                </a:moveTo>
                <a:lnTo>
                  <a:pt x="0" y="91236"/>
                </a:lnTo>
                <a:lnTo>
                  <a:pt x="0" y="104648"/>
                </a:lnTo>
                <a:lnTo>
                  <a:pt x="166014" y="104648"/>
                </a:lnTo>
                <a:lnTo>
                  <a:pt x="166014" y="98552"/>
                </a:lnTo>
                <a:lnTo>
                  <a:pt x="74574" y="98552"/>
                </a:lnTo>
                <a:lnTo>
                  <a:pt x="74574" y="91236"/>
                </a:lnTo>
                <a:close/>
              </a:path>
              <a:path w="727710" h="183514">
                <a:moveTo>
                  <a:pt x="91236" y="64211"/>
                </a:moveTo>
                <a:lnTo>
                  <a:pt x="74574" y="64211"/>
                </a:lnTo>
                <a:lnTo>
                  <a:pt x="74574" y="98552"/>
                </a:lnTo>
                <a:lnTo>
                  <a:pt x="91236" y="98552"/>
                </a:lnTo>
                <a:lnTo>
                  <a:pt x="91236" y="64211"/>
                </a:lnTo>
                <a:close/>
              </a:path>
              <a:path w="727710" h="183514">
                <a:moveTo>
                  <a:pt x="166014" y="91236"/>
                </a:moveTo>
                <a:lnTo>
                  <a:pt x="91236" y="91236"/>
                </a:lnTo>
                <a:lnTo>
                  <a:pt x="91236" y="98552"/>
                </a:lnTo>
                <a:lnTo>
                  <a:pt x="166014" y="98552"/>
                </a:lnTo>
                <a:lnTo>
                  <a:pt x="166014" y="91236"/>
                </a:lnTo>
                <a:close/>
              </a:path>
              <a:path w="727710" h="183514">
                <a:moveTo>
                  <a:pt x="77012" y="2844"/>
                </a:moveTo>
                <a:lnTo>
                  <a:pt x="74371" y="2844"/>
                </a:lnTo>
                <a:lnTo>
                  <a:pt x="74371" y="10972"/>
                </a:lnTo>
                <a:lnTo>
                  <a:pt x="68935" y="28432"/>
                </a:lnTo>
                <a:lnTo>
                  <a:pt x="54508" y="43205"/>
                </a:lnTo>
                <a:lnTo>
                  <a:pt x="33909" y="54206"/>
                </a:lnTo>
                <a:lnTo>
                  <a:pt x="9956" y="60350"/>
                </a:lnTo>
                <a:lnTo>
                  <a:pt x="16459" y="73761"/>
                </a:lnTo>
                <a:lnTo>
                  <a:pt x="43567" y="66036"/>
                </a:lnTo>
                <a:lnTo>
                  <a:pt x="66751" y="52501"/>
                </a:lnTo>
                <a:lnTo>
                  <a:pt x="82924" y="33899"/>
                </a:lnTo>
                <a:lnTo>
                  <a:pt x="83025" y="33520"/>
                </a:lnTo>
                <a:lnTo>
                  <a:pt x="77012" y="10972"/>
                </a:lnTo>
                <a:lnTo>
                  <a:pt x="77012" y="2844"/>
                </a:lnTo>
                <a:close/>
              </a:path>
              <a:path w="727710" h="183514">
                <a:moveTo>
                  <a:pt x="91440" y="2844"/>
                </a:moveTo>
                <a:lnTo>
                  <a:pt x="89001" y="2844"/>
                </a:lnTo>
                <a:lnTo>
                  <a:pt x="89001" y="10972"/>
                </a:lnTo>
                <a:lnTo>
                  <a:pt x="83025" y="33520"/>
                </a:lnTo>
                <a:lnTo>
                  <a:pt x="83143" y="33899"/>
                </a:lnTo>
                <a:lnTo>
                  <a:pt x="99339" y="52425"/>
                </a:lnTo>
                <a:lnTo>
                  <a:pt x="122532" y="65951"/>
                </a:lnTo>
                <a:lnTo>
                  <a:pt x="149555" y="73761"/>
                </a:lnTo>
                <a:lnTo>
                  <a:pt x="155854" y="60350"/>
                </a:lnTo>
                <a:lnTo>
                  <a:pt x="131987" y="54206"/>
                </a:lnTo>
                <a:lnTo>
                  <a:pt x="111379" y="43205"/>
                </a:lnTo>
                <a:lnTo>
                  <a:pt x="96904" y="28432"/>
                </a:lnTo>
                <a:lnTo>
                  <a:pt x="91440" y="10972"/>
                </a:lnTo>
                <a:lnTo>
                  <a:pt x="91440" y="2844"/>
                </a:lnTo>
                <a:close/>
              </a:path>
              <a:path w="727710" h="183514">
                <a:moveTo>
                  <a:pt x="89001" y="2844"/>
                </a:moveTo>
                <a:lnTo>
                  <a:pt x="77012" y="2844"/>
                </a:lnTo>
                <a:lnTo>
                  <a:pt x="77012" y="10972"/>
                </a:lnTo>
                <a:lnTo>
                  <a:pt x="83025" y="33520"/>
                </a:lnTo>
                <a:lnTo>
                  <a:pt x="89001" y="10972"/>
                </a:lnTo>
                <a:lnTo>
                  <a:pt x="89001" y="2844"/>
                </a:lnTo>
                <a:close/>
              </a:path>
              <a:path w="727710" h="183514">
                <a:moveTo>
                  <a:pt x="82905" y="119888"/>
                </a:moveTo>
                <a:lnTo>
                  <a:pt x="56432" y="121983"/>
                </a:lnTo>
                <a:lnTo>
                  <a:pt x="36626" y="128117"/>
                </a:lnTo>
                <a:lnTo>
                  <a:pt x="24212" y="138061"/>
                </a:lnTo>
                <a:lnTo>
                  <a:pt x="19913" y="151587"/>
                </a:lnTo>
                <a:lnTo>
                  <a:pt x="24212" y="165198"/>
                </a:lnTo>
                <a:lnTo>
                  <a:pt x="36626" y="175133"/>
                </a:lnTo>
                <a:lnTo>
                  <a:pt x="56432" y="181219"/>
                </a:lnTo>
                <a:lnTo>
                  <a:pt x="82905" y="183286"/>
                </a:lnTo>
                <a:lnTo>
                  <a:pt x="109378" y="181219"/>
                </a:lnTo>
                <a:lnTo>
                  <a:pt x="129184" y="175133"/>
                </a:lnTo>
                <a:lnTo>
                  <a:pt x="135246" y="170281"/>
                </a:lnTo>
                <a:lnTo>
                  <a:pt x="82905" y="170281"/>
                </a:lnTo>
                <a:lnTo>
                  <a:pt x="63557" y="169046"/>
                </a:lnTo>
                <a:lnTo>
                  <a:pt x="49123" y="165430"/>
                </a:lnTo>
                <a:lnTo>
                  <a:pt x="40100" y="159565"/>
                </a:lnTo>
                <a:lnTo>
                  <a:pt x="36982" y="151587"/>
                </a:lnTo>
                <a:lnTo>
                  <a:pt x="40100" y="143608"/>
                </a:lnTo>
                <a:lnTo>
                  <a:pt x="49123" y="137744"/>
                </a:lnTo>
                <a:lnTo>
                  <a:pt x="63557" y="134127"/>
                </a:lnTo>
                <a:lnTo>
                  <a:pt x="82905" y="132892"/>
                </a:lnTo>
                <a:lnTo>
                  <a:pt x="135145" y="132892"/>
                </a:lnTo>
                <a:lnTo>
                  <a:pt x="129184" y="128117"/>
                </a:lnTo>
                <a:lnTo>
                  <a:pt x="109378" y="121983"/>
                </a:lnTo>
                <a:lnTo>
                  <a:pt x="82905" y="119888"/>
                </a:lnTo>
                <a:close/>
              </a:path>
              <a:path w="727710" h="183514">
                <a:moveTo>
                  <a:pt x="135145" y="132892"/>
                </a:moveTo>
                <a:lnTo>
                  <a:pt x="82905" y="132892"/>
                </a:lnTo>
                <a:lnTo>
                  <a:pt x="102339" y="134127"/>
                </a:lnTo>
                <a:lnTo>
                  <a:pt x="116763" y="137744"/>
                </a:lnTo>
                <a:lnTo>
                  <a:pt x="125739" y="143608"/>
                </a:lnTo>
                <a:lnTo>
                  <a:pt x="128828" y="151587"/>
                </a:lnTo>
                <a:lnTo>
                  <a:pt x="125739" y="159565"/>
                </a:lnTo>
                <a:lnTo>
                  <a:pt x="116763" y="165430"/>
                </a:lnTo>
                <a:lnTo>
                  <a:pt x="102339" y="169046"/>
                </a:lnTo>
                <a:lnTo>
                  <a:pt x="82905" y="170281"/>
                </a:lnTo>
                <a:lnTo>
                  <a:pt x="135246" y="170281"/>
                </a:lnTo>
                <a:lnTo>
                  <a:pt x="141598" y="165198"/>
                </a:lnTo>
                <a:lnTo>
                  <a:pt x="145897" y="151587"/>
                </a:lnTo>
                <a:lnTo>
                  <a:pt x="141598" y="138061"/>
                </a:lnTo>
                <a:lnTo>
                  <a:pt x="135145" y="132892"/>
                </a:lnTo>
                <a:close/>
              </a:path>
              <a:path w="727710" h="183514">
                <a:moveTo>
                  <a:pt x="235289" y="19710"/>
                </a:moveTo>
                <a:lnTo>
                  <a:pt x="232241" y="19710"/>
                </a:lnTo>
                <a:lnTo>
                  <a:pt x="232241" y="34544"/>
                </a:lnTo>
                <a:lnTo>
                  <a:pt x="228952" y="53565"/>
                </a:lnTo>
                <a:lnTo>
                  <a:pt x="219643" y="70586"/>
                </a:lnTo>
                <a:lnTo>
                  <a:pt x="205152" y="84521"/>
                </a:lnTo>
                <a:lnTo>
                  <a:pt x="186318" y="94284"/>
                </a:lnTo>
                <a:lnTo>
                  <a:pt x="194852" y="107696"/>
                </a:lnTo>
                <a:lnTo>
                  <a:pt x="215884" y="96294"/>
                </a:lnTo>
                <a:lnTo>
                  <a:pt x="232038" y="79578"/>
                </a:lnTo>
                <a:lnTo>
                  <a:pt x="241143" y="61175"/>
                </a:lnTo>
                <a:lnTo>
                  <a:pt x="238817" y="56686"/>
                </a:lnTo>
                <a:lnTo>
                  <a:pt x="235321" y="34544"/>
                </a:lnTo>
                <a:lnTo>
                  <a:pt x="235289" y="19710"/>
                </a:lnTo>
                <a:close/>
              </a:path>
              <a:path w="727710" h="183514">
                <a:moveTo>
                  <a:pt x="249107" y="19710"/>
                </a:moveTo>
                <a:lnTo>
                  <a:pt x="246059" y="19710"/>
                </a:lnTo>
                <a:lnTo>
                  <a:pt x="246059" y="34544"/>
                </a:lnTo>
                <a:lnTo>
                  <a:pt x="242401" y="58632"/>
                </a:lnTo>
                <a:lnTo>
                  <a:pt x="241143" y="61175"/>
                </a:lnTo>
                <a:lnTo>
                  <a:pt x="248878" y="76098"/>
                </a:lnTo>
                <a:lnTo>
                  <a:pt x="264693" y="91547"/>
                </a:lnTo>
                <a:lnTo>
                  <a:pt x="285480" y="102006"/>
                </a:lnTo>
                <a:lnTo>
                  <a:pt x="293608" y="88798"/>
                </a:lnTo>
                <a:lnTo>
                  <a:pt x="275253" y="79889"/>
                </a:lnTo>
                <a:lnTo>
                  <a:pt x="261223" y="67208"/>
                </a:lnTo>
                <a:lnTo>
                  <a:pt x="252260" y="51708"/>
                </a:lnTo>
                <a:lnTo>
                  <a:pt x="249144" y="34544"/>
                </a:lnTo>
                <a:lnTo>
                  <a:pt x="249107" y="19710"/>
                </a:lnTo>
                <a:close/>
              </a:path>
              <a:path w="727710" h="183514">
                <a:moveTo>
                  <a:pt x="246059" y="19710"/>
                </a:moveTo>
                <a:lnTo>
                  <a:pt x="235289" y="19710"/>
                </a:lnTo>
                <a:lnTo>
                  <a:pt x="235321" y="34544"/>
                </a:lnTo>
                <a:lnTo>
                  <a:pt x="238817" y="56686"/>
                </a:lnTo>
                <a:lnTo>
                  <a:pt x="241143" y="61175"/>
                </a:lnTo>
                <a:lnTo>
                  <a:pt x="242401" y="58632"/>
                </a:lnTo>
                <a:lnTo>
                  <a:pt x="246059" y="34544"/>
                </a:lnTo>
                <a:lnTo>
                  <a:pt x="246059" y="19710"/>
                </a:lnTo>
                <a:close/>
              </a:path>
              <a:path w="727710" h="183514">
                <a:moveTo>
                  <a:pt x="289544" y="13614"/>
                </a:moveTo>
                <a:lnTo>
                  <a:pt x="191398" y="13614"/>
                </a:lnTo>
                <a:lnTo>
                  <a:pt x="191398" y="27431"/>
                </a:lnTo>
                <a:lnTo>
                  <a:pt x="232241" y="27431"/>
                </a:lnTo>
                <a:lnTo>
                  <a:pt x="232241" y="19710"/>
                </a:lnTo>
                <a:lnTo>
                  <a:pt x="289544" y="19710"/>
                </a:lnTo>
                <a:lnTo>
                  <a:pt x="289544" y="13614"/>
                </a:lnTo>
                <a:close/>
              </a:path>
              <a:path w="727710" h="183514">
                <a:moveTo>
                  <a:pt x="289544" y="19710"/>
                </a:moveTo>
                <a:lnTo>
                  <a:pt x="249107" y="19710"/>
                </a:lnTo>
                <a:lnTo>
                  <a:pt x="249107" y="27431"/>
                </a:lnTo>
                <a:lnTo>
                  <a:pt x="289544" y="27431"/>
                </a:lnTo>
                <a:lnTo>
                  <a:pt x="289544" y="19710"/>
                </a:lnTo>
                <a:close/>
              </a:path>
              <a:path w="727710" h="183514">
                <a:moveTo>
                  <a:pt x="329574" y="0"/>
                </a:moveTo>
                <a:lnTo>
                  <a:pt x="312708" y="0"/>
                </a:lnTo>
                <a:lnTo>
                  <a:pt x="312708" y="110744"/>
                </a:lnTo>
                <a:lnTo>
                  <a:pt x="329574" y="110744"/>
                </a:lnTo>
                <a:lnTo>
                  <a:pt x="329574" y="60756"/>
                </a:lnTo>
                <a:lnTo>
                  <a:pt x="324900" y="60756"/>
                </a:lnTo>
                <a:lnTo>
                  <a:pt x="324900" y="46532"/>
                </a:lnTo>
                <a:lnTo>
                  <a:pt x="329574" y="46532"/>
                </a:lnTo>
                <a:lnTo>
                  <a:pt x="329574" y="0"/>
                </a:lnTo>
                <a:close/>
              </a:path>
              <a:path w="727710" h="183514">
                <a:moveTo>
                  <a:pt x="329574" y="46532"/>
                </a:moveTo>
                <a:lnTo>
                  <a:pt x="324900" y="46532"/>
                </a:lnTo>
                <a:lnTo>
                  <a:pt x="324900" y="60756"/>
                </a:lnTo>
                <a:lnTo>
                  <a:pt x="329574" y="60756"/>
                </a:lnTo>
                <a:lnTo>
                  <a:pt x="329574" y="46532"/>
                </a:lnTo>
                <a:close/>
              </a:path>
              <a:path w="727710" h="183514">
                <a:moveTo>
                  <a:pt x="356803" y="46532"/>
                </a:moveTo>
                <a:lnTo>
                  <a:pt x="329574" y="46532"/>
                </a:lnTo>
                <a:lnTo>
                  <a:pt x="329574" y="60756"/>
                </a:lnTo>
                <a:lnTo>
                  <a:pt x="356803" y="60756"/>
                </a:lnTo>
                <a:lnTo>
                  <a:pt x="356803" y="46532"/>
                </a:lnTo>
                <a:close/>
              </a:path>
              <a:path w="727710" h="183514">
                <a:moveTo>
                  <a:pt x="271052" y="115620"/>
                </a:moveTo>
                <a:lnTo>
                  <a:pt x="245849" y="117890"/>
                </a:lnTo>
                <a:lnTo>
                  <a:pt x="226856" y="124485"/>
                </a:lnTo>
                <a:lnTo>
                  <a:pt x="214874" y="135080"/>
                </a:lnTo>
                <a:lnTo>
                  <a:pt x="210702" y="149352"/>
                </a:lnTo>
                <a:lnTo>
                  <a:pt x="214874" y="163741"/>
                </a:lnTo>
                <a:lnTo>
                  <a:pt x="226856" y="174396"/>
                </a:lnTo>
                <a:lnTo>
                  <a:pt x="245849" y="181013"/>
                </a:lnTo>
                <a:lnTo>
                  <a:pt x="271052" y="183286"/>
                </a:lnTo>
                <a:lnTo>
                  <a:pt x="296256" y="181013"/>
                </a:lnTo>
                <a:lnTo>
                  <a:pt x="315248" y="174396"/>
                </a:lnTo>
                <a:lnTo>
                  <a:pt x="320104" y="170078"/>
                </a:lnTo>
                <a:lnTo>
                  <a:pt x="271052" y="170078"/>
                </a:lnTo>
                <a:lnTo>
                  <a:pt x="252707" y="168668"/>
                </a:lnTo>
                <a:lnTo>
                  <a:pt x="238896" y="164592"/>
                </a:lnTo>
                <a:lnTo>
                  <a:pt x="230190" y="158076"/>
                </a:lnTo>
                <a:lnTo>
                  <a:pt x="227161" y="149352"/>
                </a:lnTo>
                <a:lnTo>
                  <a:pt x="230190" y="140808"/>
                </a:lnTo>
                <a:lnTo>
                  <a:pt x="238896" y="134492"/>
                </a:lnTo>
                <a:lnTo>
                  <a:pt x="252707" y="130578"/>
                </a:lnTo>
                <a:lnTo>
                  <a:pt x="271052" y="129235"/>
                </a:lnTo>
                <a:lnTo>
                  <a:pt x="320620" y="129235"/>
                </a:lnTo>
                <a:lnTo>
                  <a:pt x="315248" y="124485"/>
                </a:lnTo>
                <a:lnTo>
                  <a:pt x="296256" y="117890"/>
                </a:lnTo>
                <a:lnTo>
                  <a:pt x="271052" y="115620"/>
                </a:lnTo>
                <a:close/>
              </a:path>
              <a:path w="727710" h="183514">
                <a:moveTo>
                  <a:pt x="320620" y="129235"/>
                </a:moveTo>
                <a:lnTo>
                  <a:pt x="271052" y="129235"/>
                </a:lnTo>
                <a:lnTo>
                  <a:pt x="289398" y="130578"/>
                </a:lnTo>
                <a:lnTo>
                  <a:pt x="303209" y="134492"/>
                </a:lnTo>
                <a:lnTo>
                  <a:pt x="311915" y="140808"/>
                </a:lnTo>
                <a:lnTo>
                  <a:pt x="314944" y="149352"/>
                </a:lnTo>
                <a:lnTo>
                  <a:pt x="311915" y="158076"/>
                </a:lnTo>
                <a:lnTo>
                  <a:pt x="303209" y="164592"/>
                </a:lnTo>
                <a:lnTo>
                  <a:pt x="289398" y="168668"/>
                </a:lnTo>
                <a:lnTo>
                  <a:pt x="271052" y="170078"/>
                </a:lnTo>
                <a:lnTo>
                  <a:pt x="320104" y="170078"/>
                </a:lnTo>
                <a:lnTo>
                  <a:pt x="327231" y="163741"/>
                </a:lnTo>
                <a:lnTo>
                  <a:pt x="331403" y="149352"/>
                </a:lnTo>
                <a:lnTo>
                  <a:pt x="327231" y="135080"/>
                </a:lnTo>
                <a:lnTo>
                  <a:pt x="320620" y="129235"/>
                </a:lnTo>
                <a:close/>
              </a:path>
              <a:path w="727710" h="183514">
                <a:moveTo>
                  <a:pt x="423843" y="122936"/>
                </a:moveTo>
                <a:lnTo>
                  <a:pt x="406977" y="122936"/>
                </a:lnTo>
                <a:lnTo>
                  <a:pt x="406977" y="179628"/>
                </a:lnTo>
                <a:lnTo>
                  <a:pt x="529507" y="179628"/>
                </a:lnTo>
                <a:lnTo>
                  <a:pt x="529507" y="172923"/>
                </a:lnTo>
                <a:lnTo>
                  <a:pt x="423843" y="172923"/>
                </a:lnTo>
                <a:lnTo>
                  <a:pt x="423843" y="122936"/>
                </a:lnTo>
                <a:close/>
              </a:path>
              <a:path w="727710" h="183514">
                <a:moveTo>
                  <a:pt x="529507" y="165811"/>
                </a:moveTo>
                <a:lnTo>
                  <a:pt x="423843" y="165811"/>
                </a:lnTo>
                <a:lnTo>
                  <a:pt x="423843" y="172923"/>
                </a:lnTo>
                <a:lnTo>
                  <a:pt x="529507" y="172923"/>
                </a:lnTo>
                <a:lnTo>
                  <a:pt x="529507" y="165811"/>
                </a:lnTo>
                <a:close/>
              </a:path>
              <a:path w="727710" h="183514">
                <a:moveTo>
                  <a:pt x="525037" y="203"/>
                </a:moveTo>
                <a:lnTo>
                  <a:pt x="508171" y="203"/>
                </a:lnTo>
                <a:lnTo>
                  <a:pt x="508171" y="136144"/>
                </a:lnTo>
                <a:lnTo>
                  <a:pt x="525037" y="136144"/>
                </a:lnTo>
                <a:lnTo>
                  <a:pt x="525037" y="65633"/>
                </a:lnTo>
                <a:lnTo>
                  <a:pt x="513454" y="65633"/>
                </a:lnTo>
                <a:lnTo>
                  <a:pt x="513454" y="51816"/>
                </a:lnTo>
                <a:lnTo>
                  <a:pt x="525037" y="51816"/>
                </a:lnTo>
                <a:lnTo>
                  <a:pt x="525037" y="203"/>
                </a:lnTo>
                <a:close/>
              </a:path>
              <a:path w="727710" h="183514">
                <a:moveTo>
                  <a:pt x="399662" y="12192"/>
                </a:moveTo>
                <a:lnTo>
                  <a:pt x="383000" y="12192"/>
                </a:lnTo>
                <a:lnTo>
                  <a:pt x="383000" y="104851"/>
                </a:lnTo>
                <a:lnTo>
                  <a:pt x="465905" y="104851"/>
                </a:lnTo>
                <a:lnTo>
                  <a:pt x="465905" y="91033"/>
                </a:lnTo>
                <a:lnTo>
                  <a:pt x="399662" y="91033"/>
                </a:lnTo>
                <a:lnTo>
                  <a:pt x="399662" y="57912"/>
                </a:lnTo>
                <a:lnTo>
                  <a:pt x="460622" y="57912"/>
                </a:lnTo>
                <a:lnTo>
                  <a:pt x="460622" y="51816"/>
                </a:lnTo>
                <a:lnTo>
                  <a:pt x="465905" y="51816"/>
                </a:lnTo>
                <a:lnTo>
                  <a:pt x="465905" y="44704"/>
                </a:lnTo>
                <a:lnTo>
                  <a:pt x="399662" y="44704"/>
                </a:lnTo>
                <a:lnTo>
                  <a:pt x="399662" y="12192"/>
                </a:lnTo>
                <a:close/>
              </a:path>
              <a:path w="727710" h="183514">
                <a:moveTo>
                  <a:pt x="460622" y="57912"/>
                </a:moveTo>
                <a:lnTo>
                  <a:pt x="449446" y="57912"/>
                </a:lnTo>
                <a:lnTo>
                  <a:pt x="449446" y="91033"/>
                </a:lnTo>
                <a:lnTo>
                  <a:pt x="465905" y="91033"/>
                </a:lnTo>
                <a:lnTo>
                  <a:pt x="465905" y="65633"/>
                </a:lnTo>
                <a:lnTo>
                  <a:pt x="460622" y="65633"/>
                </a:lnTo>
                <a:lnTo>
                  <a:pt x="460622" y="57912"/>
                </a:lnTo>
                <a:close/>
              </a:path>
              <a:path w="727710" h="183514">
                <a:moveTo>
                  <a:pt x="465905" y="51816"/>
                </a:moveTo>
                <a:lnTo>
                  <a:pt x="460622" y="51816"/>
                </a:lnTo>
                <a:lnTo>
                  <a:pt x="460622" y="65633"/>
                </a:lnTo>
                <a:lnTo>
                  <a:pt x="465905" y="65633"/>
                </a:lnTo>
                <a:lnTo>
                  <a:pt x="465905" y="51816"/>
                </a:lnTo>
                <a:close/>
              </a:path>
              <a:path w="727710" h="183514">
                <a:moveTo>
                  <a:pt x="508171" y="51816"/>
                </a:moveTo>
                <a:lnTo>
                  <a:pt x="465905" y="51816"/>
                </a:lnTo>
                <a:lnTo>
                  <a:pt x="465905" y="65633"/>
                </a:lnTo>
                <a:lnTo>
                  <a:pt x="508171" y="65633"/>
                </a:lnTo>
                <a:lnTo>
                  <a:pt x="508171" y="51816"/>
                </a:lnTo>
                <a:close/>
              </a:path>
              <a:path w="727710" h="183514">
                <a:moveTo>
                  <a:pt x="525037" y="51816"/>
                </a:moveTo>
                <a:lnTo>
                  <a:pt x="513454" y="51816"/>
                </a:lnTo>
                <a:lnTo>
                  <a:pt x="513454" y="65633"/>
                </a:lnTo>
                <a:lnTo>
                  <a:pt x="525037" y="65633"/>
                </a:lnTo>
                <a:lnTo>
                  <a:pt x="525037" y="51816"/>
                </a:lnTo>
                <a:close/>
              </a:path>
              <a:path w="727710" h="183514">
                <a:moveTo>
                  <a:pt x="465905" y="12192"/>
                </a:moveTo>
                <a:lnTo>
                  <a:pt x="449446" y="12192"/>
                </a:lnTo>
                <a:lnTo>
                  <a:pt x="449446" y="44704"/>
                </a:lnTo>
                <a:lnTo>
                  <a:pt x="465905" y="44704"/>
                </a:lnTo>
                <a:lnTo>
                  <a:pt x="465905" y="12192"/>
                </a:lnTo>
                <a:close/>
              </a:path>
              <a:path w="727710" h="183514">
                <a:moveTo>
                  <a:pt x="635561" y="26822"/>
                </a:moveTo>
                <a:lnTo>
                  <a:pt x="569115" y="26822"/>
                </a:lnTo>
                <a:lnTo>
                  <a:pt x="569115" y="40639"/>
                </a:lnTo>
                <a:lnTo>
                  <a:pt x="718264" y="40639"/>
                </a:lnTo>
                <a:lnTo>
                  <a:pt x="718264" y="35356"/>
                </a:lnTo>
                <a:lnTo>
                  <a:pt x="635561" y="35356"/>
                </a:lnTo>
                <a:lnTo>
                  <a:pt x="635561" y="26822"/>
                </a:lnTo>
                <a:close/>
              </a:path>
              <a:path w="727710" h="183514">
                <a:moveTo>
                  <a:pt x="652224" y="3047"/>
                </a:moveTo>
                <a:lnTo>
                  <a:pt x="635561" y="3047"/>
                </a:lnTo>
                <a:lnTo>
                  <a:pt x="635561" y="35356"/>
                </a:lnTo>
                <a:lnTo>
                  <a:pt x="652224" y="35356"/>
                </a:lnTo>
                <a:lnTo>
                  <a:pt x="652224" y="3047"/>
                </a:lnTo>
                <a:close/>
              </a:path>
              <a:path w="727710" h="183514">
                <a:moveTo>
                  <a:pt x="718264" y="26822"/>
                </a:moveTo>
                <a:lnTo>
                  <a:pt x="652224" y="26822"/>
                </a:lnTo>
                <a:lnTo>
                  <a:pt x="652224" y="35356"/>
                </a:lnTo>
                <a:lnTo>
                  <a:pt x="718264" y="35356"/>
                </a:lnTo>
                <a:lnTo>
                  <a:pt x="718264" y="26822"/>
                </a:lnTo>
                <a:close/>
              </a:path>
              <a:path w="727710" h="183514">
                <a:moveTo>
                  <a:pt x="635561" y="148336"/>
                </a:moveTo>
                <a:lnTo>
                  <a:pt x="560987" y="148336"/>
                </a:lnTo>
                <a:lnTo>
                  <a:pt x="560987" y="162356"/>
                </a:lnTo>
                <a:lnTo>
                  <a:pt x="727408" y="162356"/>
                </a:lnTo>
                <a:lnTo>
                  <a:pt x="727408" y="153822"/>
                </a:lnTo>
                <a:lnTo>
                  <a:pt x="635561" y="153822"/>
                </a:lnTo>
                <a:lnTo>
                  <a:pt x="635561" y="148336"/>
                </a:lnTo>
                <a:close/>
              </a:path>
              <a:path w="727710" h="183514">
                <a:moveTo>
                  <a:pt x="635561" y="122172"/>
                </a:moveTo>
                <a:lnTo>
                  <a:pt x="635561" y="153822"/>
                </a:lnTo>
                <a:lnTo>
                  <a:pt x="652224" y="153822"/>
                </a:lnTo>
                <a:lnTo>
                  <a:pt x="652224" y="122936"/>
                </a:lnTo>
                <a:lnTo>
                  <a:pt x="643689" y="122936"/>
                </a:lnTo>
                <a:lnTo>
                  <a:pt x="635561" y="122172"/>
                </a:lnTo>
                <a:close/>
              </a:path>
              <a:path w="727710" h="183514">
                <a:moveTo>
                  <a:pt x="727408" y="148336"/>
                </a:moveTo>
                <a:lnTo>
                  <a:pt x="652224" y="148336"/>
                </a:lnTo>
                <a:lnTo>
                  <a:pt x="652224" y="153822"/>
                </a:lnTo>
                <a:lnTo>
                  <a:pt x="727408" y="153822"/>
                </a:lnTo>
                <a:lnTo>
                  <a:pt x="727408" y="148336"/>
                </a:lnTo>
                <a:close/>
              </a:path>
              <a:path w="727710" h="183514">
                <a:moveTo>
                  <a:pt x="652224" y="119278"/>
                </a:moveTo>
                <a:lnTo>
                  <a:pt x="635561" y="119278"/>
                </a:lnTo>
                <a:lnTo>
                  <a:pt x="635561" y="122172"/>
                </a:lnTo>
                <a:lnTo>
                  <a:pt x="643689" y="122936"/>
                </a:lnTo>
                <a:lnTo>
                  <a:pt x="652224" y="122137"/>
                </a:lnTo>
                <a:lnTo>
                  <a:pt x="652224" y="119278"/>
                </a:lnTo>
                <a:close/>
              </a:path>
              <a:path w="727710" h="183514">
                <a:moveTo>
                  <a:pt x="652224" y="122137"/>
                </a:moveTo>
                <a:lnTo>
                  <a:pt x="643689" y="122936"/>
                </a:lnTo>
                <a:lnTo>
                  <a:pt x="652224" y="122936"/>
                </a:lnTo>
                <a:lnTo>
                  <a:pt x="652224" y="122137"/>
                </a:lnTo>
                <a:close/>
              </a:path>
              <a:path w="727710" h="183514">
                <a:moveTo>
                  <a:pt x="643689" y="53035"/>
                </a:moveTo>
                <a:lnTo>
                  <a:pt x="618721" y="55381"/>
                </a:lnTo>
                <a:lnTo>
                  <a:pt x="599849" y="62204"/>
                </a:lnTo>
                <a:lnTo>
                  <a:pt x="587911" y="73180"/>
                </a:lnTo>
                <a:lnTo>
                  <a:pt x="583745" y="87985"/>
                </a:lnTo>
                <a:lnTo>
                  <a:pt x="587911" y="102790"/>
                </a:lnTo>
                <a:lnTo>
                  <a:pt x="599849" y="113766"/>
                </a:lnTo>
                <a:lnTo>
                  <a:pt x="618721" y="120589"/>
                </a:lnTo>
                <a:lnTo>
                  <a:pt x="635561" y="122172"/>
                </a:lnTo>
                <a:lnTo>
                  <a:pt x="635561" y="119278"/>
                </a:lnTo>
                <a:lnTo>
                  <a:pt x="672414" y="119278"/>
                </a:lnTo>
                <a:lnTo>
                  <a:pt x="687708" y="113766"/>
                </a:lnTo>
                <a:lnTo>
                  <a:pt x="692330" y="109524"/>
                </a:lnTo>
                <a:lnTo>
                  <a:pt x="643689" y="109524"/>
                </a:lnTo>
                <a:lnTo>
                  <a:pt x="625728" y="108073"/>
                </a:lnTo>
                <a:lnTo>
                  <a:pt x="612168" y="103860"/>
                </a:lnTo>
                <a:lnTo>
                  <a:pt x="603599" y="97094"/>
                </a:lnTo>
                <a:lnTo>
                  <a:pt x="600611" y="87985"/>
                </a:lnTo>
                <a:lnTo>
                  <a:pt x="603599" y="78844"/>
                </a:lnTo>
                <a:lnTo>
                  <a:pt x="612168" y="72009"/>
                </a:lnTo>
                <a:lnTo>
                  <a:pt x="625728" y="67725"/>
                </a:lnTo>
                <a:lnTo>
                  <a:pt x="643689" y="66243"/>
                </a:lnTo>
                <a:lnTo>
                  <a:pt x="692108" y="66243"/>
                </a:lnTo>
                <a:lnTo>
                  <a:pt x="687708" y="62204"/>
                </a:lnTo>
                <a:lnTo>
                  <a:pt x="668775" y="55381"/>
                </a:lnTo>
                <a:lnTo>
                  <a:pt x="643689" y="53035"/>
                </a:lnTo>
                <a:close/>
              </a:path>
              <a:path w="727710" h="183514">
                <a:moveTo>
                  <a:pt x="672414" y="119278"/>
                </a:moveTo>
                <a:lnTo>
                  <a:pt x="652224" y="119278"/>
                </a:lnTo>
                <a:lnTo>
                  <a:pt x="652224" y="122137"/>
                </a:lnTo>
                <a:lnTo>
                  <a:pt x="668775" y="120589"/>
                </a:lnTo>
                <a:lnTo>
                  <a:pt x="672414" y="119278"/>
                </a:lnTo>
                <a:close/>
              </a:path>
              <a:path w="727710" h="183514">
                <a:moveTo>
                  <a:pt x="692108" y="66243"/>
                </a:moveTo>
                <a:lnTo>
                  <a:pt x="643689" y="66243"/>
                </a:lnTo>
                <a:lnTo>
                  <a:pt x="661736" y="67725"/>
                </a:lnTo>
                <a:lnTo>
                  <a:pt x="675287" y="72009"/>
                </a:lnTo>
                <a:lnTo>
                  <a:pt x="683809" y="78844"/>
                </a:lnTo>
                <a:lnTo>
                  <a:pt x="686768" y="87985"/>
                </a:lnTo>
                <a:lnTo>
                  <a:pt x="683809" y="97094"/>
                </a:lnTo>
                <a:lnTo>
                  <a:pt x="675287" y="103860"/>
                </a:lnTo>
                <a:lnTo>
                  <a:pt x="661736" y="108073"/>
                </a:lnTo>
                <a:lnTo>
                  <a:pt x="643689" y="109524"/>
                </a:lnTo>
                <a:lnTo>
                  <a:pt x="692330" y="109524"/>
                </a:lnTo>
                <a:lnTo>
                  <a:pt x="699668" y="102790"/>
                </a:lnTo>
                <a:lnTo>
                  <a:pt x="703837" y="87985"/>
                </a:lnTo>
                <a:lnTo>
                  <a:pt x="699668" y="73180"/>
                </a:lnTo>
                <a:lnTo>
                  <a:pt x="692108" y="6624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 descr=""/>
          <p:cNvSpPr/>
          <p:nvPr/>
        </p:nvSpPr>
        <p:spPr>
          <a:xfrm>
            <a:off x="6758997" y="4358697"/>
            <a:ext cx="1398270" cy="149860"/>
          </a:xfrm>
          <a:custGeom>
            <a:avLst/>
            <a:gdLst/>
            <a:ahLst/>
            <a:cxnLst/>
            <a:rect l="l" t="t" r="r" b="b"/>
            <a:pathLst>
              <a:path w="1398270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3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1398270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1398270" h="149860">
                <a:moveTo>
                  <a:pt x="174985" y="20781"/>
                </a:moveTo>
                <a:lnTo>
                  <a:pt x="157090" y="20781"/>
                </a:lnTo>
                <a:lnTo>
                  <a:pt x="157090" y="149802"/>
                </a:lnTo>
                <a:lnTo>
                  <a:pt x="174985" y="149802"/>
                </a:lnTo>
                <a:lnTo>
                  <a:pt x="174985" y="20781"/>
                </a:lnTo>
                <a:close/>
              </a:path>
              <a:path w="1398270" h="149860">
                <a:moveTo>
                  <a:pt x="174985" y="2020"/>
                </a:moveTo>
                <a:lnTo>
                  <a:pt x="157090" y="2020"/>
                </a:lnTo>
                <a:lnTo>
                  <a:pt x="120144" y="26554"/>
                </a:lnTo>
                <a:lnTo>
                  <a:pt x="120144" y="44738"/>
                </a:lnTo>
                <a:lnTo>
                  <a:pt x="156224" y="20781"/>
                </a:lnTo>
                <a:lnTo>
                  <a:pt x="174985" y="20781"/>
                </a:lnTo>
                <a:lnTo>
                  <a:pt x="174985" y="2020"/>
                </a:lnTo>
                <a:close/>
              </a:path>
              <a:path w="1398270" h="149860">
                <a:moveTo>
                  <a:pt x="299546" y="15586"/>
                </a:moveTo>
                <a:lnTo>
                  <a:pt x="268431" y="15586"/>
                </a:lnTo>
                <a:lnTo>
                  <a:pt x="273242" y="16620"/>
                </a:lnTo>
                <a:lnTo>
                  <a:pt x="281805" y="20757"/>
                </a:lnTo>
                <a:lnTo>
                  <a:pt x="285172" y="23692"/>
                </a:lnTo>
                <a:lnTo>
                  <a:pt x="287626" y="27492"/>
                </a:lnTo>
                <a:lnTo>
                  <a:pt x="290127" y="31293"/>
                </a:lnTo>
                <a:lnTo>
                  <a:pt x="291378" y="35790"/>
                </a:lnTo>
                <a:lnTo>
                  <a:pt x="291378" y="45508"/>
                </a:lnTo>
                <a:lnTo>
                  <a:pt x="217487" y="136813"/>
                </a:lnTo>
                <a:lnTo>
                  <a:pt x="217487" y="149802"/>
                </a:lnTo>
                <a:lnTo>
                  <a:pt x="310717" y="149802"/>
                </a:lnTo>
                <a:lnTo>
                  <a:pt x="310717" y="133927"/>
                </a:lnTo>
                <a:lnTo>
                  <a:pt x="242021" y="133927"/>
                </a:lnTo>
                <a:lnTo>
                  <a:pt x="242021" y="132772"/>
                </a:lnTo>
                <a:lnTo>
                  <a:pt x="275214" y="97270"/>
                </a:lnTo>
                <a:lnTo>
                  <a:pt x="299869" y="67829"/>
                </a:lnTo>
                <a:lnTo>
                  <a:pt x="305160" y="56933"/>
                </a:lnTo>
                <a:lnTo>
                  <a:pt x="307133" y="51738"/>
                </a:lnTo>
                <a:lnTo>
                  <a:pt x="308119" y="46422"/>
                </a:lnTo>
                <a:lnTo>
                  <a:pt x="308026" y="33048"/>
                </a:lnTo>
                <a:lnTo>
                  <a:pt x="306219" y="26482"/>
                </a:lnTo>
                <a:lnTo>
                  <a:pt x="299546" y="15586"/>
                </a:lnTo>
                <a:close/>
              </a:path>
              <a:path w="1398270" h="149860">
                <a:moveTo>
                  <a:pt x="272328" y="0"/>
                </a:moveTo>
                <a:lnTo>
                  <a:pt x="255058" y="0"/>
                </a:lnTo>
                <a:lnTo>
                  <a:pt x="247289" y="1828"/>
                </a:lnTo>
                <a:lnTo>
                  <a:pt x="233482" y="9140"/>
                </a:lnTo>
                <a:lnTo>
                  <a:pt x="228046" y="14239"/>
                </a:lnTo>
                <a:lnTo>
                  <a:pt x="220061" y="27324"/>
                </a:lnTo>
                <a:lnTo>
                  <a:pt x="218064" y="34925"/>
                </a:lnTo>
                <a:lnTo>
                  <a:pt x="218064" y="43584"/>
                </a:lnTo>
                <a:lnTo>
                  <a:pt x="235094" y="43584"/>
                </a:lnTo>
                <a:lnTo>
                  <a:pt x="235094" y="37955"/>
                </a:lnTo>
                <a:lnTo>
                  <a:pt x="236224" y="33048"/>
                </a:lnTo>
                <a:lnTo>
                  <a:pt x="257415" y="15586"/>
                </a:lnTo>
                <a:lnTo>
                  <a:pt x="299546" y="15586"/>
                </a:lnTo>
                <a:lnTo>
                  <a:pt x="298618" y="14071"/>
                </a:lnTo>
                <a:lnTo>
                  <a:pt x="293374" y="9140"/>
                </a:lnTo>
                <a:lnTo>
                  <a:pt x="280001" y="1828"/>
                </a:lnTo>
                <a:lnTo>
                  <a:pt x="272328" y="0"/>
                </a:lnTo>
                <a:close/>
              </a:path>
              <a:path w="1398270" h="149860">
                <a:moveTo>
                  <a:pt x="392473" y="20781"/>
                </a:moveTo>
                <a:lnTo>
                  <a:pt x="374577" y="20781"/>
                </a:lnTo>
                <a:lnTo>
                  <a:pt x="374577" y="149802"/>
                </a:lnTo>
                <a:lnTo>
                  <a:pt x="392473" y="149802"/>
                </a:lnTo>
                <a:lnTo>
                  <a:pt x="392473" y="20781"/>
                </a:lnTo>
                <a:close/>
              </a:path>
              <a:path w="1398270" h="149860">
                <a:moveTo>
                  <a:pt x="392473" y="2020"/>
                </a:moveTo>
                <a:lnTo>
                  <a:pt x="374577" y="2020"/>
                </a:lnTo>
                <a:lnTo>
                  <a:pt x="337632" y="26554"/>
                </a:lnTo>
                <a:lnTo>
                  <a:pt x="337632" y="44738"/>
                </a:lnTo>
                <a:lnTo>
                  <a:pt x="373711" y="20781"/>
                </a:lnTo>
                <a:lnTo>
                  <a:pt x="392473" y="20781"/>
                </a:lnTo>
                <a:lnTo>
                  <a:pt x="392473" y="2020"/>
                </a:lnTo>
                <a:close/>
              </a:path>
              <a:path w="1398270" h="149860">
                <a:moveTo>
                  <a:pt x="517033" y="15586"/>
                </a:moveTo>
                <a:lnTo>
                  <a:pt x="485919" y="15586"/>
                </a:lnTo>
                <a:lnTo>
                  <a:pt x="490729" y="16620"/>
                </a:lnTo>
                <a:lnTo>
                  <a:pt x="499292" y="20757"/>
                </a:lnTo>
                <a:lnTo>
                  <a:pt x="502660" y="23692"/>
                </a:lnTo>
                <a:lnTo>
                  <a:pt x="505113" y="27492"/>
                </a:lnTo>
                <a:lnTo>
                  <a:pt x="507615" y="31293"/>
                </a:lnTo>
                <a:lnTo>
                  <a:pt x="508865" y="35790"/>
                </a:lnTo>
                <a:lnTo>
                  <a:pt x="508865" y="45508"/>
                </a:lnTo>
                <a:lnTo>
                  <a:pt x="434974" y="136813"/>
                </a:lnTo>
                <a:lnTo>
                  <a:pt x="434974" y="149802"/>
                </a:lnTo>
                <a:lnTo>
                  <a:pt x="528204" y="149802"/>
                </a:lnTo>
                <a:lnTo>
                  <a:pt x="528204" y="133927"/>
                </a:lnTo>
                <a:lnTo>
                  <a:pt x="459509" y="133927"/>
                </a:lnTo>
                <a:lnTo>
                  <a:pt x="459509" y="132772"/>
                </a:lnTo>
                <a:lnTo>
                  <a:pt x="492702" y="97270"/>
                </a:lnTo>
                <a:lnTo>
                  <a:pt x="517356" y="67829"/>
                </a:lnTo>
                <a:lnTo>
                  <a:pt x="522648" y="56933"/>
                </a:lnTo>
                <a:lnTo>
                  <a:pt x="524620" y="51738"/>
                </a:lnTo>
                <a:lnTo>
                  <a:pt x="525606" y="46422"/>
                </a:lnTo>
                <a:lnTo>
                  <a:pt x="525514" y="33048"/>
                </a:lnTo>
                <a:lnTo>
                  <a:pt x="523706" y="26482"/>
                </a:lnTo>
                <a:lnTo>
                  <a:pt x="517033" y="15586"/>
                </a:lnTo>
                <a:close/>
              </a:path>
              <a:path w="1398270" h="149860">
                <a:moveTo>
                  <a:pt x="489815" y="0"/>
                </a:moveTo>
                <a:lnTo>
                  <a:pt x="472545" y="0"/>
                </a:lnTo>
                <a:lnTo>
                  <a:pt x="464776" y="1828"/>
                </a:lnTo>
                <a:lnTo>
                  <a:pt x="450970" y="9140"/>
                </a:lnTo>
                <a:lnTo>
                  <a:pt x="445534" y="14239"/>
                </a:lnTo>
                <a:lnTo>
                  <a:pt x="437548" y="27324"/>
                </a:lnTo>
                <a:lnTo>
                  <a:pt x="435552" y="34925"/>
                </a:lnTo>
                <a:lnTo>
                  <a:pt x="435552" y="43584"/>
                </a:lnTo>
                <a:lnTo>
                  <a:pt x="452581" y="43584"/>
                </a:lnTo>
                <a:lnTo>
                  <a:pt x="452581" y="37955"/>
                </a:lnTo>
                <a:lnTo>
                  <a:pt x="453712" y="33048"/>
                </a:lnTo>
                <a:lnTo>
                  <a:pt x="474903" y="15586"/>
                </a:lnTo>
                <a:lnTo>
                  <a:pt x="517033" y="15586"/>
                </a:lnTo>
                <a:lnTo>
                  <a:pt x="516105" y="14071"/>
                </a:lnTo>
                <a:lnTo>
                  <a:pt x="510862" y="9140"/>
                </a:lnTo>
                <a:lnTo>
                  <a:pt x="497488" y="1828"/>
                </a:lnTo>
                <a:lnTo>
                  <a:pt x="489815" y="0"/>
                </a:lnTo>
                <a:close/>
              </a:path>
              <a:path w="1398270" h="149860">
                <a:moveTo>
                  <a:pt x="609960" y="20781"/>
                </a:moveTo>
                <a:lnTo>
                  <a:pt x="592065" y="20781"/>
                </a:lnTo>
                <a:lnTo>
                  <a:pt x="592065" y="149802"/>
                </a:lnTo>
                <a:lnTo>
                  <a:pt x="609960" y="149802"/>
                </a:lnTo>
                <a:lnTo>
                  <a:pt x="609960" y="20781"/>
                </a:lnTo>
                <a:close/>
              </a:path>
              <a:path w="1398270" h="149860">
                <a:moveTo>
                  <a:pt x="609960" y="2020"/>
                </a:moveTo>
                <a:lnTo>
                  <a:pt x="592065" y="2020"/>
                </a:lnTo>
                <a:lnTo>
                  <a:pt x="555119" y="26554"/>
                </a:lnTo>
                <a:lnTo>
                  <a:pt x="555119" y="44738"/>
                </a:lnTo>
                <a:lnTo>
                  <a:pt x="591199" y="20781"/>
                </a:lnTo>
                <a:lnTo>
                  <a:pt x="609960" y="20781"/>
                </a:lnTo>
                <a:lnTo>
                  <a:pt x="609960" y="2020"/>
                </a:lnTo>
                <a:close/>
              </a:path>
              <a:path w="1398270" h="149860">
                <a:moveTo>
                  <a:pt x="734521" y="15586"/>
                </a:moveTo>
                <a:lnTo>
                  <a:pt x="703406" y="15586"/>
                </a:lnTo>
                <a:lnTo>
                  <a:pt x="708217" y="16620"/>
                </a:lnTo>
                <a:lnTo>
                  <a:pt x="716780" y="20757"/>
                </a:lnTo>
                <a:lnTo>
                  <a:pt x="720147" y="23692"/>
                </a:lnTo>
                <a:lnTo>
                  <a:pt x="722601" y="27492"/>
                </a:lnTo>
                <a:lnTo>
                  <a:pt x="725102" y="31293"/>
                </a:lnTo>
                <a:lnTo>
                  <a:pt x="726353" y="35790"/>
                </a:lnTo>
                <a:lnTo>
                  <a:pt x="726353" y="45508"/>
                </a:lnTo>
                <a:lnTo>
                  <a:pt x="652462" y="136813"/>
                </a:lnTo>
                <a:lnTo>
                  <a:pt x="652462" y="149802"/>
                </a:lnTo>
                <a:lnTo>
                  <a:pt x="745692" y="149802"/>
                </a:lnTo>
                <a:lnTo>
                  <a:pt x="745692" y="133927"/>
                </a:lnTo>
                <a:lnTo>
                  <a:pt x="676996" y="133927"/>
                </a:lnTo>
                <a:lnTo>
                  <a:pt x="676996" y="132772"/>
                </a:lnTo>
                <a:lnTo>
                  <a:pt x="710189" y="97270"/>
                </a:lnTo>
                <a:lnTo>
                  <a:pt x="734844" y="67829"/>
                </a:lnTo>
                <a:lnTo>
                  <a:pt x="740135" y="56933"/>
                </a:lnTo>
                <a:lnTo>
                  <a:pt x="742108" y="51738"/>
                </a:lnTo>
                <a:lnTo>
                  <a:pt x="743094" y="46422"/>
                </a:lnTo>
                <a:lnTo>
                  <a:pt x="743001" y="33048"/>
                </a:lnTo>
                <a:lnTo>
                  <a:pt x="741194" y="26482"/>
                </a:lnTo>
                <a:lnTo>
                  <a:pt x="734521" y="15586"/>
                </a:lnTo>
                <a:close/>
              </a:path>
              <a:path w="1398270" h="149860">
                <a:moveTo>
                  <a:pt x="707303" y="0"/>
                </a:moveTo>
                <a:lnTo>
                  <a:pt x="690033" y="0"/>
                </a:lnTo>
                <a:lnTo>
                  <a:pt x="682264" y="1828"/>
                </a:lnTo>
                <a:lnTo>
                  <a:pt x="668457" y="9140"/>
                </a:lnTo>
                <a:lnTo>
                  <a:pt x="663021" y="14239"/>
                </a:lnTo>
                <a:lnTo>
                  <a:pt x="655036" y="27324"/>
                </a:lnTo>
                <a:lnTo>
                  <a:pt x="653039" y="34925"/>
                </a:lnTo>
                <a:lnTo>
                  <a:pt x="653039" y="43584"/>
                </a:lnTo>
                <a:lnTo>
                  <a:pt x="670069" y="43584"/>
                </a:lnTo>
                <a:lnTo>
                  <a:pt x="670069" y="37955"/>
                </a:lnTo>
                <a:lnTo>
                  <a:pt x="671199" y="33048"/>
                </a:lnTo>
                <a:lnTo>
                  <a:pt x="692390" y="15586"/>
                </a:lnTo>
                <a:lnTo>
                  <a:pt x="734521" y="15586"/>
                </a:lnTo>
                <a:lnTo>
                  <a:pt x="733593" y="14071"/>
                </a:lnTo>
                <a:lnTo>
                  <a:pt x="728349" y="9140"/>
                </a:lnTo>
                <a:lnTo>
                  <a:pt x="714976" y="1828"/>
                </a:lnTo>
                <a:lnTo>
                  <a:pt x="707303" y="0"/>
                </a:lnTo>
                <a:close/>
              </a:path>
              <a:path w="1398270" h="149860">
                <a:moveTo>
                  <a:pt x="827448" y="20781"/>
                </a:moveTo>
                <a:lnTo>
                  <a:pt x="809552" y="20781"/>
                </a:lnTo>
                <a:lnTo>
                  <a:pt x="809552" y="149802"/>
                </a:lnTo>
                <a:lnTo>
                  <a:pt x="827448" y="149802"/>
                </a:lnTo>
                <a:lnTo>
                  <a:pt x="827448" y="20781"/>
                </a:lnTo>
                <a:close/>
              </a:path>
              <a:path w="1398270" h="149860">
                <a:moveTo>
                  <a:pt x="827448" y="2020"/>
                </a:moveTo>
                <a:lnTo>
                  <a:pt x="809552" y="2020"/>
                </a:lnTo>
                <a:lnTo>
                  <a:pt x="772607" y="26554"/>
                </a:lnTo>
                <a:lnTo>
                  <a:pt x="772607" y="44738"/>
                </a:lnTo>
                <a:lnTo>
                  <a:pt x="808686" y="20781"/>
                </a:lnTo>
                <a:lnTo>
                  <a:pt x="827448" y="20781"/>
                </a:lnTo>
                <a:lnTo>
                  <a:pt x="827448" y="2020"/>
                </a:lnTo>
                <a:close/>
              </a:path>
              <a:path w="1398270" h="149860">
                <a:moveTo>
                  <a:pt x="952008" y="15586"/>
                </a:moveTo>
                <a:lnTo>
                  <a:pt x="920894" y="15586"/>
                </a:lnTo>
                <a:lnTo>
                  <a:pt x="925704" y="16620"/>
                </a:lnTo>
                <a:lnTo>
                  <a:pt x="934267" y="20757"/>
                </a:lnTo>
                <a:lnTo>
                  <a:pt x="937635" y="23692"/>
                </a:lnTo>
                <a:lnTo>
                  <a:pt x="940088" y="27492"/>
                </a:lnTo>
                <a:lnTo>
                  <a:pt x="942590" y="31293"/>
                </a:lnTo>
                <a:lnTo>
                  <a:pt x="943840" y="35790"/>
                </a:lnTo>
                <a:lnTo>
                  <a:pt x="943840" y="45508"/>
                </a:lnTo>
                <a:lnTo>
                  <a:pt x="869949" y="136813"/>
                </a:lnTo>
                <a:lnTo>
                  <a:pt x="869949" y="149802"/>
                </a:lnTo>
                <a:lnTo>
                  <a:pt x="963179" y="149802"/>
                </a:lnTo>
                <a:lnTo>
                  <a:pt x="963179" y="133927"/>
                </a:lnTo>
                <a:lnTo>
                  <a:pt x="894484" y="133927"/>
                </a:lnTo>
                <a:lnTo>
                  <a:pt x="894484" y="132772"/>
                </a:lnTo>
                <a:lnTo>
                  <a:pt x="927677" y="97270"/>
                </a:lnTo>
                <a:lnTo>
                  <a:pt x="952331" y="67829"/>
                </a:lnTo>
                <a:lnTo>
                  <a:pt x="957623" y="56933"/>
                </a:lnTo>
                <a:lnTo>
                  <a:pt x="959595" y="51738"/>
                </a:lnTo>
                <a:lnTo>
                  <a:pt x="960581" y="46422"/>
                </a:lnTo>
                <a:lnTo>
                  <a:pt x="960489" y="33048"/>
                </a:lnTo>
                <a:lnTo>
                  <a:pt x="958681" y="26482"/>
                </a:lnTo>
                <a:lnTo>
                  <a:pt x="952008" y="15586"/>
                </a:lnTo>
                <a:close/>
              </a:path>
              <a:path w="1398270" h="149860">
                <a:moveTo>
                  <a:pt x="924790" y="0"/>
                </a:moveTo>
                <a:lnTo>
                  <a:pt x="907520" y="0"/>
                </a:lnTo>
                <a:lnTo>
                  <a:pt x="899751" y="1828"/>
                </a:lnTo>
                <a:lnTo>
                  <a:pt x="885945" y="9140"/>
                </a:lnTo>
                <a:lnTo>
                  <a:pt x="880509" y="14239"/>
                </a:lnTo>
                <a:lnTo>
                  <a:pt x="872523" y="27324"/>
                </a:lnTo>
                <a:lnTo>
                  <a:pt x="870527" y="34925"/>
                </a:lnTo>
                <a:lnTo>
                  <a:pt x="870527" y="43584"/>
                </a:lnTo>
                <a:lnTo>
                  <a:pt x="887556" y="43584"/>
                </a:lnTo>
                <a:lnTo>
                  <a:pt x="887556" y="37955"/>
                </a:lnTo>
                <a:lnTo>
                  <a:pt x="888687" y="33048"/>
                </a:lnTo>
                <a:lnTo>
                  <a:pt x="909878" y="15586"/>
                </a:lnTo>
                <a:lnTo>
                  <a:pt x="952008" y="15586"/>
                </a:lnTo>
                <a:lnTo>
                  <a:pt x="951080" y="14071"/>
                </a:lnTo>
                <a:lnTo>
                  <a:pt x="945837" y="9140"/>
                </a:lnTo>
                <a:lnTo>
                  <a:pt x="932463" y="1828"/>
                </a:lnTo>
                <a:lnTo>
                  <a:pt x="924790" y="0"/>
                </a:lnTo>
                <a:close/>
              </a:path>
              <a:path w="1398270" h="149860">
                <a:moveTo>
                  <a:pt x="1044935" y="20781"/>
                </a:moveTo>
                <a:lnTo>
                  <a:pt x="1027040" y="20781"/>
                </a:lnTo>
                <a:lnTo>
                  <a:pt x="1027040" y="149802"/>
                </a:lnTo>
                <a:lnTo>
                  <a:pt x="1044935" y="149802"/>
                </a:lnTo>
                <a:lnTo>
                  <a:pt x="1044935" y="20781"/>
                </a:lnTo>
                <a:close/>
              </a:path>
              <a:path w="1398270" h="149860">
                <a:moveTo>
                  <a:pt x="1044935" y="2020"/>
                </a:moveTo>
                <a:lnTo>
                  <a:pt x="1027040" y="2020"/>
                </a:lnTo>
                <a:lnTo>
                  <a:pt x="990094" y="26554"/>
                </a:lnTo>
                <a:lnTo>
                  <a:pt x="990094" y="44738"/>
                </a:lnTo>
                <a:lnTo>
                  <a:pt x="1026174" y="20781"/>
                </a:lnTo>
                <a:lnTo>
                  <a:pt x="1044935" y="20781"/>
                </a:lnTo>
                <a:lnTo>
                  <a:pt x="1044935" y="2020"/>
                </a:lnTo>
                <a:close/>
              </a:path>
              <a:path w="1398270" h="149860">
                <a:moveTo>
                  <a:pt x="1169496" y="15586"/>
                </a:moveTo>
                <a:lnTo>
                  <a:pt x="1138381" y="15586"/>
                </a:lnTo>
                <a:lnTo>
                  <a:pt x="1143192" y="16620"/>
                </a:lnTo>
                <a:lnTo>
                  <a:pt x="1151755" y="20757"/>
                </a:lnTo>
                <a:lnTo>
                  <a:pt x="1155122" y="23692"/>
                </a:lnTo>
                <a:lnTo>
                  <a:pt x="1157576" y="27492"/>
                </a:lnTo>
                <a:lnTo>
                  <a:pt x="1160077" y="31293"/>
                </a:lnTo>
                <a:lnTo>
                  <a:pt x="1161328" y="35790"/>
                </a:lnTo>
                <a:lnTo>
                  <a:pt x="1161328" y="45508"/>
                </a:lnTo>
                <a:lnTo>
                  <a:pt x="1087437" y="136813"/>
                </a:lnTo>
                <a:lnTo>
                  <a:pt x="1087437" y="149802"/>
                </a:lnTo>
                <a:lnTo>
                  <a:pt x="1180667" y="149802"/>
                </a:lnTo>
                <a:lnTo>
                  <a:pt x="1180667" y="133927"/>
                </a:lnTo>
                <a:lnTo>
                  <a:pt x="1111971" y="133927"/>
                </a:lnTo>
                <a:lnTo>
                  <a:pt x="1111971" y="132772"/>
                </a:lnTo>
                <a:lnTo>
                  <a:pt x="1145164" y="97270"/>
                </a:lnTo>
                <a:lnTo>
                  <a:pt x="1169819" y="67829"/>
                </a:lnTo>
                <a:lnTo>
                  <a:pt x="1175110" y="56933"/>
                </a:lnTo>
                <a:lnTo>
                  <a:pt x="1177083" y="51738"/>
                </a:lnTo>
                <a:lnTo>
                  <a:pt x="1178069" y="46422"/>
                </a:lnTo>
                <a:lnTo>
                  <a:pt x="1177976" y="33048"/>
                </a:lnTo>
                <a:lnTo>
                  <a:pt x="1176169" y="26482"/>
                </a:lnTo>
                <a:lnTo>
                  <a:pt x="1169496" y="15586"/>
                </a:lnTo>
                <a:close/>
              </a:path>
              <a:path w="1398270" h="149860">
                <a:moveTo>
                  <a:pt x="1142278" y="0"/>
                </a:moveTo>
                <a:lnTo>
                  <a:pt x="1125008" y="0"/>
                </a:lnTo>
                <a:lnTo>
                  <a:pt x="1117239" y="1828"/>
                </a:lnTo>
                <a:lnTo>
                  <a:pt x="1103432" y="9140"/>
                </a:lnTo>
                <a:lnTo>
                  <a:pt x="1097996" y="14239"/>
                </a:lnTo>
                <a:lnTo>
                  <a:pt x="1090011" y="27324"/>
                </a:lnTo>
                <a:lnTo>
                  <a:pt x="1088014" y="34925"/>
                </a:lnTo>
                <a:lnTo>
                  <a:pt x="1088014" y="43584"/>
                </a:lnTo>
                <a:lnTo>
                  <a:pt x="1105044" y="43584"/>
                </a:lnTo>
                <a:lnTo>
                  <a:pt x="1105044" y="37955"/>
                </a:lnTo>
                <a:lnTo>
                  <a:pt x="1106174" y="33048"/>
                </a:lnTo>
                <a:lnTo>
                  <a:pt x="1127365" y="15586"/>
                </a:lnTo>
                <a:lnTo>
                  <a:pt x="1169496" y="15586"/>
                </a:lnTo>
                <a:lnTo>
                  <a:pt x="1168568" y="14071"/>
                </a:lnTo>
                <a:lnTo>
                  <a:pt x="1163324" y="9140"/>
                </a:lnTo>
                <a:lnTo>
                  <a:pt x="1149951" y="1828"/>
                </a:lnTo>
                <a:lnTo>
                  <a:pt x="1142278" y="0"/>
                </a:lnTo>
                <a:close/>
              </a:path>
              <a:path w="1398270" h="149860">
                <a:moveTo>
                  <a:pt x="1262423" y="20781"/>
                </a:moveTo>
                <a:lnTo>
                  <a:pt x="1244527" y="20781"/>
                </a:lnTo>
                <a:lnTo>
                  <a:pt x="1244527" y="149802"/>
                </a:lnTo>
                <a:lnTo>
                  <a:pt x="1262423" y="149802"/>
                </a:lnTo>
                <a:lnTo>
                  <a:pt x="1262423" y="20781"/>
                </a:lnTo>
                <a:close/>
              </a:path>
              <a:path w="1398270" h="149860">
                <a:moveTo>
                  <a:pt x="1262423" y="2020"/>
                </a:moveTo>
                <a:lnTo>
                  <a:pt x="1244527" y="2020"/>
                </a:lnTo>
                <a:lnTo>
                  <a:pt x="1207582" y="26554"/>
                </a:lnTo>
                <a:lnTo>
                  <a:pt x="1207582" y="44738"/>
                </a:lnTo>
                <a:lnTo>
                  <a:pt x="1243661" y="20781"/>
                </a:lnTo>
                <a:lnTo>
                  <a:pt x="1262423" y="20781"/>
                </a:lnTo>
                <a:lnTo>
                  <a:pt x="1262423" y="2020"/>
                </a:lnTo>
                <a:close/>
              </a:path>
              <a:path w="1398270" h="149860">
                <a:moveTo>
                  <a:pt x="1386983" y="15586"/>
                </a:moveTo>
                <a:lnTo>
                  <a:pt x="1355869" y="15586"/>
                </a:lnTo>
                <a:lnTo>
                  <a:pt x="1360679" y="16620"/>
                </a:lnTo>
                <a:lnTo>
                  <a:pt x="1369242" y="20757"/>
                </a:lnTo>
                <a:lnTo>
                  <a:pt x="1372610" y="23692"/>
                </a:lnTo>
                <a:lnTo>
                  <a:pt x="1375063" y="27492"/>
                </a:lnTo>
                <a:lnTo>
                  <a:pt x="1377565" y="31293"/>
                </a:lnTo>
                <a:lnTo>
                  <a:pt x="1378815" y="35790"/>
                </a:lnTo>
                <a:lnTo>
                  <a:pt x="1378815" y="45508"/>
                </a:lnTo>
                <a:lnTo>
                  <a:pt x="1304924" y="136813"/>
                </a:lnTo>
                <a:lnTo>
                  <a:pt x="1304924" y="149802"/>
                </a:lnTo>
                <a:lnTo>
                  <a:pt x="1398154" y="149802"/>
                </a:lnTo>
                <a:lnTo>
                  <a:pt x="1398154" y="133927"/>
                </a:lnTo>
                <a:lnTo>
                  <a:pt x="1329459" y="133927"/>
                </a:lnTo>
                <a:lnTo>
                  <a:pt x="1329459" y="132772"/>
                </a:lnTo>
                <a:lnTo>
                  <a:pt x="1362652" y="97270"/>
                </a:lnTo>
                <a:lnTo>
                  <a:pt x="1387306" y="67829"/>
                </a:lnTo>
                <a:lnTo>
                  <a:pt x="1392598" y="56933"/>
                </a:lnTo>
                <a:lnTo>
                  <a:pt x="1394570" y="51738"/>
                </a:lnTo>
                <a:lnTo>
                  <a:pt x="1395556" y="46422"/>
                </a:lnTo>
                <a:lnTo>
                  <a:pt x="1395464" y="33048"/>
                </a:lnTo>
                <a:lnTo>
                  <a:pt x="1393656" y="26482"/>
                </a:lnTo>
                <a:lnTo>
                  <a:pt x="1386983" y="15586"/>
                </a:lnTo>
                <a:close/>
              </a:path>
              <a:path w="1398270" h="149860">
                <a:moveTo>
                  <a:pt x="1359765" y="0"/>
                </a:moveTo>
                <a:lnTo>
                  <a:pt x="1342495" y="0"/>
                </a:lnTo>
                <a:lnTo>
                  <a:pt x="1334726" y="1828"/>
                </a:lnTo>
                <a:lnTo>
                  <a:pt x="1320920" y="9140"/>
                </a:lnTo>
                <a:lnTo>
                  <a:pt x="1315484" y="14239"/>
                </a:lnTo>
                <a:lnTo>
                  <a:pt x="1307498" y="27324"/>
                </a:lnTo>
                <a:lnTo>
                  <a:pt x="1305502" y="34925"/>
                </a:lnTo>
                <a:lnTo>
                  <a:pt x="1305502" y="43584"/>
                </a:lnTo>
                <a:lnTo>
                  <a:pt x="1322531" y="43584"/>
                </a:lnTo>
                <a:lnTo>
                  <a:pt x="1322531" y="37955"/>
                </a:lnTo>
                <a:lnTo>
                  <a:pt x="1323662" y="33048"/>
                </a:lnTo>
                <a:lnTo>
                  <a:pt x="1344853" y="15586"/>
                </a:lnTo>
                <a:lnTo>
                  <a:pt x="1386983" y="15586"/>
                </a:lnTo>
                <a:lnTo>
                  <a:pt x="1386055" y="14071"/>
                </a:lnTo>
                <a:lnTo>
                  <a:pt x="1380812" y="9140"/>
                </a:lnTo>
                <a:lnTo>
                  <a:pt x="1367438" y="1828"/>
                </a:lnTo>
                <a:lnTo>
                  <a:pt x="1359765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 descr=""/>
          <p:cNvSpPr/>
          <p:nvPr/>
        </p:nvSpPr>
        <p:spPr>
          <a:xfrm>
            <a:off x="5731191" y="4632756"/>
            <a:ext cx="720725" cy="184150"/>
          </a:xfrm>
          <a:custGeom>
            <a:avLst/>
            <a:gdLst/>
            <a:ahLst/>
            <a:cxnLst/>
            <a:rect l="l" t="t" r="r" b="b"/>
            <a:pathLst>
              <a:path w="720725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20725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20725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20725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20725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20725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20725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20725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20725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20725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20725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20725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20725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20725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20725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20725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20725" h="184150">
                <a:moveTo>
                  <a:pt x="445179" y="18084"/>
                </a:moveTo>
                <a:lnTo>
                  <a:pt x="440912" y="18084"/>
                </a:lnTo>
                <a:lnTo>
                  <a:pt x="440912" y="25806"/>
                </a:lnTo>
                <a:lnTo>
                  <a:pt x="435486" y="43160"/>
                </a:lnTo>
                <a:lnTo>
                  <a:pt x="421125" y="58115"/>
                </a:lnTo>
                <a:lnTo>
                  <a:pt x="400707" y="69411"/>
                </a:lnTo>
                <a:lnTo>
                  <a:pt x="377107" y="75793"/>
                </a:lnTo>
                <a:lnTo>
                  <a:pt x="383609" y="89204"/>
                </a:lnTo>
                <a:lnTo>
                  <a:pt x="410451" y="81270"/>
                </a:lnTo>
                <a:lnTo>
                  <a:pt x="433444" y="67487"/>
                </a:lnTo>
                <a:lnTo>
                  <a:pt x="449503" y="48714"/>
                </a:lnTo>
                <a:lnTo>
                  <a:pt x="450348" y="45508"/>
                </a:lnTo>
                <a:lnTo>
                  <a:pt x="445179" y="25806"/>
                </a:lnTo>
                <a:lnTo>
                  <a:pt x="445179" y="18084"/>
                </a:lnTo>
                <a:close/>
              </a:path>
              <a:path w="720725" h="184150">
                <a:moveTo>
                  <a:pt x="459606" y="18084"/>
                </a:moveTo>
                <a:lnTo>
                  <a:pt x="455542" y="18084"/>
                </a:lnTo>
                <a:lnTo>
                  <a:pt x="455542" y="25806"/>
                </a:lnTo>
                <a:lnTo>
                  <a:pt x="450348" y="45508"/>
                </a:lnTo>
                <a:lnTo>
                  <a:pt x="451189" y="48714"/>
                </a:lnTo>
                <a:lnTo>
                  <a:pt x="467201" y="67487"/>
                </a:lnTo>
                <a:lnTo>
                  <a:pt x="490185" y="81270"/>
                </a:lnTo>
                <a:lnTo>
                  <a:pt x="517112" y="89204"/>
                </a:lnTo>
                <a:lnTo>
                  <a:pt x="523411" y="75793"/>
                </a:lnTo>
                <a:lnTo>
                  <a:pt x="499897" y="69411"/>
                </a:lnTo>
                <a:lnTo>
                  <a:pt x="479469" y="58115"/>
                </a:lnTo>
                <a:lnTo>
                  <a:pt x="465061" y="43160"/>
                </a:lnTo>
                <a:lnTo>
                  <a:pt x="459606" y="25806"/>
                </a:lnTo>
                <a:lnTo>
                  <a:pt x="459606" y="18084"/>
                </a:lnTo>
                <a:close/>
              </a:path>
              <a:path w="720725" h="184150">
                <a:moveTo>
                  <a:pt x="455542" y="18084"/>
                </a:moveTo>
                <a:lnTo>
                  <a:pt x="445179" y="18084"/>
                </a:lnTo>
                <a:lnTo>
                  <a:pt x="445179" y="25806"/>
                </a:lnTo>
                <a:lnTo>
                  <a:pt x="450348" y="45508"/>
                </a:lnTo>
                <a:lnTo>
                  <a:pt x="455542" y="25806"/>
                </a:lnTo>
                <a:lnTo>
                  <a:pt x="455542" y="18084"/>
                </a:lnTo>
                <a:close/>
              </a:path>
              <a:path w="720725" h="184150">
                <a:moveTo>
                  <a:pt x="517315" y="11379"/>
                </a:moveTo>
                <a:lnTo>
                  <a:pt x="382797" y="11379"/>
                </a:lnTo>
                <a:lnTo>
                  <a:pt x="382797" y="24993"/>
                </a:lnTo>
                <a:lnTo>
                  <a:pt x="440912" y="24993"/>
                </a:lnTo>
                <a:lnTo>
                  <a:pt x="440912" y="18084"/>
                </a:lnTo>
                <a:lnTo>
                  <a:pt x="517315" y="18084"/>
                </a:lnTo>
                <a:lnTo>
                  <a:pt x="517315" y="11379"/>
                </a:lnTo>
                <a:close/>
              </a:path>
              <a:path w="720725" h="184150">
                <a:moveTo>
                  <a:pt x="517315" y="18084"/>
                </a:moveTo>
                <a:lnTo>
                  <a:pt x="459606" y="18084"/>
                </a:lnTo>
                <a:lnTo>
                  <a:pt x="459606" y="24993"/>
                </a:lnTo>
                <a:lnTo>
                  <a:pt x="517315" y="24993"/>
                </a:lnTo>
                <a:lnTo>
                  <a:pt x="517315" y="18084"/>
                </a:lnTo>
                <a:close/>
              </a:path>
              <a:path w="720725" h="184150">
                <a:moveTo>
                  <a:pt x="458184" y="113588"/>
                </a:moveTo>
                <a:lnTo>
                  <a:pt x="441521" y="113588"/>
                </a:lnTo>
                <a:lnTo>
                  <a:pt x="441521" y="183692"/>
                </a:lnTo>
                <a:lnTo>
                  <a:pt x="458184" y="183692"/>
                </a:lnTo>
                <a:lnTo>
                  <a:pt x="458184" y="113588"/>
                </a:lnTo>
                <a:close/>
              </a:path>
              <a:path w="720725" h="184150">
                <a:moveTo>
                  <a:pt x="533368" y="104648"/>
                </a:moveTo>
                <a:lnTo>
                  <a:pt x="367353" y="104648"/>
                </a:lnTo>
                <a:lnTo>
                  <a:pt x="367353" y="118465"/>
                </a:lnTo>
                <a:lnTo>
                  <a:pt x="441521" y="118465"/>
                </a:lnTo>
                <a:lnTo>
                  <a:pt x="441521" y="113588"/>
                </a:lnTo>
                <a:lnTo>
                  <a:pt x="533368" y="113588"/>
                </a:lnTo>
                <a:lnTo>
                  <a:pt x="533368" y="104648"/>
                </a:lnTo>
                <a:close/>
              </a:path>
              <a:path w="720725" h="184150">
                <a:moveTo>
                  <a:pt x="533368" y="113588"/>
                </a:moveTo>
                <a:lnTo>
                  <a:pt x="458184" y="113588"/>
                </a:lnTo>
                <a:lnTo>
                  <a:pt x="458184" y="118465"/>
                </a:lnTo>
                <a:lnTo>
                  <a:pt x="533368" y="118465"/>
                </a:lnTo>
                <a:lnTo>
                  <a:pt x="533368" y="113588"/>
                </a:lnTo>
                <a:close/>
              </a:path>
              <a:path w="720725" h="184150">
                <a:moveTo>
                  <a:pt x="628246" y="145897"/>
                </a:moveTo>
                <a:lnTo>
                  <a:pt x="554281" y="145897"/>
                </a:lnTo>
                <a:lnTo>
                  <a:pt x="554281" y="159918"/>
                </a:lnTo>
                <a:lnTo>
                  <a:pt x="720702" y="159918"/>
                </a:lnTo>
                <a:lnTo>
                  <a:pt x="720702" y="150571"/>
                </a:lnTo>
                <a:lnTo>
                  <a:pt x="628246" y="150571"/>
                </a:lnTo>
                <a:lnTo>
                  <a:pt x="628246" y="145897"/>
                </a:lnTo>
                <a:close/>
              </a:path>
              <a:path w="720725" h="184150">
                <a:moveTo>
                  <a:pt x="644909" y="101396"/>
                </a:moveTo>
                <a:lnTo>
                  <a:pt x="628246" y="101396"/>
                </a:lnTo>
                <a:lnTo>
                  <a:pt x="628246" y="150571"/>
                </a:lnTo>
                <a:lnTo>
                  <a:pt x="644909" y="150571"/>
                </a:lnTo>
                <a:lnTo>
                  <a:pt x="644909" y="101396"/>
                </a:lnTo>
                <a:close/>
              </a:path>
              <a:path w="720725" h="184150">
                <a:moveTo>
                  <a:pt x="720702" y="145897"/>
                </a:moveTo>
                <a:lnTo>
                  <a:pt x="644909" y="145897"/>
                </a:lnTo>
                <a:lnTo>
                  <a:pt x="644909" y="150571"/>
                </a:lnTo>
                <a:lnTo>
                  <a:pt x="720702" y="150571"/>
                </a:lnTo>
                <a:lnTo>
                  <a:pt x="720702" y="145897"/>
                </a:lnTo>
                <a:close/>
              </a:path>
              <a:path w="720725" h="184150">
                <a:moveTo>
                  <a:pt x="630888" y="12192"/>
                </a:moveTo>
                <a:lnTo>
                  <a:pt x="627840" y="12192"/>
                </a:lnTo>
                <a:lnTo>
                  <a:pt x="627840" y="26416"/>
                </a:lnTo>
                <a:lnTo>
                  <a:pt x="621906" y="48234"/>
                </a:lnTo>
                <a:lnTo>
                  <a:pt x="606428" y="67157"/>
                </a:lnTo>
                <a:lnTo>
                  <a:pt x="584892" y="81508"/>
                </a:lnTo>
                <a:lnTo>
                  <a:pt x="560784" y="89611"/>
                </a:lnTo>
                <a:lnTo>
                  <a:pt x="567896" y="103632"/>
                </a:lnTo>
                <a:lnTo>
                  <a:pt x="595150" y="93824"/>
                </a:lnTo>
                <a:lnTo>
                  <a:pt x="619051" y="76835"/>
                </a:lnTo>
                <a:lnTo>
                  <a:pt x="636019" y="53940"/>
                </a:lnTo>
                <a:lnTo>
                  <a:pt x="636679" y="51122"/>
                </a:lnTo>
                <a:lnTo>
                  <a:pt x="630888" y="26416"/>
                </a:lnTo>
                <a:lnTo>
                  <a:pt x="630888" y="12192"/>
                </a:lnTo>
                <a:close/>
              </a:path>
              <a:path w="720725" h="184150">
                <a:moveTo>
                  <a:pt x="645518" y="12192"/>
                </a:moveTo>
                <a:lnTo>
                  <a:pt x="642470" y="12192"/>
                </a:lnTo>
                <a:lnTo>
                  <a:pt x="642470" y="26416"/>
                </a:lnTo>
                <a:lnTo>
                  <a:pt x="636679" y="51122"/>
                </a:lnTo>
                <a:lnTo>
                  <a:pt x="637339" y="53940"/>
                </a:lnTo>
                <a:lnTo>
                  <a:pt x="654307" y="76835"/>
                </a:lnTo>
                <a:lnTo>
                  <a:pt x="678208" y="93824"/>
                </a:lnTo>
                <a:lnTo>
                  <a:pt x="705462" y="103632"/>
                </a:lnTo>
                <a:lnTo>
                  <a:pt x="712777" y="89611"/>
                </a:lnTo>
                <a:lnTo>
                  <a:pt x="688638" y="81537"/>
                </a:lnTo>
                <a:lnTo>
                  <a:pt x="667032" y="67233"/>
                </a:lnTo>
                <a:lnTo>
                  <a:pt x="651484" y="48320"/>
                </a:lnTo>
                <a:lnTo>
                  <a:pt x="645518" y="26416"/>
                </a:lnTo>
                <a:lnTo>
                  <a:pt x="645518" y="12192"/>
                </a:lnTo>
                <a:close/>
              </a:path>
              <a:path w="720725" h="184150">
                <a:moveTo>
                  <a:pt x="642470" y="12192"/>
                </a:moveTo>
                <a:lnTo>
                  <a:pt x="630888" y="12192"/>
                </a:lnTo>
                <a:lnTo>
                  <a:pt x="630888" y="26416"/>
                </a:lnTo>
                <a:lnTo>
                  <a:pt x="636679" y="51122"/>
                </a:lnTo>
                <a:lnTo>
                  <a:pt x="642470" y="26416"/>
                </a:lnTo>
                <a:lnTo>
                  <a:pt x="642470" y="1219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 descr=""/>
          <p:cNvSpPr/>
          <p:nvPr/>
        </p:nvSpPr>
        <p:spPr>
          <a:xfrm>
            <a:off x="5731191" y="4924856"/>
            <a:ext cx="710565" cy="184150"/>
          </a:xfrm>
          <a:custGeom>
            <a:avLst/>
            <a:gdLst/>
            <a:ahLst/>
            <a:cxnLst/>
            <a:rect l="l" t="t" r="r" b="b"/>
            <a:pathLst>
              <a:path w="710564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710564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710564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710564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710564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710564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710564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710564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710564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710564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710564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710564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710564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710564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710564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710564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710564" h="184150">
                <a:moveTo>
                  <a:pt x="414902" y="9550"/>
                </a:moveTo>
                <a:lnTo>
                  <a:pt x="411854" y="9550"/>
                </a:lnTo>
                <a:lnTo>
                  <a:pt x="411854" y="28244"/>
                </a:lnTo>
                <a:lnTo>
                  <a:pt x="408628" y="48488"/>
                </a:lnTo>
                <a:lnTo>
                  <a:pt x="399459" y="66446"/>
                </a:lnTo>
                <a:lnTo>
                  <a:pt x="385108" y="81051"/>
                </a:lnTo>
                <a:lnTo>
                  <a:pt x="366337" y="91236"/>
                </a:lnTo>
                <a:lnTo>
                  <a:pt x="375278" y="104851"/>
                </a:lnTo>
                <a:lnTo>
                  <a:pt x="396128" y="92795"/>
                </a:lnTo>
                <a:lnTo>
                  <a:pt x="412083" y="75311"/>
                </a:lnTo>
                <a:lnTo>
                  <a:pt x="420742" y="56751"/>
                </a:lnTo>
                <a:lnTo>
                  <a:pt x="418506" y="52333"/>
                </a:lnTo>
                <a:lnTo>
                  <a:pt x="414902" y="29464"/>
                </a:lnTo>
                <a:lnTo>
                  <a:pt x="414902" y="9550"/>
                </a:lnTo>
                <a:close/>
              </a:path>
              <a:path w="710564" h="184150">
                <a:moveTo>
                  <a:pt x="428720" y="9550"/>
                </a:moveTo>
                <a:lnTo>
                  <a:pt x="425875" y="9550"/>
                </a:lnTo>
                <a:lnTo>
                  <a:pt x="425875" y="28244"/>
                </a:lnTo>
                <a:lnTo>
                  <a:pt x="422284" y="53444"/>
                </a:lnTo>
                <a:lnTo>
                  <a:pt x="420742" y="56751"/>
                </a:lnTo>
                <a:lnTo>
                  <a:pt x="428644" y="72364"/>
                </a:lnTo>
                <a:lnTo>
                  <a:pt x="444306" y="88471"/>
                </a:lnTo>
                <a:lnTo>
                  <a:pt x="464483" y="99568"/>
                </a:lnTo>
                <a:lnTo>
                  <a:pt x="473424" y="86360"/>
                </a:lnTo>
                <a:lnTo>
                  <a:pt x="455294" y="77098"/>
                </a:lnTo>
                <a:lnTo>
                  <a:pt x="441166" y="63779"/>
                </a:lnTo>
                <a:lnTo>
                  <a:pt x="431990" y="47526"/>
                </a:lnTo>
                <a:lnTo>
                  <a:pt x="428720" y="29464"/>
                </a:lnTo>
                <a:lnTo>
                  <a:pt x="428720" y="9550"/>
                </a:lnTo>
                <a:close/>
              </a:path>
              <a:path w="710564" h="184150">
                <a:moveTo>
                  <a:pt x="425875" y="9550"/>
                </a:moveTo>
                <a:lnTo>
                  <a:pt x="414902" y="9550"/>
                </a:lnTo>
                <a:lnTo>
                  <a:pt x="414902" y="29464"/>
                </a:lnTo>
                <a:lnTo>
                  <a:pt x="418506" y="52333"/>
                </a:lnTo>
                <a:lnTo>
                  <a:pt x="420742" y="56751"/>
                </a:lnTo>
                <a:lnTo>
                  <a:pt x="422284" y="53444"/>
                </a:lnTo>
                <a:lnTo>
                  <a:pt x="425875" y="28244"/>
                </a:lnTo>
                <a:lnTo>
                  <a:pt x="425875" y="9550"/>
                </a:lnTo>
                <a:close/>
              </a:path>
              <a:path w="710564" h="184150">
                <a:moveTo>
                  <a:pt x="509797" y="0"/>
                </a:moveTo>
                <a:lnTo>
                  <a:pt x="492931" y="0"/>
                </a:lnTo>
                <a:lnTo>
                  <a:pt x="492931" y="111353"/>
                </a:lnTo>
                <a:lnTo>
                  <a:pt x="509797" y="111353"/>
                </a:lnTo>
                <a:lnTo>
                  <a:pt x="509797" y="61569"/>
                </a:lnTo>
                <a:lnTo>
                  <a:pt x="505123" y="61569"/>
                </a:lnTo>
                <a:lnTo>
                  <a:pt x="505123" y="47345"/>
                </a:lnTo>
                <a:lnTo>
                  <a:pt x="509797" y="47345"/>
                </a:lnTo>
                <a:lnTo>
                  <a:pt x="509797" y="0"/>
                </a:lnTo>
                <a:close/>
              </a:path>
              <a:path w="710564" h="184150">
                <a:moveTo>
                  <a:pt x="509797" y="47345"/>
                </a:moveTo>
                <a:lnTo>
                  <a:pt x="505123" y="47345"/>
                </a:lnTo>
                <a:lnTo>
                  <a:pt x="505123" y="61569"/>
                </a:lnTo>
                <a:lnTo>
                  <a:pt x="509797" y="61569"/>
                </a:lnTo>
                <a:lnTo>
                  <a:pt x="509797" y="47345"/>
                </a:lnTo>
                <a:close/>
              </a:path>
              <a:path w="710564" h="184150">
                <a:moveTo>
                  <a:pt x="537025" y="47345"/>
                </a:moveTo>
                <a:lnTo>
                  <a:pt x="509797" y="47345"/>
                </a:lnTo>
                <a:lnTo>
                  <a:pt x="509797" y="61569"/>
                </a:lnTo>
                <a:lnTo>
                  <a:pt x="537025" y="61569"/>
                </a:lnTo>
                <a:lnTo>
                  <a:pt x="537025" y="47345"/>
                </a:lnTo>
                <a:close/>
              </a:path>
              <a:path w="710564" h="184150">
                <a:moveTo>
                  <a:pt x="451275" y="116433"/>
                </a:moveTo>
                <a:lnTo>
                  <a:pt x="425986" y="118700"/>
                </a:lnTo>
                <a:lnTo>
                  <a:pt x="407003" y="125272"/>
                </a:lnTo>
                <a:lnTo>
                  <a:pt x="395068" y="135807"/>
                </a:lnTo>
                <a:lnTo>
                  <a:pt x="390925" y="149961"/>
                </a:lnTo>
                <a:lnTo>
                  <a:pt x="395068" y="164084"/>
                </a:lnTo>
                <a:lnTo>
                  <a:pt x="407003" y="174548"/>
                </a:lnTo>
                <a:lnTo>
                  <a:pt x="425986" y="181051"/>
                </a:lnTo>
                <a:lnTo>
                  <a:pt x="451275" y="183286"/>
                </a:lnTo>
                <a:lnTo>
                  <a:pt x="476564" y="181051"/>
                </a:lnTo>
                <a:lnTo>
                  <a:pt x="495547" y="174548"/>
                </a:lnTo>
                <a:lnTo>
                  <a:pt x="500646" y="170078"/>
                </a:lnTo>
                <a:lnTo>
                  <a:pt x="451275" y="170078"/>
                </a:lnTo>
                <a:lnTo>
                  <a:pt x="432930" y="168735"/>
                </a:lnTo>
                <a:lnTo>
                  <a:pt x="419119" y="164820"/>
                </a:lnTo>
                <a:lnTo>
                  <a:pt x="410413" y="158505"/>
                </a:lnTo>
                <a:lnTo>
                  <a:pt x="407384" y="149961"/>
                </a:lnTo>
                <a:lnTo>
                  <a:pt x="410413" y="141417"/>
                </a:lnTo>
                <a:lnTo>
                  <a:pt x="419119" y="135102"/>
                </a:lnTo>
                <a:lnTo>
                  <a:pt x="432930" y="131187"/>
                </a:lnTo>
                <a:lnTo>
                  <a:pt x="451275" y="129844"/>
                </a:lnTo>
                <a:lnTo>
                  <a:pt x="500727" y="129844"/>
                </a:lnTo>
                <a:lnTo>
                  <a:pt x="495547" y="125272"/>
                </a:lnTo>
                <a:lnTo>
                  <a:pt x="476564" y="118700"/>
                </a:lnTo>
                <a:lnTo>
                  <a:pt x="451275" y="116433"/>
                </a:lnTo>
                <a:close/>
              </a:path>
              <a:path w="710564" h="184150">
                <a:moveTo>
                  <a:pt x="500727" y="129844"/>
                </a:moveTo>
                <a:lnTo>
                  <a:pt x="451275" y="129844"/>
                </a:lnTo>
                <a:lnTo>
                  <a:pt x="469620" y="131187"/>
                </a:lnTo>
                <a:lnTo>
                  <a:pt x="483431" y="135102"/>
                </a:lnTo>
                <a:lnTo>
                  <a:pt x="492137" y="141417"/>
                </a:lnTo>
                <a:lnTo>
                  <a:pt x="495166" y="149961"/>
                </a:lnTo>
                <a:lnTo>
                  <a:pt x="492137" y="158505"/>
                </a:lnTo>
                <a:lnTo>
                  <a:pt x="483431" y="164820"/>
                </a:lnTo>
                <a:lnTo>
                  <a:pt x="469620" y="168735"/>
                </a:lnTo>
                <a:lnTo>
                  <a:pt x="451275" y="170078"/>
                </a:lnTo>
                <a:lnTo>
                  <a:pt x="500646" y="170078"/>
                </a:lnTo>
                <a:lnTo>
                  <a:pt x="507482" y="164084"/>
                </a:lnTo>
                <a:lnTo>
                  <a:pt x="511625" y="149961"/>
                </a:lnTo>
                <a:lnTo>
                  <a:pt x="507482" y="135807"/>
                </a:lnTo>
                <a:lnTo>
                  <a:pt x="500727" y="129844"/>
                </a:lnTo>
                <a:close/>
              </a:path>
              <a:path w="710564" h="184150">
                <a:moveTo>
                  <a:pt x="633733" y="20929"/>
                </a:moveTo>
                <a:lnTo>
                  <a:pt x="561393" y="20929"/>
                </a:lnTo>
                <a:lnTo>
                  <a:pt x="561393" y="138379"/>
                </a:lnTo>
                <a:lnTo>
                  <a:pt x="573382" y="138379"/>
                </a:lnTo>
                <a:lnTo>
                  <a:pt x="593544" y="138217"/>
                </a:lnTo>
                <a:lnTo>
                  <a:pt x="610771" y="137541"/>
                </a:lnTo>
                <a:lnTo>
                  <a:pt x="626475" y="136064"/>
                </a:lnTo>
                <a:lnTo>
                  <a:pt x="642064" y="133502"/>
                </a:lnTo>
                <a:lnTo>
                  <a:pt x="641534" y="129438"/>
                </a:lnTo>
                <a:lnTo>
                  <a:pt x="577446" y="129438"/>
                </a:lnTo>
                <a:lnTo>
                  <a:pt x="577446" y="124155"/>
                </a:lnTo>
                <a:lnTo>
                  <a:pt x="573382" y="124155"/>
                </a:lnTo>
                <a:lnTo>
                  <a:pt x="577446" y="124122"/>
                </a:lnTo>
                <a:lnTo>
                  <a:pt x="577446" y="83108"/>
                </a:lnTo>
                <a:lnTo>
                  <a:pt x="572570" y="83108"/>
                </a:lnTo>
                <a:lnTo>
                  <a:pt x="572570" y="69494"/>
                </a:lnTo>
                <a:lnTo>
                  <a:pt x="577446" y="69494"/>
                </a:lnTo>
                <a:lnTo>
                  <a:pt x="577446" y="34747"/>
                </a:lnTo>
                <a:lnTo>
                  <a:pt x="633733" y="34747"/>
                </a:lnTo>
                <a:lnTo>
                  <a:pt x="633733" y="20929"/>
                </a:lnTo>
                <a:close/>
              </a:path>
              <a:path w="710564" h="184150">
                <a:moveTo>
                  <a:pt x="640235" y="119481"/>
                </a:moveTo>
                <a:lnTo>
                  <a:pt x="625217" y="121926"/>
                </a:lnTo>
                <a:lnTo>
                  <a:pt x="610009" y="123342"/>
                </a:lnTo>
                <a:lnTo>
                  <a:pt x="593201" y="123996"/>
                </a:lnTo>
                <a:lnTo>
                  <a:pt x="577446" y="124122"/>
                </a:lnTo>
                <a:lnTo>
                  <a:pt x="577446" y="129438"/>
                </a:lnTo>
                <a:lnTo>
                  <a:pt x="641534" y="129438"/>
                </a:lnTo>
                <a:lnTo>
                  <a:pt x="640235" y="119481"/>
                </a:lnTo>
                <a:close/>
              </a:path>
              <a:path w="710564" h="184150">
                <a:moveTo>
                  <a:pt x="577446" y="124122"/>
                </a:moveTo>
                <a:lnTo>
                  <a:pt x="573382" y="124155"/>
                </a:lnTo>
                <a:lnTo>
                  <a:pt x="577446" y="124155"/>
                </a:lnTo>
                <a:close/>
              </a:path>
              <a:path w="710564" h="184150">
                <a:moveTo>
                  <a:pt x="577446" y="69494"/>
                </a:moveTo>
                <a:lnTo>
                  <a:pt x="572570" y="69494"/>
                </a:lnTo>
                <a:lnTo>
                  <a:pt x="572570" y="83108"/>
                </a:lnTo>
                <a:lnTo>
                  <a:pt x="577446" y="83108"/>
                </a:lnTo>
                <a:lnTo>
                  <a:pt x="577446" y="69494"/>
                </a:lnTo>
                <a:close/>
              </a:path>
              <a:path w="710564" h="184150">
                <a:moveTo>
                  <a:pt x="630888" y="69494"/>
                </a:moveTo>
                <a:lnTo>
                  <a:pt x="577446" y="69494"/>
                </a:lnTo>
                <a:lnTo>
                  <a:pt x="577446" y="83108"/>
                </a:lnTo>
                <a:lnTo>
                  <a:pt x="630888" y="83108"/>
                </a:lnTo>
                <a:lnTo>
                  <a:pt x="630888" y="69494"/>
                </a:lnTo>
                <a:close/>
              </a:path>
              <a:path w="710564" h="184150">
                <a:moveTo>
                  <a:pt x="710339" y="0"/>
                </a:moveTo>
                <a:lnTo>
                  <a:pt x="694083" y="0"/>
                </a:lnTo>
                <a:lnTo>
                  <a:pt x="694083" y="183692"/>
                </a:lnTo>
                <a:lnTo>
                  <a:pt x="710339" y="183692"/>
                </a:lnTo>
                <a:lnTo>
                  <a:pt x="710339" y="87579"/>
                </a:lnTo>
                <a:lnTo>
                  <a:pt x="700179" y="87579"/>
                </a:lnTo>
                <a:lnTo>
                  <a:pt x="700179" y="73558"/>
                </a:lnTo>
                <a:lnTo>
                  <a:pt x="710339" y="73558"/>
                </a:lnTo>
                <a:lnTo>
                  <a:pt x="710339" y="0"/>
                </a:lnTo>
                <a:close/>
              </a:path>
              <a:path w="710564" h="184150">
                <a:moveTo>
                  <a:pt x="669699" y="3860"/>
                </a:moveTo>
                <a:lnTo>
                  <a:pt x="653646" y="3860"/>
                </a:lnTo>
                <a:lnTo>
                  <a:pt x="653646" y="174548"/>
                </a:lnTo>
                <a:lnTo>
                  <a:pt x="669699" y="174548"/>
                </a:lnTo>
                <a:lnTo>
                  <a:pt x="669699" y="87579"/>
                </a:lnTo>
                <a:lnTo>
                  <a:pt x="665025" y="87579"/>
                </a:lnTo>
                <a:lnTo>
                  <a:pt x="665025" y="73558"/>
                </a:lnTo>
                <a:lnTo>
                  <a:pt x="669699" y="73558"/>
                </a:lnTo>
                <a:lnTo>
                  <a:pt x="669699" y="3860"/>
                </a:lnTo>
                <a:close/>
              </a:path>
              <a:path w="710564" h="184150">
                <a:moveTo>
                  <a:pt x="669699" y="73558"/>
                </a:moveTo>
                <a:lnTo>
                  <a:pt x="665025" y="73558"/>
                </a:lnTo>
                <a:lnTo>
                  <a:pt x="665025" y="87579"/>
                </a:lnTo>
                <a:lnTo>
                  <a:pt x="669699" y="87579"/>
                </a:lnTo>
                <a:lnTo>
                  <a:pt x="669699" y="73558"/>
                </a:lnTo>
                <a:close/>
              </a:path>
              <a:path w="710564" h="184150">
                <a:moveTo>
                  <a:pt x="694083" y="73558"/>
                </a:moveTo>
                <a:lnTo>
                  <a:pt x="669699" y="73558"/>
                </a:lnTo>
                <a:lnTo>
                  <a:pt x="669699" y="87579"/>
                </a:lnTo>
                <a:lnTo>
                  <a:pt x="694083" y="87579"/>
                </a:lnTo>
                <a:lnTo>
                  <a:pt x="694083" y="73558"/>
                </a:lnTo>
                <a:close/>
              </a:path>
              <a:path w="710564" h="184150">
                <a:moveTo>
                  <a:pt x="710339" y="73558"/>
                </a:moveTo>
                <a:lnTo>
                  <a:pt x="700179" y="73558"/>
                </a:lnTo>
                <a:lnTo>
                  <a:pt x="700179" y="87579"/>
                </a:lnTo>
                <a:lnTo>
                  <a:pt x="710339" y="87579"/>
                </a:lnTo>
                <a:lnTo>
                  <a:pt x="710339" y="73558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 descr=""/>
          <p:cNvSpPr/>
          <p:nvPr/>
        </p:nvSpPr>
        <p:spPr>
          <a:xfrm>
            <a:off x="6760362" y="4924856"/>
            <a:ext cx="533400" cy="184150"/>
          </a:xfrm>
          <a:custGeom>
            <a:avLst/>
            <a:gdLst/>
            <a:ahLst/>
            <a:cxnLst/>
            <a:rect l="l" t="t" r="r" b="b"/>
            <a:pathLst>
              <a:path w="533400" h="184150">
                <a:moveTo>
                  <a:pt x="16052" y="17272"/>
                </a:moveTo>
                <a:lnTo>
                  <a:pt x="0" y="17272"/>
                </a:lnTo>
                <a:lnTo>
                  <a:pt x="0" y="137769"/>
                </a:lnTo>
                <a:lnTo>
                  <a:pt x="70103" y="137769"/>
                </a:lnTo>
                <a:lnTo>
                  <a:pt x="70103" y="123952"/>
                </a:lnTo>
                <a:lnTo>
                  <a:pt x="16052" y="123952"/>
                </a:lnTo>
                <a:lnTo>
                  <a:pt x="16052" y="75793"/>
                </a:lnTo>
                <a:lnTo>
                  <a:pt x="70103" y="75793"/>
                </a:lnTo>
                <a:lnTo>
                  <a:pt x="70103" y="62179"/>
                </a:lnTo>
                <a:lnTo>
                  <a:pt x="16052" y="62179"/>
                </a:lnTo>
                <a:lnTo>
                  <a:pt x="16052" y="17272"/>
                </a:lnTo>
                <a:close/>
              </a:path>
              <a:path w="533400" h="184150">
                <a:moveTo>
                  <a:pt x="70103" y="75793"/>
                </a:moveTo>
                <a:lnTo>
                  <a:pt x="54457" y="75793"/>
                </a:lnTo>
                <a:lnTo>
                  <a:pt x="54457" y="123952"/>
                </a:lnTo>
                <a:lnTo>
                  <a:pt x="70103" y="123952"/>
                </a:lnTo>
                <a:lnTo>
                  <a:pt x="70103" y="75793"/>
                </a:lnTo>
                <a:close/>
              </a:path>
              <a:path w="533400" h="184150">
                <a:moveTo>
                  <a:pt x="70103" y="17272"/>
                </a:moveTo>
                <a:lnTo>
                  <a:pt x="54457" y="17272"/>
                </a:lnTo>
                <a:lnTo>
                  <a:pt x="54457" y="62179"/>
                </a:lnTo>
                <a:lnTo>
                  <a:pt x="70103" y="62179"/>
                </a:lnTo>
                <a:lnTo>
                  <a:pt x="70103" y="17272"/>
                </a:lnTo>
                <a:close/>
              </a:path>
              <a:path w="533400" h="184150">
                <a:moveTo>
                  <a:pt x="149555" y="0"/>
                </a:moveTo>
                <a:lnTo>
                  <a:pt x="133299" y="0"/>
                </a:lnTo>
                <a:lnTo>
                  <a:pt x="133299" y="183692"/>
                </a:lnTo>
                <a:lnTo>
                  <a:pt x="149555" y="183692"/>
                </a:lnTo>
                <a:lnTo>
                  <a:pt x="149555" y="86563"/>
                </a:lnTo>
                <a:lnTo>
                  <a:pt x="139191" y="86563"/>
                </a:lnTo>
                <a:lnTo>
                  <a:pt x="139191" y="72745"/>
                </a:lnTo>
                <a:lnTo>
                  <a:pt x="149555" y="72745"/>
                </a:lnTo>
                <a:lnTo>
                  <a:pt x="149555" y="0"/>
                </a:lnTo>
                <a:close/>
              </a:path>
              <a:path w="533400" h="184150">
                <a:moveTo>
                  <a:pt x="108712" y="3860"/>
                </a:moveTo>
                <a:lnTo>
                  <a:pt x="92659" y="3860"/>
                </a:lnTo>
                <a:lnTo>
                  <a:pt x="92659" y="174548"/>
                </a:lnTo>
                <a:lnTo>
                  <a:pt x="108712" y="174548"/>
                </a:lnTo>
                <a:lnTo>
                  <a:pt x="108712" y="86563"/>
                </a:lnTo>
                <a:lnTo>
                  <a:pt x="103835" y="86563"/>
                </a:lnTo>
                <a:lnTo>
                  <a:pt x="103835" y="72745"/>
                </a:lnTo>
                <a:lnTo>
                  <a:pt x="108712" y="72745"/>
                </a:lnTo>
                <a:lnTo>
                  <a:pt x="108712" y="3860"/>
                </a:lnTo>
                <a:close/>
              </a:path>
              <a:path w="533400" h="184150">
                <a:moveTo>
                  <a:pt x="108712" y="72745"/>
                </a:moveTo>
                <a:lnTo>
                  <a:pt x="103835" y="72745"/>
                </a:lnTo>
                <a:lnTo>
                  <a:pt x="103835" y="86563"/>
                </a:lnTo>
                <a:lnTo>
                  <a:pt x="108712" y="86563"/>
                </a:lnTo>
                <a:lnTo>
                  <a:pt x="108712" y="72745"/>
                </a:lnTo>
                <a:close/>
              </a:path>
              <a:path w="533400" h="184150">
                <a:moveTo>
                  <a:pt x="133299" y="72745"/>
                </a:moveTo>
                <a:lnTo>
                  <a:pt x="108712" y="72745"/>
                </a:lnTo>
                <a:lnTo>
                  <a:pt x="108712" y="86563"/>
                </a:lnTo>
                <a:lnTo>
                  <a:pt x="133299" y="86563"/>
                </a:lnTo>
                <a:lnTo>
                  <a:pt x="133299" y="72745"/>
                </a:lnTo>
                <a:close/>
              </a:path>
              <a:path w="533400" h="184150">
                <a:moveTo>
                  <a:pt x="149555" y="72745"/>
                </a:moveTo>
                <a:lnTo>
                  <a:pt x="139191" y="72745"/>
                </a:lnTo>
                <a:lnTo>
                  <a:pt x="139191" y="86563"/>
                </a:lnTo>
                <a:lnTo>
                  <a:pt x="149555" y="86563"/>
                </a:lnTo>
                <a:lnTo>
                  <a:pt x="149555" y="72745"/>
                </a:lnTo>
                <a:close/>
              </a:path>
              <a:path w="533400" h="184150">
                <a:moveTo>
                  <a:pt x="254796" y="91236"/>
                </a:moveTo>
                <a:lnTo>
                  <a:pt x="180222" y="91236"/>
                </a:lnTo>
                <a:lnTo>
                  <a:pt x="180222" y="104648"/>
                </a:lnTo>
                <a:lnTo>
                  <a:pt x="346236" y="104648"/>
                </a:lnTo>
                <a:lnTo>
                  <a:pt x="346236" y="98552"/>
                </a:lnTo>
                <a:lnTo>
                  <a:pt x="254796" y="98552"/>
                </a:lnTo>
                <a:lnTo>
                  <a:pt x="254796" y="91236"/>
                </a:lnTo>
                <a:close/>
              </a:path>
              <a:path w="533400" h="184150">
                <a:moveTo>
                  <a:pt x="271459" y="64211"/>
                </a:moveTo>
                <a:lnTo>
                  <a:pt x="254796" y="64211"/>
                </a:lnTo>
                <a:lnTo>
                  <a:pt x="254796" y="98552"/>
                </a:lnTo>
                <a:lnTo>
                  <a:pt x="271459" y="98552"/>
                </a:lnTo>
                <a:lnTo>
                  <a:pt x="271459" y="64211"/>
                </a:lnTo>
                <a:close/>
              </a:path>
              <a:path w="533400" h="184150">
                <a:moveTo>
                  <a:pt x="346236" y="91236"/>
                </a:moveTo>
                <a:lnTo>
                  <a:pt x="271459" y="91236"/>
                </a:lnTo>
                <a:lnTo>
                  <a:pt x="271459" y="98552"/>
                </a:lnTo>
                <a:lnTo>
                  <a:pt x="346236" y="98552"/>
                </a:lnTo>
                <a:lnTo>
                  <a:pt x="346236" y="91236"/>
                </a:lnTo>
                <a:close/>
              </a:path>
              <a:path w="533400" h="184150">
                <a:moveTo>
                  <a:pt x="257235" y="2844"/>
                </a:moveTo>
                <a:lnTo>
                  <a:pt x="254593" y="2844"/>
                </a:lnTo>
                <a:lnTo>
                  <a:pt x="254593" y="10972"/>
                </a:lnTo>
                <a:lnTo>
                  <a:pt x="249158" y="28432"/>
                </a:lnTo>
                <a:lnTo>
                  <a:pt x="234730" y="43205"/>
                </a:lnTo>
                <a:lnTo>
                  <a:pt x="214131" y="54206"/>
                </a:lnTo>
                <a:lnTo>
                  <a:pt x="190179" y="60350"/>
                </a:lnTo>
                <a:lnTo>
                  <a:pt x="196681" y="73761"/>
                </a:lnTo>
                <a:lnTo>
                  <a:pt x="223789" y="66036"/>
                </a:lnTo>
                <a:lnTo>
                  <a:pt x="246973" y="52501"/>
                </a:lnTo>
                <a:lnTo>
                  <a:pt x="263147" y="33899"/>
                </a:lnTo>
                <a:lnTo>
                  <a:pt x="263247" y="33520"/>
                </a:lnTo>
                <a:lnTo>
                  <a:pt x="257235" y="10972"/>
                </a:lnTo>
                <a:lnTo>
                  <a:pt x="257235" y="2844"/>
                </a:lnTo>
                <a:close/>
              </a:path>
              <a:path w="533400" h="184150">
                <a:moveTo>
                  <a:pt x="271662" y="2844"/>
                </a:moveTo>
                <a:lnTo>
                  <a:pt x="269224" y="2844"/>
                </a:lnTo>
                <a:lnTo>
                  <a:pt x="269224" y="10972"/>
                </a:lnTo>
                <a:lnTo>
                  <a:pt x="263247" y="33520"/>
                </a:lnTo>
                <a:lnTo>
                  <a:pt x="263365" y="33899"/>
                </a:lnTo>
                <a:lnTo>
                  <a:pt x="279561" y="52425"/>
                </a:lnTo>
                <a:lnTo>
                  <a:pt x="302755" y="65951"/>
                </a:lnTo>
                <a:lnTo>
                  <a:pt x="329777" y="73761"/>
                </a:lnTo>
                <a:lnTo>
                  <a:pt x="336076" y="60350"/>
                </a:lnTo>
                <a:lnTo>
                  <a:pt x="312210" y="54206"/>
                </a:lnTo>
                <a:lnTo>
                  <a:pt x="291601" y="43205"/>
                </a:lnTo>
                <a:lnTo>
                  <a:pt x="277126" y="28432"/>
                </a:lnTo>
                <a:lnTo>
                  <a:pt x="271662" y="10972"/>
                </a:lnTo>
                <a:lnTo>
                  <a:pt x="271662" y="2844"/>
                </a:lnTo>
                <a:close/>
              </a:path>
              <a:path w="533400" h="184150">
                <a:moveTo>
                  <a:pt x="269224" y="2844"/>
                </a:moveTo>
                <a:lnTo>
                  <a:pt x="257235" y="2844"/>
                </a:lnTo>
                <a:lnTo>
                  <a:pt x="257235" y="10972"/>
                </a:lnTo>
                <a:lnTo>
                  <a:pt x="263247" y="33520"/>
                </a:lnTo>
                <a:lnTo>
                  <a:pt x="269224" y="10972"/>
                </a:lnTo>
                <a:lnTo>
                  <a:pt x="269224" y="2844"/>
                </a:lnTo>
                <a:close/>
              </a:path>
              <a:path w="533400" h="184150">
                <a:moveTo>
                  <a:pt x="263128" y="119888"/>
                </a:moveTo>
                <a:lnTo>
                  <a:pt x="236654" y="121983"/>
                </a:lnTo>
                <a:lnTo>
                  <a:pt x="216849" y="128117"/>
                </a:lnTo>
                <a:lnTo>
                  <a:pt x="204435" y="138061"/>
                </a:lnTo>
                <a:lnTo>
                  <a:pt x="200136" y="151587"/>
                </a:lnTo>
                <a:lnTo>
                  <a:pt x="204435" y="165198"/>
                </a:lnTo>
                <a:lnTo>
                  <a:pt x="216849" y="175133"/>
                </a:lnTo>
                <a:lnTo>
                  <a:pt x="236654" y="181219"/>
                </a:lnTo>
                <a:lnTo>
                  <a:pt x="263128" y="183286"/>
                </a:lnTo>
                <a:lnTo>
                  <a:pt x="289601" y="181219"/>
                </a:lnTo>
                <a:lnTo>
                  <a:pt x="309406" y="175133"/>
                </a:lnTo>
                <a:lnTo>
                  <a:pt x="315469" y="170281"/>
                </a:lnTo>
                <a:lnTo>
                  <a:pt x="263128" y="170281"/>
                </a:lnTo>
                <a:lnTo>
                  <a:pt x="243779" y="169046"/>
                </a:lnTo>
                <a:lnTo>
                  <a:pt x="229346" y="165430"/>
                </a:lnTo>
                <a:lnTo>
                  <a:pt x="220322" y="159565"/>
                </a:lnTo>
                <a:lnTo>
                  <a:pt x="217204" y="151587"/>
                </a:lnTo>
                <a:lnTo>
                  <a:pt x="220322" y="143608"/>
                </a:lnTo>
                <a:lnTo>
                  <a:pt x="229346" y="137744"/>
                </a:lnTo>
                <a:lnTo>
                  <a:pt x="243779" y="134127"/>
                </a:lnTo>
                <a:lnTo>
                  <a:pt x="263128" y="132892"/>
                </a:lnTo>
                <a:lnTo>
                  <a:pt x="315368" y="132892"/>
                </a:lnTo>
                <a:lnTo>
                  <a:pt x="309406" y="128117"/>
                </a:lnTo>
                <a:lnTo>
                  <a:pt x="289601" y="121983"/>
                </a:lnTo>
                <a:lnTo>
                  <a:pt x="263128" y="119888"/>
                </a:lnTo>
                <a:close/>
              </a:path>
              <a:path w="533400" h="184150">
                <a:moveTo>
                  <a:pt x="315368" y="132892"/>
                </a:moveTo>
                <a:lnTo>
                  <a:pt x="263128" y="132892"/>
                </a:lnTo>
                <a:lnTo>
                  <a:pt x="282562" y="134127"/>
                </a:lnTo>
                <a:lnTo>
                  <a:pt x="296986" y="137744"/>
                </a:lnTo>
                <a:lnTo>
                  <a:pt x="305962" y="143608"/>
                </a:lnTo>
                <a:lnTo>
                  <a:pt x="309051" y="151587"/>
                </a:lnTo>
                <a:lnTo>
                  <a:pt x="305962" y="159565"/>
                </a:lnTo>
                <a:lnTo>
                  <a:pt x="296986" y="165430"/>
                </a:lnTo>
                <a:lnTo>
                  <a:pt x="282562" y="169046"/>
                </a:lnTo>
                <a:lnTo>
                  <a:pt x="263128" y="170281"/>
                </a:lnTo>
                <a:lnTo>
                  <a:pt x="315469" y="170281"/>
                </a:lnTo>
                <a:lnTo>
                  <a:pt x="321821" y="165198"/>
                </a:lnTo>
                <a:lnTo>
                  <a:pt x="326120" y="151587"/>
                </a:lnTo>
                <a:lnTo>
                  <a:pt x="321821" y="138061"/>
                </a:lnTo>
                <a:lnTo>
                  <a:pt x="315368" y="132892"/>
                </a:lnTo>
                <a:close/>
              </a:path>
              <a:path w="533400" h="184150">
                <a:moveTo>
                  <a:pt x="441725" y="119543"/>
                </a:moveTo>
                <a:lnTo>
                  <a:pt x="423583" y="121005"/>
                </a:lnTo>
                <a:lnTo>
                  <a:pt x="403777" y="127254"/>
                </a:lnTo>
                <a:lnTo>
                  <a:pt x="391363" y="137388"/>
                </a:lnTo>
                <a:lnTo>
                  <a:pt x="387064" y="151180"/>
                </a:lnTo>
                <a:lnTo>
                  <a:pt x="391363" y="164855"/>
                </a:lnTo>
                <a:lnTo>
                  <a:pt x="403777" y="174929"/>
                </a:lnTo>
                <a:lnTo>
                  <a:pt x="423583" y="181155"/>
                </a:lnTo>
                <a:lnTo>
                  <a:pt x="450056" y="183286"/>
                </a:lnTo>
                <a:lnTo>
                  <a:pt x="476529" y="181155"/>
                </a:lnTo>
                <a:lnTo>
                  <a:pt x="496335" y="174929"/>
                </a:lnTo>
                <a:lnTo>
                  <a:pt x="502062" y="170281"/>
                </a:lnTo>
                <a:lnTo>
                  <a:pt x="450056" y="170281"/>
                </a:lnTo>
                <a:lnTo>
                  <a:pt x="430793" y="169011"/>
                </a:lnTo>
                <a:lnTo>
                  <a:pt x="416350" y="165303"/>
                </a:lnTo>
                <a:lnTo>
                  <a:pt x="407279" y="159308"/>
                </a:lnTo>
                <a:lnTo>
                  <a:pt x="404133" y="151180"/>
                </a:lnTo>
                <a:lnTo>
                  <a:pt x="407279" y="142935"/>
                </a:lnTo>
                <a:lnTo>
                  <a:pt x="416350" y="136880"/>
                </a:lnTo>
                <a:lnTo>
                  <a:pt x="430793" y="133149"/>
                </a:lnTo>
                <a:lnTo>
                  <a:pt x="450056" y="131876"/>
                </a:lnTo>
                <a:lnTo>
                  <a:pt x="501997" y="131876"/>
                </a:lnTo>
                <a:lnTo>
                  <a:pt x="496335" y="127254"/>
                </a:lnTo>
                <a:lnTo>
                  <a:pt x="485868" y="123952"/>
                </a:lnTo>
                <a:lnTo>
                  <a:pt x="441725" y="123952"/>
                </a:lnTo>
                <a:lnTo>
                  <a:pt x="441725" y="119543"/>
                </a:lnTo>
                <a:close/>
              </a:path>
              <a:path w="533400" h="184150">
                <a:moveTo>
                  <a:pt x="501997" y="131876"/>
                </a:moveTo>
                <a:lnTo>
                  <a:pt x="450056" y="131876"/>
                </a:lnTo>
                <a:lnTo>
                  <a:pt x="469404" y="133149"/>
                </a:lnTo>
                <a:lnTo>
                  <a:pt x="483838" y="136880"/>
                </a:lnTo>
                <a:lnTo>
                  <a:pt x="492861" y="142935"/>
                </a:lnTo>
                <a:lnTo>
                  <a:pt x="495979" y="151180"/>
                </a:lnTo>
                <a:lnTo>
                  <a:pt x="492861" y="159308"/>
                </a:lnTo>
                <a:lnTo>
                  <a:pt x="483838" y="165303"/>
                </a:lnTo>
                <a:lnTo>
                  <a:pt x="469404" y="169011"/>
                </a:lnTo>
                <a:lnTo>
                  <a:pt x="450056" y="170281"/>
                </a:lnTo>
                <a:lnTo>
                  <a:pt x="502062" y="170281"/>
                </a:lnTo>
                <a:lnTo>
                  <a:pt x="508749" y="164855"/>
                </a:lnTo>
                <a:lnTo>
                  <a:pt x="513048" y="151180"/>
                </a:lnTo>
                <a:lnTo>
                  <a:pt x="508749" y="137388"/>
                </a:lnTo>
                <a:lnTo>
                  <a:pt x="501997" y="131876"/>
                </a:lnTo>
                <a:close/>
              </a:path>
              <a:path w="533400" h="184150">
                <a:moveTo>
                  <a:pt x="450056" y="118872"/>
                </a:moveTo>
                <a:lnTo>
                  <a:pt x="441725" y="119543"/>
                </a:lnTo>
                <a:lnTo>
                  <a:pt x="441725" y="123952"/>
                </a:lnTo>
                <a:lnTo>
                  <a:pt x="458590" y="123952"/>
                </a:lnTo>
                <a:lnTo>
                  <a:pt x="458590" y="119559"/>
                </a:lnTo>
                <a:lnTo>
                  <a:pt x="450056" y="118872"/>
                </a:lnTo>
                <a:close/>
              </a:path>
              <a:path w="533400" h="184150">
                <a:moveTo>
                  <a:pt x="458590" y="119559"/>
                </a:moveTo>
                <a:lnTo>
                  <a:pt x="458590" y="123952"/>
                </a:lnTo>
                <a:lnTo>
                  <a:pt x="485868" y="123952"/>
                </a:lnTo>
                <a:lnTo>
                  <a:pt x="476529" y="121005"/>
                </a:lnTo>
                <a:lnTo>
                  <a:pt x="458590" y="119559"/>
                </a:lnTo>
                <a:close/>
              </a:path>
              <a:path w="533400" h="184150">
                <a:moveTo>
                  <a:pt x="458590" y="118872"/>
                </a:moveTo>
                <a:lnTo>
                  <a:pt x="450056" y="118872"/>
                </a:lnTo>
                <a:lnTo>
                  <a:pt x="458590" y="119559"/>
                </a:lnTo>
                <a:lnTo>
                  <a:pt x="458590" y="118872"/>
                </a:lnTo>
                <a:close/>
              </a:path>
              <a:path w="533400" h="184150">
                <a:moveTo>
                  <a:pt x="458590" y="91846"/>
                </a:moveTo>
                <a:lnTo>
                  <a:pt x="441725" y="91846"/>
                </a:lnTo>
                <a:lnTo>
                  <a:pt x="441725" y="119543"/>
                </a:lnTo>
                <a:lnTo>
                  <a:pt x="450056" y="118872"/>
                </a:lnTo>
                <a:lnTo>
                  <a:pt x="458590" y="118872"/>
                </a:lnTo>
                <a:lnTo>
                  <a:pt x="458590" y="91846"/>
                </a:lnTo>
                <a:close/>
              </a:path>
              <a:path w="533400" h="184150">
                <a:moveTo>
                  <a:pt x="533165" y="85953"/>
                </a:moveTo>
                <a:lnTo>
                  <a:pt x="367150" y="85953"/>
                </a:lnTo>
                <a:lnTo>
                  <a:pt x="367150" y="99568"/>
                </a:lnTo>
                <a:lnTo>
                  <a:pt x="441725" y="99568"/>
                </a:lnTo>
                <a:lnTo>
                  <a:pt x="441725" y="91846"/>
                </a:lnTo>
                <a:lnTo>
                  <a:pt x="533165" y="91846"/>
                </a:lnTo>
                <a:lnTo>
                  <a:pt x="533165" y="85953"/>
                </a:lnTo>
                <a:close/>
              </a:path>
              <a:path w="533400" h="184150">
                <a:moveTo>
                  <a:pt x="533165" y="91846"/>
                </a:moveTo>
                <a:lnTo>
                  <a:pt x="458590" y="91846"/>
                </a:lnTo>
                <a:lnTo>
                  <a:pt x="458590" y="99568"/>
                </a:lnTo>
                <a:lnTo>
                  <a:pt x="533165" y="99568"/>
                </a:lnTo>
                <a:lnTo>
                  <a:pt x="533165" y="91846"/>
                </a:lnTo>
                <a:close/>
              </a:path>
              <a:path w="533400" h="184150">
                <a:moveTo>
                  <a:pt x="446398" y="15036"/>
                </a:moveTo>
                <a:lnTo>
                  <a:pt x="439286" y="15036"/>
                </a:lnTo>
                <a:lnTo>
                  <a:pt x="439286" y="20523"/>
                </a:lnTo>
                <a:lnTo>
                  <a:pt x="434105" y="35248"/>
                </a:lnTo>
                <a:lnTo>
                  <a:pt x="420236" y="47498"/>
                </a:lnTo>
                <a:lnTo>
                  <a:pt x="400196" y="56470"/>
                </a:lnTo>
                <a:lnTo>
                  <a:pt x="376497" y="61366"/>
                </a:lnTo>
                <a:lnTo>
                  <a:pt x="382593" y="74777"/>
                </a:lnTo>
                <a:lnTo>
                  <a:pt x="409832" y="68500"/>
                </a:lnTo>
                <a:lnTo>
                  <a:pt x="432708" y="57023"/>
                </a:lnTo>
                <a:lnTo>
                  <a:pt x="448459" y="40859"/>
                </a:lnTo>
                <a:lnTo>
                  <a:pt x="450350" y="34301"/>
                </a:lnTo>
                <a:lnTo>
                  <a:pt x="446398" y="20523"/>
                </a:lnTo>
                <a:lnTo>
                  <a:pt x="446398" y="15036"/>
                </a:lnTo>
                <a:close/>
              </a:path>
              <a:path w="533400" h="184150">
                <a:moveTo>
                  <a:pt x="461232" y="15036"/>
                </a:moveTo>
                <a:lnTo>
                  <a:pt x="454323" y="15036"/>
                </a:lnTo>
                <a:lnTo>
                  <a:pt x="454323" y="20523"/>
                </a:lnTo>
                <a:lnTo>
                  <a:pt x="450350" y="34301"/>
                </a:lnTo>
                <a:lnTo>
                  <a:pt x="452231" y="40859"/>
                </a:lnTo>
                <a:lnTo>
                  <a:pt x="467912" y="57023"/>
                </a:lnTo>
                <a:lnTo>
                  <a:pt x="490718" y="68500"/>
                </a:lnTo>
                <a:lnTo>
                  <a:pt x="517925" y="74777"/>
                </a:lnTo>
                <a:lnTo>
                  <a:pt x="524021" y="61366"/>
                </a:lnTo>
                <a:lnTo>
                  <a:pt x="500322" y="56470"/>
                </a:lnTo>
                <a:lnTo>
                  <a:pt x="480282" y="47498"/>
                </a:lnTo>
                <a:lnTo>
                  <a:pt x="466413" y="35248"/>
                </a:lnTo>
                <a:lnTo>
                  <a:pt x="461232" y="20523"/>
                </a:lnTo>
                <a:lnTo>
                  <a:pt x="461232" y="15036"/>
                </a:lnTo>
                <a:close/>
              </a:path>
              <a:path w="533400" h="184150">
                <a:moveTo>
                  <a:pt x="454323" y="15036"/>
                </a:moveTo>
                <a:lnTo>
                  <a:pt x="446398" y="15036"/>
                </a:lnTo>
                <a:lnTo>
                  <a:pt x="446398" y="20523"/>
                </a:lnTo>
                <a:lnTo>
                  <a:pt x="450350" y="34301"/>
                </a:lnTo>
                <a:lnTo>
                  <a:pt x="454323" y="20523"/>
                </a:lnTo>
                <a:lnTo>
                  <a:pt x="454323" y="15036"/>
                </a:lnTo>
                <a:close/>
              </a:path>
              <a:path w="533400" h="184150">
                <a:moveTo>
                  <a:pt x="518331" y="8331"/>
                </a:moveTo>
                <a:lnTo>
                  <a:pt x="382390" y="8331"/>
                </a:lnTo>
                <a:lnTo>
                  <a:pt x="382390" y="21945"/>
                </a:lnTo>
                <a:lnTo>
                  <a:pt x="438786" y="21945"/>
                </a:lnTo>
                <a:lnTo>
                  <a:pt x="439286" y="20523"/>
                </a:lnTo>
                <a:lnTo>
                  <a:pt x="439286" y="15036"/>
                </a:lnTo>
                <a:lnTo>
                  <a:pt x="518331" y="15036"/>
                </a:lnTo>
                <a:lnTo>
                  <a:pt x="518331" y="8331"/>
                </a:lnTo>
                <a:close/>
              </a:path>
              <a:path w="533400" h="184150">
                <a:moveTo>
                  <a:pt x="518331" y="15036"/>
                </a:moveTo>
                <a:lnTo>
                  <a:pt x="461232" y="15036"/>
                </a:lnTo>
                <a:lnTo>
                  <a:pt x="461232" y="20523"/>
                </a:lnTo>
                <a:lnTo>
                  <a:pt x="461732" y="21945"/>
                </a:lnTo>
                <a:lnTo>
                  <a:pt x="518331" y="21945"/>
                </a:lnTo>
                <a:lnTo>
                  <a:pt x="518331" y="1503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8" name="object 19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56095" y="4632553"/>
            <a:ext cx="2578773" cy="184099"/>
          </a:xfrm>
          <a:prstGeom prst="rect">
            <a:avLst/>
          </a:prstGeom>
        </p:spPr>
      </p:pic>
      <p:sp>
        <p:nvSpPr>
          <p:cNvPr id="199" name="object 199" descr=""/>
          <p:cNvSpPr/>
          <p:nvPr/>
        </p:nvSpPr>
        <p:spPr>
          <a:xfrm>
            <a:off x="9400309" y="4775777"/>
            <a:ext cx="138430" cy="26034"/>
          </a:xfrm>
          <a:custGeom>
            <a:avLst/>
            <a:gdLst/>
            <a:ahLst/>
            <a:cxnLst/>
            <a:rect l="l" t="t" r="r" b="b"/>
            <a:pathLst>
              <a:path w="138429" h="26035">
                <a:moveTo>
                  <a:pt x="16548" y="0"/>
                </a:moveTo>
                <a:lnTo>
                  <a:pt x="9428" y="0"/>
                </a:lnTo>
                <a:lnTo>
                  <a:pt x="6374" y="1274"/>
                </a:lnTo>
                <a:lnTo>
                  <a:pt x="1274" y="6374"/>
                </a:lnTo>
                <a:lnTo>
                  <a:pt x="0" y="9428"/>
                </a:lnTo>
                <a:lnTo>
                  <a:pt x="0" y="16548"/>
                </a:lnTo>
                <a:lnTo>
                  <a:pt x="1274" y="19603"/>
                </a:lnTo>
                <a:lnTo>
                  <a:pt x="6374" y="24702"/>
                </a:lnTo>
                <a:lnTo>
                  <a:pt x="9428" y="25977"/>
                </a:lnTo>
                <a:lnTo>
                  <a:pt x="15393" y="25977"/>
                </a:lnTo>
                <a:lnTo>
                  <a:pt x="17558" y="25399"/>
                </a:lnTo>
                <a:lnTo>
                  <a:pt x="21455" y="23042"/>
                </a:lnTo>
                <a:lnTo>
                  <a:pt x="23018" y="21455"/>
                </a:lnTo>
                <a:lnTo>
                  <a:pt x="24173" y="19482"/>
                </a:lnTo>
                <a:lnTo>
                  <a:pt x="25375" y="17510"/>
                </a:lnTo>
                <a:lnTo>
                  <a:pt x="25977" y="15345"/>
                </a:lnTo>
                <a:lnTo>
                  <a:pt x="25977" y="9428"/>
                </a:lnTo>
                <a:lnTo>
                  <a:pt x="24702" y="6374"/>
                </a:lnTo>
                <a:lnTo>
                  <a:pt x="19603" y="1274"/>
                </a:lnTo>
                <a:lnTo>
                  <a:pt x="16548" y="0"/>
                </a:lnTo>
                <a:close/>
              </a:path>
              <a:path w="138429" h="26035">
                <a:moveTo>
                  <a:pt x="72507" y="0"/>
                </a:moveTo>
                <a:lnTo>
                  <a:pt x="65388" y="0"/>
                </a:lnTo>
                <a:lnTo>
                  <a:pt x="62333" y="1274"/>
                </a:lnTo>
                <a:lnTo>
                  <a:pt x="57234" y="6374"/>
                </a:lnTo>
                <a:lnTo>
                  <a:pt x="55959" y="9428"/>
                </a:lnTo>
                <a:lnTo>
                  <a:pt x="55959" y="16548"/>
                </a:lnTo>
                <a:lnTo>
                  <a:pt x="57234" y="19603"/>
                </a:lnTo>
                <a:lnTo>
                  <a:pt x="62333" y="24702"/>
                </a:lnTo>
                <a:lnTo>
                  <a:pt x="65388" y="25977"/>
                </a:lnTo>
                <a:lnTo>
                  <a:pt x="71353" y="25977"/>
                </a:lnTo>
                <a:lnTo>
                  <a:pt x="73518" y="25399"/>
                </a:lnTo>
                <a:lnTo>
                  <a:pt x="77414" y="23042"/>
                </a:lnTo>
                <a:lnTo>
                  <a:pt x="78978" y="21455"/>
                </a:lnTo>
                <a:lnTo>
                  <a:pt x="80132" y="19482"/>
                </a:lnTo>
                <a:lnTo>
                  <a:pt x="81335" y="17510"/>
                </a:lnTo>
                <a:lnTo>
                  <a:pt x="81936" y="15345"/>
                </a:lnTo>
                <a:lnTo>
                  <a:pt x="81936" y="9428"/>
                </a:lnTo>
                <a:lnTo>
                  <a:pt x="80661" y="6374"/>
                </a:lnTo>
                <a:lnTo>
                  <a:pt x="75562" y="1274"/>
                </a:lnTo>
                <a:lnTo>
                  <a:pt x="72507" y="0"/>
                </a:lnTo>
                <a:close/>
              </a:path>
              <a:path w="138429" h="26035">
                <a:moveTo>
                  <a:pt x="128467" y="0"/>
                </a:moveTo>
                <a:lnTo>
                  <a:pt x="121347" y="0"/>
                </a:lnTo>
                <a:lnTo>
                  <a:pt x="118292" y="1274"/>
                </a:lnTo>
                <a:lnTo>
                  <a:pt x="113193" y="6374"/>
                </a:lnTo>
                <a:lnTo>
                  <a:pt x="111918" y="9428"/>
                </a:lnTo>
                <a:lnTo>
                  <a:pt x="111918" y="16548"/>
                </a:lnTo>
                <a:lnTo>
                  <a:pt x="113193" y="19603"/>
                </a:lnTo>
                <a:lnTo>
                  <a:pt x="118292" y="24702"/>
                </a:lnTo>
                <a:lnTo>
                  <a:pt x="121347" y="25977"/>
                </a:lnTo>
                <a:lnTo>
                  <a:pt x="127312" y="25977"/>
                </a:lnTo>
                <a:lnTo>
                  <a:pt x="129477" y="25399"/>
                </a:lnTo>
                <a:lnTo>
                  <a:pt x="133374" y="23042"/>
                </a:lnTo>
                <a:lnTo>
                  <a:pt x="134937" y="21455"/>
                </a:lnTo>
                <a:lnTo>
                  <a:pt x="136092" y="19482"/>
                </a:lnTo>
                <a:lnTo>
                  <a:pt x="137294" y="17510"/>
                </a:lnTo>
                <a:lnTo>
                  <a:pt x="137896" y="15345"/>
                </a:lnTo>
                <a:lnTo>
                  <a:pt x="137896" y="9428"/>
                </a:lnTo>
                <a:lnTo>
                  <a:pt x="136621" y="6374"/>
                </a:lnTo>
                <a:lnTo>
                  <a:pt x="131521" y="1274"/>
                </a:lnTo>
                <a:lnTo>
                  <a:pt x="128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0" name="object 200" descr=""/>
          <p:cNvGrpSpPr/>
          <p:nvPr/>
        </p:nvGrpSpPr>
        <p:grpSpPr>
          <a:xfrm>
            <a:off x="6286500" y="6426200"/>
            <a:ext cx="3873500" cy="825500"/>
            <a:chOff x="6286500" y="6426200"/>
            <a:chExt cx="3873500" cy="825500"/>
          </a:xfrm>
        </p:grpSpPr>
        <p:pic>
          <p:nvPicPr>
            <p:cNvPr id="201" name="object 20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6500" y="6426200"/>
              <a:ext cx="3873500" cy="787400"/>
            </a:xfrm>
            <a:prstGeom prst="rect">
              <a:avLst/>
            </a:prstGeom>
          </p:spPr>
        </p:pic>
        <p:pic>
          <p:nvPicPr>
            <p:cNvPr id="202" name="object 20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7300" y="6451600"/>
              <a:ext cx="3771900" cy="800100"/>
            </a:xfrm>
            <a:prstGeom prst="rect">
              <a:avLst/>
            </a:prstGeom>
          </p:spPr>
        </p:pic>
      </p:grpSp>
      <p:grpSp>
        <p:nvGrpSpPr>
          <p:cNvPr id="203" name="object 203" descr=""/>
          <p:cNvGrpSpPr/>
          <p:nvPr/>
        </p:nvGrpSpPr>
        <p:grpSpPr>
          <a:xfrm>
            <a:off x="660400" y="152400"/>
            <a:ext cx="711200" cy="381000"/>
            <a:chOff x="660400" y="152400"/>
            <a:chExt cx="711200" cy="381000"/>
          </a:xfrm>
        </p:grpSpPr>
        <p:sp>
          <p:nvSpPr>
            <p:cNvPr id="204" name="object 204" descr=""/>
            <p:cNvSpPr/>
            <p:nvPr/>
          </p:nvSpPr>
          <p:spPr>
            <a:xfrm>
              <a:off x="660400" y="152400"/>
              <a:ext cx="711200" cy="381000"/>
            </a:xfrm>
            <a:custGeom>
              <a:avLst/>
              <a:gdLst/>
              <a:ahLst/>
              <a:cxnLst/>
              <a:rect l="l" t="t" r="r" b="b"/>
              <a:pathLst>
                <a:path w="711200" h="381000">
                  <a:moveTo>
                    <a:pt x="6731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673100" y="381000"/>
                  </a:lnTo>
                  <a:lnTo>
                    <a:pt x="687930" y="378005"/>
                  </a:lnTo>
                  <a:lnTo>
                    <a:pt x="700040" y="369840"/>
                  </a:lnTo>
                  <a:lnTo>
                    <a:pt x="708205" y="357730"/>
                  </a:lnTo>
                  <a:lnTo>
                    <a:pt x="711200" y="342900"/>
                  </a:lnTo>
                  <a:lnTo>
                    <a:pt x="711200" y="38100"/>
                  </a:lnTo>
                  <a:lnTo>
                    <a:pt x="708205" y="23269"/>
                  </a:lnTo>
                  <a:lnTo>
                    <a:pt x="700040" y="11159"/>
                  </a:lnTo>
                  <a:lnTo>
                    <a:pt x="687930" y="2994"/>
                  </a:lnTo>
                  <a:lnTo>
                    <a:pt x="673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660400" y="152400"/>
              <a:ext cx="711200" cy="381000"/>
            </a:xfrm>
            <a:custGeom>
              <a:avLst/>
              <a:gdLst/>
              <a:ahLst/>
              <a:cxnLst/>
              <a:rect l="l" t="t" r="r" b="b"/>
              <a:pathLst>
                <a:path w="711200" h="381000">
                  <a:moveTo>
                    <a:pt x="673100" y="368300"/>
                  </a:moveTo>
                  <a:lnTo>
                    <a:pt x="38099" y="368300"/>
                  </a:lnTo>
                  <a:lnTo>
                    <a:pt x="38100" y="381000"/>
                  </a:lnTo>
                  <a:lnTo>
                    <a:pt x="673100" y="381000"/>
                  </a:lnTo>
                  <a:lnTo>
                    <a:pt x="673100" y="368300"/>
                  </a:lnTo>
                  <a:close/>
                </a:path>
                <a:path w="711200" h="381000">
                  <a:moveTo>
                    <a:pt x="673100" y="0"/>
                  </a:moveTo>
                  <a:lnTo>
                    <a:pt x="673100" y="12700"/>
                  </a:lnTo>
                  <a:lnTo>
                    <a:pt x="682986" y="14696"/>
                  </a:lnTo>
                  <a:lnTo>
                    <a:pt x="691060" y="20139"/>
                  </a:lnTo>
                  <a:lnTo>
                    <a:pt x="696503" y="28213"/>
                  </a:lnTo>
                  <a:lnTo>
                    <a:pt x="698500" y="38100"/>
                  </a:lnTo>
                  <a:lnTo>
                    <a:pt x="698500" y="342900"/>
                  </a:lnTo>
                  <a:lnTo>
                    <a:pt x="696503" y="352786"/>
                  </a:lnTo>
                  <a:lnTo>
                    <a:pt x="691060" y="360860"/>
                  </a:lnTo>
                  <a:lnTo>
                    <a:pt x="682986" y="366303"/>
                  </a:lnTo>
                  <a:lnTo>
                    <a:pt x="673100" y="368300"/>
                  </a:lnTo>
                  <a:lnTo>
                    <a:pt x="673100" y="381000"/>
                  </a:lnTo>
                  <a:lnTo>
                    <a:pt x="687930" y="378005"/>
                  </a:lnTo>
                  <a:lnTo>
                    <a:pt x="700040" y="369840"/>
                  </a:lnTo>
                  <a:lnTo>
                    <a:pt x="708205" y="357730"/>
                  </a:lnTo>
                  <a:lnTo>
                    <a:pt x="711200" y="342900"/>
                  </a:lnTo>
                  <a:lnTo>
                    <a:pt x="711200" y="38100"/>
                  </a:lnTo>
                  <a:lnTo>
                    <a:pt x="708205" y="23269"/>
                  </a:lnTo>
                  <a:lnTo>
                    <a:pt x="700040" y="11159"/>
                  </a:lnTo>
                  <a:lnTo>
                    <a:pt x="687930" y="2994"/>
                  </a:lnTo>
                  <a:lnTo>
                    <a:pt x="673100" y="0"/>
                  </a:lnTo>
                  <a:close/>
                </a:path>
                <a:path w="7112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0999"/>
                  </a:lnTo>
                  <a:lnTo>
                    <a:pt x="38099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711200" h="381000">
                  <a:moveTo>
                    <a:pt x="6731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743585" y="268821"/>
              <a:ext cx="500380" cy="123189"/>
            </a:xfrm>
            <a:custGeom>
              <a:avLst/>
              <a:gdLst/>
              <a:ahLst/>
              <a:cxnLst/>
              <a:rect l="l" t="t" r="r" b="b"/>
              <a:pathLst>
                <a:path w="500380" h="123189">
                  <a:moveTo>
                    <a:pt x="53505" y="9220"/>
                  </a:moveTo>
                  <a:lnTo>
                    <a:pt x="50571" y="9220"/>
                  </a:lnTo>
                  <a:lnTo>
                    <a:pt x="50571" y="14528"/>
                  </a:lnTo>
                  <a:lnTo>
                    <a:pt x="46840" y="26460"/>
                  </a:lnTo>
                  <a:lnTo>
                    <a:pt x="36968" y="36741"/>
                  </a:lnTo>
                  <a:lnTo>
                    <a:pt x="22930" y="44507"/>
                  </a:lnTo>
                  <a:lnTo>
                    <a:pt x="6705" y="48895"/>
                  </a:lnTo>
                  <a:lnTo>
                    <a:pt x="11176" y="58115"/>
                  </a:lnTo>
                  <a:lnTo>
                    <a:pt x="29629" y="52660"/>
                  </a:lnTo>
                  <a:lnTo>
                    <a:pt x="45437" y="43184"/>
                  </a:lnTo>
                  <a:lnTo>
                    <a:pt x="56478" y="30277"/>
                  </a:lnTo>
                  <a:lnTo>
                    <a:pt x="57059" y="28074"/>
                  </a:lnTo>
                  <a:lnTo>
                    <a:pt x="53505" y="14528"/>
                  </a:lnTo>
                  <a:lnTo>
                    <a:pt x="53505" y="9220"/>
                  </a:lnTo>
                  <a:close/>
                </a:path>
                <a:path w="500380" h="123189">
                  <a:moveTo>
                    <a:pt x="63423" y="9220"/>
                  </a:moveTo>
                  <a:lnTo>
                    <a:pt x="60629" y="9220"/>
                  </a:lnTo>
                  <a:lnTo>
                    <a:pt x="60629" y="14528"/>
                  </a:lnTo>
                  <a:lnTo>
                    <a:pt x="57059" y="28074"/>
                  </a:lnTo>
                  <a:lnTo>
                    <a:pt x="57637" y="30277"/>
                  </a:lnTo>
                  <a:lnTo>
                    <a:pt x="68645" y="43184"/>
                  </a:lnTo>
                  <a:lnTo>
                    <a:pt x="84446" y="52660"/>
                  </a:lnTo>
                  <a:lnTo>
                    <a:pt x="102958" y="58115"/>
                  </a:lnTo>
                  <a:lnTo>
                    <a:pt x="107289" y="48895"/>
                  </a:lnTo>
                  <a:lnTo>
                    <a:pt x="91123" y="44507"/>
                  </a:lnTo>
                  <a:lnTo>
                    <a:pt x="77079" y="36741"/>
                  </a:lnTo>
                  <a:lnTo>
                    <a:pt x="67173" y="26460"/>
                  </a:lnTo>
                  <a:lnTo>
                    <a:pt x="63423" y="14528"/>
                  </a:lnTo>
                  <a:lnTo>
                    <a:pt x="63423" y="9220"/>
                  </a:lnTo>
                  <a:close/>
                </a:path>
                <a:path w="500380" h="123189">
                  <a:moveTo>
                    <a:pt x="60629" y="9220"/>
                  </a:moveTo>
                  <a:lnTo>
                    <a:pt x="53505" y="9220"/>
                  </a:lnTo>
                  <a:lnTo>
                    <a:pt x="53505" y="14528"/>
                  </a:lnTo>
                  <a:lnTo>
                    <a:pt x="57059" y="28074"/>
                  </a:lnTo>
                  <a:lnTo>
                    <a:pt x="60629" y="14528"/>
                  </a:lnTo>
                  <a:lnTo>
                    <a:pt x="60629" y="9220"/>
                  </a:lnTo>
                  <a:close/>
                </a:path>
                <a:path w="500380" h="123189">
                  <a:moveTo>
                    <a:pt x="103098" y="4610"/>
                  </a:moveTo>
                  <a:lnTo>
                    <a:pt x="10617" y="4610"/>
                  </a:lnTo>
                  <a:lnTo>
                    <a:pt x="10617" y="13970"/>
                  </a:lnTo>
                  <a:lnTo>
                    <a:pt x="50571" y="13970"/>
                  </a:lnTo>
                  <a:lnTo>
                    <a:pt x="50571" y="9220"/>
                  </a:lnTo>
                  <a:lnTo>
                    <a:pt x="103098" y="9220"/>
                  </a:lnTo>
                  <a:lnTo>
                    <a:pt x="103098" y="4610"/>
                  </a:lnTo>
                  <a:close/>
                </a:path>
                <a:path w="500380" h="123189">
                  <a:moveTo>
                    <a:pt x="103098" y="9220"/>
                  </a:moveTo>
                  <a:lnTo>
                    <a:pt x="63423" y="9220"/>
                  </a:lnTo>
                  <a:lnTo>
                    <a:pt x="63423" y="13970"/>
                  </a:lnTo>
                  <a:lnTo>
                    <a:pt x="103098" y="13970"/>
                  </a:lnTo>
                  <a:lnTo>
                    <a:pt x="103098" y="9220"/>
                  </a:lnTo>
                  <a:close/>
                </a:path>
                <a:path w="500380" h="123189">
                  <a:moveTo>
                    <a:pt x="62445" y="74879"/>
                  </a:moveTo>
                  <a:lnTo>
                    <a:pt x="50990" y="74879"/>
                  </a:lnTo>
                  <a:lnTo>
                    <a:pt x="50990" y="123075"/>
                  </a:lnTo>
                  <a:lnTo>
                    <a:pt x="62445" y="123075"/>
                  </a:lnTo>
                  <a:lnTo>
                    <a:pt x="62445" y="74879"/>
                  </a:lnTo>
                  <a:close/>
                </a:path>
                <a:path w="500380" h="123189">
                  <a:moveTo>
                    <a:pt x="114134" y="68732"/>
                  </a:moveTo>
                  <a:lnTo>
                    <a:pt x="0" y="68732"/>
                  </a:lnTo>
                  <a:lnTo>
                    <a:pt x="0" y="78232"/>
                  </a:lnTo>
                  <a:lnTo>
                    <a:pt x="50990" y="78232"/>
                  </a:lnTo>
                  <a:lnTo>
                    <a:pt x="50990" y="74879"/>
                  </a:lnTo>
                  <a:lnTo>
                    <a:pt x="114134" y="74879"/>
                  </a:lnTo>
                  <a:lnTo>
                    <a:pt x="114134" y="68732"/>
                  </a:lnTo>
                  <a:close/>
                </a:path>
                <a:path w="500380" h="123189">
                  <a:moveTo>
                    <a:pt x="114134" y="74879"/>
                  </a:moveTo>
                  <a:lnTo>
                    <a:pt x="62445" y="74879"/>
                  </a:lnTo>
                  <a:lnTo>
                    <a:pt x="62445" y="78232"/>
                  </a:lnTo>
                  <a:lnTo>
                    <a:pt x="114134" y="78232"/>
                  </a:lnTo>
                  <a:lnTo>
                    <a:pt x="114134" y="74879"/>
                  </a:lnTo>
                  <a:close/>
                </a:path>
                <a:path w="500380" h="123189">
                  <a:moveTo>
                    <a:pt x="154357" y="84099"/>
                  </a:moveTo>
                  <a:lnTo>
                    <a:pt x="142902" y="84099"/>
                  </a:lnTo>
                  <a:lnTo>
                    <a:pt x="142902" y="120281"/>
                  </a:lnTo>
                  <a:lnTo>
                    <a:pt x="230075" y="120281"/>
                  </a:lnTo>
                  <a:lnTo>
                    <a:pt x="230075" y="114134"/>
                  </a:lnTo>
                  <a:lnTo>
                    <a:pt x="154357" y="114134"/>
                  </a:lnTo>
                  <a:lnTo>
                    <a:pt x="154357" y="84099"/>
                  </a:lnTo>
                  <a:close/>
                </a:path>
                <a:path w="500380" h="123189">
                  <a:moveTo>
                    <a:pt x="230075" y="110782"/>
                  </a:moveTo>
                  <a:lnTo>
                    <a:pt x="154357" y="110782"/>
                  </a:lnTo>
                  <a:lnTo>
                    <a:pt x="154357" y="114134"/>
                  </a:lnTo>
                  <a:lnTo>
                    <a:pt x="230075" y="114134"/>
                  </a:lnTo>
                  <a:lnTo>
                    <a:pt x="230075" y="110782"/>
                  </a:lnTo>
                  <a:close/>
                </a:path>
                <a:path w="500380" h="123189">
                  <a:moveTo>
                    <a:pt x="192216" y="67195"/>
                  </a:moveTo>
                  <a:lnTo>
                    <a:pt x="180621" y="67195"/>
                  </a:lnTo>
                  <a:lnTo>
                    <a:pt x="180621" y="96253"/>
                  </a:lnTo>
                  <a:lnTo>
                    <a:pt x="192216" y="96253"/>
                  </a:lnTo>
                  <a:lnTo>
                    <a:pt x="192216" y="67195"/>
                  </a:lnTo>
                  <a:close/>
                </a:path>
                <a:path w="500380" h="123189">
                  <a:moveTo>
                    <a:pt x="242787" y="61328"/>
                  </a:moveTo>
                  <a:lnTo>
                    <a:pt x="128373" y="61328"/>
                  </a:lnTo>
                  <a:lnTo>
                    <a:pt x="128373" y="70827"/>
                  </a:lnTo>
                  <a:lnTo>
                    <a:pt x="180621" y="70827"/>
                  </a:lnTo>
                  <a:lnTo>
                    <a:pt x="180621" y="67195"/>
                  </a:lnTo>
                  <a:lnTo>
                    <a:pt x="242787" y="67195"/>
                  </a:lnTo>
                  <a:lnTo>
                    <a:pt x="242787" y="61328"/>
                  </a:lnTo>
                  <a:close/>
                </a:path>
                <a:path w="500380" h="123189">
                  <a:moveTo>
                    <a:pt x="242787" y="67195"/>
                  </a:moveTo>
                  <a:lnTo>
                    <a:pt x="192216" y="67195"/>
                  </a:lnTo>
                  <a:lnTo>
                    <a:pt x="192216" y="70827"/>
                  </a:lnTo>
                  <a:lnTo>
                    <a:pt x="242787" y="70827"/>
                  </a:lnTo>
                  <a:lnTo>
                    <a:pt x="242787" y="67195"/>
                  </a:lnTo>
                  <a:close/>
                </a:path>
                <a:path w="500380" h="123189">
                  <a:moveTo>
                    <a:pt x="227979" y="2654"/>
                  </a:moveTo>
                  <a:lnTo>
                    <a:pt x="143041" y="2654"/>
                  </a:lnTo>
                  <a:lnTo>
                    <a:pt x="143041" y="47078"/>
                  </a:lnTo>
                  <a:lnTo>
                    <a:pt x="227979" y="47078"/>
                  </a:lnTo>
                  <a:lnTo>
                    <a:pt x="227979" y="37719"/>
                  </a:lnTo>
                  <a:lnTo>
                    <a:pt x="154357" y="37719"/>
                  </a:lnTo>
                  <a:lnTo>
                    <a:pt x="154357" y="12014"/>
                  </a:lnTo>
                  <a:lnTo>
                    <a:pt x="227979" y="12014"/>
                  </a:lnTo>
                  <a:lnTo>
                    <a:pt x="227979" y="2654"/>
                  </a:lnTo>
                  <a:close/>
                </a:path>
                <a:path w="500380" h="123189">
                  <a:moveTo>
                    <a:pt x="227979" y="12014"/>
                  </a:moveTo>
                  <a:lnTo>
                    <a:pt x="216524" y="12014"/>
                  </a:lnTo>
                  <a:lnTo>
                    <a:pt x="216524" y="37719"/>
                  </a:lnTo>
                  <a:lnTo>
                    <a:pt x="227979" y="37719"/>
                  </a:lnTo>
                  <a:lnTo>
                    <a:pt x="227979" y="12014"/>
                  </a:lnTo>
                  <a:close/>
                </a:path>
                <a:path w="500380" h="123189">
                  <a:moveTo>
                    <a:pt x="308296" y="60769"/>
                  </a:moveTo>
                  <a:lnTo>
                    <a:pt x="256886" y="60769"/>
                  </a:lnTo>
                  <a:lnTo>
                    <a:pt x="256886" y="70129"/>
                  </a:lnTo>
                  <a:lnTo>
                    <a:pt x="371021" y="70129"/>
                  </a:lnTo>
                  <a:lnTo>
                    <a:pt x="371021" y="64262"/>
                  </a:lnTo>
                  <a:lnTo>
                    <a:pt x="308296" y="64262"/>
                  </a:lnTo>
                  <a:lnTo>
                    <a:pt x="308296" y="60769"/>
                  </a:lnTo>
                  <a:close/>
                </a:path>
                <a:path w="500380" h="123189">
                  <a:moveTo>
                    <a:pt x="319751" y="42468"/>
                  </a:moveTo>
                  <a:lnTo>
                    <a:pt x="308296" y="42468"/>
                  </a:lnTo>
                  <a:lnTo>
                    <a:pt x="308296" y="64262"/>
                  </a:lnTo>
                  <a:lnTo>
                    <a:pt x="319751" y="64262"/>
                  </a:lnTo>
                  <a:lnTo>
                    <a:pt x="319751" y="42468"/>
                  </a:lnTo>
                  <a:close/>
                </a:path>
                <a:path w="500380" h="123189">
                  <a:moveTo>
                    <a:pt x="371021" y="60769"/>
                  </a:moveTo>
                  <a:lnTo>
                    <a:pt x="319751" y="60769"/>
                  </a:lnTo>
                  <a:lnTo>
                    <a:pt x="319751" y="64262"/>
                  </a:lnTo>
                  <a:lnTo>
                    <a:pt x="371021" y="64262"/>
                  </a:lnTo>
                  <a:lnTo>
                    <a:pt x="371021" y="60769"/>
                  </a:lnTo>
                  <a:close/>
                </a:path>
                <a:path w="500380" h="123189">
                  <a:moveTo>
                    <a:pt x="356492" y="1955"/>
                  </a:moveTo>
                  <a:lnTo>
                    <a:pt x="271554" y="1955"/>
                  </a:lnTo>
                  <a:lnTo>
                    <a:pt x="271554" y="44983"/>
                  </a:lnTo>
                  <a:lnTo>
                    <a:pt x="308296" y="44983"/>
                  </a:lnTo>
                  <a:lnTo>
                    <a:pt x="308296" y="42468"/>
                  </a:lnTo>
                  <a:lnTo>
                    <a:pt x="356492" y="42468"/>
                  </a:lnTo>
                  <a:lnTo>
                    <a:pt x="356492" y="35623"/>
                  </a:lnTo>
                  <a:lnTo>
                    <a:pt x="282870" y="35623"/>
                  </a:lnTo>
                  <a:lnTo>
                    <a:pt x="282870" y="11315"/>
                  </a:lnTo>
                  <a:lnTo>
                    <a:pt x="356492" y="11315"/>
                  </a:lnTo>
                  <a:lnTo>
                    <a:pt x="356492" y="1955"/>
                  </a:lnTo>
                  <a:close/>
                </a:path>
                <a:path w="500380" h="123189">
                  <a:moveTo>
                    <a:pt x="356492" y="42468"/>
                  </a:moveTo>
                  <a:lnTo>
                    <a:pt x="319751" y="42468"/>
                  </a:lnTo>
                  <a:lnTo>
                    <a:pt x="319751" y="44983"/>
                  </a:lnTo>
                  <a:lnTo>
                    <a:pt x="356492" y="44983"/>
                  </a:lnTo>
                  <a:lnTo>
                    <a:pt x="356492" y="42468"/>
                  </a:lnTo>
                  <a:close/>
                </a:path>
                <a:path w="500380" h="123189">
                  <a:moveTo>
                    <a:pt x="356492" y="11315"/>
                  </a:moveTo>
                  <a:lnTo>
                    <a:pt x="345037" y="11315"/>
                  </a:lnTo>
                  <a:lnTo>
                    <a:pt x="345037" y="35623"/>
                  </a:lnTo>
                  <a:lnTo>
                    <a:pt x="356492" y="35623"/>
                  </a:lnTo>
                  <a:lnTo>
                    <a:pt x="356492" y="11315"/>
                  </a:lnTo>
                  <a:close/>
                </a:path>
                <a:path w="500380" h="123189">
                  <a:moveTo>
                    <a:pt x="356911" y="83121"/>
                  </a:moveTo>
                  <a:lnTo>
                    <a:pt x="269599" y="83121"/>
                  </a:lnTo>
                  <a:lnTo>
                    <a:pt x="269599" y="92621"/>
                  </a:lnTo>
                  <a:lnTo>
                    <a:pt x="345316" y="92621"/>
                  </a:lnTo>
                  <a:lnTo>
                    <a:pt x="345316" y="123075"/>
                  </a:lnTo>
                  <a:lnTo>
                    <a:pt x="356911" y="123075"/>
                  </a:lnTo>
                  <a:lnTo>
                    <a:pt x="356911" y="83121"/>
                  </a:lnTo>
                  <a:close/>
                </a:path>
                <a:path w="500380" h="123189">
                  <a:moveTo>
                    <a:pt x="436809" y="66217"/>
                  </a:moveTo>
                  <a:lnTo>
                    <a:pt x="385399" y="66217"/>
                  </a:lnTo>
                  <a:lnTo>
                    <a:pt x="385399" y="75717"/>
                  </a:lnTo>
                  <a:lnTo>
                    <a:pt x="499953" y="75717"/>
                  </a:lnTo>
                  <a:lnTo>
                    <a:pt x="499953" y="70967"/>
                  </a:lnTo>
                  <a:lnTo>
                    <a:pt x="436809" y="70967"/>
                  </a:lnTo>
                  <a:lnTo>
                    <a:pt x="436809" y="66217"/>
                  </a:lnTo>
                  <a:close/>
                </a:path>
                <a:path w="500380" h="123189">
                  <a:moveTo>
                    <a:pt x="448404" y="48615"/>
                  </a:moveTo>
                  <a:lnTo>
                    <a:pt x="436809" y="48615"/>
                  </a:lnTo>
                  <a:lnTo>
                    <a:pt x="436809" y="70967"/>
                  </a:lnTo>
                  <a:lnTo>
                    <a:pt x="448404" y="70967"/>
                  </a:lnTo>
                  <a:lnTo>
                    <a:pt x="448404" y="48615"/>
                  </a:lnTo>
                  <a:close/>
                </a:path>
                <a:path w="500380" h="123189">
                  <a:moveTo>
                    <a:pt x="499953" y="66217"/>
                  </a:moveTo>
                  <a:lnTo>
                    <a:pt x="448404" y="66217"/>
                  </a:lnTo>
                  <a:lnTo>
                    <a:pt x="448404" y="70967"/>
                  </a:lnTo>
                  <a:lnTo>
                    <a:pt x="499953" y="70967"/>
                  </a:lnTo>
                  <a:lnTo>
                    <a:pt x="499953" y="66217"/>
                  </a:lnTo>
                  <a:close/>
                </a:path>
                <a:path w="500380" h="123189">
                  <a:moveTo>
                    <a:pt x="485145" y="0"/>
                  </a:moveTo>
                  <a:lnTo>
                    <a:pt x="399928" y="0"/>
                  </a:lnTo>
                  <a:lnTo>
                    <a:pt x="399928" y="9080"/>
                  </a:lnTo>
                  <a:lnTo>
                    <a:pt x="473829" y="9080"/>
                  </a:lnTo>
                  <a:lnTo>
                    <a:pt x="473829" y="22072"/>
                  </a:lnTo>
                  <a:lnTo>
                    <a:pt x="400207" y="22072"/>
                  </a:lnTo>
                  <a:lnTo>
                    <a:pt x="400207" y="52946"/>
                  </a:lnTo>
                  <a:lnTo>
                    <a:pt x="436809" y="52946"/>
                  </a:lnTo>
                  <a:lnTo>
                    <a:pt x="436809" y="48615"/>
                  </a:lnTo>
                  <a:lnTo>
                    <a:pt x="487939" y="48615"/>
                  </a:lnTo>
                  <a:lnTo>
                    <a:pt x="487939" y="47637"/>
                  </a:lnTo>
                  <a:lnTo>
                    <a:pt x="411663" y="47637"/>
                  </a:lnTo>
                  <a:lnTo>
                    <a:pt x="411663" y="30594"/>
                  </a:lnTo>
                  <a:lnTo>
                    <a:pt x="485145" y="30594"/>
                  </a:lnTo>
                  <a:lnTo>
                    <a:pt x="485145" y="0"/>
                  </a:lnTo>
                  <a:close/>
                </a:path>
                <a:path w="500380" h="123189">
                  <a:moveTo>
                    <a:pt x="487939" y="48615"/>
                  </a:moveTo>
                  <a:lnTo>
                    <a:pt x="448404" y="48615"/>
                  </a:lnTo>
                  <a:lnTo>
                    <a:pt x="448404" y="52946"/>
                  </a:lnTo>
                  <a:lnTo>
                    <a:pt x="487939" y="52946"/>
                  </a:lnTo>
                  <a:lnTo>
                    <a:pt x="487939" y="48615"/>
                  </a:lnTo>
                  <a:close/>
                </a:path>
                <a:path w="500380" h="123189">
                  <a:moveTo>
                    <a:pt x="487939" y="43865"/>
                  </a:moveTo>
                  <a:lnTo>
                    <a:pt x="411663" y="43865"/>
                  </a:lnTo>
                  <a:lnTo>
                    <a:pt x="411663" y="47637"/>
                  </a:lnTo>
                  <a:lnTo>
                    <a:pt x="487939" y="47637"/>
                  </a:lnTo>
                  <a:lnTo>
                    <a:pt x="487939" y="43865"/>
                  </a:lnTo>
                  <a:close/>
                </a:path>
                <a:path w="500380" h="123189">
                  <a:moveTo>
                    <a:pt x="485983" y="85356"/>
                  </a:moveTo>
                  <a:lnTo>
                    <a:pt x="398112" y="85356"/>
                  </a:lnTo>
                  <a:lnTo>
                    <a:pt x="398112" y="94856"/>
                  </a:lnTo>
                  <a:lnTo>
                    <a:pt x="474388" y="94856"/>
                  </a:lnTo>
                  <a:lnTo>
                    <a:pt x="474388" y="121958"/>
                  </a:lnTo>
                  <a:lnTo>
                    <a:pt x="485983" y="121958"/>
                  </a:lnTo>
                  <a:lnTo>
                    <a:pt x="485983" y="85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52400"/>
            <a:ext cx="13423900" cy="13220700"/>
            <a:chOff x="508000" y="152400"/>
            <a:chExt cx="13423900" cy="13220700"/>
          </a:xfrm>
        </p:grpSpPr>
        <p:sp>
          <p:nvSpPr>
            <p:cNvPr id="3" name="object 3" descr=""/>
            <p:cNvSpPr/>
            <p:nvPr/>
          </p:nvSpPr>
          <p:spPr>
            <a:xfrm>
              <a:off x="3340100" y="6223000"/>
              <a:ext cx="7874000" cy="12700"/>
            </a:xfrm>
            <a:custGeom>
              <a:avLst/>
              <a:gdLst/>
              <a:ahLst/>
              <a:cxnLst/>
              <a:rect l="l" t="t" r="r" b="b"/>
              <a:pathLst>
                <a:path w="7874000" h="12700">
                  <a:moveTo>
                    <a:pt x="0" y="12700"/>
                  </a:moveTo>
                  <a:lnTo>
                    <a:pt x="7874000" y="12700"/>
                  </a:lnTo>
                  <a:lnTo>
                    <a:pt x="78740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5397" y="6377997"/>
              <a:ext cx="1022825" cy="15182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861550" y="2940049"/>
              <a:ext cx="1358900" cy="5969000"/>
            </a:xfrm>
            <a:custGeom>
              <a:avLst/>
              <a:gdLst/>
              <a:ahLst/>
              <a:cxnLst/>
              <a:rect l="l" t="t" r="r" b="b"/>
              <a:pathLst>
                <a:path w="1358900" h="5969000">
                  <a:moveTo>
                    <a:pt x="1358900" y="5959145"/>
                  </a:moveTo>
                  <a:lnTo>
                    <a:pt x="1356055" y="5956300"/>
                  </a:lnTo>
                  <a:lnTo>
                    <a:pt x="1352550" y="5956300"/>
                  </a:lnTo>
                  <a:lnTo>
                    <a:pt x="6350" y="5956300"/>
                  </a:lnTo>
                  <a:lnTo>
                    <a:pt x="2832" y="5956300"/>
                  </a:lnTo>
                  <a:lnTo>
                    <a:pt x="0" y="5959145"/>
                  </a:lnTo>
                  <a:lnTo>
                    <a:pt x="0" y="5966168"/>
                  </a:lnTo>
                  <a:lnTo>
                    <a:pt x="2832" y="5969000"/>
                  </a:lnTo>
                  <a:lnTo>
                    <a:pt x="6350" y="5969000"/>
                  </a:lnTo>
                  <a:lnTo>
                    <a:pt x="1352550" y="5969000"/>
                  </a:lnTo>
                  <a:lnTo>
                    <a:pt x="1356055" y="5969000"/>
                  </a:lnTo>
                  <a:lnTo>
                    <a:pt x="1358900" y="5966168"/>
                  </a:lnTo>
                  <a:lnTo>
                    <a:pt x="1358900" y="5959145"/>
                  </a:lnTo>
                  <a:close/>
                </a:path>
                <a:path w="1358900" h="5969000">
                  <a:moveTo>
                    <a:pt x="1358900" y="2844"/>
                  </a:moveTo>
                  <a:lnTo>
                    <a:pt x="1356055" y="0"/>
                  </a:lnTo>
                  <a:lnTo>
                    <a:pt x="1352550" y="0"/>
                  </a:lnTo>
                  <a:lnTo>
                    <a:pt x="6350" y="0"/>
                  </a:lnTo>
                  <a:lnTo>
                    <a:pt x="2832" y="0"/>
                  </a:lnTo>
                  <a:lnTo>
                    <a:pt x="0" y="2844"/>
                  </a:lnTo>
                  <a:lnTo>
                    <a:pt x="0" y="9867"/>
                  </a:lnTo>
                  <a:lnTo>
                    <a:pt x="2832" y="1270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6055" y="12700"/>
                  </a:lnTo>
                  <a:lnTo>
                    <a:pt x="1358900" y="9867"/>
                  </a:lnTo>
                  <a:lnTo>
                    <a:pt x="1358900" y="2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1885372"/>
              <a:ext cx="73241" cy="18472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340100" y="2933700"/>
              <a:ext cx="6223000" cy="12700"/>
            </a:xfrm>
            <a:custGeom>
              <a:avLst/>
              <a:gdLst/>
              <a:ahLst/>
              <a:cxnLst/>
              <a:rect l="l" t="t" r="r" b="b"/>
              <a:pathLst>
                <a:path w="6223000" h="127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610174" y="1559559"/>
              <a:ext cx="1699260" cy="475615"/>
            </a:xfrm>
            <a:custGeom>
              <a:avLst/>
              <a:gdLst/>
              <a:ahLst/>
              <a:cxnLst/>
              <a:rect l="l" t="t" r="r" b="b"/>
              <a:pathLst>
                <a:path w="1699259" h="475614">
                  <a:moveTo>
                    <a:pt x="145897" y="443484"/>
                  </a:moveTo>
                  <a:lnTo>
                    <a:pt x="141605" y="429958"/>
                  </a:lnTo>
                  <a:lnTo>
                    <a:pt x="135153" y="424789"/>
                  </a:lnTo>
                  <a:lnTo>
                    <a:pt x="129184" y="420014"/>
                  </a:lnTo>
                  <a:lnTo>
                    <a:pt x="128828" y="419912"/>
                  </a:lnTo>
                  <a:lnTo>
                    <a:pt x="128828" y="443484"/>
                  </a:lnTo>
                  <a:lnTo>
                    <a:pt x="125742" y="451472"/>
                  </a:lnTo>
                  <a:lnTo>
                    <a:pt x="116763" y="457339"/>
                  </a:lnTo>
                  <a:lnTo>
                    <a:pt x="102349" y="460946"/>
                  </a:lnTo>
                  <a:lnTo>
                    <a:pt x="82905" y="462191"/>
                  </a:lnTo>
                  <a:lnTo>
                    <a:pt x="63563" y="460946"/>
                  </a:lnTo>
                  <a:lnTo>
                    <a:pt x="49123" y="457339"/>
                  </a:lnTo>
                  <a:lnTo>
                    <a:pt x="40106" y="451472"/>
                  </a:lnTo>
                  <a:lnTo>
                    <a:pt x="36982" y="443484"/>
                  </a:lnTo>
                  <a:lnTo>
                    <a:pt x="40106" y="435508"/>
                  </a:lnTo>
                  <a:lnTo>
                    <a:pt x="49123" y="429641"/>
                  </a:lnTo>
                  <a:lnTo>
                    <a:pt x="63563" y="426034"/>
                  </a:lnTo>
                  <a:lnTo>
                    <a:pt x="82905" y="424789"/>
                  </a:lnTo>
                  <a:lnTo>
                    <a:pt x="102349" y="426034"/>
                  </a:lnTo>
                  <a:lnTo>
                    <a:pt x="116763" y="429641"/>
                  </a:lnTo>
                  <a:lnTo>
                    <a:pt x="125742" y="435508"/>
                  </a:lnTo>
                  <a:lnTo>
                    <a:pt x="128828" y="443484"/>
                  </a:lnTo>
                  <a:lnTo>
                    <a:pt x="128828" y="419912"/>
                  </a:lnTo>
                  <a:lnTo>
                    <a:pt x="109385" y="413880"/>
                  </a:lnTo>
                  <a:lnTo>
                    <a:pt x="82905" y="411784"/>
                  </a:lnTo>
                  <a:lnTo>
                    <a:pt x="56438" y="413880"/>
                  </a:lnTo>
                  <a:lnTo>
                    <a:pt x="36626" y="420014"/>
                  </a:lnTo>
                  <a:lnTo>
                    <a:pt x="24218" y="429958"/>
                  </a:lnTo>
                  <a:lnTo>
                    <a:pt x="19913" y="443484"/>
                  </a:lnTo>
                  <a:lnTo>
                    <a:pt x="24218" y="457098"/>
                  </a:lnTo>
                  <a:lnTo>
                    <a:pt x="36626" y="467042"/>
                  </a:lnTo>
                  <a:lnTo>
                    <a:pt x="56438" y="473125"/>
                  </a:lnTo>
                  <a:lnTo>
                    <a:pt x="82905" y="475183"/>
                  </a:lnTo>
                  <a:lnTo>
                    <a:pt x="109385" y="473125"/>
                  </a:lnTo>
                  <a:lnTo>
                    <a:pt x="129184" y="467042"/>
                  </a:lnTo>
                  <a:lnTo>
                    <a:pt x="135255" y="462191"/>
                  </a:lnTo>
                  <a:lnTo>
                    <a:pt x="141605" y="457098"/>
                  </a:lnTo>
                  <a:lnTo>
                    <a:pt x="145897" y="443484"/>
                  </a:lnTo>
                  <a:close/>
                </a:path>
                <a:path w="1699259" h="475614">
                  <a:moveTo>
                    <a:pt x="155854" y="352247"/>
                  </a:moveTo>
                  <a:lnTo>
                    <a:pt x="131991" y="346113"/>
                  </a:lnTo>
                  <a:lnTo>
                    <a:pt x="111379" y="335102"/>
                  </a:lnTo>
                  <a:lnTo>
                    <a:pt x="96913" y="320332"/>
                  </a:lnTo>
                  <a:lnTo>
                    <a:pt x="91440" y="302869"/>
                  </a:lnTo>
                  <a:lnTo>
                    <a:pt x="91440" y="294741"/>
                  </a:lnTo>
                  <a:lnTo>
                    <a:pt x="89001" y="294741"/>
                  </a:lnTo>
                  <a:lnTo>
                    <a:pt x="77012" y="294741"/>
                  </a:lnTo>
                  <a:lnTo>
                    <a:pt x="74371" y="294741"/>
                  </a:lnTo>
                  <a:lnTo>
                    <a:pt x="74371" y="302869"/>
                  </a:lnTo>
                  <a:lnTo>
                    <a:pt x="68935" y="320332"/>
                  </a:lnTo>
                  <a:lnTo>
                    <a:pt x="54508" y="335102"/>
                  </a:lnTo>
                  <a:lnTo>
                    <a:pt x="33909" y="346113"/>
                  </a:lnTo>
                  <a:lnTo>
                    <a:pt x="9956" y="352247"/>
                  </a:lnTo>
                  <a:lnTo>
                    <a:pt x="16459" y="365658"/>
                  </a:lnTo>
                  <a:lnTo>
                    <a:pt x="43573" y="357936"/>
                  </a:lnTo>
                  <a:lnTo>
                    <a:pt x="66751" y="344398"/>
                  </a:lnTo>
                  <a:lnTo>
                    <a:pt x="82931" y="325805"/>
                  </a:lnTo>
                  <a:lnTo>
                    <a:pt x="83032" y="325424"/>
                  </a:lnTo>
                  <a:lnTo>
                    <a:pt x="83146" y="325805"/>
                  </a:lnTo>
                  <a:lnTo>
                    <a:pt x="99339" y="344322"/>
                  </a:lnTo>
                  <a:lnTo>
                    <a:pt x="122542" y="357847"/>
                  </a:lnTo>
                  <a:lnTo>
                    <a:pt x="149555" y="365658"/>
                  </a:lnTo>
                  <a:lnTo>
                    <a:pt x="155854" y="352247"/>
                  </a:lnTo>
                  <a:close/>
                </a:path>
                <a:path w="1699259" h="475614">
                  <a:moveTo>
                    <a:pt x="156260" y="75590"/>
                  </a:moveTo>
                  <a:lnTo>
                    <a:pt x="132753" y="69215"/>
                  </a:lnTo>
                  <a:lnTo>
                    <a:pt x="112318" y="57912"/>
                  </a:lnTo>
                  <a:lnTo>
                    <a:pt x="97917" y="42964"/>
                  </a:lnTo>
                  <a:lnTo>
                    <a:pt x="92456" y="25603"/>
                  </a:lnTo>
                  <a:lnTo>
                    <a:pt x="92456" y="24790"/>
                  </a:lnTo>
                  <a:lnTo>
                    <a:pt x="150164" y="24790"/>
                  </a:lnTo>
                  <a:lnTo>
                    <a:pt x="150164" y="17881"/>
                  </a:lnTo>
                  <a:lnTo>
                    <a:pt x="150164" y="11176"/>
                  </a:lnTo>
                  <a:lnTo>
                    <a:pt x="15646" y="11176"/>
                  </a:lnTo>
                  <a:lnTo>
                    <a:pt x="15646" y="24790"/>
                  </a:lnTo>
                  <a:lnTo>
                    <a:pt x="73761" y="24790"/>
                  </a:lnTo>
                  <a:lnTo>
                    <a:pt x="73761" y="25603"/>
                  </a:lnTo>
                  <a:lnTo>
                    <a:pt x="68338" y="42964"/>
                  </a:lnTo>
                  <a:lnTo>
                    <a:pt x="53975" y="57912"/>
                  </a:lnTo>
                  <a:lnTo>
                    <a:pt x="33566" y="69215"/>
                  </a:lnTo>
                  <a:lnTo>
                    <a:pt x="9956" y="75590"/>
                  </a:lnTo>
                  <a:lnTo>
                    <a:pt x="16459" y="89001"/>
                  </a:lnTo>
                  <a:lnTo>
                    <a:pt x="43307" y="81076"/>
                  </a:lnTo>
                  <a:lnTo>
                    <a:pt x="66294" y="67284"/>
                  </a:lnTo>
                  <a:lnTo>
                    <a:pt x="82359" y="48514"/>
                  </a:lnTo>
                  <a:lnTo>
                    <a:pt x="83197" y="45313"/>
                  </a:lnTo>
                  <a:lnTo>
                    <a:pt x="84048" y="48514"/>
                  </a:lnTo>
                  <a:lnTo>
                    <a:pt x="100050" y="67284"/>
                  </a:lnTo>
                  <a:lnTo>
                    <a:pt x="123037" y="81076"/>
                  </a:lnTo>
                  <a:lnTo>
                    <a:pt x="149961" y="89001"/>
                  </a:lnTo>
                  <a:lnTo>
                    <a:pt x="156260" y="75590"/>
                  </a:lnTo>
                  <a:close/>
                </a:path>
                <a:path w="1699259" h="475614">
                  <a:moveTo>
                    <a:pt x="166014" y="383146"/>
                  </a:moveTo>
                  <a:lnTo>
                    <a:pt x="91236" y="383146"/>
                  </a:lnTo>
                  <a:lnTo>
                    <a:pt x="91236" y="356108"/>
                  </a:lnTo>
                  <a:lnTo>
                    <a:pt x="74574" y="356108"/>
                  </a:lnTo>
                  <a:lnTo>
                    <a:pt x="74574" y="383146"/>
                  </a:lnTo>
                  <a:lnTo>
                    <a:pt x="0" y="383146"/>
                  </a:lnTo>
                  <a:lnTo>
                    <a:pt x="0" y="396544"/>
                  </a:lnTo>
                  <a:lnTo>
                    <a:pt x="166014" y="396544"/>
                  </a:lnTo>
                  <a:lnTo>
                    <a:pt x="166014" y="390448"/>
                  </a:lnTo>
                  <a:lnTo>
                    <a:pt x="166014" y="383146"/>
                  </a:lnTo>
                  <a:close/>
                </a:path>
                <a:path w="1699259" h="475614">
                  <a:moveTo>
                    <a:pt x="166217" y="104444"/>
                  </a:moveTo>
                  <a:lnTo>
                    <a:pt x="203" y="104444"/>
                  </a:lnTo>
                  <a:lnTo>
                    <a:pt x="203" y="118262"/>
                  </a:lnTo>
                  <a:lnTo>
                    <a:pt x="74371" y="118262"/>
                  </a:lnTo>
                  <a:lnTo>
                    <a:pt x="74371" y="183489"/>
                  </a:lnTo>
                  <a:lnTo>
                    <a:pt x="91033" y="183489"/>
                  </a:lnTo>
                  <a:lnTo>
                    <a:pt x="91033" y="118262"/>
                  </a:lnTo>
                  <a:lnTo>
                    <a:pt x="166217" y="118262"/>
                  </a:lnTo>
                  <a:lnTo>
                    <a:pt x="166217" y="113385"/>
                  </a:lnTo>
                  <a:lnTo>
                    <a:pt x="166217" y="104444"/>
                  </a:lnTo>
                  <a:close/>
                </a:path>
                <a:path w="1699259" h="475614">
                  <a:moveTo>
                    <a:pt x="293611" y="380695"/>
                  </a:moveTo>
                  <a:lnTo>
                    <a:pt x="261226" y="359105"/>
                  </a:lnTo>
                  <a:lnTo>
                    <a:pt x="249123" y="319328"/>
                  </a:lnTo>
                  <a:lnTo>
                    <a:pt x="289547" y="319328"/>
                  </a:lnTo>
                  <a:lnTo>
                    <a:pt x="289547" y="311607"/>
                  </a:lnTo>
                  <a:lnTo>
                    <a:pt x="289547" y="305511"/>
                  </a:lnTo>
                  <a:lnTo>
                    <a:pt x="191401" y="305511"/>
                  </a:lnTo>
                  <a:lnTo>
                    <a:pt x="191401" y="319328"/>
                  </a:lnTo>
                  <a:lnTo>
                    <a:pt x="232244" y="319328"/>
                  </a:lnTo>
                  <a:lnTo>
                    <a:pt x="232244" y="326440"/>
                  </a:lnTo>
                  <a:lnTo>
                    <a:pt x="228955" y="345465"/>
                  </a:lnTo>
                  <a:lnTo>
                    <a:pt x="219646" y="362483"/>
                  </a:lnTo>
                  <a:lnTo>
                    <a:pt x="205155" y="376428"/>
                  </a:lnTo>
                  <a:lnTo>
                    <a:pt x="186321" y="386181"/>
                  </a:lnTo>
                  <a:lnTo>
                    <a:pt x="194856" y="399592"/>
                  </a:lnTo>
                  <a:lnTo>
                    <a:pt x="215887" y="388200"/>
                  </a:lnTo>
                  <a:lnTo>
                    <a:pt x="232041" y="371475"/>
                  </a:lnTo>
                  <a:lnTo>
                    <a:pt x="241147" y="353072"/>
                  </a:lnTo>
                  <a:lnTo>
                    <a:pt x="248881" y="367995"/>
                  </a:lnTo>
                  <a:lnTo>
                    <a:pt x="264693" y="383451"/>
                  </a:lnTo>
                  <a:lnTo>
                    <a:pt x="285483" y="393903"/>
                  </a:lnTo>
                  <a:lnTo>
                    <a:pt x="293611" y="380695"/>
                  </a:lnTo>
                  <a:close/>
                </a:path>
                <a:path w="1699259" h="475614">
                  <a:moveTo>
                    <a:pt x="331406" y="441248"/>
                  </a:moveTo>
                  <a:lnTo>
                    <a:pt x="327240" y="426986"/>
                  </a:lnTo>
                  <a:lnTo>
                    <a:pt x="320624" y="421132"/>
                  </a:lnTo>
                  <a:lnTo>
                    <a:pt x="315252" y="416394"/>
                  </a:lnTo>
                  <a:lnTo>
                    <a:pt x="314947" y="416293"/>
                  </a:lnTo>
                  <a:lnTo>
                    <a:pt x="314947" y="441248"/>
                  </a:lnTo>
                  <a:lnTo>
                    <a:pt x="311924" y="449973"/>
                  </a:lnTo>
                  <a:lnTo>
                    <a:pt x="303212" y="456488"/>
                  </a:lnTo>
                  <a:lnTo>
                    <a:pt x="289407" y="460565"/>
                  </a:lnTo>
                  <a:lnTo>
                    <a:pt x="271056" y="461975"/>
                  </a:lnTo>
                  <a:lnTo>
                    <a:pt x="252717" y="460565"/>
                  </a:lnTo>
                  <a:lnTo>
                    <a:pt x="238899" y="456488"/>
                  </a:lnTo>
                  <a:lnTo>
                    <a:pt x="230200" y="449973"/>
                  </a:lnTo>
                  <a:lnTo>
                    <a:pt x="227164" y="441248"/>
                  </a:lnTo>
                  <a:lnTo>
                    <a:pt x="230200" y="432714"/>
                  </a:lnTo>
                  <a:lnTo>
                    <a:pt x="238899" y="426389"/>
                  </a:lnTo>
                  <a:lnTo>
                    <a:pt x="252717" y="422478"/>
                  </a:lnTo>
                  <a:lnTo>
                    <a:pt x="271056" y="421132"/>
                  </a:lnTo>
                  <a:lnTo>
                    <a:pt x="289407" y="422478"/>
                  </a:lnTo>
                  <a:lnTo>
                    <a:pt x="303212" y="426389"/>
                  </a:lnTo>
                  <a:lnTo>
                    <a:pt x="311924" y="432714"/>
                  </a:lnTo>
                  <a:lnTo>
                    <a:pt x="314947" y="441248"/>
                  </a:lnTo>
                  <a:lnTo>
                    <a:pt x="314947" y="416293"/>
                  </a:lnTo>
                  <a:lnTo>
                    <a:pt x="296265" y="409790"/>
                  </a:lnTo>
                  <a:lnTo>
                    <a:pt x="271056" y="407530"/>
                  </a:lnTo>
                  <a:lnTo>
                    <a:pt x="245859" y="409790"/>
                  </a:lnTo>
                  <a:lnTo>
                    <a:pt x="226860" y="416394"/>
                  </a:lnTo>
                  <a:lnTo>
                    <a:pt x="214884" y="426986"/>
                  </a:lnTo>
                  <a:lnTo>
                    <a:pt x="210705" y="441248"/>
                  </a:lnTo>
                  <a:lnTo>
                    <a:pt x="214884" y="455637"/>
                  </a:lnTo>
                  <a:lnTo>
                    <a:pt x="226860" y="466293"/>
                  </a:lnTo>
                  <a:lnTo>
                    <a:pt x="245859" y="472909"/>
                  </a:lnTo>
                  <a:lnTo>
                    <a:pt x="271056" y="475183"/>
                  </a:lnTo>
                  <a:lnTo>
                    <a:pt x="296265" y="472909"/>
                  </a:lnTo>
                  <a:lnTo>
                    <a:pt x="315252" y="466293"/>
                  </a:lnTo>
                  <a:lnTo>
                    <a:pt x="320103" y="461975"/>
                  </a:lnTo>
                  <a:lnTo>
                    <a:pt x="327240" y="455637"/>
                  </a:lnTo>
                  <a:lnTo>
                    <a:pt x="331406" y="441248"/>
                  </a:lnTo>
                  <a:close/>
                </a:path>
                <a:path w="1699259" h="475614">
                  <a:moveTo>
                    <a:pt x="331812" y="8331"/>
                  </a:moveTo>
                  <a:lnTo>
                    <a:pt x="315150" y="8331"/>
                  </a:lnTo>
                  <a:lnTo>
                    <a:pt x="315150" y="21945"/>
                  </a:lnTo>
                  <a:lnTo>
                    <a:pt x="315150" y="59334"/>
                  </a:lnTo>
                  <a:lnTo>
                    <a:pt x="224726" y="59334"/>
                  </a:lnTo>
                  <a:lnTo>
                    <a:pt x="224726" y="21945"/>
                  </a:lnTo>
                  <a:lnTo>
                    <a:pt x="315150" y="21945"/>
                  </a:lnTo>
                  <a:lnTo>
                    <a:pt x="315150" y="8331"/>
                  </a:lnTo>
                  <a:lnTo>
                    <a:pt x="208267" y="8331"/>
                  </a:lnTo>
                  <a:lnTo>
                    <a:pt x="208267" y="72948"/>
                  </a:lnTo>
                  <a:lnTo>
                    <a:pt x="331812" y="72948"/>
                  </a:lnTo>
                  <a:lnTo>
                    <a:pt x="331812" y="59334"/>
                  </a:lnTo>
                  <a:lnTo>
                    <a:pt x="331812" y="21945"/>
                  </a:lnTo>
                  <a:lnTo>
                    <a:pt x="331812" y="8331"/>
                  </a:lnTo>
                  <a:close/>
                </a:path>
                <a:path w="1699259" h="475614">
                  <a:moveTo>
                    <a:pt x="334860" y="165608"/>
                  </a:moveTo>
                  <a:lnTo>
                    <a:pt x="224726" y="165608"/>
                  </a:lnTo>
                  <a:lnTo>
                    <a:pt x="224726" y="126796"/>
                  </a:lnTo>
                  <a:lnTo>
                    <a:pt x="208064" y="126796"/>
                  </a:lnTo>
                  <a:lnTo>
                    <a:pt x="208064" y="179425"/>
                  </a:lnTo>
                  <a:lnTo>
                    <a:pt x="334860" y="179425"/>
                  </a:lnTo>
                  <a:lnTo>
                    <a:pt x="334860" y="170484"/>
                  </a:lnTo>
                  <a:lnTo>
                    <a:pt x="334860" y="165608"/>
                  </a:lnTo>
                  <a:close/>
                </a:path>
                <a:path w="1699259" h="475614">
                  <a:moveTo>
                    <a:pt x="353352" y="93675"/>
                  </a:moveTo>
                  <a:lnTo>
                    <a:pt x="186931" y="93675"/>
                  </a:lnTo>
                  <a:lnTo>
                    <a:pt x="186931" y="107492"/>
                  </a:lnTo>
                  <a:lnTo>
                    <a:pt x="262928" y="107492"/>
                  </a:lnTo>
                  <a:lnTo>
                    <a:pt x="262928" y="144475"/>
                  </a:lnTo>
                  <a:lnTo>
                    <a:pt x="279793" y="144475"/>
                  </a:lnTo>
                  <a:lnTo>
                    <a:pt x="279793" y="107492"/>
                  </a:lnTo>
                  <a:lnTo>
                    <a:pt x="353352" y="107492"/>
                  </a:lnTo>
                  <a:lnTo>
                    <a:pt x="353352" y="102209"/>
                  </a:lnTo>
                  <a:lnTo>
                    <a:pt x="353352" y="93675"/>
                  </a:lnTo>
                  <a:close/>
                </a:path>
                <a:path w="1699259" h="475614">
                  <a:moveTo>
                    <a:pt x="356806" y="338429"/>
                  </a:moveTo>
                  <a:lnTo>
                    <a:pt x="329577" y="338429"/>
                  </a:lnTo>
                  <a:lnTo>
                    <a:pt x="329577" y="291896"/>
                  </a:lnTo>
                  <a:lnTo>
                    <a:pt x="312712" y="291896"/>
                  </a:lnTo>
                  <a:lnTo>
                    <a:pt x="312712" y="402640"/>
                  </a:lnTo>
                  <a:lnTo>
                    <a:pt x="329577" y="402640"/>
                  </a:lnTo>
                  <a:lnTo>
                    <a:pt x="329577" y="352653"/>
                  </a:lnTo>
                  <a:lnTo>
                    <a:pt x="356806" y="352653"/>
                  </a:lnTo>
                  <a:lnTo>
                    <a:pt x="356806" y="338429"/>
                  </a:lnTo>
                  <a:close/>
                </a:path>
                <a:path w="1699259" h="475614">
                  <a:moveTo>
                    <a:pt x="525043" y="292100"/>
                  </a:moveTo>
                  <a:lnTo>
                    <a:pt x="508177" y="292100"/>
                  </a:lnTo>
                  <a:lnTo>
                    <a:pt x="508177" y="343712"/>
                  </a:lnTo>
                  <a:lnTo>
                    <a:pt x="465912" y="343712"/>
                  </a:lnTo>
                  <a:lnTo>
                    <a:pt x="465912" y="336600"/>
                  </a:lnTo>
                  <a:lnTo>
                    <a:pt x="465912" y="304088"/>
                  </a:lnTo>
                  <a:lnTo>
                    <a:pt x="449453" y="304088"/>
                  </a:lnTo>
                  <a:lnTo>
                    <a:pt x="449453" y="336600"/>
                  </a:lnTo>
                  <a:lnTo>
                    <a:pt x="449453" y="349808"/>
                  </a:lnTo>
                  <a:lnTo>
                    <a:pt x="449453" y="382930"/>
                  </a:lnTo>
                  <a:lnTo>
                    <a:pt x="399669" y="382930"/>
                  </a:lnTo>
                  <a:lnTo>
                    <a:pt x="399669" y="349808"/>
                  </a:lnTo>
                  <a:lnTo>
                    <a:pt x="449453" y="349808"/>
                  </a:lnTo>
                  <a:lnTo>
                    <a:pt x="449453" y="336600"/>
                  </a:lnTo>
                  <a:lnTo>
                    <a:pt x="399669" y="336600"/>
                  </a:lnTo>
                  <a:lnTo>
                    <a:pt x="399669" y="304088"/>
                  </a:lnTo>
                  <a:lnTo>
                    <a:pt x="383006" y="304088"/>
                  </a:lnTo>
                  <a:lnTo>
                    <a:pt x="383006" y="396748"/>
                  </a:lnTo>
                  <a:lnTo>
                    <a:pt x="465912" y="396748"/>
                  </a:lnTo>
                  <a:lnTo>
                    <a:pt x="465912" y="382930"/>
                  </a:lnTo>
                  <a:lnTo>
                    <a:pt x="465912" y="357530"/>
                  </a:lnTo>
                  <a:lnTo>
                    <a:pt x="508177" y="357530"/>
                  </a:lnTo>
                  <a:lnTo>
                    <a:pt x="508177" y="428040"/>
                  </a:lnTo>
                  <a:lnTo>
                    <a:pt x="525043" y="428040"/>
                  </a:lnTo>
                  <a:lnTo>
                    <a:pt x="525043" y="357530"/>
                  </a:lnTo>
                  <a:lnTo>
                    <a:pt x="525043" y="343712"/>
                  </a:lnTo>
                  <a:lnTo>
                    <a:pt x="525043" y="292100"/>
                  </a:lnTo>
                  <a:close/>
                </a:path>
                <a:path w="1699259" h="475614">
                  <a:moveTo>
                    <a:pt x="525043" y="0"/>
                  </a:moveTo>
                  <a:lnTo>
                    <a:pt x="508177" y="0"/>
                  </a:lnTo>
                  <a:lnTo>
                    <a:pt x="508177" y="51612"/>
                  </a:lnTo>
                  <a:lnTo>
                    <a:pt x="465912" y="51612"/>
                  </a:lnTo>
                  <a:lnTo>
                    <a:pt x="465912" y="44500"/>
                  </a:lnTo>
                  <a:lnTo>
                    <a:pt x="465912" y="11988"/>
                  </a:lnTo>
                  <a:lnTo>
                    <a:pt x="449453" y="11988"/>
                  </a:lnTo>
                  <a:lnTo>
                    <a:pt x="449453" y="44500"/>
                  </a:lnTo>
                  <a:lnTo>
                    <a:pt x="449453" y="57708"/>
                  </a:lnTo>
                  <a:lnTo>
                    <a:pt x="449453" y="90830"/>
                  </a:lnTo>
                  <a:lnTo>
                    <a:pt x="399669" y="90830"/>
                  </a:lnTo>
                  <a:lnTo>
                    <a:pt x="399669" y="57708"/>
                  </a:lnTo>
                  <a:lnTo>
                    <a:pt x="449453" y="57708"/>
                  </a:lnTo>
                  <a:lnTo>
                    <a:pt x="449453" y="44500"/>
                  </a:lnTo>
                  <a:lnTo>
                    <a:pt x="399669" y="44500"/>
                  </a:lnTo>
                  <a:lnTo>
                    <a:pt x="399669" y="11988"/>
                  </a:lnTo>
                  <a:lnTo>
                    <a:pt x="383006" y="11988"/>
                  </a:lnTo>
                  <a:lnTo>
                    <a:pt x="383006" y="104648"/>
                  </a:lnTo>
                  <a:lnTo>
                    <a:pt x="465912" y="104648"/>
                  </a:lnTo>
                  <a:lnTo>
                    <a:pt x="465912" y="90830"/>
                  </a:lnTo>
                  <a:lnTo>
                    <a:pt x="465912" y="65430"/>
                  </a:lnTo>
                  <a:lnTo>
                    <a:pt x="508177" y="65430"/>
                  </a:lnTo>
                  <a:lnTo>
                    <a:pt x="508177" y="135940"/>
                  </a:lnTo>
                  <a:lnTo>
                    <a:pt x="525043" y="135940"/>
                  </a:lnTo>
                  <a:lnTo>
                    <a:pt x="525043" y="65430"/>
                  </a:lnTo>
                  <a:lnTo>
                    <a:pt x="525043" y="51612"/>
                  </a:lnTo>
                  <a:lnTo>
                    <a:pt x="525043" y="0"/>
                  </a:lnTo>
                  <a:close/>
                </a:path>
                <a:path w="1699259" h="475614">
                  <a:moveTo>
                    <a:pt x="529513" y="457708"/>
                  </a:moveTo>
                  <a:lnTo>
                    <a:pt x="423849" y="457708"/>
                  </a:lnTo>
                  <a:lnTo>
                    <a:pt x="423849" y="414832"/>
                  </a:lnTo>
                  <a:lnTo>
                    <a:pt x="406984" y="414832"/>
                  </a:lnTo>
                  <a:lnTo>
                    <a:pt x="406984" y="471538"/>
                  </a:lnTo>
                  <a:lnTo>
                    <a:pt x="529513" y="471538"/>
                  </a:lnTo>
                  <a:lnTo>
                    <a:pt x="529513" y="464820"/>
                  </a:lnTo>
                  <a:lnTo>
                    <a:pt x="529513" y="457708"/>
                  </a:lnTo>
                  <a:close/>
                </a:path>
                <a:path w="1699259" h="475614">
                  <a:moveTo>
                    <a:pt x="529513" y="165608"/>
                  </a:moveTo>
                  <a:lnTo>
                    <a:pt x="423849" y="165608"/>
                  </a:lnTo>
                  <a:lnTo>
                    <a:pt x="423849" y="122732"/>
                  </a:lnTo>
                  <a:lnTo>
                    <a:pt x="406984" y="122732"/>
                  </a:lnTo>
                  <a:lnTo>
                    <a:pt x="406984" y="179425"/>
                  </a:lnTo>
                  <a:lnTo>
                    <a:pt x="529513" y="179425"/>
                  </a:lnTo>
                  <a:lnTo>
                    <a:pt x="529513" y="172720"/>
                  </a:lnTo>
                  <a:lnTo>
                    <a:pt x="529513" y="165608"/>
                  </a:lnTo>
                  <a:close/>
                </a:path>
                <a:path w="1699259" h="475614">
                  <a:moveTo>
                    <a:pt x="718273" y="318719"/>
                  </a:moveTo>
                  <a:lnTo>
                    <a:pt x="652233" y="318719"/>
                  </a:lnTo>
                  <a:lnTo>
                    <a:pt x="652233" y="294944"/>
                  </a:lnTo>
                  <a:lnTo>
                    <a:pt x="635571" y="294944"/>
                  </a:lnTo>
                  <a:lnTo>
                    <a:pt x="635571" y="318719"/>
                  </a:lnTo>
                  <a:lnTo>
                    <a:pt x="569125" y="318719"/>
                  </a:lnTo>
                  <a:lnTo>
                    <a:pt x="569125" y="332536"/>
                  </a:lnTo>
                  <a:lnTo>
                    <a:pt x="718273" y="332536"/>
                  </a:lnTo>
                  <a:lnTo>
                    <a:pt x="718273" y="327253"/>
                  </a:lnTo>
                  <a:lnTo>
                    <a:pt x="718273" y="318719"/>
                  </a:lnTo>
                  <a:close/>
                </a:path>
                <a:path w="1699259" h="475614">
                  <a:moveTo>
                    <a:pt x="718273" y="26619"/>
                  </a:moveTo>
                  <a:lnTo>
                    <a:pt x="652233" y="26619"/>
                  </a:lnTo>
                  <a:lnTo>
                    <a:pt x="652233" y="2844"/>
                  </a:lnTo>
                  <a:lnTo>
                    <a:pt x="635571" y="2844"/>
                  </a:lnTo>
                  <a:lnTo>
                    <a:pt x="635571" y="26619"/>
                  </a:lnTo>
                  <a:lnTo>
                    <a:pt x="569125" y="26619"/>
                  </a:lnTo>
                  <a:lnTo>
                    <a:pt x="569125" y="40436"/>
                  </a:lnTo>
                  <a:lnTo>
                    <a:pt x="718273" y="40436"/>
                  </a:lnTo>
                  <a:lnTo>
                    <a:pt x="718273" y="35153"/>
                  </a:lnTo>
                  <a:lnTo>
                    <a:pt x="718273" y="26619"/>
                  </a:lnTo>
                  <a:close/>
                </a:path>
                <a:path w="1699259" h="475614">
                  <a:moveTo>
                    <a:pt x="727417" y="440232"/>
                  </a:moveTo>
                  <a:lnTo>
                    <a:pt x="652233" y="440232"/>
                  </a:lnTo>
                  <a:lnTo>
                    <a:pt x="652233" y="414832"/>
                  </a:lnTo>
                  <a:lnTo>
                    <a:pt x="652233" y="414045"/>
                  </a:lnTo>
                  <a:lnTo>
                    <a:pt x="668782" y="412496"/>
                  </a:lnTo>
                  <a:lnTo>
                    <a:pt x="672414" y="411175"/>
                  </a:lnTo>
                  <a:lnTo>
                    <a:pt x="687717" y="405663"/>
                  </a:lnTo>
                  <a:lnTo>
                    <a:pt x="692340" y="401421"/>
                  </a:lnTo>
                  <a:lnTo>
                    <a:pt x="699668" y="394690"/>
                  </a:lnTo>
                  <a:lnTo>
                    <a:pt x="703846" y="379882"/>
                  </a:lnTo>
                  <a:lnTo>
                    <a:pt x="699668" y="365086"/>
                  </a:lnTo>
                  <a:lnTo>
                    <a:pt x="692111" y="358140"/>
                  </a:lnTo>
                  <a:lnTo>
                    <a:pt x="687717" y="354101"/>
                  </a:lnTo>
                  <a:lnTo>
                    <a:pt x="686777" y="353771"/>
                  </a:lnTo>
                  <a:lnTo>
                    <a:pt x="686777" y="379882"/>
                  </a:lnTo>
                  <a:lnTo>
                    <a:pt x="683818" y="389001"/>
                  </a:lnTo>
                  <a:lnTo>
                    <a:pt x="675297" y="395770"/>
                  </a:lnTo>
                  <a:lnTo>
                    <a:pt x="661746" y="399973"/>
                  </a:lnTo>
                  <a:lnTo>
                    <a:pt x="643699" y="401421"/>
                  </a:lnTo>
                  <a:lnTo>
                    <a:pt x="625729" y="399973"/>
                  </a:lnTo>
                  <a:lnTo>
                    <a:pt x="612178" y="395770"/>
                  </a:lnTo>
                  <a:lnTo>
                    <a:pt x="603605" y="389001"/>
                  </a:lnTo>
                  <a:lnTo>
                    <a:pt x="600621" y="379882"/>
                  </a:lnTo>
                  <a:lnTo>
                    <a:pt x="603605" y="370751"/>
                  </a:lnTo>
                  <a:lnTo>
                    <a:pt x="612178" y="363905"/>
                  </a:lnTo>
                  <a:lnTo>
                    <a:pt x="625729" y="359625"/>
                  </a:lnTo>
                  <a:lnTo>
                    <a:pt x="643699" y="358140"/>
                  </a:lnTo>
                  <a:lnTo>
                    <a:pt x="661746" y="359625"/>
                  </a:lnTo>
                  <a:lnTo>
                    <a:pt x="675297" y="363905"/>
                  </a:lnTo>
                  <a:lnTo>
                    <a:pt x="683818" y="370751"/>
                  </a:lnTo>
                  <a:lnTo>
                    <a:pt x="686777" y="379882"/>
                  </a:lnTo>
                  <a:lnTo>
                    <a:pt x="686777" y="353771"/>
                  </a:lnTo>
                  <a:lnTo>
                    <a:pt x="668782" y="347281"/>
                  </a:lnTo>
                  <a:lnTo>
                    <a:pt x="643699" y="344932"/>
                  </a:lnTo>
                  <a:lnTo>
                    <a:pt x="618731" y="347281"/>
                  </a:lnTo>
                  <a:lnTo>
                    <a:pt x="599859" y="354101"/>
                  </a:lnTo>
                  <a:lnTo>
                    <a:pt x="587921" y="365086"/>
                  </a:lnTo>
                  <a:lnTo>
                    <a:pt x="583755" y="379882"/>
                  </a:lnTo>
                  <a:lnTo>
                    <a:pt x="587921" y="394690"/>
                  </a:lnTo>
                  <a:lnTo>
                    <a:pt x="599859" y="405663"/>
                  </a:lnTo>
                  <a:lnTo>
                    <a:pt x="618731" y="412496"/>
                  </a:lnTo>
                  <a:lnTo>
                    <a:pt x="635571" y="414070"/>
                  </a:lnTo>
                  <a:lnTo>
                    <a:pt x="635571" y="440232"/>
                  </a:lnTo>
                  <a:lnTo>
                    <a:pt x="560997" y="440232"/>
                  </a:lnTo>
                  <a:lnTo>
                    <a:pt x="560997" y="454253"/>
                  </a:lnTo>
                  <a:lnTo>
                    <a:pt x="727417" y="454253"/>
                  </a:lnTo>
                  <a:lnTo>
                    <a:pt x="727417" y="445719"/>
                  </a:lnTo>
                  <a:lnTo>
                    <a:pt x="727417" y="440232"/>
                  </a:lnTo>
                  <a:close/>
                </a:path>
                <a:path w="1699259" h="475614">
                  <a:moveTo>
                    <a:pt x="727417" y="148132"/>
                  </a:moveTo>
                  <a:lnTo>
                    <a:pt x="652233" y="148132"/>
                  </a:lnTo>
                  <a:lnTo>
                    <a:pt x="652233" y="122732"/>
                  </a:lnTo>
                  <a:lnTo>
                    <a:pt x="652233" y="121945"/>
                  </a:lnTo>
                  <a:lnTo>
                    <a:pt x="668782" y="120396"/>
                  </a:lnTo>
                  <a:lnTo>
                    <a:pt x="672414" y="119075"/>
                  </a:lnTo>
                  <a:lnTo>
                    <a:pt x="687717" y="113563"/>
                  </a:lnTo>
                  <a:lnTo>
                    <a:pt x="692340" y="109321"/>
                  </a:lnTo>
                  <a:lnTo>
                    <a:pt x="699668" y="102590"/>
                  </a:lnTo>
                  <a:lnTo>
                    <a:pt x="703846" y="87782"/>
                  </a:lnTo>
                  <a:lnTo>
                    <a:pt x="699668" y="72986"/>
                  </a:lnTo>
                  <a:lnTo>
                    <a:pt x="692111" y="66040"/>
                  </a:lnTo>
                  <a:lnTo>
                    <a:pt x="687717" y="62001"/>
                  </a:lnTo>
                  <a:lnTo>
                    <a:pt x="686777" y="61671"/>
                  </a:lnTo>
                  <a:lnTo>
                    <a:pt x="686777" y="87782"/>
                  </a:lnTo>
                  <a:lnTo>
                    <a:pt x="683818" y="96901"/>
                  </a:lnTo>
                  <a:lnTo>
                    <a:pt x="675297" y="103657"/>
                  </a:lnTo>
                  <a:lnTo>
                    <a:pt x="661746" y="107873"/>
                  </a:lnTo>
                  <a:lnTo>
                    <a:pt x="643699" y="109321"/>
                  </a:lnTo>
                  <a:lnTo>
                    <a:pt x="625729" y="107873"/>
                  </a:lnTo>
                  <a:lnTo>
                    <a:pt x="612178" y="103657"/>
                  </a:lnTo>
                  <a:lnTo>
                    <a:pt x="603605" y="96901"/>
                  </a:lnTo>
                  <a:lnTo>
                    <a:pt x="600621" y="87782"/>
                  </a:lnTo>
                  <a:lnTo>
                    <a:pt x="603605" y="78651"/>
                  </a:lnTo>
                  <a:lnTo>
                    <a:pt x="612178" y="71805"/>
                  </a:lnTo>
                  <a:lnTo>
                    <a:pt x="625729" y="67525"/>
                  </a:lnTo>
                  <a:lnTo>
                    <a:pt x="643699" y="66040"/>
                  </a:lnTo>
                  <a:lnTo>
                    <a:pt x="661746" y="67525"/>
                  </a:lnTo>
                  <a:lnTo>
                    <a:pt x="675297" y="71805"/>
                  </a:lnTo>
                  <a:lnTo>
                    <a:pt x="683818" y="78651"/>
                  </a:lnTo>
                  <a:lnTo>
                    <a:pt x="686777" y="87782"/>
                  </a:lnTo>
                  <a:lnTo>
                    <a:pt x="686777" y="61671"/>
                  </a:lnTo>
                  <a:lnTo>
                    <a:pt x="668782" y="55181"/>
                  </a:lnTo>
                  <a:lnTo>
                    <a:pt x="643699" y="52832"/>
                  </a:lnTo>
                  <a:lnTo>
                    <a:pt x="618731" y="55181"/>
                  </a:lnTo>
                  <a:lnTo>
                    <a:pt x="599859" y="62001"/>
                  </a:lnTo>
                  <a:lnTo>
                    <a:pt x="587921" y="72986"/>
                  </a:lnTo>
                  <a:lnTo>
                    <a:pt x="583755" y="87782"/>
                  </a:lnTo>
                  <a:lnTo>
                    <a:pt x="587921" y="102590"/>
                  </a:lnTo>
                  <a:lnTo>
                    <a:pt x="599859" y="113563"/>
                  </a:lnTo>
                  <a:lnTo>
                    <a:pt x="618731" y="120396"/>
                  </a:lnTo>
                  <a:lnTo>
                    <a:pt x="635571" y="121970"/>
                  </a:lnTo>
                  <a:lnTo>
                    <a:pt x="635571" y="148132"/>
                  </a:lnTo>
                  <a:lnTo>
                    <a:pt x="560997" y="148132"/>
                  </a:lnTo>
                  <a:lnTo>
                    <a:pt x="560997" y="162153"/>
                  </a:lnTo>
                  <a:lnTo>
                    <a:pt x="727417" y="162153"/>
                  </a:lnTo>
                  <a:lnTo>
                    <a:pt x="727417" y="153619"/>
                  </a:lnTo>
                  <a:lnTo>
                    <a:pt x="727417" y="148132"/>
                  </a:lnTo>
                  <a:close/>
                </a:path>
                <a:path w="1699259" h="475614">
                  <a:moveTo>
                    <a:pt x="1132827" y="92595"/>
                  </a:moveTo>
                  <a:lnTo>
                    <a:pt x="1128395" y="53848"/>
                  </a:lnTo>
                  <a:lnTo>
                    <a:pt x="1117460" y="33718"/>
                  </a:lnTo>
                  <a:lnTo>
                    <a:pt x="1113599" y="29692"/>
                  </a:lnTo>
                  <a:lnTo>
                    <a:pt x="1113599" y="71285"/>
                  </a:lnTo>
                  <a:lnTo>
                    <a:pt x="1112761" y="75501"/>
                  </a:lnTo>
                  <a:lnTo>
                    <a:pt x="1085557" y="100393"/>
                  </a:lnTo>
                  <a:lnTo>
                    <a:pt x="1074928" y="100393"/>
                  </a:lnTo>
                  <a:lnTo>
                    <a:pt x="1049528" y="73355"/>
                  </a:lnTo>
                  <a:lnTo>
                    <a:pt x="1049642" y="60566"/>
                  </a:lnTo>
                  <a:lnTo>
                    <a:pt x="1087716" y="33718"/>
                  </a:lnTo>
                  <a:lnTo>
                    <a:pt x="1109421" y="50673"/>
                  </a:lnTo>
                  <a:lnTo>
                    <a:pt x="1112202" y="55727"/>
                  </a:lnTo>
                  <a:lnTo>
                    <a:pt x="1113574" y="61023"/>
                  </a:lnTo>
                  <a:lnTo>
                    <a:pt x="1113599" y="71285"/>
                  </a:lnTo>
                  <a:lnTo>
                    <a:pt x="1113599" y="29692"/>
                  </a:lnTo>
                  <a:lnTo>
                    <a:pt x="1081570" y="17843"/>
                  </a:lnTo>
                  <a:lnTo>
                    <a:pt x="1074305" y="18173"/>
                  </a:lnTo>
                  <a:lnTo>
                    <a:pt x="1038275" y="42379"/>
                  </a:lnTo>
                  <a:lnTo>
                    <a:pt x="1032205" y="67195"/>
                  </a:lnTo>
                  <a:lnTo>
                    <a:pt x="1032598" y="74142"/>
                  </a:lnTo>
                  <a:lnTo>
                    <a:pt x="1055446" y="110032"/>
                  </a:lnTo>
                  <a:lnTo>
                    <a:pt x="1070216" y="116268"/>
                  </a:lnTo>
                  <a:lnTo>
                    <a:pt x="1083779" y="116268"/>
                  </a:lnTo>
                  <a:lnTo>
                    <a:pt x="1112545" y="100393"/>
                  </a:lnTo>
                  <a:lnTo>
                    <a:pt x="1115047" y="96647"/>
                  </a:lnTo>
                  <a:lnTo>
                    <a:pt x="1116203" y="96647"/>
                  </a:lnTo>
                  <a:lnTo>
                    <a:pt x="1115580" y="109512"/>
                  </a:lnTo>
                  <a:lnTo>
                    <a:pt x="1100848" y="145389"/>
                  </a:lnTo>
                  <a:lnTo>
                    <a:pt x="1079258" y="153797"/>
                  </a:lnTo>
                  <a:lnTo>
                    <a:pt x="1071460" y="153797"/>
                  </a:lnTo>
                  <a:lnTo>
                    <a:pt x="1050975" y="130416"/>
                  </a:lnTo>
                  <a:lnTo>
                    <a:pt x="1033360" y="130416"/>
                  </a:lnTo>
                  <a:lnTo>
                    <a:pt x="1057097" y="164757"/>
                  </a:lnTo>
                  <a:lnTo>
                    <a:pt x="1070978" y="169672"/>
                  </a:lnTo>
                  <a:lnTo>
                    <a:pt x="1087577" y="169672"/>
                  </a:lnTo>
                  <a:lnTo>
                    <a:pt x="1121829" y="142798"/>
                  </a:lnTo>
                  <a:lnTo>
                    <a:pt x="1132674" y="97726"/>
                  </a:lnTo>
                  <a:lnTo>
                    <a:pt x="1132725" y="96647"/>
                  </a:lnTo>
                  <a:lnTo>
                    <a:pt x="1132827" y="92595"/>
                  </a:lnTo>
                  <a:close/>
                </a:path>
                <a:path w="1699259" h="475614">
                  <a:moveTo>
                    <a:pt x="1246543" y="19862"/>
                  </a:moveTo>
                  <a:lnTo>
                    <a:pt x="1151864" y="19862"/>
                  </a:lnTo>
                  <a:lnTo>
                    <a:pt x="1151864" y="35737"/>
                  </a:lnTo>
                  <a:lnTo>
                    <a:pt x="1228064" y="35737"/>
                  </a:lnTo>
                  <a:lnTo>
                    <a:pt x="1228064" y="36893"/>
                  </a:lnTo>
                  <a:lnTo>
                    <a:pt x="1161973" y="167640"/>
                  </a:lnTo>
                  <a:lnTo>
                    <a:pt x="1180731" y="167640"/>
                  </a:lnTo>
                  <a:lnTo>
                    <a:pt x="1246543" y="36601"/>
                  </a:lnTo>
                  <a:lnTo>
                    <a:pt x="1246543" y="19862"/>
                  </a:lnTo>
                  <a:close/>
                </a:path>
                <a:path w="1699259" h="475614">
                  <a:moveTo>
                    <a:pt x="1366596" y="19862"/>
                  </a:moveTo>
                  <a:lnTo>
                    <a:pt x="1271917" y="19862"/>
                  </a:lnTo>
                  <a:lnTo>
                    <a:pt x="1271917" y="35737"/>
                  </a:lnTo>
                  <a:lnTo>
                    <a:pt x="1348117" y="35737"/>
                  </a:lnTo>
                  <a:lnTo>
                    <a:pt x="1348117" y="36893"/>
                  </a:lnTo>
                  <a:lnTo>
                    <a:pt x="1282026" y="167640"/>
                  </a:lnTo>
                  <a:lnTo>
                    <a:pt x="1300784" y="167640"/>
                  </a:lnTo>
                  <a:lnTo>
                    <a:pt x="1366596" y="36601"/>
                  </a:lnTo>
                  <a:lnTo>
                    <a:pt x="1366596" y="19862"/>
                  </a:lnTo>
                  <a:close/>
                </a:path>
                <a:path w="1699259" h="475614">
                  <a:moveTo>
                    <a:pt x="1486471" y="120599"/>
                  </a:moveTo>
                  <a:lnTo>
                    <a:pt x="1475790" y="87071"/>
                  </a:lnTo>
                  <a:lnTo>
                    <a:pt x="1470710" y="81724"/>
                  </a:lnTo>
                  <a:lnTo>
                    <a:pt x="1466710" y="79324"/>
                  </a:lnTo>
                  <a:lnTo>
                    <a:pt x="1463598" y="77444"/>
                  </a:lnTo>
                  <a:lnTo>
                    <a:pt x="1456524" y="73113"/>
                  </a:lnTo>
                  <a:lnTo>
                    <a:pt x="1448460" y="70954"/>
                  </a:lnTo>
                  <a:lnTo>
                    <a:pt x="1434465" y="70954"/>
                  </a:lnTo>
                  <a:lnTo>
                    <a:pt x="1429702" y="71742"/>
                  </a:lnTo>
                  <a:lnTo>
                    <a:pt x="1420558" y="74917"/>
                  </a:lnTo>
                  <a:lnTo>
                    <a:pt x="1416761" y="76923"/>
                  </a:lnTo>
                  <a:lnTo>
                    <a:pt x="1413725" y="79324"/>
                  </a:lnTo>
                  <a:lnTo>
                    <a:pt x="1412862" y="79324"/>
                  </a:lnTo>
                  <a:lnTo>
                    <a:pt x="1418056" y="35737"/>
                  </a:lnTo>
                  <a:lnTo>
                    <a:pt x="1479829" y="35737"/>
                  </a:lnTo>
                  <a:lnTo>
                    <a:pt x="1479829" y="19862"/>
                  </a:lnTo>
                  <a:lnTo>
                    <a:pt x="1403057" y="19862"/>
                  </a:lnTo>
                  <a:lnTo>
                    <a:pt x="1394104" y="92595"/>
                  </a:lnTo>
                  <a:lnTo>
                    <a:pt x="1410843" y="94615"/>
                  </a:lnTo>
                  <a:lnTo>
                    <a:pt x="1413929" y="92405"/>
                  </a:lnTo>
                  <a:lnTo>
                    <a:pt x="1417840" y="90601"/>
                  </a:lnTo>
                  <a:lnTo>
                    <a:pt x="1422603" y="89204"/>
                  </a:lnTo>
                  <a:lnTo>
                    <a:pt x="1427365" y="87769"/>
                  </a:lnTo>
                  <a:lnTo>
                    <a:pt x="1432013" y="87071"/>
                  </a:lnTo>
                  <a:lnTo>
                    <a:pt x="1464894" y="103644"/>
                  </a:lnTo>
                  <a:lnTo>
                    <a:pt x="1467726" y="108686"/>
                  </a:lnTo>
                  <a:lnTo>
                    <a:pt x="1469148" y="114439"/>
                  </a:lnTo>
                  <a:lnTo>
                    <a:pt x="1469072" y="127482"/>
                  </a:lnTo>
                  <a:lnTo>
                    <a:pt x="1467777" y="132842"/>
                  </a:lnTo>
                  <a:lnTo>
                    <a:pt x="1462341" y="142798"/>
                  </a:lnTo>
                  <a:lnTo>
                    <a:pt x="1458620" y="146697"/>
                  </a:lnTo>
                  <a:lnTo>
                    <a:pt x="1449133" y="152374"/>
                  </a:lnTo>
                  <a:lnTo>
                    <a:pt x="1443748" y="153797"/>
                  </a:lnTo>
                  <a:lnTo>
                    <a:pt x="1430134" y="153797"/>
                  </a:lnTo>
                  <a:lnTo>
                    <a:pt x="1409115" y="130695"/>
                  </a:lnTo>
                  <a:lnTo>
                    <a:pt x="1391793" y="130695"/>
                  </a:lnTo>
                  <a:lnTo>
                    <a:pt x="1421599" y="167982"/>
                  </a:lnTo>
                  <a:lnTo>
                    <a:pt x="1429219" y="169672"/>
                  </a:lnTo>
                  <a:lnTo>
                    <a:pt x="1437690" y="169672"/>
                  </a:lnTo>
                  <a:lnTo>
                    <a:pt x="1475359" y="153797"/>
                  </a:lnTo>
                  <a:lnTo>
                    <a:pt x="1486065" y="127482"/>
                  </a:lnTo>
                  <a:lnTo>
                    <a:pt x="1486471" y="120599"/>
                  </a:lnTo>
                  <a:close/>
                </a:path>
                <a:path w="1699259" h="475614">
                  <a:moveTo>
                    <a:pt x="1567091" y="19862"/>
                  </a:moveTo>
                  <a:lnTo>
                    <a:pt x="1549196" y="19862"/>
                  </a:lnTo>
                  <a:lnTo>
                    <a:pt x="1512252" y="44399"/>
                  </a:lnTo>
                  <a:lnTo>
                    <a:pt x="1512252" y="62585"/>
                  </a:lnTo>
                  <a:lnTo>
                    <a:pt x="1548320" y="38620"/>
                  </a:lnTo>
                  <a:lnTo>
                    <a:pt x="1549196" y="38620"/>
                  </a:lnTo>
                  <a:lnTo>
                    <a:pt x="1549196" y="167640"/>
                  </a:lnTo>
                  <a:lnTo>
                    <a:pt x="1567091" y="167640"/>
                  </a:lnTo>
                  <a:lnTo>
                    <a:pt x="1567091" y="38620"/>
                  </a:lnTo>
                  <a:lnTo>
                    <a:pt x="1567091" y="19862"/>
                  </a:lnTo>
                  <a:close/>
                </a:path>
                <a:path w="1699259" h="475614">
                  <a:moveTo>
                    <a:pt x="1698777" y="19862"/>
                  </a:moveTo>
                  <a:lnTo>
                    <a:pt x="1604098" y="19862"/>
                  </a:lnTo>
                  <a:lnTo>
                    <a:pt x="1604098" y="35737"/>
                  </a:lnTo>
                  <a:lnTo>
                    <a:pt x="1680298" y="35737"/>
                  </a:lnTo>
                  <a:lnTo>
                    <a:pt x="1680298" y="36893"/>
                  </a:lnTo>
                  <a:lnTo>
                    <a:pt x="1614208" y="167640"/>
                  </a:lnTo>
                  <a:lnTo>
                    <a:pt x="1632966" y="167640"/>
                  </a:lnTo>
                  <a:lnTo>
                    <a:pt x="1698777" y="36601"/>
                  </a:lnTo>
                  <a:lnTo>
                    <a:pt x="1698777" y="19862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0100" y="939800"/>
              <a:ext cx="1778000" cy="17526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616880" y="1869502"/>
              <a:ext cx="2426335" cy="749935"/>
            </a:xfrm>
            <a:custGeom>
              <a:avLst/>
              <a:gdLst/>
              <a:ahLst/>
              <a:cxnLst/>
              <a:rect l="l" t="t" r="r" b="b"/>
              <a:pathLst>
                <a:path w="2426334" h="749935">
                  <a:moveTo>
                    <a:pt x="70104" y="583425"/>
                  </a:moveTo>
                  <a:lnTo>
                    <a:pt x="54457" y="583425"/>
                  </a:lnTo>
                  <a:lnTo>
                    <a:pt x="54457" y="628332"/>
                  </a:lnTo>
                  <a:lnTo>
                    <a:pt x="54457" y="641946"/>
                  </a:lnTo>
                  <a:lnTo>
                    <a:pt x="54457" y="690105"/>
                  </a:lnTo>
                  <a:lnTo>
                    <a:pt x="16052" y="690105"/>
                  </a:lnTo>
                  <a:lnTo>
                    <a:pt x="16052" y="641946"/>
                  </a:lnTo>
                  <a:lnTo>
                    <a:pt x="54457" y="641946"/>
                  </a:lnTo>
                  <a:lnTo>
                    <a:pt x="54457" y="628332"/>
                  </a:lnTo>
                  <a:lnTo>
                    <a:pt x="16052" y="628332"/>
                  </a:lnTo>
                  <a:lnTo>
                    <a:pt x="16052" y="583425"/>
                  </a:lnTo>
                  <a:lnTo>
                    <a:pt x="0" y="583425"/>
                  </a:lnTo>
                  <a:lnTo>
                    <a:pt x="0" y="703922"/>
                  </a:lnTo>
                  <a:lnTo>
                    <a:pt x="70104" y="703922"/>
                  </a:lnTo>
                  <a:lnTo>
                    <a:pt x="70104" y="690105"/>
                  </a:lnTo>
                  <a:lnTo>
                    <a:pt x="70104" y="641946"/>
                  </a:lnTo>
                  <a:lnTo>
                    <a:pt x="70104" y="628332"/>
                  </a:lnTo>
                  <a:lnTo>
                    <a:pt x="70104" y="583425"/>
                  </a:lnTo>
                  <a:close/>
                </a:path>
                <a:path w="2426334" h="749935">
                  <a:moveTo>
                    <a:pt x="70104" y="291325"/>
                  </a:moveTo>
                  <a:lnTo>
                    <a:pt x="54457" y="291325"/>
                  </a:lnTo>
                  <a:lnTo>
                    <a:pt x="54457" y="336232"/>
                  </a:lnTo>
                  <a:lnTo>
                    <a:pt x="54457" y="349846"/>
                  </a:lnTo>
                  <a:lnTo>
                    <a:pt x="54457" y="398005"/>
                  </a:lnTo>
                  <a:lnTo>
                    <a:pt x="16052" y="398005"/>
                  </a:lnTo>
                  <a:lnTo>
                    <a:pt x="16052" y="349846"/>
                  </a:lnTo>
                  <a:lnTo>
                    <a:pt x="54457" y="349846"/>
                  </a:lnTo>
                  <a:lnTo>
                    <a:pt x="54457" y="336232"/>
                  </a:lnTo>
                  <a:lnTo>
                    <a:pt x="16052" y="336232"/>
                  </a:lnTo>
                  <a:lnTo>
                    <a:pt x="16052" y="291325"/>
                  </a:lnTo>
                  <a:lnTo>
                    <a:pt x="0" y="291325"/>
                  </a:lnTo>
                  <a:lnTo>
                    <a:pt x="0" y="411822"/>
                  </a:lnTo>
                  <a:lnTo>
                    <a:pt x="70104" y="411822"/>
                  </a:lnTo>
                  <a:lnTo>
                    <a:pt x="70104" y="398005"/>
                  </a:lnTo>
                  <a:lnTo>
                    <a:pt x="70104" y="349846"/>
                  </a:lnTo>
                  <a:lnTo>
                    <a:pt x="70104" y="336232"/>
                  </a:lnTo>
                  <a:lnTo>
                    <a:pt x="70104" y="291325"/>
                  </a:lnTo>
                  <a:close/>
                </a:path>
                <a:path w="2426334" h="749935">
                  <a:moveTo>
                    <a:pt x="149555" y="566153"/>
                  </a:moveTo>
                  <a:lnTo>
                    <a:pt x="133299" y="566153"/>
                  </a:lnTo>
                  <a:lnTo>
                    <a:pt x="133299" y="638898"/>
                  </a:lnTo>
                  <a:lnTo>
                    <a:pt x="108712" y="638898"/>
                  </a:lnTo>
                  <a:lnTo>
                    <a:pt x="108712" y="570014"/>
                  </a:lnTo>
                  <a:lnTo>
                    <a:pt x="92659" y="570014"/>
                  </a:lnTo>
                  <a:lnTo>
                    <a:pt x="92659" y="740702"/>
                  </a:lnTo>
                  <a:lnTo>
                    <a:pt x="108712" y="740702"/>
                  </a:lnTo>
                  <a:lnTo>
                    <a:pt x="108712" y="652716"/>
                  </a:lnTo>
                  <a:lnTo>
                    <a:pt x="133299" y="652716"/>
                  </a:lnTo>
                  <a:lnTo>
                    <a:pt x="133299" y="749846"/>
                  </a:lnTo>
                  <a:lnTo>
                    <a:pt x="149555" y="749846"/>
                  </a:lnTo>
                  <a:lnTo>
                    <a:pt x="149555" y="652716"/>
                  </a:lnTo>
                  <a:lnTo>
                    <a:pt x="149555" y="638898"/>
                  </a:lnTo>
                  <a:lnTo>
                    <a:pt x="149555" y="566153"/>
                  </a:lnTo>
                  <a:close/>
                </a:path>
                <a:path w="2426334" h="749935">
                  <a:moveTo>
                    <a:pt x="149555" y="274053"/>
                  </a:moveTo>
                  <a:lnTo>
                    <a:pt x="133299" y="274053"/>
                  </a:lnTo>
                  <a:lnTo>
                    <a:pt x="133299" y="346798"/>
                  </a:lnTo>
                  <a:lnTo>
                    <a:pt x="108712" y="346798"/>
                  </a:lnTo>
                  <a:lnTo>
                    <a:pt x="108712" y="277914"/>
                  </a:lnTo>
                  <a:lnTo>
                    <a:pt x="92659" y="277914"/>
                  </a:lnTo>
                  <a:lnTo>
                    <a:pt x="92659" y="448602"/>
                  </a:lnTo>
                  <a:lnTo>
                    <a:pt x="108712" y="448602"/>
                  </a:lnTo>
                  <a:lnTo>
                    <a:pt x="108712" y="360616"/>
                  </a:lnTo>
                  <a:lnTo>
                    <a:pt x="133299" y="360616"/>
                  </a:lnTo>
                  <a:lnTo>
                    <a:pt x="133299" y="457746"/>
                  </a:lnTo>
                  <a:lnTo>
                    <a:pt x="149555" y="457746"/>
                  </a:lnTo>
                  <a:lnTo>
                    <a:pt x="149555" y="360616"/>
                  </a:lnTo>
                  <a:lnTo>
                    <a:pt x="149555" y="346798"/>
                  </a:lnTo>
                  <a:lnTo>
                    <a:pt x="149555" y="274053"/>
                  </a:lnTo>
                  <a:close/>
                </a:path>
                <a:path w="2426334" h="749935">
                  <a:moveTo>
                    <a:pt x="326123" y="717740"/>
                  </a:moveTo>
                  <a:lnTo>
                    <a:pt x="321830" y="704215"/>
                  </a:lnTo>
                  <a:lnTo>
                    <a:pt x="315379" y="699046"/>
                  </a:lnTo>
                  <a:lnTo>
                    <a:pt x="309410" y="694270"/>
                  </a:lnTo>
                  <a:lnTo>
                    <a:pt x="309054" y="694169"/>
                  </a:lnTo>
                  <a:lnTo>
                    <a:pt x="309054" y="717740"/>
                  </a:lnTo>
                  <a:lnTo>
                    <a:pt x="305968" y="725728"/>
                  </a:lnTo>
                  <a:lnTo>
                    <a:pt x="296989" y="731583"/>
                  </a:lnTo>
                  <a:lnTo>
                    <a:pt x="282562" y="735203"/>
                  </a:lnTo>
                  <a:lnTo>
                    <a:pt x="263131" y="736434"/>
                  </a:lnTo>
                  <a:lnTo>
                    <a:pt x="243789" y="735203"/>
                  </a:lnTo>
                  <a:lnTo>
                    <a:pt x="229349" y="731583"/>
                  </a:lnTo>
                  <a:lnTo>
                    <a:pt x="220332" y="725728"/>
                  </a:lnTo>
                  <a:lnTo>
                    <a:pt x="217208" y="717740"/>
                  </a:lnTo>
                  <a:lnTo>
                    <a:pt x="220332" y="709764"/>
                  </a:lnTo>
                  <a:lnTo>
                    <a:pt x="229349" y="703897"/>
                  </a:lnTo>
                  <a:lnTo>
                    <a:pt x="243789" y="700290"/>
                  </a:lnTo>
                  <a:lnTo>
                    <a:pt x="263131" y="699046"/>
                  </a:lnTo>
                  <a:lnTo>
                    <a:pt x="282562" y="700290"/>
                  </a:lnTo>
                  <a:lnTo>
                    <a:pt x="296989" y="703897"/>
                  </a:lnTo>
                  <a:lnTo>
                    <a:pt x="305968" y="709764"/>
                  </a:lnTo>
                  <a:lnTo>
                    <a:pt x="309054" y="717740"/>
                  </a:lnTo>
                  <a:lnTo>
                    <a:pt x="309054" y="694169"/>
                  </a:lnTo>
                  <a:lnTo>
                    <a:pt x="289610" y="688136"/>
                  </a:lnTo>
                  <a:lnTo>
                    <a:pt x="263131" y="686041"/>
                  </a:lnTo>
                  <a:lnTo>
                    <a:pt x="236664" y="688136"/>
                  </a:lnTo>
                  <a:lnTo>
                    <a:pt x="216852" y="694270"/>
                  </a:lnTo>
                  <a:lnTo>
                    <a:pt x="204444" y="704215"/>
                  </a:lnTo>
                  <a:lnTo>
                    <a:pt x="200139" y="717740"/>
                  </a:lnTo>
                  <a:lnTo>
                    <a:pt x="204444" y="731354"/>
                  </a:lnTo>
                  <a:lnTo>
                    <a:pt x="216852" y="741286"/>
                  </a:lnTo>
                  <a:lnTo>
                    <a:pt x="236664" y="747382"/>
                  </a:lnTo>
                  <a:lnTo>
                    <a:pt x="263131" y="749439"/>
                  </a:lnTo>
                  <a:lnTo>
                    <a:pt x="289610" y="747382"/>
                  </a:lnTo>
                  <a:lnTo>
                    <a:pt x="309410" y="741286"/>
                  </a:lnTo>
                  <a:lnTo>
                    <a:pt x="315468" y="736434"/>
                  </a:lnTo>
                  <a:lnTo>
                    <a:pt x="321830" y="731354"/>
                  </a:lnTo>
                  <a:lnTo>
                    <a:pt x="326123" y="717740"/>
                  </a:lnTo>
                  <a:close/>
                </a:path>
                <a:path w="2426334" h="749935">
                  <a:moveTo>
                    <a:pt x="326123" y="425640"/>
                  </a:moveTo>
                  <a:lnTo>
                    <a:pt x="321830" y="412115"/>
                  </a:lnTo>
                  <a:lnTo>
                    <a:pt x="315379" y="406946"/>
                  </a:lnTo>
                  <a:lnTo>
                    <a:pt x="309410" y="402170"/>
                  </a:lnTo>
                  <a:lnTo>
                    <a:pt x="309054" y="402069"/>
                  </a:lnTo>
                  <a:lnTo>
                    <a:pt x="309054" y="425640"/>
                  </a:lnTo>
                  <a:lnTo>
                    <a:pt x="305968" y="433628"/>
                  </a:lnTo>
                  <a:lnTo>
                    <a:pt x="296989" y="439483"/>
                  </a:lnTo>
                  <a:lnTo>
                    <a:pt x="282562" y="443103"/>
                  </a:lnTo>
                  <a:lnTo>
                    <a:pt x="263131" y="444334"/>
                  </a:lnTo>
                  <a:lnTo>
                    <a:pt x="243789" y="443103"/>
                  </a:lnTo>
                  <a:lnTo>
                    <a:pt x="229349" y="439483"/>
                  </a:lnTo>
                  <a:lnTo>
                    <a:pt x="220332" y="433628"/>
                  </a:lnTo>
                  <a:lnTo>
                    <a:pt x="217208" y="425640"/>
                  </a:lnTo>
                  <a:lnTo>
                    <a:pt x="220332" y="417664"/>
                  </a:lnTo>
                  <a:lnTo>
                    <a:pt x="229349" y="411797"/>
                  </a:lnTo>
                  <a:lnTo>
                    <a:pt x="243789" y="408190"/>
                  </a:lnTo>
                  <a:lnTo>
                    <a:pt x="263131" y="406946"/>
                  </a:lnTo>
                  <a:lnTo>
                    <a:pt x="282562" y="408190"/>
                  </a:lnTo>
                  <a:lnTo>
                    <a:pt x="296989" y="411797"/>
                  </a:lnTo>
                  <a:lnTo>
                    <a:pt x="305968" y="417664"/>
                  </a:lnTo>
                  <a:lnTo>
                    <a:pt x="309054" y="425640"/>
                  </a:lnTo>
                  <a:lnTo>
                    <a:pt x="309054" y="402069"/>
                  </a:lnTo>
                  <a:lnTo>
                    <a:pt x="289610" y="396036"/>
                  </a:lnTo>
                  <a:lnTo>
                    <a:pt x="263131" y="393941"/>
                  </a:lnTo>
                  <a:lnTo>
                    <a:pt x="236664" y="396036"/>
                  </a:lnTo>
                  <a:lnTo>
                    <a:pt x="216852" y="402170"/>
                  </a:lnTo>
                  <a:lnTo>
                    <a:pt x="204444" y="412115"/>
                  </a:lnTo>
                  <a:lnTo>
                    <a:pt x="200139" y="425640"/>
                  </a:lnTo>
                  <a:lnTo>
                    <a:pt x="204444" y="439254"/>
                  </a:lnTo>
                  <a:lnTo>
                    <a:pt x="216852" y="449186"/>
                  </a:lnTo>
                  <a:lnTo>
                    <a:pt x="236664" y="455282"/>
                  </a:lnTo>
                  <a:lnTo>
                    <a:pt x="263131" y="457339"/>
                  </a:lnTo>
                  <a:lnTo>
                    <a:pt x="289610" y="455282"/>
                  </a:lnTo>
                  <a:lnTo>
                    <a:pt x="309410" y="449186"/>
                  </a:lnTo>
                  <a:lnTo>
                    <a:pt x="315468" y="444334"/>
                  </a:lnTo>
                  <a:lnTo>
                    <a:pt x="321830" y="439254"/>
                  </a:lnTo>
                  <a:lnTo>
                    <a:pt x="326123" y="425640"/>
                  </a:lnTo>
                  <a:close/>
                </a:path>
                <a:path w="2426334" h="749935">
                  <a:moveTo>
                    <a:pt x="336080" y="626503"/>
                  </a:moveTo>
                  <a:lnTo>
                    <a:pt x="312216" y="620369"/>
                  </a:lnTo>
                  <a:lnTo>
                    <a:pt x="291604" y="609358"/>
                  </a:lnTo>
                  <a:lnTo>
                    <a:pt x="277126" y="594588"/>
                  </a:lnTo>
                  <a:lnTo>
                    <a:pt x="271665" y="577126"/>
                  </a:lnTo>
                  <a:lnTo>
                    <a:pt x="271665" y="568998"/>
                  </a:lnTo>
                  <a:lnTo>
                    <a:pt x="269227" y="568998"/>
                  </a:lnTo>
                  <a:lnTo>
                    <a:pt x="257238" y="568998"/>
                  </a:lnTo>
                  <a:lnTo>
                    <a:pt x="254596" y="568998"/>
                  </a:lnTo>
                  <a:lnTo>
                    <a:pt x="254596" y="577126"/>
                  </a:lnTo>
                  <a:lnTo>
                    <a:pt x="249161" y="594588"/>
                  </a:lnTo>
                  <a:lnTo>
                    <a:pt x="234734" y="609358"/>
                  </a:lnTo>
                  <a:lnTo>
                    <a:pt x="214134" y="620369"/>
                  </a:lnTo>
                  <a:lnTo>
                    <a:pt x="190182" y="626503"/>
                  </a:lnTo>
                  <a:lnTo>
                    <a:pt x="196684" y="639914"/>
                  </a:lnTo>
                  <a:lnTo>
                    <a:pt x="223799" y="632193"/>
                  </a:lnTo>
                  <a:lnTo>
                    <a:pt x="246976" y="618655"/>
                  </a:lnTo>
                  <a:lnTo>
                    <a:pt x="263156" y="600062"/>
                  </a:lnTo>
                  <a:lnTo>
                    <a:pt x="263258" y="599681"/>
                  </a:lnTo>
                  <a:lnTo>
                    <a:pt x="263372" y="600062"/>
                  </a:lnTo>
                  <a:lnTo>
                    <a:pt x="279565" y="618578"/>
                  </a:lnTo>
                  <a:lnTo>
                    <a:pt x="302755" y="632104"/>
                  </a:lnTo>
                  <a:lnTo>
                    <a:pt x="329780" y="639914"/>
                  </a:lnTo>
                  <a:lnTo>
                    <a:pt x="336080" y="626503"/>
                  </a:lnTo>
                  <a:close/>
                </a:path>
                <a:path w="2426334" h="749935">
                  <a:moveTo>
                    <a:pt x="336080" y="334403"/>
                  </a:moveTo>
                  <a:lnTo>
                    <a:pt x="312216" y="328269"/>
                  </a:lnTo>
                  <a:lnTo>
                    <a:pt x="291604" y="317258"/>
                  </a:lnTo>
                  <a:lnTo>
                    <a:pt x="277126" y="302488"/>
                  </a:lnTo>
                  <a:lnTo>
                    <a:pt x="271665" y="285026"/>
                  </a:lnTo>
                  <a:lnTo>
                    <a:pt x="271665" y="276898"/>
                  </a:lnTo>
                  <a:lnTo>
                    <a:pt x="269227" y="276898"/>
                  </a:lnTo>
                  <a:lnTo>
                    <a:pt x="257238" y="276898"/>
                  </a:lnTo>
                  <a:lnTo>
                    <a:pt x="254596" y="276898"/>
                  </a:lnTo>
                  <a:lnTo>
                    <a:pt x="254596" y="285026"/>
                  </a:lnTo>
                  <a:lnTo>
                    <a:pt x="249161" y="302488"/>
                  </a:lnTo>
                  <a:lnTo>
                    <a:pt x="234734" y="317258"/>
                  </a:lnTo>
                  <a:lnTo>
                    <a:pt x="214134" y="328269"/>
                  </a:lnTo>
                  <a:lnTo>
                    <a:pt x="190182" y="334403"/>
                  </a:lnTo>
                  <a:lnTo>
                    <a:pt x="196684" y="347814"/>
                  </a:lnTo>
                  <a:lnTo>
                    <a:pt x="223799" y="340093"/>
                  </a:lnTo>
                  <a:lnTo>
                    <a:pt x="246976" y="326555"/>
                  </a:lnTo>
                  <a:lnTo>
                    <a:pt x="263156" y="307962"/>
                  </a:lnTo>
                  <a:lnTo>
                    <a:pt x="263258" y="307581"/>
                  </a:lnTo>
                  <a:lnTo>
                    <a:pt x="263372" y="307962"/>
                  </a:lnTo>
                  <a:lnTo>
                    <a:pt x="279565" y="326478"/>
                  </a:lnTo>
                  <a:lnTo>
                    <a:pt x="302755" y="340004"/>
                  </a:lnTo>
                  <a:lnTo>
                    <a:pt x="329780" y="347814"/>
                  </a:lnTo>
                  <a:lnTo>
                    <a:pt x="336080" y="334403"/>
                  </a:lnTo>
                  <a:close/>
                </a:path>
                <a:path w="2426334" h="749935">
                  <a:moveTo>
                    <a:pt x="346240" y="657390"/>
                  </a:moveTo>
                  <a:lnTo>
                    <a:pt x="271462" y="657390"/>
                  </a:lnTo>
                  <a:lnTo>
                    <a:pt x="271462" y="630364"/>
                  </a:lnTo>
                  <a:lnTo>
                    <a:pt x="254800" y="630364"/>
                  </a:lnTo>
                  <a:lnTo>
                    <a:pt x="254800" y="657390"/>
                  </a:lnTo>
                  <a:lnTo>
                    <a:pt x="180225" y="657390"/>
                  </a:lnTo>
                  <a:lnTo>
                    <a:pt x="180225" y="670801"/>
                  </a:lnTo>
                  <a:lnTo>
                    <a:pt x="346240" y="670801"/>
                  </a:lnTo>
                  <a:lnTo>
                    <a:pt x="346240" y="664705"/>
                  </a:lnTo>
                  <a:lnTo>
                    <a:pt x="346240" y="657390"/>
                  </a:lnTo>
                  <a:close/>
                </a:path>
                <a:path w="2426334" h="749935">
                  <a:moveTo>
                    <a:pt x="346240" y="365290"/>
                  </a:moveTo>
                  <a:lnTo>
                    <a:pt x="271462" y="365290"/>
                  </a:lnTo>
                  <a:lnTo>
                    <a:pt x="271462" y="338264"/>
                  </a:lnTo>
                  <a:lnTo>
                    <a:pt x="254800" y="338264"/>
                  </a:lnTo>
                  <a:lnTo>
                    <a:pt x="254800" y="365290"/>
                  </a:lnTo>
                  <a:lnTo>
                    <a:pt x="180225" y="365290"/>
                  </a:lnTo>
                  <a:lnTo>
                    <a:pt x="180225" y="378701"/>
                  </a:lnTo>
                  <a:lnTo>
                    <a:pt x="346240" y="378701"/>
                  </a:lnTo>
                  <a:lnTo>
                    <a:pt x="346240" y="372605"/>
                  </a:lnTo>
                  <a:lnTo>
                    <a:pt x="346240" y="365290"/>
                  </a:lnTo>
                  <a:close/>
                </a:path>
                <a:path w="2426334" h="749935">
                  <a:moveTo>
                    <a:pt x="473430" y="652513"/>
                  </a:moveTo>
                  <a:lnTo>
                    <a:pt x="455295" y="643255"/>
                  </a:lnTo>
                  <a:lnTo>
                    <a:pt x="441172" y="629932"/>
                  </a:lnTo>
                  <a:lnTo>
                    <a:pt x="431990" y="613689"/>
                  </a:lnTo>
                  <a:lnTo>
                    <a:pt x="428726" y="595617"/>
                  </a:lnTo>
                  <a:lnTo>
                    <a:pt x="428726" y="575703"/>
                  </a:lnTo>
                  <a:lnTo>
                    <a:pt x="425881" y="575703"/>
                  </a:lnTo>
                  <a:lnTo>
                    <a:pt x="414909" y="575703"/>
                  </a:lnTo>
                  <a:lnTo>
                    <a:pt x="411861" y="575703"/>
                  </a:lnTo>
                  <a:lnTo>
                    <a:pt x="411861" y="594398"/>
                  </a:lnTo>
                  <a:lnTo>
                    <a:pt x="408635" y="614641"/>
                  </a:lnTo>
                  <a:lnTo>
                    <a:pt x="399465" y="632599"/>
                  </a:lnTo>
                  <a:lnTo>
                    <a:pt x="385114" y="647204"/>
                  </a:lnTo>
                  <a:lnTo>
                    <a:pt x="366344" y="657390"/>
                  </a:lnTo>
                  <a:lnTo>
                    <a:pt x="375285" y="671004"/>
                  </a:lnTo>
                  <a:lnTo>
                    <a:pt x="396138" y="658952"/>
                  </a:lnTo>
                  <a:lnTo>
                    <a:pt x="412089" y="641464"/>
                  </a:lnTo>
                  <a:lnTo>
                    <a:pt x="420751" y="622909"/>
                  </a:lnTo>
                  <a:lnTo>
                    <a:pt x="428650" y="638517"/>
                  </a:lnTo>
                  <a:lnTo>
                    <a:pt x="444309" y="654634"/>
                  </a:lnTo>
                  <a:lnTo>
                    <a:pt x="464489" y="665721"/>
                  </a:lnTo>
                  <a:lnTo>
                    <a:pt x="473430" y="652513"/>
                  </a:lnTo>
                  <a:close/>
                </a:path>
                <a:path w="2426334" h="749935">
                  <a:moveTo>
                    <a:pt x="511632" y="716114"/>
                  </a:moveTo>
                  <a:lnTo>
                    <a:pt x="507492" y="701967"/>
                  </a:lnTo>
                  <a:lnTo>
                    <a:pt x="500735" y="695998"/>
                  </a:lnTo>
                  <a:lnTo>
                    <a:pt x="495554" y="691426"/>
                  </a:lnTo>
                  <a:lnTo>
                    <a:pt x="495173" y="691299"/>
                  </a:lnTo>
                  <a:lnTo>
                    <a:pt x="495173" y="716114"/>
                  </a:lnTo>
                  <a:lnTo>
                    <a:pt x="492137" y="724662"/>
                  </a:lnTo>
                  <a:lnTo>
                    <a:pt x="483438" y="730973"/>
                  </a:lnTo>
                  <a:lnTo>
                    <a:pt x="469620" y="734898"/>
                  </a:lnTo>
                  <a:lnTo>
                    <a:pt x="451281" y="736231"/>
                  </a:lnTo>
                  <a:lnTo>
                    <a:pt x="432930" y="734898"/>
                  </a:lnTo>
                  <a:lnTo>
                    <a:pt x="419125" y="730973"/>
                  </a:lnTo>
                  <a:lnTo>
                    <a:pt x="410413" y="724662"/>
                  </a:lnTo>
                  <a:lnTo>
                    <a:pt x="407390" y="716114"/>
                  </a:lnTo>
                  <a:lnTo>
                    <a:pt x="410413" y="707580"/>
                  </a:lnTo>
                  <a:lnTo>
                    <a:pt x="419125" y="701255"/>
                  </a:lnTo>
                  <a:lnTo>
                    <a:pt x="432930" y="697344"/>
                  </a:lnTo>
                  <a:lnTo>
                    <a:pt x="451281" y="695998"/>
                  </a:lnTo>
                  <a:lnTo>
                    <a:pt x="469620" y="697344"/>
                  </a:lnTo>
                  <a:lnTo>
                    <a:pt x="483438" y="701255"/>
                  </a:lnTo>
                  <a:lnTo>
                    <a:pt x="492137" y="707580"/>
                  </a:lnTo>
                  <a:lnTo>
                    <a:pt x="495173" y="716114"/>
                  </a:lnTo>
                  <a:lnTo>
                    <a:pt x="495173" y="691299"/>
                  </a:lnTo>
                  <a:lnTo>
                    <a:pt x="476567" y="684860"/>
                  </a:lnTo>
                  <a:lnTo>
                    <a:pt x="451281" y="682586"/>
                  </a:lnTo>
                  <a:lnTo>
                    <a:pt x="425996" y="684860"/>
                  </a:lnTo>
                  <a:lnTo>
                    <a:pt x="407009" y="691426"/>
                  </a:lnTo>
                  <a:lnTo>
                    <a:pt x="395071" y="701967"/>
                  </a:lnTo>
                  <a:lnTo>
                    <a:pt x="390931" y="716114"/>
                  </a:lnTo>
                  <a:lnTo>
                    <a:pt x="395071" y="730237"/>
                  </a:lnTo>
                  <a:lnTo>
                    <a:pt x="407009" y="740702"/>
                  </a:lnTo>
                  <a:lnTo>
                    <a:pt x="425996" y="747204"/>
                  </a:lnTo>
                  <a:lnTo>
                    <a:pt x="451281" y="749439"/>
                  </a:lnTo>
                  <a:lnTo>
                    <a:pt x="476567" y="747204"/>
                  </a:lnTo>
                  <a:lnTo>
                    <a:pt x="495554" y="740702"/>
                  </a:lnTo>
                  <a:lnTo>
                    <a:pt x="500646" y="736231"/>
                  </a:lnTo>
                  <a:lnTo>
                    <a:pt x="507492" y="730237"/>
                  </a:lnTo>
                  <a:lnTo>
                    <a:pt x="511632" y="716114"/>
                  </a:lnTo>
                  <a:close/>
                </a:path>
                <a:path w="2426334" h="749935">
                  <a:moveTo>
                    <a:pt x="523417" y="349846"/>
                  </a:moveTo>
                  <a:lnTo>
                    <a:pt x="499897" y="343471"/>
                  </a:lnTo>
                  <a:lnTo>
                    <a:pt x="479475" y="332168"/>
                  </a:lnTo>
                  <a:lnTo>
                    <a:pt x="465061" y="317220"/>
                  </a:lnTo>
                  <a:lnTo>
                    <a:pt x="459613" y="299859"/>
                  </a:lnTo>
                  <a:lnTo>
                    <a:pt x="459613" y="299046"/>
                  </a:lnTo>
                  <a:lnTo>
                    <a:pt x="517321" y="299046"/>
                  </a:lnTo>
                  <a:lnTo>
                    <a:pt x="517321" y="292138"/>
                  </a:lnTo>
                  <a:lnTo>
                    <a:pt x="517321" y="285432"/>
                  </a:lnTo>
                  <a:lnTo>
                    <a:pt x="382803" y="285432"/>
                  </a:lnTo>
                  <a:lnTo>
                    <a:pt x="382803" y="299046"/>
                  </a:lnTo>
                  <a:lnTo>
                    <a:pt x="440918" y="299046"/>
                  </a:lnTo>
                  <a:lnTo>
                    <a:pt x="440918" y="299859"/>
                  </a:lnTo>
                  <a:lnTo>
                    <a:pt x="435495" y="317220"/>
                  </a:lnTo>
                  <a:lnTo>
                    <a:pt x="421132" y="332168"/>
                  </a:lnTo>
                  <a:lnTo>
                    <a:pt x="400710" y="343471"/>
                  </a:lnTo>
                  <a:lnTo>
                    <a:pt x="377113" y="349846"/>
                  </a:lnTo>
                  <a:lnTo>
                    <a:pt x="383616" y="363258"/>
                  </a:lnTo>
                  <a:lnTo>
                    <a:pt x="410451" y="355333"/>
                  </a:lnTo>
                  <a:lnTo>
                    <a:pt x="433451" y="341541"/>
                  </a:lnTo>
                  <a:lnTo>
                    <a:pt x="449503" y="322770"/>
                  </a:lnTo>
                  <a:lnTo>
                    <a:pt x="450354" y="319570"/>
                  </a:lnTo>
                  <a:lnTo>
                    <a:pt x="451192" y="322770"/>
                  </a:lnTo>
                  <a:lnTo>
                    <a:pt x="467207" y="341541"/>
                  </a:lnTo>
                  <a:lnTo>
                    <a:pt x="490194" y="355333"/>
                  </a:lnTo>
                  <a:lnTo>
                    <a:pt x="517118" y="363258"/>
                  </a:lnTo>
                  <a:lnTo>
                    <a:pt x="523417" y="349846"/>
                  </a:lnTo>
                  <a:close/>
                </a:path>
                <a:path w="2426334" h="749935">
                  <a:moveTo>
                    <a:pt x="533374" y="378701"/>
                  </a:moveTo>
                  <a:lnTo>
                    <a:pt x="367360" y="378701"/>
                  </a:lnTo>
                  <a:lnTo>
                    <a:pt x="367360" y="392518"/>
                  </a:lnTo>
                  <a:lnTo>
                    <a:pt x="441528" y="392518"/>
                  </a:lnTo>
                  <a:lnTo>
                    <a:pt x="441528" y="457746"/>
                  </a:lnTo>
                  <a:lnTo>
                    <a:pt x="458190" y="457746"/>
                  </a:lnTo>
                  <a:lnTo>
                    <a:pt x="458190" y="392518"/>
                  </a:lnTo>
                  <a:lnTo>
                    <a:pt x="533374" y="392518"/>
                  </a:lnTo>
                  <a:lnTo>
                    <a:pt x="533374" y="387642"/>
                  </a:lnTo>
                  <a:lnTo>
                    <a:pt x="533374" y="378701"/>
                  </a:lnTo>
                  <a:close/>
                </a:path>
                <a:path w="2426334" h="749935">
                  <a:moveTo>
                    <a:pt x="537032" y="613498"/>
                  </a:moveTo>
                  <a:lnTo>
                    <a:pt x="509803" y="613498"/>
                  </a:lnTo>
                  <a:lnTo>
                    <a:pt x="509803" y="566153"/>
                  </a:lnTo>
                  <a:lnTo>
                    <a:pt x="492937" y="566153"/>
                  </a:lnTo>
                  <a:lnTo>
                    <a:pt x="492937" y="677506"/>
                  </a:lnTo>
                  <a:lnTo>
                    <a:pt x="509803" y="677506"/>
                  </a:lnTo>
                  <a:lnTo>
                    <a:pt x="509803" y="627722"/>
                  </a:lnTo>
                  <a:lnTo>
                    <a:pt x="537032" y="627722"/>
                  </a:lnTo>
                  <a:lnTo>
                    <a:pt x="537032" y="613498"/>
                  </a:lnTo>
                  <a:close/>
                </a:path>
                <a:path w="2426334" h="749935">
                  <a:moveTo>
                    <a:pt x="642073" y="699655"/>
                  </a:moveTo>
                  <a:lnTo>
                    <a:pt x="641540" y="695591"/>
                  </a:lnTo>
                  <a:lnTo>
                    <a:pt x="640245" y="685634"/>
                  </a:lnTo>
                  <a:lnTo>
                    <a:pt x="625221" y="688086"/>
                  </a:lnTo>
                  <a:lnTo>
                    <a:pt x="610019" y="689495"/>
                  </a:lnTo>
                  <a:lnTo>
                    <a:pt x="593204" y="690156"/>
                  </a:lnTo>
                  <a:lnTo>
                    <a:pt x="577456" y="690283"/>
                  </a:lnTo>
                  <a:lnTo>
                    <a:pt x="577456" y="649262"/>
                  </a:lnTo>
                  <a:lnTo>
                    <a:pt x="630897" y="649262"/>
                  </a:lnTo>
                  <a:lnTo>
                    <a:pt x="630897" y="635647"/>
                  </a:lnTo>
                  <a:lnTo>
                    <a:pt x="577456" y="635647"/>
                  </a:lnTo>
                  <a:lnTo>
                    <a:pt x="577456" y="600900"/>
                  </a:lnTo>
                  <a:lnTo>
                    <a:pt x="633742" y="600900"/>
                  </a:lnTo>
                  <a:lnTo>
                    <a:pt x="633742" y="587082"/>
                  </a:lnTo>
                  <a:lnTo>
                    <a:pt x="561403" y="587082"/>
                  </a:lnTo>
                  <a:lnTo>
                    <a:pt x="561403" y="704532"/>
                  </a:lnTo>
                  <a:lnTo>
                    <a:pt x="573392" y="704532"/>
                  </a:lnTo>
                  <a:lnTo>
                    <a:pt x="593547" y="704380"/>
                  </a:lnTo>
                  <a:lnTo>
                    <a:pt x="610781" y="703694"/>
                  </a:lnTo>
                  <a:lnTo>
                    <a:pt x="626478" y="702221"/>
                  </a:lnTo>
                  <a:lnTo>
                    <a:pt x="642073" y="699655"/>
                  </a:lnTo>
                  <a:close/>
                </a:path>
                <a:path w="2426334" h="749935">
                  <a:moveTo>
                    <a:pt x="710349" y="566153"/>
                  </a:moveTo>
                  <a:lnTo>
                    <a:pt x="694093" y="566153"/>
                  </a:lnTo>
                  <a:lnTo>
                    <a:pt x="694093" y="639711"/>
                  </a:lnTo>
                  <a:lnTo>
                    <a:pt x="669709" y="639711"/>
                  </a:lnTo>
                  <a:lnTo>
                    <a:pt x="669709" y="570014"/>
                  </a:lnTo>
                  <a:lnTo>
                    <a:pt x="653656" y="570014"/>
                  </a:lnTo>
                  <a:lnTo>
                    <a:pt x="653656" y="740702"/>
                  </a:lnTo>
                  <a:lnTo>
                    <a:pt x="669709" y="740702"/>
                  </a:lnTo>
                  <a:lnTo>
                    <a:pt x="669709" y="653732"/>
                  </a:lnTo>
                  <a:lnTo>
                    <a:pt x="694093" y="653732"/>
                  </a:lnTo>
                  <a:lnTo>
                    <a:pt x="694093" y="749846"/>
                  </a:lnTo>
                  <a:lnTo>
                    <a:pt x="710349" y="749846"/>
                  </a:lnTo>
                  <a:lnTo>
                    <a:pt x="710349" y="653732"/>
                  </a:lnTo>
                  <a:lnTo>
                    <a:pt x="710349" y="639711"/>
                  </a:lnTo>
                  <a:lnTo>
                    <a:pt x="710349" y="566153"/>
                  </a:lnTo>
                  <a:close/>
                </a:path>
                <a:path w="2426334" h="749935">
                  <a:moveTo>
                    <a:pt x="712787" y="363664"/>
                  </a:moveTo>
                  <a:lnTo>
                    <a:pt x="688644" y="355600"/>
                  </a:lnTo>
                  <a:lnTo>
                    <a:pt x="667042" y="341287"/>
                  </a:lnTo>
                  <a:lnTo>
                    <a:pt x="651484" y="322376"/>
                  </a:lnTo>
                  <a:lnTo>
                    <a:pt x="645528" y="300469"/>
                  </a:lnTo>
                  <a:lnTo>
                    <a:pt x="645528" y="286245"/>
                  </a:lnTo>
                  <a:lnTo>
                    <a:pt x="642480" y="286245"/>
                  </a:lnTo>
                  <a:lnTo>
                    <a:pt x="630897" y="286245"/>
                  </a:lnTo>
                  <a:lnTo>
                    <a:pt x="627849" y="286245"/>
                  </a:lnTo>
                  <a:lnTo>
                    <a:pt x="627849" y="300469"/>
                  </a:lnTo>
                  <a:lnTo>
                    <a:pt x="621906" y="322287"/>
                  </a:lnTo>
                  <a:lnTo>
                    <a:pt x="606437" y="341210"/>
                  </a:lnTo>
                  <a:lnTo>
                    <a:pt x="584898" y="355561"/>
                  </a:lnTo>
                  <a:lnTo>
                    <a:pt x="560793" y="363664"/>
                  </a:lnTo>
                  <a:lnTo>
                    <a:pt x="567905" y="377685"/>
                  </a:lnTo>
                  <a:lnTo>
                    <a:pt x="595160" y="367880"/>
                  </a:lnTo>
                  <a:lnTo>
                    <a:pt x="619061" y="350888"/>
                  </a:lnTo>
                  <a:lnTo>
                    <a:pt x="636028" y="328002"/>
                  </a:lnTo>
                  <a:lnTo>
                    <a:pt x="636689" y="325183"/>
                  </a:lnTo>
                  <a:lnTo>
                    <a:pt x="637349" y="328002"/>
                  </a:lnTo>
                  <a:lnTo>
                    <a:pt x="654316" y="350888"/>
                  </a:lnTo>
                  <a:lnTo>
                    <a:pt x="678218" y="367880"/>
                  </a:lnTo>
                  <a:lnTo>
                    <a:pt x="705472" y="377685"/>
                  </a:lnTo>
                  <a:lnTo>
                    <a:pt x="712787" y="363664"/>
                  </a:lnTo>
                  <a:close/>
                </a:path>
                <a:path w="2426334" h="749935">
                  <a:moveTo>
                    <a:pt x="720712" y="419950"/>
                  </a:moveTo>
                  <a:lnTo>
                    <a:pt x="644918" y="419950"/>
                  </a:lnTo>
                  <a:lnTo>
                    <a:pt x="644918" y="375450"/>
                  </a:lnTo>
                  <a:lnTo>
                    <a:pt x="628256" y="375450"/>
                  </a:lnTo>
                  <a:lnTo>
                    <a:pt x="628256" y="419950"/>
                  </a:lnTo>
                  <a:lnTo>
                    <a:pt x="554291" y="419950"/>
                  </a:lnTo>
                  <a:lnTo>
                    <a:pt x="554291" y="433971"/>
                  </a:lnTo>
                  <a:lnTo>
                    <a:pt x="720712" y="433971"/>
                  </a:lnTo>
                  <a:lnTo>
                    <a:pt x="720712" y="424624"/>
                  </a:lnTo>
                  <a:lnTo>
                    <a:pt x="720712" y="419950"/>
                  </a:lnTo>
                  <a:close/>
                </a:path>
                <a:path w="2426334" h="749935">
                  <a:moveTo>
                    <a:pt x="1099286" y="583425"/>
                  </a:moveTo>
                  <a:lnTo>
                    <a:pt x="1083640" y="583425"/>
                  </a:lnTo>
                  <a:lnTo>
                    <a:pt x="1083640" y="628332"/>
                  </a:lnTo>
                  <a:lnTo>
                    <a:pt x="1083640" y="641946"/>
                  </a:lnTo>
                  <a:lnTo>
                    <a:pt x="1083640" y="690105"/>
                  </a:lnTo>
                  <a:lnTo>
                    <a:pt x="1045235" y="690105"/>
                  </a:lnTo>
                  <a:lnTo>
                    <a:pt x="1045235" y="641946"/>
                  </a:lnTo>
                  <a:lnTo>
                    <a:pt x="1083640" y="641946"/>
                  </a:lnTo>
                  <a:lnTo>
                    <a:pt x="1083640" y="628332"/>
                  </a:lnTo>
                  <a:lnTo>
                    <a:pt x="1045235" y="628332"/>
                  </a:lnTo>
                  <a:lnTo>
                    <a:pt x="1045235" y="583425"/>
                  </a:lnTo>
                  <a:lnTo>
                    <a:pt x="1029182" y="583425"/>
                  </a:lnTo>
                  <a:lnTo>
                    <a:pt x="1029182" y="703922"/>
                  </a:lnTo>
                  <a:lnTo>
                    <a:pt x="1099286" y="703922"/>
                  </a:lnTo>
                  <a:lnTo>
                    <a:pt x="1099286" y="690105"/>
                  </a:lnTo>
                  <a:lnTo>
                    <a:pt x="1099286" y="641946"/>
                  </a:lnTo>
                  <a:lnTo>
                    <a:pt x="1099286" y="628332"/>
                  </a:lnTo>
                  <a:lnTo>
                    <a:pt x="1099286" y="583425"/>
                  </a:lnTo>
                  <a:close/>
                </a:path>
                <a:path w="2426334" h="749935">
                  <a:moveTo>
                    <a:pt x="1121041" y="133934"/>
                  </a:moveTo>
                  <a:lnTo>
                    <a:pt x="1052347" y="133934"/>
                  </a:lnTo>
                  <a:lnTo>
                    <a:pt x="1052347" y="132778"/>
                  </a:lnTo>
                  <a:lnTo>
                    <a:pt x="1085545" y="97269"/>
                  </a:lnTo>
                  <a:lnTo>
                    <a:pt x="1091539" y="90716"/>
                  </a:lnTo>
                  <a:lnTo>
                    <a:pt x="1115479" y="56934"/>
                  </a:lnTo>
                  <a:lnTo>
                    <a:pt x="1117460" y="51739"/>
                  </a:lnTo>
                  <a:lnTo>
                    <a:pt x="1118438" y="46418"/>
                  </a:lnTo>
                  <a:lnTo>
                    <a:pt x="1118349" y="33045"/>
                  </a:lnTo>
                  <a:lnTo>
                    <a:pt x="1116545" y="26479"/>
                  </a:lnTo>
                  <a:lnTo>
                    <a:pt x="1082649" y="0"/>
                  </a:lnTo>
                  <a:lnTo>
                    <a:pt x="1065377" y="0"/>
                  </a:lnTo>
                  <a:lnTo>
                    <a:pt x="1030389" y="27330"/>
                  </a:lnTo>
                  <a:lnTo>
                    <a:pt x="1028395" y="34925"/>
                  </a:lnTo>
                  <a:lnTo>
                    <a:pt x="1028395" y="43586"/>
                  </a:lnTo>
                  <a:lnTo>
                    <a:pt x="1045413" y="43586"/>
                  </a:lnTo>
                  <a:lnTo>
                    <a:pt x="1045413" y="37960"/>
                  </a:lnTo>
                  <a:lnTo>
                    <a:pt x="1046543" y="33045"/>
                  </a:lnTo>
                  <a:lnTo>
                    <a:pt x="1067739" y="15582"/>
                  </a:lnTo>
                  <a:lnTo>
                    <a:pt x="1078750" y="15582"/>
                  </a:lnTo>
                  <a:lnTo>
                    <a:pt x="1083564" y="16624"/>
                  </a:lnTo>
                  <a:lnTo>
                    <a:pt x="1092123" y="20764"/>
                  </a:lnTo>
                  <a:lnTo>
                    <a:pt x="1095502" y="23698"/>
                  </a:lnTo>
                  <a:lnTo>
                    <a:pt x="1097953" y="27495"/>
                  </a:lnTo>
                  <a:lnTo>
                    <a:pt x="1100455" y="31292"/>
                  </a:lnTo>
                  <a:lnTo>
                    <a:pt x="1101699" y="35788"/>
                  </a:lnTo>
                  <a:lnTo>
                    <a:pt x="1101699" y="45504"/>
                  </a:lnTo>
                  <a:lnTo>
                    <a:pt x="1027811" y="136817"/>
                  </a:lnTo>
                  <a:lnTo>
                    <a:pt x="1027811" y="149809"/>
                  </a:lnTo>
                  <a:lnTo>
                    <a:pt x="1121041" y="149809"/>
                  </a:lnTo>
                  <a:lnTo>
                    <a:pt x="1121041" y="133934"/>
                  </a:lnTo>
                  <a:close/>
                </a:path>
                <a:path w="2426334" h="749935">
                  <a:moveTo>
                    <a:pt x="1173657" y="274053"/>
                  </a:moveTo>
                  <a:lnTo>
                    <a:pt x="1156792" y="274053"/>
                  </a:lnTo>
                  <a:lnTo>
                    <a:pt x="1156792" y="307784"/>
                  </a:lnTo>
                  <a:lnTo>
                    <a:pt x="1113764" y="307784"/>
                  </a:lnTo>
                  <a:lnTo>
                    <a:pt x="1114869" y="301688"/>
                  </a:lnTo>
                  <a:lnTo>
                    <a:pt x="1117371" y="287870"/>
                  </a:lnTo>
                  <a:lnTo>
                    <a:pt x="1110869" y="287870"/>
                  </a:lnTo>
                  <a:lnTo>
                    <a:pt x="1099286" y="287870"/>
                  </a:lnTo>
                  <a:lnTo>
                    <a:pt x="1034465" y="287870"/>
                  </a:lnTo>
                  <a:lnTo>
                    <a:pt x="1034465" y="301688"/>
                  </a:lnTo>
                  <a:lnTo>
                    <a:pt x="1097953" y="301688"/>
                  </a:lnTo>
                  <a:lnTo>
                    <a:pt x="1094257" y="319709"/>
                  </a:lnTo>
                  <a:lnTo>
                    <a:pt x="1079703" y="340804"/>
                  </a:lnTo>
                  <a:lnTo>
                    <a:pt x="1056335" y="357936"/>
                  </a:lnTo>
                  <a:lnTo>
                    <a:pt x="1024915" y="370573"/>
                  </a:lnTo>
                  <a:lnTo>
                    <a:pt x="1031824" y="384187"/>
                  </a:lnTo>
                  <a:lnTo>
                    <a:pt x="1067473" y="369112"/>
                  </a:lnTo>
                  <a:lnTo>
                    <a:pt x="1094409" y="347840"/>
                  </a:lnTo>
                  <a:lnTo>
                    <a:pt x="1110843" y="321602"/>
                  </a:lnTo>
                  <a:lnTo>
                    <a:pt x="1156792" y="321602"/>
                  </a:lnTo>
                  <a:lnTo>
                    <a:pt x="1156792" y="345986"/>
                  </a:lnTo>
                  <a:lnTo>
                    <a:pt x="1108837" y="345986"/>
                  </a:lnTo>
                  <a:lnTo>
                    <a:pt x="1108837" y="359803"/>
                  </a:lnTo>
                  <a:lnTo>
                    <a:pt x="1156792" y="359803"/>
                  </a:lnTo>
                  <a:lnTo>
                    <a:pt x="1156792" y="384187"/>
                  </a:lnTo>
                  <a:lnTo>
                    <a:pt x="1173657" y="384187"/>
                  </a:lnTo>
                  <a:lnTo>
                    <a:pt x="1173657" y="359803"/>
                  </a:lnTo>
                  <a:lnTo>
                    <a:pt x="1173657" y="345986"/>
                  </a:lnTo>
                  <a:lnTo>
                    <a:pt x="1173657" y="321602"/>
                  </a:lnTo>
                  <a:lnTo>
                    <a:pt x="1173657" y="307784"/>
                  </a:lnTo>
                  <a:lnTo>
                    <a:pt x="1173657" y="274053"/>
                  </a:lnTo>
                  <a:close/>
                </a:path>
                <a:path w="2426334" h="749935">
                  <a:moveTo>
                    <a:pt x="1174673" y="421576"/>
                  </a:moveTo>
                  <a:lnTo>
                    <a:pt x="1170406" y="406717"/>
                  </a:lnTo>
                  <a:lnTo>
                    <a:pt x="1162431" y="399427"/>
                  </a:lnTo>
                  <a:lnTo>
                    <a:pt x="1158240" y="395592"/>
                  </a:lnTo>
                  <a:lnTo>
                    <a:pt x="1158214" y="421576"/>
                  </a:lnTo>
                  <a:lnTo>
                    <a:pt x="1155090" y="430834"/>
                  </a:lnTo>
                  <a:lnTo>
                    <a:pt x="1146200" y="437730"/>
                  </a:lnTo>
                  <a:lnTo>
                    <a:pt x="1132230" y="442036"/>
                  </a:lnTo>
                  <a:lnTo>
                    <a:pt x="1113917" y="443522"/>
                  </a:lnTo>
                  <a:lnTo>
                    <a:pt x="1095705" y="442036"/>
                  </a:lnTo>
                  <a:lnTo>
                    <a:pt x="1081811" y="437730"/>
                  </a:lnTo>
                  <a:lnTo>
                    <a:pt x="1072934" y="430834"/>
                  </a:lnTo>
                  <a:lnTo>
                    <a:pt x="1069822" y="421576"/>
                  </a:lnTo>
                  <a:lnTo>
                    <a:pt x="1072934" y="412292"/>
                  </a:lnTo>
                  <a:lnTo>
                    <a:pt x="1081811" y="405320"/>
                  </a:lnTo>
                  <a:lnTo>
                    <a:pt x="1095705" y="400951"/>
                  </a:lnTo>
                  <a:lnTo>
                    <a:pt x="1113917" y="399427"/>
                  </a:lnTo>
                  <a:lnTo>
                    <a:pt x="1132230" y="400951"/>
                  </a:lnTo>
                  <a:lnTo>
                    <a:pt x="1146200" y="405320"/>
                  </a:lnTo>
                  <a:lnTo>
                    <a:pt x="1155090" y="412292"/>
                  </a:lnTo>
                  <a:lnTo>
                    <a:pt x="1158214" y="421576"/>
                  </a:lnTo>
                  <a:lnTo>
                    <a:pt x="1158214" y="395592"/>
                  </a:lnTo>
                  <a:lnTo>
                    <a:pt x="1139088" y="388632"/>
                  </a:lnTo>
                  <a:lnTo>
                    <a:pt x="1113917" y="386219"/>
                  </a:lnTo>
                  <a:lnTo>
                    <a:pt x="1088732" y="388632"/>
                  </a:lnTo>
                  <a:lnTo>
                    <a:pt x="1069594" y="395592"/>
                  </a:lnTo>
                  <a:lnTo>
                    <a:pt x="1057414" y="406717"/>
                  </a:lnTo>
                  <a:lnTo>
                    <a:pt x="1053160" y="421576"/>
                  </a:lnTo>
                  <a:lnTo>
                    <a:pt x="1057414" y="436448"/>
                  </a:lnTo>
                  <a:lnTo>
                    <a:pt x="1069594" y="447560"/>
                  </a:lnTo>
                  <a:lnTo>
                    <a:pt x="1088732" y="454533"/>
                  </a:lnTo>
                  <a:lnTo>
                    <a:pt x="1113917" y="456933"/>
                  </a:lnTo>
                  <a:lnTo>
                    <a:pt x="1139088" y="454533"/>
                  </a:lnTo>
                  <a:lnTo>
                    <a:pt x="1158240" y="447560"/>
                  </a:lnTo>
                  <a:lnTo>
                    <a:pt x="1162659" y="443522"/>
                  </a:lnTo>
                  <a:lnTo>
                    <a:pt x="1170406" y="436448"/>
                  </a:lnTo>
                  <a:lnTo>
                    <a:pt x="1174673" y="421576"/>
                  </a:lnTo>
                  <a:close/>
                </a:path>
                <a:path w="2426334" h="749935">
                  <a:moveTo>
                    <a:pt x="1178737" y="566153"/>
                  </a:moveTo>
                  <a:lnTo>
                    <a:pt x="1162481" y="566153"/>
                  </a:lnTo>
                  <a:lnTo>
                    <a:pt x="1162481" y="638898"/>
                  </a:lnTo>
                  <a:lnTo>
                    <a:pt x="1137894" y="638898"/>
                  </a:lnTo>
                  <a:lnTo>
                    <a:pt x="1137894" y="570014"/>
                  </a:lnTo>
                  <a:lnTo>
                    <a:pt x="1121841" y="570014"/>
                  </a:lnTo>
                  <a:lnTo>
                    <a:pt x="1121841" y="740702"/>
                  </a:lnTo>
                  <a:lnTo>
                    <a:pt x="1137894" y="740702"/>
                  </a:lnTo>
                  <a:lnTo>
                    <a:pt x="1137894" y="652716"/>
                  </a:lnTo>
                  <a:lnTo>
                    <a:pt x="1162481" y="652716"/>
                  </a:lnTo>
                  <a:lnTo>
                    <a:pt x="1162481" y="749846"/>
                  </a:lnTo>
                  <a:lnTo>
                    <a:pt x="1178737" y="749846"/>
                  </a:lnTo>
                  <a:lnTo>
                    <a:pt x="1178737" y="652716"/>
                  </a:lnTo>
                  <a:lnTo>
                    <a:pt x="1178737" y="638898"/>
                  </a:lnTo>
                  <a:lnTo>
                    <a:pt x="1178737" y="566153"/>
                  </a:lnTo>
                  <a:close/>
                </a:path>
                <a:path w="2426334" h="749935">
                  <a:moveTo>
                    <a:pt x="1202791" y="2019"/>
                  </a:moveTo>
                  <a:lnTo>
                    <a:pt x="1184897" y="2019"/>
                  </a:lnTo>
                  <a:lnTo>
                    <a:pt x="1147953" y="26555"/>
                  </a:lnTo>
                  <a:lnTo>
                    <a:pt x="1147953" y="44742"/>
                  </a:lnTo>
                  <a:lnTo>
                    <a:pt x="1184033" y="20777"/>
                  </a:lnTo>
                  <a:lnTo>
                    <a:pt x="1184897" y="20777"/>
                  </a:lnTo>
                  <a:lnTo>
                    <a:pt x="1184897" y="149809"/>
                  </a:lnTo>
                  <a:lnTo>
                    <a:pt x="1202791" y="149809"/>
                  </a:lnTo>
                  <a:lnTo>
                    <a:pt x="1202791" y="20777"/>
                  </a:lnTo>
                  <a:lnTo>
                    <a:pt x="1202791" y="2019"/>
                  </a:lnTo>
                  <a:close/>
                </a:path>
                <a:path w="2426334" h="749935">
                  <a:moveTo>
                    <a:pt x="1306118" y="293763"/>
                  </a:moveTo>
                  <a:lnTo>
                    <a:pt x="1296771" y="293763"/>
                  </a:lnTo>
                  <a:lnTo>
                    <a:pt x="1289456" y="293763"/>
                  </a:lnTo>
                  <a:lnTo>
                    <a:pt x="1220165" y="293763"/>
                  </a:lnTo>
                  <a:lnTo>
                    <a:pt x="1220165" y="307581"/>
                  </a:lnTo>
                  <a:lnTo>
                    <a:pt x="1287970" y="307581"/>
                  </a:lnTo>
                  <a:lnTo>
                    <a:pt x="1284795" y="331304"/>
                  </a:lnTo>
                  <a:lnTo>
                    <a:pt x="1270533" y="361988"/>
                  </a:lnTo>
                  <a:lnTo>
                    <a:pt x="1246339" y="388340"/>
                  </a:lnTo>
                  <a:lnTo>
                    <a:pt x="1211834" y="409994"/>
                  </a:lnTo>
                  <a:lnTo>
                    <a:pt x="1220774" y="423608"/>
                  </a:lnTo>
                  <a:lnTo>
                    <a:pt x="1260005" y="398119"/>
                  </a:lnTo>
                  <a:lnTo>
                    <a:pt x="1286459" y="367372"/>
                  </a:lnTo>
                  <a:lnTo>
                    <a:pt x="1301419" y="332282"/>
                  </a:lnTo>
                  <a:lnTo>
                    <a:pt x="1304429" y="307581"/>
                  </a:lnTo>
                  <a:lnTo>
                    <a:pt x="1306118" y="293763"/>
                  </a:lnTo>
                  <a:close/>
                </a:path>
                <a:path w="2426334" h="749935">
                  <a:moveTo>
                    <a:pt x="1338529" y="133934"/>
                  </a:moveTo>
                  <a:lnTo>
                    <a:pt x="1269834" y="133934"/>
                  </a:lnTo>
                  <a:lnTo>
                    <a:pt x="1269834" y="132778"/>
                  </a:lnTo>
                  <a:lnTo>
                    <a:pt x="1303032" y="97269"/>
                  </a:lnTo>
                  <a:lnTo>
                    <a:pt x="1309027" y="90716"/>
                  </a:lnTo>
                  <a:lnTo>
                    <a:pt x="1332966" y="56934"/>
                  </a:lnTo>
                  <a:lnTo>
                    <a:pt x="1334947" y="51739"/>
                  </a:lnTo>
                  <a:lnTo>
                    <a:pt x="1335925" y="46418"/>
                  </a:lnTo>
                  <a:lnTo>
                    <a:pt x="1335836" y="33045"/>
                  </a:lnTo>
                  <a:lnTo>
                    <a:pt x="1334033" y="26479"/>
                  </a:lnTo>
                  <a:lnTo>
                    <a:pt x="1300137" y="0"/>
                  </a:lnTo>
                  <a:lnTo>
                    <a:pt x="1282865" y="0"/>
                  </a:lnTo>
                  <a:lnTo>
                    <a:pt x="1247876" y="27330"/>
                  </a:lnTo>
                  <a:lnTo>
                    <a:pt x="1245882" y="34925"/>
                  </a:lnTo>
                  <a:lnTo>
                    <a:pt x="1245882" y="43586"/>
                  </a:lnTo>
                  <a:lnTo>
                    <a:pt x="1262900" y="43586"/>
                  </a:lnTo>
                  <a:lnTo>
                    <a:pt x="1262900" y="37960"/>
                  </a:lnTo>
                  <a:lnTo>
                    <a:pt x="1264031" y="33045"/>
                  </a:lnTo>
                  <a:lnTo>
                    <a:pt x="1285227" y="15582"/>
                  </a:lnTo>
                  <a:lnTo>
                    <a:pt x="1296238" y="15582"/>
                  </a:lnTo>
                  <a:lnTo>
                    <a:pt x="1301051" y="16624"/>
                  </a:lnTo>
                  <a:lnTo>
                    <a:pt x="1309611" y="20764"/>
                  </a:lnTo>
                  <a:lnTo>
                    <a:pt x="1312989" y="23698"/>
                  </a:lnTo>
                  <a:lnTo>
                    <a:pt x="1315440" y="27495"/>
                  </a:lnTo>
                  <a:lnTo>
                    <a:pt x="1317942" y="31292"/>
                  </a:lnTo>
                  <a:lnTo>
                    <a:pt x="1319187" y="35788"/>
                  </a:lnTo>
                  <a:lnTo>
                    <a:pt x="1319187" y="45504"/>
                  </a:lnTo>
                  <a:lnTo>
                    <a:pt x="1245298" y="136817"/>
                  </a:lnTo>
                  <a:lnTo>
                    <a:pt x="1245298" y="149809"/>
                  </a:lnTo>
                  <a:lnTo>
                    <a:pt x="1338529" y="149809"/>
                  </a:lnTo>
                  <a:lnTo>
                    <a:pt x="1338529" y="133934"/>
                  </a:lnTo>
                  <a:close/>
                </a:path>
                <a:path w="2426334" h="749935">
                  <a:moveTo>
                    <a:pt x="1355293" y="717740"/>
                  </a:moveTo>
                  <a:lnTo>
                    <a:pt x="1351000" y="704215"/>
                  </a:lnTo>
                  <a:lnTo>
                    <a:pt x="1344549" y="699046"/>
                  </a:lnTo>
                  <a:lnTo>
                    <a:pt x="1338580" y="694270"/>
                  </a:lnTo>
                  <a:lnTo>
                    <a:pt x="1338224" y="694169"/>
                  </a:lnTo>
                  <a:lnTo>
                    <a:pt x="1338224" y="717740"/>
                  </a:lnTo>
                  <a:lnTo>
                    <a:pt x="1335138" y="725728"/>
                  </a:lnTo>
                  <a:lnTo>
                    <a:pt x="1326159" y="731583"/>
                  </a:lnTo>
                  <a:lnTo>
                    <a:pt x="1311744" y="735203"/>
                  </a:lnTo>
                  <a:lnTo>
                    <a:pt x="1292301" y="736434"/>
                  </a:lnTo>
                  <a:lnTo>
                    <a:pt x="1272959" y="735203"/>
                  </a:lnTo>
                  <a:lnTo>
                    <a:pt x="1258519" y="731583"/>
                  </a:lnTo>
                  <a:lnTo>
                    <a:pt x="1249502" y="725728"/>
                  </a:lnTo>
                  <a:lnTo>
                    <a:pt x="1246378" y="717740"/>
                  </a:lnTo>
                  <a:lnTo>
                    <a:pt x="1249502" y="709764"/>
                  </a:lnTo>
                  <a:lnTo>
                    <a:pt x="1258519" y="703897"/>
                  </a:lnTo>
                  <a:lnTo>
                    <a:pt x="1272959" y="700290"/>
                  </a:lnTo>
                  <a:lnTo>
                    <a:pt x="1292301" y="699046"/>
                  </a:lnTo>
                  <a:lnTo>
                    <a:pt x="1311744" y="700290"/>
                  </a:lnTo>
                  <a:lnTo>
                    <a:pt x="1326159" y="703897"/>
                  </a:lnTo>
                  <a:lnTo>
                    <a:pt x="1335138" y="709764"/>
                  </a:lnTo>
                  <a:lnTo>
                    <a:pt x="1338224" y="717740"/>
                  </a:lnTo>
                  <a:lnTo>
                    <a:pt x="1338224" y="694169"/>
                  </a:lnTo>
                  <a:lnTo>
                    <a:pt x="1318780" y="688136"/>
                  </a:lnTo>
                  <a:lnTo>
                    <a:pt x="1292301" y="686041"/>
                  </a:lnTo>
                  <a:lnTo>
                    <a:pt x="1265834" y="688136"/>
                  </a:lnTo>
                  <a:lnTo>
                    <a:pt x="1246022" y="694270"/>
                  </a:lnTo>
                  <a:lnTo>
                    <a:pt x="1233614" y="704215"/>
                  </a:lnTo>
                  <a:lnTo>
                    <a:pt x="1229309" y="717740"/>
                  </a:lnTo>
                  <a:lnTo>
                    <a:pt x="1233614" y="731354"/>
                  </a:lnTo>
                  <a:lnTo>
                    <a:pt x="1246022" y="741286"/>
                  </a:lnTo>
                  <a:lnTo>
                    <a:pt x="1265834" y="747382"/>
                  </a:lnTo>
                  <a:lnTo>
                    <a:pt x="1292301" y="749439"/>
                  </a:lnTo>
                  <a:lnTo>
                    <a:pt x="1318780" y="747382"/>
                  </a:lnTo>
                  <a:lnTo>
                    <a:pt x="1338580" y="741286"/>
                  </a:lnTo>
                  <a:lnTo>
                    <a:pt x="1344650" y="736434"/>
                  </a:lnTo>
                  <a:lnTo>
                    <a:pt x="1351000" y="731354"/>
                  </a:lnTo>
                  <a:lnTo>
                    <a:pt x="1355293" y="717740"/>
                  </a:lnTo>
                  <a:close/>
                </a:path>
                <a:path w="2426334" h="749935">
                  <a:moveTo>
                    <a:pt x="1360170" y="274053"/>
                  </a:moveTo>
                  <a:lnTo>
                    <a:pt x="1343304" y="274053"/>
                  </a:lnTo>
                  <a:lnTo>
                    <a:pt x="1343304" y="457746"/>
                  </a:lnTo>
                  <a:lnTo>
                    <a:pt x="1360170" y="457746"/>
                  </a:lnTo>
                  <a:lnTo>
                    <a:pt x="1360170" y="274053"/>
                  </a:lnTo>
                  <a:close/>
                </a:path>
                <a:path w="2426334" h="749935">
                  <a:moveTo>
                    <a:pt x="1365250" y="626503"/>
                  </a:moveTo>
                  <a:lnTo>
                    <a:pt x="1341386" y="620369"/>
                  </a:lnTo>
                  <a:lnTo>
                    <a:pt x="1320774" y="609358"/>
                  </a:lnTo>
                  <a:lnTo>
                    <a:pt x="1306309" y="594588"/>
                  </a:lnTo>
                  <a:lnTo>
                    <a:pt x="1300835" y="577126"/>
                  </a:lnTo>
                  <a:lnTo>
                    <a:pt x="1300835" y="568998"/>
                  </a:lnTo>
                  <a:lnTo>
                    <a:pt x="1298397" y="568998"/>
                  </a:lnTo>
                  <a:lnTo>
                    <a:pt x="1286408" y="568998"/>
                  </a:lnTo>
                  <a:lnTo>
                    <a:pt x="1283766" y="568998"/>
                  </a:lnTo>
                  <a:lnTo>
                    <a:pt x="1283766" y="577126"/>
                  </a:lnTo>
                  <a:lnTo>
                    <a:pt x="1278331" y="594588"/>
                  </a:lnTo>
                  <a:lnTo>
                    <a:pt x="1263904" y="609358"/>
                  </a:lnTo>
                  <a:lnTo>
                    <a:pt x="1243304" y="620369"/>
                  </a:lnTo>
                  <a:lnTo>
                    <a:pt x="1219352" y="626503"/>
                  </a:lnTo>
                  <a:lnTo>
                    <a:pt x="1225854" y="639914"/>
                  </a:lnTo>
                  <a:lnTo>
                    <a:pt x="1252969" y="632193"/>
                  </a:lnTo>
                  <a:lnTo>
                    <a:pt x="1276146" y="618655"/>
                  </a:lnTo>
                  <a:lnTo>
                    <a:pt x="1292326" y="600062"/>
                  </a:lnTo>
                  <a:lnTo>
                    <a:pt x="1292428" y="599681"/>
                  </a:lnTo>
                  <a:lnTo>
                    <a:pt x="1292542" y="600062"/>
                  </a:lnTo>
                  <a:lnTo>
                    <a:pt x="1308735" y="618578"/>
                  </a:lnTo>
                  <a:lnTo>
                    <a:pt x="1331937" y="632104"/>
                  </a:lnTo>
                  <a:lnTo>
                    <a:pt x="1358950" y="639914"/>
                  </a:lnTo>
                  <a:lnTo>
                    <a:pt x="1365250" y="626503"/>
                  </a:lnTo>
                  <a:close/>
                </a:path>
                <a:path w="2426334" h="749935">
                  <a:moveTo>
                    <a:pt x="1375410" y="657390"/>
                  </a:moveTo>
                  <a:lnTo>
                    <a:pt x="1300632" y="657390"/>
                  </a:lnTo>
                  <a:lnTo>
                    <a:pt x="1300632" y="630364"/>
                  </a:lnTo>
                  <a:lnTo>
                    <a:pt x="1283970" y="630364"/>
                  </a:lnTo>
                  <a:lnTo>
                    <a:pt x="1283970" y="657390"/>
                  </a:lnTo>
                  <a:lnTo>
                    <a:pt x="1209395" y="657390"/>
                  </a:lnTo>
                  <a:lnTo>
                    <a:pt x="1209395" y="670801"/>
                  </a:lnTo>
                  <a:lnTo>
                    <a:pt x="1375410" y="670801"/>
                  </a:lnTo>
                  <a:lnTo>
                    <a:pt x="1375410" y="664705"/>
                  </a:lnTo>
                  <a:lnTo>
                    <a:pt x="1375410" y="657390"/>
                  </a:lnTo>
                  <a:close/>
                </a:path>
                <a:path w="2426334" h="749935">
                  <a:moveTo>
                    <a:pt x="1420279" y="2019"/>
                  </a:moveTo>
                  <a:lnTo>
                    <a:pt x="1402384" y="2019"/>
                  </a:lnTo>
                  <a:lnTo>
                    <a:pt x="1365440" y="26555"/>
                  </a:lnTo>
                  <a:lnTo>
                    <a:pt x="1365440" y="44742"/>
                  </a:lnTo>
                  <a:lnTo>
                    <a:pt x="1401521" y="20777"/>
                  </a:lnTo>
                  <a:lnTo>
                    <a:pt x="1402384" y="20777"/>
                  </a:lnTo>
                  <a:lnTo>
                    <a:pt x="1402384" y="149809"/>
                  </a:lnTo>
                  <a:lnTo>
                    <a:pt x="1420279" y="149809"/>
                  </a:lnTo>
                  <a:lnTo>
                    <a:pt x="1420279" y="20777"/>
                  </a:lnTo>
                  <a:lnTo>
                    <a:pt x="1420279" y="2019"/>
                  </a:lnTo>
                  <a:close/>
                </a:path>
                <a:path w="2426334" h="749935">
                  <a:moveTo>
                    <a:pt x="1553197" y="627519"/>
                  </a:moveTo>
                  <a:lnTo>
                    <a:pt x="1529499" y="622630"/>
                  </a:lnTo>
                  <a:lnTo>
                    <a:pt x="1509458" y="613651"/>
                  </a:lnTo>
                  <a:lnTo>
                    <a:pt x="1495590" y="601408"/>
                  </a:lnTo>
                  <a:lnTo>
                    <a:pt x="1490903" y="588098"/>
                  </a:lnTo>
                  <a:lnTo>
                    <a:pt x="1547507" y="588098"/>
                  </a:lnTo>
                  <a:lnTo>
                    <a:pt x="1547507" y="581190"/>
                  </a:lnTo>
                  <a:lnTo>
                    <a:pt x="1547507" y="574484"/>
                  </a:lnTo>
                  <a:lnTo>
                    <a:pt x="1411566" y="574484"/>
                  </a:lnTo>
                  <a:lnTo>
                    <a:pt x="1411566" y="588098"/>
                  </a:lnTo>
                  <a:lnTo>
                    <a:pt x="1467954" y="588098"/>
                  </a:lnTo>
                  <a:lnTo>
                    <a:pt x="1463281" y="601408"/>
                  </a:lnTo>
                  <a:lnTo>
                    <a:pt x="1449412" y="613651"/>
                  </a:lnTo>
                  <a:lnTo>
                    <a:pt x="1429372" y="622630"/>
                  </a:lnTo>
                  <a:lnTo>
                    <a:pt x="1405674" y="627519"/>
                  </a:lnTo>
                  <a:lnTo>
                    <a:pt x="1411770" y="640930"/>
                  </a:lnTo>
                  <a:lnTo>
                    <a:pt x="1439011" y="634657"/>
                  </a:lnTo>
                  <a:lnTo>
                    <a:pt x="1461884" y="623176"/>
                  </a:lnTo>
                  <a:lnTo>
                    <a:pt x="1477632" y="607021"/>
                  </a:lnTo>
                  <a:lnTo>
                    <a:pt x="1479524" y="600456"/>
                  </a:lnTo>
                  <a:lnTo>
                    <a:pt x="1481404" y="607021"/>
                  </a:lnTo>
                  <a:lnTo>
                    <a:pt x="1497088" y="623176"/>
                  </a:lnTo>
                  <a:lnTo>
                    <a:pt x="1519897" y="634657"/>
                  </a:lnTo>
                  <a:lnTo>
                    <a:pt x="1547101" y="640930"/>
                  </a:lnTo>
                  <a:lnTo>
                    <a:pt x="1553197" y="627519"/>
                  </a:lnTo>
                  <a:close/>
                </a:path>
                <a:path w="2426334" h="749935">
                  <a:moveTo>
                    <a:pt x="1556016" y="133934"/>
                  </a:moveTo>
                  <a:lnTo>
                    <a:pt x="1487322" y="133934"/>
                  </a:lnTo>
                  <a:lnTo>
                    <a:pt x="1487322" y="132778"/>
                  </a:lnTo>
                  <a:lnTo>
                    <a:pt x="1520520" y="97269"/>
                  </a:lnTo>
                  <a:lnTo>
                    <a:pt x="1526514" y="90716"/>
                  </a:lnTo>
                  <a:lnTo>
                    <a:pt x="1550454" y="56934"/>
                  </a:lnTo>
                  <a:lnTo>
                    <a:pt x="1552435" y="51739"/>
                  </a:lnTo>
                  <a:lnTo>
                    <a:pt x="1553413" y="46418"/>
                  </a:lnTo>
                  <a:lnTo>
                    <a:pt x="1553324" y="33045"/>
                  </a:lnTo>
                  <a:lnTo>
                    <a:pt x="1551520" y="26479"/>
                  </a:lnTo>
                  <a:lnTo>
                    <a:pt x="1517624" y="0"/>
                  </a:lnTo>
                  <a:lnTo>
                    <a:pt x="1500352" y="0"/>
                  </a:lnTo>
                  <a:lnTo>
                    <a:pt x="1465364" y="27330"/>
                  </a:lnTo>
                  <a:lnTo>
                    <a:pt x="1463370" y="34925"/>
                  </a:lnTo>
                  <a:lnTo>
                    <a:pt x="1463370" y="43586"/>
                  </a:lnTo>
                  <a:lnTo>
                    <a:pt x="1480388" y="43586"/>
                  </a:lnTo>
                  <a:lnTo>
                    <a:pt x="1480388" y="37960"/>
                  </a:lnTo>
                  <a:lnTo>
                    <a:pt x="1481518" y="33045"/>
                  </a:lnTo>
                  <a:lnTo>
                    <a:pt x="1502714" y="15582"/>
                  </a:lnTo>
                  <a:lnTo>
                    <a:pt x="1513725" y="15582"/>
                  </a:lnTo>
                  <a:lnTo>
                    <a:pt x="1518539" y="16624"/>
                  </a:lnTo>
                  <a:lnTo>
                    <a:pt x="1527098" y="20764"/>
                  </a:lnTo>
                  <a:lnTo>
                    <a:pt x="1530477" y="23698"/>
                  </a:lnTo>
                  <a:lnTo>
                    <a:pt x="1532928" y="27495"/>
                  </a:lnTo>
                  <a:lnTo>
                    <a:pt x="1535430" y="31292"/>
                  </a:lnTo>
                  <a:lnTo>
                    <a:pt x="1536674" y="35788"/>
                  </a:lnTo>
                  <a:lnTo>
                    <a:pt x="1536674" y="45504"/>
                  </a:lnTo>
                  <a:lnTo>
                    <a:pt x="1462786" y="136817"/>
                  </a:lnTo>
                  <a:lnTo>
                    <a:pt x="1462786" y="149809"/>
                  </a:lnTo>
                  <a:lnTo>
                    <a:pt x="1556016" y="149809"/>
                  </a:lnTo>
                  <a:lnTo>
                    <a:pt x="1556016" y="133934"/>
                  </a:lnTo>
                  <a:close/>
                </a:path>
                <a:path w="2426334" h="749935">
                  <a:moveTo>
                    <a:pt x="1562341" y="652106"/>
                  </a:moveTo>
                  <a:lnTo>
                    <a:pt x="1396326" y="652106"/>
                  </a:lnTo>
                  <a:lnTo>
                    <a:pt x="1396326" y="665721"/>
                  </a:lnTo>
                  <a:lnTo>
                    <a:pt x="1470901" y="665721"/>
                  </a:lnTo>
                  <a:lnTo>
                    <a:pt x="1470901" y="685698"/>
                  </a:lnTo>
                  <a:lnTo>
                    <a:pt x="1452753" y="687158"/>
                  </a:lnTo>
                  <a:lnTo>
                    <a:pt x="1432953" y="693407"/>
                  </a:lnTo>
                  <a:lnTo>
                    <a:pt x="1420533" y="703541"/>
                  </a:lnTo>
                  <a:lnTo>
                    <a:pt x="1416240" y="717334"/>
                  </a:lnTo>
                  <a:lnTo>
                    <a:pt x="1420533" y="731012"/>
                  </a:lnTo>
                  <a:lnTo>
                    <a:pt x="1432953" y="741083"/>
                  </a:lnTo>
                  <a:lnTo>
                    <a:pt x="1452753" y="747318"/>
                  </a:lnTo>
                  <a:lnTo>
                    <a:pt x="1479232" y="749439"/>
                  </a:lnTo>
                  <a:lnTo>
                    <a:pt x="1505699" y="747318"/>
                  </a:lnTo>
                  <a:lnTo>
                    <a:pt x="1525511" y="741083"/>
                  </a:lnTo>
                  <a:lnTo>
                    <a:pt x="1531239" y="736434"/>
                  </a:lnTo>
                  <a:lnTo>
                    <a:pt x="1537919" y="731012"/>
                  </a:lnTo>
                  <a:lnTo>
                    <a:pt x="1542224" y="717334"/>
                  </a:lnTo>
                  <a:lnTo>
                    <a:pt x="1537919" y="703541"/>
                  </a:lnTo>
                  <a:lnTo>
                    <a:pt x="1531175" y="698030"/>
                  </a:lnTo>
                  <a:lnTo>
                    <a:pt x="1525511" y="693407"/>
                  </a:lnTo>
                  <a:lnTo>
                    <a:pt x="1525155" y="693305"/>
                  </a:lnTo>
                  <a:lnTo>
                    <a:pt x="1525155" y="717334"/>
                  </a:lnTo>
                  <a:lnTo>
                    <a:pt x="1522044" y="725462"/>
                  </a:lnTo>
                  <a:lnTo>
                    <a:pt x="1513014" y="731456"/>
                  </a:lnTo>
                  <a:lnTo>
                    <a:pt x="1498587" y="735164"/>
                  </a:lnTo>
                  <a:lnTo>
                    <a:pt x="1479232" y="736434"/>
                  </a:lnTo>
                  <a:lnTo>
                    <a:pt x="1459966" y="735164"/>
                  </a:lnTo>
                  <a:lnTo>
                    <a:pt x="1445526" y="731456"/>
                  </a:lnTo>
                  <a:lnTo>
                    <a:pt x="1436458" y="725462"/>
                  </a:lnTo>
                  <a:lnTo>
                    <a:pt x="1433309" y="717334"/>
                  </a:lnTo>
                  <a:lnTo>
                    <a:pt x="1436458" y="709091"/>
                  </a:lnTo>
                  <a:lnTo>
                    <a:pt x="1445526" y="703033"/>
                  </a:lnTo>
                  <a:lnTo>
                    <a:pt x="1459966" y="699312"/>
                  </a:lnTo>
                  <a:lnTo>
                    <a:pt x="1479232" y="698030"/>
                  </a:lnTo>
                  <a:lnTo>
                    <a:pt x="1498587" y="699312"/>
                  </a:lnTo>
                  <a:lnTo>
                    <a:pt x="1513014" y="703033"/>
                  </a:lnTo>
                  <a:lnTo>
                    <a:pt x="1522044" y="709091"/>
                  </a:lnTo>
                  <a:lnTo>
                    <a:pt x="1525155" y="717334"/>
                  </a:lnTo>
                  <a:lnTo>
                    <a:pt x="1525155" y="693305"/>
                  </a:lnTo>
                  <a:lnTo>
                    <a:pt x="1515046" y="690105"/>
                  </a:lnTo>
                  <a:lnTo>
                    <a:pt x="1505699" y="687158"/>
                  </a:lnTo>
                  <a:lnTo>
                    <a:pt x="1487766" y="685723"/>
                  </a:lnTo>
                  <a:lnTo>
                    <a:pt x="1487766" y="685025"/>
                  </a:lnTo>
                  <a:lnTo>
                    <a:pt x="1487766" y="665721"/>
                  </a:lnTo>
                  <a:lnTo>
                    <a:pt x="1562341" y="665721"/>
                  </a:lnTo>
                  <a:lnTo>
                    <a:pt x="1562341" y="657999"/>
                  </a:lnTo>
                  <a:lnTo>
                    <a:pt x="1562341" y="652106"/>
                  </a:lnTo>
                  <a:close/>
                </a:path>
                <a:path w="2426334" h="749935">
                  <a:moveTo>
                    <a:pt x="1562950" y="420560"/>
                  </a:moveTo>
                  <a:lnTo>
                    <a:pt x="1487766" y="420560"/>
                  </a:lnTo>
                  <a:lnTo>
                    <a:pt x="1487766" y="373621"/>
                  </a:lnTo>
                  <a:lnTo>
                    <a:pt x="1543646" y="373621"/>
                  </a:lnTo>
                  <a:lnTo>
                    <a:pt x="1543646" y="365696"/>
                  </a:lnTo>
                  <a:lnTo>
                    <a:pt x="1543646" y="359803"/>
                  </a:lnTo>
                  <a:lnTo>
                    <a:pt x="1434325" y="359803"/>
                  </a:lnTo>
                  <a:lnTo>
                    <a:pt x="1434325" y="302501"/>
                  </a:lnTo>
                  <a:lnTo>
                    <a:pt x="1541818" y="302501"/>
                  </a:lnTo>
                  <a:lnTo>
                    <a:pt x="1541818" y="288683"/>
                  </a:lnTo>
                  <a:lnTo>
                    <a:pt x="1417459" y="288683"/>
                  </a:lnTo>
                  <a:lnTo>
                    <a:pt x="1417459" y="373621"/>
                  </a:lnTo>
                  <a:lnTo>
                    <a:pt x="1470901" y="373621"/>
                  </a:lnTo>
                  <a:lnTo>
                    <a:pt x="1470901" y="420560"/>
                  </a:lnTo>
                  <a:lnTo>
                    <a:pt x="1396530" y="420560"/>
                  </a:lnTo>
                  <a:lnTo>
                    <a:pt x="1396530" y="434784"/>
                  </a:lnTo>
                  <a:lnTo>
                    <a:pt x="1562950" y="434784"/>
                  </a:lnTo>
                  <a:lnTo>
                    <a:pt x="1562950" y="426250"/>
                  </a:lnTo>
                  <a:lnTo>
                    <a:pt x="1562950" y="420560"/>
                  </a:lnTo>
                  <a:close/>
                </a:path>
                <a:path w="2426334" h="749935">
                  <a:moveTo>
                    <a:pt x="1637766" y="2019"/>
                  </a:moveTo>
                  <a:lnTo>
                    <a:pt x="1619872" y="2019"/>
                  </a:lnTo>
                  <a:lnTo>
                    <a:pt x="1582928" y="26555"/>
                  </a:lnTo>
                  <a:lnTo>
                    <a:pt x="1582928" y="44742"/>
                  </a:lnTo>
                  <a:lnTo>
                    <a:pt x="1619008" y="20777"/>
                  </a:lnTo>
                  <a:lnTo>
                    <a:pt x="1619872" y="20777"/>
                  </a:lnTo>
                  <a:lnTo>
                    <a:pt x="1619872" y="149809"/>
                  </a:lnTo>
                  <a:lnTo>
                    <a:pt x="1637766" y="149809"/>
                  </a:lnTo>
                  <a:lnTo>
                    <a:pt x="1637766" y="20777"/>
                  </a:lnTo>
                  <a:lnTo>
                    <a:pt x="1637766" y="2019"/>
                  </a:lnTo>
                  <a:close/>
                </a:path>
                <a:path w="2426334" h="749935">
                  <a:moveTo>
                    <a:pt x="1739773" y="332168"/>
                  </a:moveTo>
                  <a:lnTo>
                    <a:pt x="1736140" y="313944"/>
                  </a:lnTo>
                  <a:lnTo>
                    <a:pt x="1727542" y="301688"/>
                  </a:lnTo>
                  <a:lnTo>
                    <a:pt x="1726082" y="299605"/>
                  </a:lnTo>
                  <a:lnTo>
                    <a:pt x="1723313" y="297903"/>
                  </a:lnTo>
                  <a:lnTo>
                    <a:pt x="1723313" y="332168"/>
                  </a:lnTo>
                  <a:lnTo>
                    <a:pt x="1720900" y="344563"/>
                  </a:lnTo>
                  <a:lnTo>
                    <a:pt x="1714271" y="354190"/>
                  </a:lnTo>
                  <a:lnTo>
                    <a:pt x="1704276" y="360438"/>
                  </a:lnTo>
                  <a:lnTo>
                    <a:pt x="1691817" y="362648"/>
                  </a:lnTo>
                  <a:lnTo>
                    <a:pt x="1679346" y="360438"/>
                  </a:lnTo>
                  <a:lnTo>
                    <a:pt x="1669364" y="354190"/>
                  </a:lnTo>
                  <a:lnTo>
                    <a:pt x="1662722" y="344563"/>
                  </a:lnTo>
                  <a:lnTo>
                    <a:pt x="1660321" y="332168"/>
                  </a:lnTo>
                  <a:lnTo>
                    <a:pt x="1662722" y="319862"/>
                  </a:lnTo>
                  <a:lnTo>
                    <a:pt x="1669364" y="310222"/>
                  </a:lnTo>
                  <a:lnTo>
                    <a:pt x="1679346" y="303936"/>
                  </a:lnTo>
                  <a:lnTo>
                    <a:pt x="1691817" y="301688"/>
                  </a:lnTo>
                  <a:lnTo>
                    <a:pt x="1704276" y="303936"/>
                  </a:lnTo>
                  <a:lnTo>
                    <a:pt x="1714271" y="310222"/>
                  </a:lnTo>
                  <a:lnTo>
                    <a:pt x="1720900" y="319862"/>
                  </a:lnTo>
                  <a:lnTo>
                    <a:pt x="1723313" y="332168"/>
                  </a:lnTo>
                  <a:lnTo>
                    <a:pt x="1723313" y="297903"/>
                  </a:lnTo>
                  <a:lnTo>
                    <a:pt x="1710880" y="290220"/>
                  </a:lnTo>
                  <a:lnTo>
                    <a:pt x="1691817" y="286854"/>
                  </a:lnTo>
                  <a:lnTo>
                    <a:pt x="1672755" y="290220"/>
                  </a:lnTo>
                  <a:lnTo>
                    <a:pt x="1657553" y="299605"/>
                  </a:lnTo>
                  <a:lnTo>
                    <a:pt x="1647494" y="313944"/>
                  </a:lnTo>
                  <a:lnTo>
                    <a:pt x="1643862" y="332168"/>
                  </a:lnTo>
                  <a:lnTo>
                    <a:pt x="1647494" y="350481"/>
                  </a:lnTo>
                  <a:lnTo>
                    <a:pt x="1657553" y="364807"/>
                  </a:lnTo>
                  <a:lnTo>
                    <a:pt x="1672755" y="374154"/>
                  </a:lnTo>
                  <a:lnTo>
                    <a:pt x="1691817" y="377482"/>
                  </a:lnTo>
                  <a:lnTo>
                    <a:pt x="1710880" y="374154"/>
                  </a:lnTo>
                  <a:lnTo>
                    <a:pt x="1726082" y="364807"/>
                  </a:lnTo>
                  <a:lnTo>
                    <a:pt x="1727593" y="362648"/>
                  </a:lnTo>
                  <a:lnTo>
                    <a:pt x="1736140" y="350481"/>
                  </a:lnTo>
                  <a:lnTo>
                    <a:pt x="1739773" y="332168"/>
                  </a:lnTo>
                  <a:close/>
                </a:path>
                <a:path w="2426334" h="749935">
                  <a:moveTo>
                    <a:pt x="1773504" y="133934"/>
                  </a:moveTo>
                  <a:lnTo>
                    <a:pt x="1704809" y="133934"/>
                  </a:lnTo>
                  <a:lnTo>
                    <a:pt x="1704809" y="132778"/>
                  </a:lnTo>
                  <a:lnTo>
                    <a:pt x="1738007" y="97269"/>
                  </a:lnTo>
                  <a:lnTo>
                    <a:pt x="1744002" y="90716"/>
                  </a:lnTo>
                  <a:lnTo>
                    <a:pt x="1767941" y="56934"/>
                  </a:lnTo>
                  <a:lnTo>
                    <a:pt x="1769922" y="51739"/>
                  </a:lnTo>
                  <a:lnTo>
                    <a:pt x="1770900" y="46418"/>
                  </a:lnTo>
                  <a:lnTo>
                    <a:pt x="1770811" y="33045"/>
                  </a:lnTo>
                  <a:lnTo>
                    <a:pt x="1769008" y="26479"/>
                  </a:lnTo>
                  <a:lnTo>
                    <a:pt x="1735112" y="0"/>
                  </a:lnTo>
                  <a:lnTo>
                    <a:pt x="1717840" y="0"/>
                  </a:lnTo>
                  <a:lnTo>
                    <a:pt x="1682851" y="27330"/>
                  </a:lnTo>
                  <a:lnTo>
                    <a:pt x="1680857" y="34925"/>
                  </a:lnTo>
                  <a:lnTo>
                    <a:pt x="1680857" y="43586"/>
                  </a:lnTo>
                  <a:lnTo>
                    <a:pt x="1697875" y="43586"/>
                  </a:lnTo>
                  <a:lnTo>
                    <a:pt x="1697875" y="37960"/>
                  </a:lnTo>
                  <a:lnTo>
                    <a:pt x="1699006" y="33045"/>
                  </a:lnTo>
                  <a:lnTo>
                    <a:pt x="1720202" y="15582"/>
                  </a:lnTo>
                  <a:lnTo>
                    <a:pt x="1731213" y="15582"/>
                  </a:lnTo>
                  <a:lnTo>
                    <a:pt x="1736026" y="16624"/>
                  </a:lnTo>
                  <a:lnTo>
                    <a:pt x="1744586" y="20764"/>
                  </a:lnTo>
                  <a:lnTo>
                    <a:pt x="1747964" y="23698"/>
                  </a:lnTo>
                  <a:lnTo>
                    <a:pt x="1750415" y="27495"/>
                  </a:lnTo>
                  <a:lnTo>
                    <a:pt x="1752917" y="31292"/>
                  </a:lnTo>
                  <a:lnTo>
                    <a:pt x="1754162" y="35788"/>
                  </a:lnTo>
                  <a:lnTo>
                    <a:pt x="1754162" y="45504"/>
                  </a:lnTo>
                  <a:lnTo>
                    <a:pt x="1680273" y="136817"/>
                  </a:lnTo>
                  <a:lnTo>
                    <a:pt x="1680273" y="149809"/>
                  </a:lnTo>
                  <a:lnTo>
                    <a:pt x="1773504" y="149809"/>
                  </a:lnTo>
                  <a:lnTo>
                    <a:pt x="1773504" y="133934"/>
                  </a:lnTo>
                  <a:close/>
                </a:path>
                <a:path w="2426334" h="749935">
                  <a:moveTo>
                    <a:pt x="1791385" y="439864"/>
                  </a:moveTo>
                  <a:lnTo>
                    <a:pt x="1685518" y="439864"/>
                  </a:lnTo>
                  <a:lnTo>
                    <a:pt x="1685518" y="395363"/>
                  </a:lnTo>
                  <a:lnTo>
                    <a:pt x="1668653" y="395363"/>
                  </a:lnTo>
                  <a:lnTo>
                    <a:pt x="1668653" y="453682"/>
                  </a:lnTo>
                  <a:lnTo>
                    <a:pt x="1791385" y="453682"/>
                  </a:lnTo>
                  <a:lnTo>
                    <a:pt x="1791385" y="445350"/>
                  </a:lnTo>
                  <a:lnTo>
                    <a:pt x="1791385" y="439864"/>
                  </a:lnTo>
                  <a:close/>
                </a:path>
                <a:path w="2426334" h="749935">
                  <a:moveTo>
                    <a:pt x="1810283" y="329730"/>
                  </a:moveTo>
                  <a:lnTo>
                    <a:pt x="1783054" y="329730"/>
                  </a:lnTo>
                  <a:lnTo>
                    <a:pt x="1783054" y="273850"/>
                  </a:lnTo>
                  <a:lnTo>
                    <a:pt x="1766189" y="273850"/>
                  </a:lnTo>
                  <a:lnTo>
                    <a:pt x="1766189" y="409181"/>
                  </a:lnTo>
                  <a:lnTo>
                    <a:pt x="1783054" y="409181"/>
                  </a:lnTo>
                  <a:lnTo>
                    <a:pt x="1783054" y="343750"/>
                  </a:lnTo>
                  <a:lnTo>
                    <a:pt x="1810283" y="343750"/>
                  </a:lnTo>
                  <a:lnTo>
                    <a:pt x="1810283" y="329730"/>
                  </a:lnTo>
                  <a:close/>
                </a:path>
                <a:path w="2426334" h="749935">
                  <a:moveTo>
                    <a:pt x="1855254" y="2019"/>
                  </a:moveTo>
                  <a:lnTo>
                    <a:pt x="1837359" y="2019"/>
                  </a:lnTo>
                  <a:lnTo>
                    <a:pt x="1800415" y="26555"/>
                  </a:lnTo>
                  <a:lnTo>
                    <a:pt x="1800415" y="44742"/>
                  </a:lnTo>
                  <a:lnTo>
                    <a:pt x="1836496" y="20777"/>
                  </a:lnTo>
                  <a:lnTo>
                    <a:pt x="1837359" y="20777"/>
                  </a:lnTo>
                  <a:lnTo>
                    <a:pt x="1837359" y="149809"/>
                  </a:lnTo>
                  <a:lnTo>
                    <a:pt x="1855254" y="149809"/>
                  </a:lnTo>
                  <a:lnTo>
                    <a:pt x="1855254" y="20777"/>
                  </a:lnTo>
                  <a:lnTo>
                    <a:pt x="1855254" y="2019"/>
                  </a:lnTo>
                  <a:close/>
                </a:path>
                <a:path w="2426334" h="749935">
                  <a:moveTo>
                    <a:pt x="1926704" y="328307"/>
                  </a:moveTo>
                  <a:lnTo>
                    <a:pt x="1923097" y="310718"/>
                  </a:lnTo>
                  <a:lnTo>
                    <a:pt x="1914601" y="299046"/>
                  </a:lnTo>
                  <a:lnTo>
                    <a:pt x="1913089" y="296964"/>
                  </a:lnTo>
                  <a:lnTo>
                    <a:pt x="1910232" y="295287"/>
                  </a:lnTo>
                  <a:lnTo>
                    <a:pt x="1910232" y="328307"/>
                  </a:lnTo>
                  <a:lnTo>
                    <a:pt x="1907882" y="340144"/>
                  </a:lnTo>
                  <a:lnTo>
                    <a:pt x="1901342" y="349313"/>
                  </a:lnTo>
                  <a:lnTo>
                    <a:pt x="1891385" y="355257"/>
                  </a:lnTo>
                  <a:lnTo>
                    <a:pt x="1878749" y="357365"/>
                  </a:lnTo>
                  <a:lnTo>
                    <a:pt x="1866099" y="355257"/>
                  </a:lnTo>
                  <a:lnTo>
                    <a:pt x="1856130" y="349313"/>
                  </a:lnTo>
                  <a:lnTo>
                    <a:pt x="1849589" y="340144"/>
                  </a:lnTo>
                  <a:lnTo>
                    <a:pt x="1847240" y="328307"/>
                  </a:lnTo>
                  <a:lnTo>
                    <a:pt x="1849589" y="316458"/>
                  </a:lnTo>
                  <a:lnTo>
                    <a:pt x="1856130" y="307200"/>
                  </a:lnTo>
                  <a:lnTo>
                    <a:pt x="1866099" y="301193"/>
                  </a:lnTo>
                  <a:lnTo>
                    <a:pt x="1878749" y="299046"/>
                  </a:lnTo>
                  <a:lnTo>
                    <a:pt x="1891385" y="301193"/>
                  </a:lnTo>
                  <a:lnTo>
                    <a:pt x="1901342" y="307200"/>
                  </a:lnTo>
                  <a:lnTo>
                    <a:pt x="1907882" y="316458"/>
                  </a:lnTo>
                  <a:lnTo>
                    <a:pt x="1910232" y="328307"/>
                  </a:lnTo>
                  <a:lnTo>
                    <a:pt x="1910232" y="295287"/>
                  </a:lnTo>
                  <a:lnTo>
                    <a:pt x="1897900" y="288023"/>
                  </a:lnTo>
                  <a:lnTo>
                    <a:pt x="1878749" y="284822"/>
                  </a:lnTo>
                  <a:lnTo>
                    <a:pt x="1859584" y="288023"/>
                  </a:lnTo>
                  <a:lnTo>
                    <a:pt x="1844395" y="296964"/>
                  </a:lnTo>
                  <a:lnTo>
                    <a:pt x="1834388" y="310718"/>
                  </a:lnTo>
                  <a:lnTo>
                    <a:pt x="1830793" y="328307"/>
                  </a:lnTo>
                  <a:lnTo>
                    <a:pt x="1834388" y="345757"/>
                  </a:lnTo>
                  <a:lnTo>
                    <a:pt x="1844395" y="359371"/>
                  </a:lnTo>
                  <a:lnTo>
                    <a:pt x="1859584" y="368236"/>
                  </a:lnTo>
                  <a:lnTo>
                    <a:pt x="1878749" y="371386"/>
                  </a:lnTo>
                  <a:lnTo>
                    <a:pt x="1897900" y="368236"/>
                  </a:lnTo>
                  <a:lnTo>
                    <a:pt x="1913089" y="359371"/>
                  </a:lnTo>
                  <a:lnTo>
                    <a:pt x="1914563" y="357365"/>
                  </a:lnTo>
                  <a:lnTo>
                    <a:pt x="1923097" y="345757"/>
                  </a:lnTo>
                  <a:lnTo>
                    <a:pt x="1926704" y="328307"/>
                  </a:lnTo>
                  <a:close/>
                </a:path>
                <a:path w="2426334" h="749935">
                  <a:moveTo>
                    <a:pt x="1971814" y="422998"/>
                  </a:moveTo>
                  <a:lnTo>
                    <a:pt x="1967636" y="408546"/>
                  </a:lnTo>
                  <a:lnTo>
                    <a:pt x="1960676" y="402272"/>
                  </a:lnTo>
                  <a:lnTo>
                    <a:pt x="1955660" y="397751"/>
                  </a:lnTo>
                  <a:lnTo>
                    <a:pt x="1955342" y="397649"/>
                  </a:lnTo>
                  <a:lnTo>
                    <a:pt x="1955342" y="422998"/>
                  </a:lnTo>
                  <a:lnTo>
                    <a:pt x="1952320" y="431850"/>
                  </a:lnTo>
                  <a:lnTo>
                    <a:pt x="1943608" y="438416"/>
                  </a:lnTo>
                  <a:lnTo>
                    <a:pt x="1929803" y="442518"/>
                  </a:lnTo>
                  <a:lnTo>
                    <a:pt x="1911451" y="443928"/>
                  </a:lnTo>
                  <a:lnTo>
                    <a:pt x="1893112" y="442518"/>
                  </a:lnTo>
                  <a:lnTo>
                    <a:pt x="1879307" y="438416"/>
                  </a:lnTo>
                  <a:lnTo>
                    <a:pt x="1870595" y="431850"/>
                  </a:lnTo>
                  <a:lnTo>
                    <a:pt x="1867573" y="422998"/>
                  </a:lnTo>
                  <a:lnTo>
                    <a:pt x="1870595" y="414197"/>
                  </a:lnTo>
                  <a:lnTo>
                    <a:pt x="1879307" y="407682"/>
                  </a:lnTo>
                  <a:lnTo>
                    <a:pt x="1893112" y="403656"/>
                  </a:lnTo>
                  <a:lnTo>
                    <a:pt x="1911451" y="402272"/>
                  </a:lnTo>
                  <a:lnTo>
                    <a:pt x="1929803" y="403656"/>
                  </a:lnTo>
                  <a:lnTo>
                    <a:pt x="1943608" y="407682"/>
                  </a:lnTo>
                  <a:lnTo>
                    <a:pt x="1952320" y="414197"/>
                  </a:lnTo>
                  <a:lnTo>
                    <a:pt x="1955342" y="422998"/>
                  </a:lnTo>
                  <a:lnTo>
                    <a:pt x="1955342" y="397649"/>
                  </a:lnTo>
                  <a:lnTo>
                    <a:pt x="1936661" y="390994"/>
                  </a:lnTo>
                  <a:lnTo>
                    <a:pt x="1911451" y="388658"/>
                  </a:lnTo>
                  <a:lnTo>
                    <a:pt x="1886254" y="390994"/>
                  </a:lnTo>
                  <a:lnTo>
                    <a:pt x="1867255" y="397751"/>
                  </a:lnTo>
                  <a:lnTo>
                    <a:pt x="1855279" y="408546"/>
                  </a:lnTo>
                  <a:lnTo>
                    <a:pt x="1851101" y="422998"/>
                  </a:lnTo>
                  <a:lnTo>
                    <a:pt x="1855279" y="437540"/>
                  </a:lnTo>
                  <a:lnTo>
                    <a:pt x="1867255" y="448322"/>
                  </a:lnTo>
                  <a:lnTo>
                    <a:pt x="1886254" y="455041"/>
                  </a:lnTo>
                  <a:lnTo>
                    <a:pt x="1911451" y="457339"/>
                  </a:lnTo>
                  <a:lnTo>
                    <a:pt x="1936661" y="455041"/>
                  </a:lnTo>
                  <a:lnTo>
                    <a:pt x="1955660" y="448322"/>
                  </a:lnTo>
                  <a:lnTo>
                    <a:pt x="1960537" y="443928"/>
                  </a:lnTo>
                  <a:lnTo>
                    <a:pt x="1967636" y="437540"/>
                  </a:lnTo>
                  <a:lnTo>
                    <a:pt x="1971814" y="422998"/>
                  </a:lnTo>
                  <a:close/>
                </a:path>
                <a:path w="2426334" h="749935">
                  <a:moveTo>
                    <a:pt x="1990991" y="133934"/>
                  </a:moveTo>
                  <a:lnTo>
                    <a:pt x="1922297" y="133934"/>
                  </a:lnTo>
                  <a:lnTo>
                    <a:pt x="1922297" y="132778"/>
                  </a:lnTo>
                  <a:lnTo>
                    <a:pt x="1955495" y="97269"/>
                  </a:lnTo>
                  <a:lnTo>
                    <a:pt x="1961489" y="90716"/>
                  </a:lnTo>
                  <a:lnTo>
                    <a:pt x="1985429" y="56934"/>
                  </a:lnTo>
                  <a:lnTo>
                    <a:pt x="1987410" y="51739"/>
                  </a:lnTo>
                  <a:lnTo>
                    <a:pt x="1988388" y="46418"/>
                  </a:lnTo>
                  <a:lnTo>
                    <a:pt x="1988299" y="33045"/>
                  </a:lnTo>
                  <a:lnTo>
                    <a:pt x="1986495" y="26479"/>
                  </a:lnTo>
                  <a:lnTo>
                    <a:pt x="1952599" y="0"/>
                  </a:lnTo>
                  <a:lnTo>
                    <a:pt x="1935327" y="0"/>
                  </a:lnTo>
                  <a:lnTo>
                    <a:pt x="1900339" y="27330"/>
                  </a:lnTo>
                  <a:lnTo>
                    <a:pt x="1898345" y="34925"/>
                  </a:lnTo>
                  <a:lnTo>
                    <a:pt x="1898345" y="43586"/>
                  </a:lnTo>
                  <a:lnTo>
                    <a:pt x="1915363" y="43586"/>
                  </a:lnTo>
                  <a:lnTo>
                    <a:pt x="1915363" y="37960"/>
                  </a:lnTo>
                  <a:lnTo>
                    <a:pt x="1916493" y="33045"/>
                  </a:lnTo>
                  <a:lnTo>
                    <a:pt x="1937689" y="15582"/>
                  </a:lnTo>
                  <a:lnTo>
                    <a:pt x="1948700" y="15582"/>
                  </a:lnTo>
                  <a:lnTo>
                    <a:pt x="1953514" y="16624"/>
                  </a:lnTo>
                  <a:lnTo>
                    <a:pt x="1962073" y="20764"/>
                  </a:lnTo>
                  <a:lnTo>
                    <a:pt x="1965452" y="23698"/>
                  </a:lnTo>
                  <a:lnTo>
                    <a:pt x="1967903" y="27495"/>
                  </a:lnTo>
                  <a:lnTo>
                    <a:pt x="1970405" y="31292"/>
                  </a:lnTo>
                  <a:lnTo>
                    <a:pt x="1971649" y="35788"/>
                  </a:lnTo>
                  <a:lnTo>
                    <a:pt x="1971649" y="45504"/>
                  </a:lnTo>
                  <a:lnTo>
                    <a:pt x="1897761" y="136817"/>
                  </a:lnTo>
                  <a:lnTo>
                    <a:pt x="1897761" y="149809"/>
                  </a:lnTo>
                  <a:lnTo>
                    <a:pt x="1990991" y="149809"/>
                  </a:lnTo>
                  <a:lnTo>
                    <a:pt x="1990991" y="133934"/>
                  </a:lnTo>
                  <a:close/>
                </a:path>
                <a:path w="2426334" h="749935">
                  <a:moveTo>
                    <a:pt x="1996795" y="301485"/>
                  </a:moveTo>
                  <a:lnTo>
                    <a:pt x="1969973" y="301485"/>
                  </a:lnTo>
                  <a:lnTo>
                    <a:pt x="1969973" y="274053"/>
                  </a:lnTo>
                  <a:lnTo>
                    <a:pt x="1953120" y="274053"/>
                  </a:lnTo>
                  <a:lnTo>
                    <a:pt x="1953120" y="382765"/>
                  </a:lnTo>
                  <a:lnTo>
                    <a:pt x="1969973" y="382765"/>
                  </a:lnTo>
                  <a:lnTo>
                    <a:pt x="1969973" y="354520"/>
                  </a:lnTo>
                  <a:lnTo>
                    <a:pt x="1996795" y="354520"/>
                  </a:lnTo>
                  <a:lnTo>
                    <a:pt x="1996795" y="340499"/>
                  </a:lnTo>
                  <a:lnTo>
                    <a:pt x="1969973" y="340499"/>
                  </a:lnTo>
                  <a:lnTo>
                    <a:pt x="1969973" y="315506"/>
                  </a:lnTo>
                  <a:lnTo>
                    <a:pt x="1996795" y="315506"/>
                  </a:lnTo>
                  <a:lnTo>
                    <a:pt x="1996795" y="301485"/>
                  </a:lnTo>
                  <a:close/>
                </a:path>
                <a:path w="2426334" h="749935">
                  <a:moveTo>
                    <a:pt x="2072741" y="2019"/>
                  </a:moveTo>
                  <a:lnTo>
                    <a:pt x="2054847" y="2019"/>
                  </a:lnTo>
                  <a:lnTo>
                    <a:pt x="2017903" y="26555"/>
                  </a:lnTo>
                  <a:lnTo>
                    <a:pt x="2017903" y="44742"/>
                  </a:lnTo>
                  <a:lnTo>
                    <a:pt x="2053983" y="20777"/>
                  </a:lnTo>
                  <a:lnTo>
                    <a:pt x="2054847" y="20777"/>
                  </a:lnTo>
                  <a:lnTo>
                    <a:pt x="2054847" y="149809"/>
                  </a:lnTo>
                  <a:lnTo>
                    <a:pt x="2072741" y="149809"/>
                  </a:lnTo>
                  <a:lnTo>
                    <a:pt x="2072741" y="20777"/>
                  </a:lnTo>
                  <a:lnTo>
                    <a:pt x="2072741" y="2019"/>
                  </a:lnTo>
                  <a:close/>
                </a:path>
                <a:path w="2426334" h="749935">
                  <a:moveTo>
                    <a:pt x="2128659" y="402678"/>
                  </a:moveTo>
                  <a:lnTo>
                    <a:pt x="2109495" y="389610"/>
                  </a:lnTo>
                  <a:lnTo>
                    <a:pt x="2093861" y="370598"/>
                  </a:lnTo>
                  <a:lnTo>
                    <a:pt x="2083346" y="347675"/>
                  </a:lnTo>
                  <a:lnTo>
                    <a:pt x="2079485" y="322821"/>
                  </a:lnTo>
                  <a:lnTo>
                    <a:pt x="2079485" y="289902"/>
                  </a:lnTo>
                  <a:lnTo>
                    <a:pt x="2076640" y="289902"/>
                  </a:lnTo>
                  <a:lnTo>
                    <a:pt x="2065667" y="289902"/>
                  </a:lnTo>
                  <a:lnTo>
                    <a:pt x="2062822" y="289902"/>
                  </a:lnTo>
                  <a:lnTo>
                    <a:pt x="2062822" y="322821"/>
                  </a:lnTo>
                  <a:lnTo>
                    <a:pt x="2058936" y="348615"/>
                  </a:lnTo>
                  <a:lnTo>
                    <a:pt x="2048344" y="372427"/>
                  </a:lnTo>
                  <a:lnTo>
                    <a:pt x="2032647" y="392176"/>
                  </a:lnTo>
                  <a:lnTo>
                    <a:pt x="2013445" y="405726"/>
                  </a:lnTo>
                  <a:lnTo>
                    <a:pt x="2023808" y="419544"/>
                  </a:lnTo>
                  <a:lnTo>
                    <a:pt x="2044750" y="403948"/>
                  </a:lnTo>
                  <a:lnTo>
                    <a:pt x="2061502" y="381317"/>
                  </a:lnTo>
                  <a:lnTo>
                    <a:pt x="2071420" y="356616"/>
                  </a:lnTo>
                  <a:lnTo>
                    <a:pt x="2080882" y="379285"/>
                  </a:lnTo>
                  <a:lnTo>
                    <a:pt x="2097646" y="401091"/>
                  </a:lnTo>
                  <a:lnTo>
                    <a:pt x="2118499" y="416090"/>
                  </a:lnTo>
                  <a:lnTo>
                    <a:pt x="2128659" y="402678"/>
                  </a:lnTo>
                  <a:close/>
                </a:path>
                <a:path w="2426334" h="749935">
                  <a:moveTo>
                    <a:pt x="2164626" y="273850"/>
                  </a:moveTo>
                  <a:lnTo>
                    <a:pt x="2147760" y="273850"/>
                  </a:lnTo>
                  <a:lnTo>
                    <a:pt x="2147760" y="457949"/>
                  </a:lnTo>
                  <a:lnTo>
                    <a:pt x="2164626" y="457949"/>
                  </a:lnTo>
                  <a:lnTo>
                    <a:pt x="2164626" y="273850"/>
                  </a:lnTo>
                  <a:close/>
                </a:path>
                <a:path w="2426334" h="749935">
                  <a:moveTo>
                    <a:pt x="2208479" y="133934"/>
                  </a:moveTo>
                  <a:lnTo>
                    <a:pt x="2139785" y="133934"/>
                  </a:lnTo>
                  <a:lnTo>
                    <a:pt x="2139785" y="132778"/>
                  </a:lnTo>
                  <a:lnTo>
                    <a:pt x="2172982" y="97269"/>
                  </a:lnTo>
                  <a:lnTo>
                    <a:pt x="2178977" y="90716"/>
                  </a:lnTo>
                  <a:lnTo>
                    <a:pt x="2202916" y="56934"/>
                  </a:lnTo>
                  <a:lnTo>
                    <a:pt x="2204897" y="51739"/>
                  </a:lnTo>
                  <a:lnTo>
                    <a:pt x="2205875" y="46418"/>
                  </a:lnTo>
                  <a:lnTo>
                    <a:pt x="2205786" y="33045"/>
                  </a:lnTo>
                  <a:lnTo>
                    <a:pt x="2203983" y="26479"/>
                  </a:lnTo>
                  <a:lnTo>
                    <a:pt x="2170087" y="0"/>
                  </a:lnTo>
                  <a:lnTo>
                    <a:pt x="2152815" y="0"/>
                  </a:lnTo>
                  <a:lnTo>
                    <a:pt x="2117826" y="27330"/>
                  </a:lnTo>
                  <a:lnTo>
                    <a:pt x="2115832" y="34925"/>
                  </a:lnTo>
                  <a:lnTo>
                    <a:pt x="2115832" y="43586"/>
                  </a:lnTo>
                  <a:lnTo>
                    <a:pt x="2132850" y="43586"/>
                  </a:lnTo>
                  <a:lnTo>
                    <a:pt x="2132850" y="37960"/>
                  </a:lnTo>
                  <a:lnTo>
                    <a:pt x="2133981" y="33045"/>
                  </a:lnTo>
                  <a:lnTo>
                    <a:pt x="2155177" y="15582"/>
                  </a:lnTo>
                  <a:lnTo>
                    <a:pt x="2166188" y="15582"/>
                  </a:lnTo>
                  <a:lnTo>
                    <a:pt x="2171001" y="16624"/>
                  </a:lnTo>
                  <a:lnTo>
                    <a:pt x="2179561" y="20764"/>
                  </a:lnTo>
                  <a:lnTo>
                    <a:pt x="2182939" y="23698"/>
                  </a:lnTo>
                  <a:lnTo>
                    <a:pt x="2185390" y="27495"/>
                  </a:lnTo>
                  <a:lnTo>
                    <a:pt x="2187892" y="31292"/>
                  </a:lnTo>
                  <a:lnTo>
                    <a:pt x="2189137" y="35788"/>
                  </a:lnTo>
                  <a:lnTo>
                    <a:pt x="2189137" y="45504"/>
                  </a:lnTo>
                  <a:lnTo>
                    <a:pt x="2115248" y="136817"/>
                  </a:lnTo>
                  <a:lnTo>
                    <a:pt x="2115248" y="149809"/>
                  </a:lnTo>
                  <a:lnTo>
                    <a:pt x="2208479" y="149809"/>
                  </a:lnTo>
                  <a:lnTo>
                    <a:pt x="2208479" y="133934"/>
                  </a:lnTo>
                  <a:close/>
                </a:path>
                <a:path w="2426334" h="749935">
                  <a:moveTo>
                    <a:pt x="2290229" y="2019"/>
                  </a:moveTo>
                  <a:lnTo>
                    <a:pt x="2272334" y="2019"/>
                  </a:lnTo>
                  <a:lnTo>
                    <a:pt x="2235390" y="26555"/>
                  </a:lnTo>
                  <a:lnTo>
                    <a:pt x="2235390" y="44742"/>
                  </a:lnTo>
                  <a:lnTo>
                    <a:pt x="2271471" y="20777"/>
                  </a:lnTo>
                  <a:lnTo>
                    <a:pt x="2272334" y="20777"/>
                  </a:lnTo>
                  <a:lnTo>
                    <a:pt x="2272334" y="149809"/>
                  </a:lnTo>
                  <a:lnTo>
                    <a:pt x="2290229" y="149809"/>
                  </a:lnTo>
                  <a:lnTo>
                    <a:pt x="2290229" y="20777"/>
                  </a:lnTo>
                  <a:lnTo>
                    <a:pt x="2290229" y="2019"/>
                  </a:lnTo>
                  <a:close/>
                </a:path>
                <a:path w="2426334" h="749935">
                  <a:moveTo>
                    <a:pt x="2425966" y="133934"/>
                  </a:moveTo>
                  <a:lnTo>
                    <a:pt x="2357272" y="133934"/>
                  </a:lnTo>
                  <a:lnTo>
                    <a:pt x="2357272" y="132778"/>
                  </a:lnTo>
                  <a:lnTo>
                    <a:pt x="2390470" y="97269"/>
                  </a:lnTo>
                  <a:lnTo>
                    <a:pt x="2396464" y="90716"/>
                  </a:lnTo>
                  <a:lnTo>
                    <a:pt x="2420404" y="56934"/>
                  </a:lnTo>
                  <a:lnTo>
                    <a:pt x="2422385" y="51739"/>
                  </a:lnTo>
                  <a:lnTo>
                    <a:pt x="2423363" y="46418"/>
                  </a:lnTo>
                  <a:lnTo>
                    <a:pt x="2423274" y="33045"/>
                  </a:lnTo>
                  <a:lnTo>
                    <a:pt x="2421471" y="26479"/>
                  </a:lnTo>
                  <a:lnTo>
                    <a:pt x="2387574" y="0"/>
                  </a:lnTo>
                  <a:lnTo>
                    <a:pt x="2370302" y="0"/>
                  </a:lnTo>
                  <a:lnTo>
                    <a:pt x="2335314" y="27330"/>
                  </a:lnTo>
                  <a:lnTo>
                    <a:pt x="2333320" y="34925"/>
                  </a:lnTo>
                  <a:lnTo>
                    <a:pt x="2333320" y="43586"/>
                  </a:lnTo>
                  <a:lnTo>
                    <a:pt x="2350338" y="43586"/>
                  </a:lnTo>
                  <a:lnTo>
                    <a:pt x="2350338" y="37960"/>
                  </a:lnTo>
                  <a:lnTo>
                    <a:pt x="2351468" y="33045"/>
                  </a:lnTo>
                  <a:lnTo>
                    <a:pt x="2372664" y="15582"/>
                  </a:lnTo>
                  <a:lnTo>
                    <a:pt x="2383675" y="15582"/>
                  </a:lnTo>
                  <a:lnTo>
                    <a:pt x="2388489" y="16624"/>
                  </a:lnTo>
                  <a:lnTo>
                    <a:pt x="2397048" y="20764"/>
                  </a:lnTo>
                  <a:lnTo>
                    <a:pt x="2400427" y="23698"/>
                  </a:lnTo>
                  <a:lnTo>
                    <a:pt x="2402878" y="27495"/>
                  </a:lnTo>
                  <a:lnTo>
                    <a:pt x="2405380" y="31292"/>
                  </a:lnTo>
                  <a:lnTo>
                    <a:pt x="2406624" y="35788"/>
                  </a:lnTo>
                  <a:lnTo>
                    <a:pt x="2406624" y="45504"/>
                  </a:lnTo>
                  <a:lnTo>
                    <a:pt x="2332736" y="136817"/>
                  </a:lnTo>
                  <a:lnTo>
                    <a:pt x="2332736" y="149809"/>
                  </a:lnTo>
                  <a:lnTo>
                    <a:pt x="2425966" y="149809"/>
                  </a:lnTo>
                  <a:lnTo>
                    <a:pt x="2425966" y="133934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1885372"/>
              <a:ext cx="73241" cy="18472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340100" y="2933700"/>
              <a:ext cx="6223000" cy="12700"/>
            </a:xfrm>
            <a:custGeom>
              <a:avLst/>
              <a:gdLst/>
              <a:ahLst/>
              <a:cxnLst/>
              <a:rect l="l" t="t" r="r" b="b"/>
              <a:pathLst>
                <a:path w="6223000" h="127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610174" y="1559559"/>
              <a:ext cx="2432685" cy="1059815"/>
            </a:xfrm>
            <a:custGeom>
              <a:avLst/>
              <a:gdLst/>
              <a:ahLst/>
              <a:cxnLst/>
              <a:rect l="l" t="t" r="r" b="b"/>
              <a:pathLst>
                <a:path w="2432684" h="1059814">
                  <a:moveTo>
                    <a:pt x="76809" y="893368"/>
                  </a:moveTo>
                  <a:lnTo>
                    <a:pt x="61163" y="893368"/>
                  </a:lnTo>
                  <a:lnTo>
                    <a:pt x="61163" y="938276"/>
                  </a:lnTo>
                  <a:lnTo>
                    <a:pt x="61163" y="951890"/>
                  </a:lnTo>
                  <a:lnTo>
                    <a:pt x="61163" y="1000048"/>
                  </a:lnTo>
                  <a:lnTo>
                    <a:pt x="22758" y="1000048"/>
                  </a:lnTo>
                  <a:lnTo>
                    <a:pt x="22758" y="951890"/>
                  </a:lnTo>
                  <a:lnTo>
                    <a:pt x="61163" y="951890"/>
                  </a:lnTo>
                  <a:lnTo>
                    <a:pt x="61163" y="938276"/>
                  </a:lnTo>
                  <a:lnTo>
                    <a:pt x="22758" y="938276"/>
                  </a:lnTo>
                  <a:lnTo>
                    <a:pt x="22758" y="893368"/>
                  </a:lnTo>
                  <a:lnTo>
                    <a:pt x="6705" y="893368"/>
                  </a:lnTo>
                  <a:lnTo>
                    <a:pt x="6705" y="1013866"/>
                  </a:lnTo>
                  <a:lnTo>
                    <a:pt x="76809" y="1013866"/>
                  </a:lnTo>
                  <a:lnTo>
                    <a:pt x="76809" y="1000048"/>
                  </a:lnTo>
                  <a:lnTo>
                    <a:pt x="76809" y="951890"/>
                  </a:lnTo>
                  <a:lnTo>
                    <a:pt x="76809" y="938276"/>
                  </a:lnTo>
                  <a:lnTo>
                    <a:pt x="76809" y="893368"/>
                  </a:lnTo>
                  <a:close/>
                </a:path>
                <a:path w="2432684" h="1059814">
                  <a:moveTo>
                    <a:pt x="76809" y="601268"/>
                  </a:moveTo>
                  <a:lnTo>
                    <a:pt x="61163" y="601268"/>
                  </a:lnTo>
                  <a:lnTo>
                    <a:pt x="61163" y="646176"/>
                  </a:lnTo>
                  <a:lnTo>
                    <a:pt x="61163" y="659790"/>
                  </a:lnTo>
                  <a:lnTo>
                    <a:pt x="61163" y="707948"/>
                  </a:lnTo>
                  <a:lnTo>
                    <a:pt x="22758" y="707948"/>
                  </a:lnTo>
                  <a:lnTo>
                    <a:pt x="22758" y="659790"/>
                  </a:lnTo>
                  <a:lnTo>
                    <a:pt x="61163" y="659790"/>
                  </a:lnTo>
                  <a:lnTo>
                    <a:pt x="61163" y="646176"/>
                  </a:lnTo>
                  <a:lnTo>
                    <a:pt x="22758" y="646176"/>
                  </a:lnTo>
                  <a:lnTo>
                    <a:pt x="22758" y="601268"/>
                  </a:lnTo>
                  <a:lnTo>
                    <a:pt x="6705" y="601268"/>
                  </a:lnTo>
                  <a:lnTo>
                    <a:pt x="6705" y="721766"/>
                  </a:lnTo>
                  <a:lnTo>
                    <a:pt x="76809" y="721766"/>
                  </a:lnTo>
                  <a:lnTo>
                    <a:pt x="76809" y="707948"/>
                  </a:lnTo>
                  <a:lnTo>
                    <a:pt x="76809" y="659790"/>
                  </a:lnTo>
                  <a:lnTo>
                    <a:pt x="76809" y="646176"/>
                  </a:lnTo>
                  <a:lnTo>
                    <a:pt x="76809" y="601268"/>
                  </a:lnTo>
                  <a:close/>
                </a:path>
                <a:path w="2432684" h="1059814">
                  <a:moveTo>
                    <a:pt x="145897" y="443484"/>
                  </a:moveTo>
                  <a:lnTo>
                    <a:pt x="141605" y="429958"/>
                  </a:lnTo>
                  <a:lnTo>
                    <a:pt x="135153" y="424789"/>
                  </a:lnTo>
                  <a:lnTo>
                    <a:pt x="129184" y="420014"/>
                  </a:lnTo>
                  <a:lnTo>
                    <a:pt x="128828" y="419912"/>
                  </a:lnTo>
                  <a:lnTo>
                    <a:pt x="128828" y="443484"/>
                  </a:lnTo>
                  <a:lnTo>
                    <a:pt x="125742" y="451472"/>
                  </a:lnTo>
                  <a:lnTo>
                    <a:pt x="116763" y="457339"/>
                  </a:lnTo>
                  <a:lnTo>
                    <a:pt x="102349" y="460946"/>
                  </a:lnTo>
                  <a:lnTo>
                    <a:pt x="82905" y="462191"/>
                  </a:lnTo>
                  <a:lnTo>
                    <a:pt x="63563" y="460946"/>
                  </a:lnTo>
                  <a:lnTo>
                    <a:pt x="49123" y="457339"/>
                  </a:lnTo>
                  <a:lnTo>
                    <a:pt x="40106" y="451472"/>
                  </a:lnTo>
                  <a:lnTo>
                    <a:pt x="36982" y="443484"/>
                  </a:lnTo>
                  <a:lnTo>
                    <a:pt x="40106" y="435508"/>
                  </a:lnTo>
                  <a:lnTo>
                    <a:pt x="49123" y="429641"/>
                  </a:lnTo>
                  <a:lnTo>
                    <a:pt x="63563" y="426034"/>
                  </a:lnTo>
                  <a:lnTo>
                    <a:pt x="82905" y="424789"/>
                  </a:lnTo>
                  <a:lnTo>
                    <a:pt x="102349" y="426034"/>
                  </a:lnTo>
                  <a:lnTo>
                    <a:pt x="116763" y="429641"/>
                  </a:lnTo>
                  <a:lnTo>
                    <a:pt x="125742" y="435508"/>
                  </a:lnTo>
                  <a:lnTo>
                    <a:pt x="128828" y="443484"/>
                  </a:lnTo>
                  <a:lnTo>
                    <a:pt x="128828" y="419912"/>
                  </a:lnTo>
                  <a:lnTo>
                    <a:pt x="109385" y="413880"/>
                  </a:lnTo>
                  <a:lnTo>
                    <a:pt x="82905" y="411784"/>
                  </a:lnTo>
                  <a:lnTo>
                    <a:pt x="56438" y="413880"/>
                  </a:lnTo>
                  <a:lnTo>
                    <a:pt x="36626" y="420014"/>
                  </a:lnTo>
                  <a:lnTo>
                    <a:pt x="24218" y="429958"/>
                  </a:lnTo>
                  <a:lnTo>
                    <a:pt x="19913" y="443484"/>
                  </a:lnTo>
                  <a:lnTo>
                    <a:pt x="24218" y="457098"/>
                  </a:lnTo>
                  <a:lnTo>
                    <a:pt x="36626" y="467042"/>
                  </a:lnTo>
                  <a:lnTo>
                    <a:pt x="56438" y="473125"/>
                  </a:lnTo>
                  <a:lnTo>
                    <a:pt x="82905" y="475183"/>
                  </a:lnTo>
                  <a:lnTo>
                    <a:pt x="109385" y="473125"/>
                  </a:lnTo>
                  <a:lnTo>
                    <a:pt x="129184" y="467042"/>
                  </a:lnTo>
                  <a:lnTo>
                    <a:pt x="135255" y="462191"/>
                  </a:lnTo>
                  <a:lnTo>
                    <a:pt x="141605" y="457098"/>
                  </a:lnTo>
                  <a:lnTo>
                    <a:pt x="145897" y="443484"/>
                  </a:lnTo>
                  <a:close/>
                </a:path>
                <a:path w="2432684" h="1059814">
                  <a:moveTo>
                    <a:pt x="155854" y="352247"/>
                  </a:moveTo>
                  <a:lnTo>
                    <a:pt x="131991" y="346113"/>
                  </a:lnTo>
                  <a:lnTo>
                    <a:pt x="111379" y="335102"/>
                  </a:lnTo>
                  <a:lnTo>
                    <a:pt x="96913" y="320332"/>
                  </a:lnTo>
                  <a:lnTo>
                    <a:pt x="91440" y="302869"/>
                  </a:lnTo>
                  <a:lnTo>
                    <a:pt x="91440" y="294741"/>
                  </a:lnTo>
                  <a:lnTo>
                    <a:pt x="89001" y="294741"/>
                  </a:lnTo>
                  <a:lnTo>
                    <a:pt x="77012" y="294741"/>
                  </a:lnTo>
                  <a:lnTo>
                    <a:pt x="74371" y="294741"/>
                  </a:lnTo>
                  <a:lnTo>
                    <a:pt x="74371" y="302869"/>
                  </a:lnTo>
                  <a:lnTo>
                    <a:pt x="68935" y="320332"/>
                  </a:lnTo>
                  <a:lnTo>
                    <a:pt x="54508" y="335102"/>
                  </a:lnTo>
                  <a:lnTo>
                    <a:pt x="33909" y="346113"/>
                  </a:lnTo>
                  <a:lnTo>
                    <a:pt x="9956" y="352247"/>
                  </a:lnTo>
                  <a:lnTo>
                    <a:pt x="16459" y="365658"/>
                  </a:lnTo>
                  <a:lnTo>
                    <a:pt x="43573" y="357936"/>
                  </a:lnTo>
                  <a:lnTo>
                    <a:pt x="66751" y="344398"/>
                  </a:lnTo>
                  <a:lnTo>
                    <a:pt x="82931" y="325805"/>
                  </a:lnTo>
                  <a:lnTo>
                    <a:pt x="83032" y="325424"/>
                  </a:lnTo>
                  <a:lnTo>
                    <a:pt x="83146" y="325805"/>
                  </a:lnTo>
                  <a:lnTo>
                    <a:pt x="99339" y="344322"/>
                  </a:lnTo>
                  <a:lnTo>
                    <a:pt x="122542" y="357847"/>
                  </a:lnTo>
                  <a:lnTo>
                    <a:pt x="149555" y="365658"/>
                  </a:lnTo>
                  <a:lnTo>
                    <a:pt x="155854" y="352247"/>
                  </a:lnTo>
                  <a:close/>
                </a:path>
                <a:path w="2432684" h="1059814">
                  <a:moveTo>
                    <a:pt x="156260" y="876096"/>
                  </a:moveTo>
                  <a:lnTo>
                    <a:pt x="140004" y="876096"/>
                  </a:lnTo>
                  <a:lnTo>
                    <a:pt x="140004" y="948842"/>
                  </a:lnTo>
                  <a:lnTo>
                    <a:pt x="115417" y="948842"/>
                  </a:lnTo>
                  <a:lnTo>
                    <a:pt x="115417" y="879957"/>
                  </a:lnTo>
                  <a:lnTo>
                    <a:pt x="99364" y="879957"/>
                  </a:lnTo>
                  <a:lnTo>
                    <a:pt x="99364" y="1050645"/>
                  </a:lnTo>
                  <a:lnTo>
                    <a:pt x="115417" y="1050645"/>
                  </a:lnTo>
                  <a:lnTo>
                    <a:pt x="115417" y="962660"/>
                  </a:lnTo>
                  <a:lnTo>
                    <a:pt x="140004" y="962660"/>
                  </a:lnTo>
                  <a:lnTo>
                    <a:pt x="140004" y="1059789"/>
                  </a:lnTo>
                  <a:lnTo>
                    <a:pt x="156260" y="1059789"/>
                  </a:lnTo>
                  <a:lnTo>
                    <a:pt x="156260" y="962660"/>
                  </a:lnTo>
                  <a:lnTo>
                    <a:pt x="156260" y="948842"/>
                  </a:lnTo>
                  <a:lnTo>
                    <a:pt x="156260" y="876096"/>
                  </a:lnTo>
                  <a:close/>
                </a:path>
                <a:path w="2432684" h="1059814">
                  <a:moveTo>
                    <a:pt x="156260" y="583996"/>
                  </a:moveTo>
                  <a:lnTo>
                    <a:pt x="140004" y="583996"/>
                  </a:lnTo>
                  <a:lnTo>
                    <a:pt x="140004" y="656742"/>
                  </a:lnTo>
                  <a:lnTo>
                    <a:pt x="115417" y="656742"/>
                  </a:lnTo>
                  <a:lnTo>
                    <a:pt x="115417" y="587857"/>
                  </a:lnTo>
                  <a:lnTo>
                    <a:pt x="99364" y="587857"/>
                  </a:lnTo>
                  <a:lnTo>
                    <a:pt x="99364" y="758545"/>
                  </a:lnTo>
                  <a:lnTo>
                    <a:pt x="115417" y="758545"/>
                  </a:lnTo>
                  <a:lnTo>
                    <a:pt x="115417" y="670560"/>
                  </a:lnTo>
                  <a:lnTo>
                    <a:pt x="140004" y="670560"/>
                  </a:lnTo>
                  <a:lnTo>
                    <a:pt x="140004" y="767689"/>
                  </a:lnTo>
                  <a:lnTo>
                    <a:pt x="156260" y="767689"/>
                  </a:lnTo>
                  <a:lnTo>
                    <a:pt x="156260" y="670560"/>
                  </a:lnTo>
                  <a:lnTo>
                    <a:pt x="156260" y="656742"/>
                  </a:lnTo>
                  <a:lnTo>
                    <a:pt x="156260" y="583996"/>
                  </a:lnTo>
                  <a:close/>
                </a:path>
                <a:path w="2432684" h="1059814">
                  <a:moveTo>
                    <a:pt x="156260" y="75590"/>
                  </a:moveTo>
                  <a:lnTo>
                    <a:pt x="132753" y="69215"/>
                  </a:lnTo>
                  <a:lnTo>
                    <a:pt x="112318" y="57912"/>
                  </a:lnTo>
                  <a:lnTo>
                    <a:pt x="97917" y="42964"/>
                  </a:lnTo>
                  <a:lnTo>
                    <a:pt x="92456" y="25603"/>
                  </a:lnTo>
                  <a:lnTo>
                    <a:pt x="92456" y="24790"/>
                  </a:lnTo>
                  <a:lnTo>
                    <a:pt x="150164" y="24790"/>
                  </a:lnTo>
                  <a:lnTo>
                    <a:pt x="150164" y="17881"/>
                  </a:lnTo>
                  <a:lnTo>
                    <a:pt x="150164" y="11176"/>
                  </a:lnTo>
                  <a:lnTo>
                    <a:pt x="15646" y="11176"/>
                  </a:lnTo>
                  <a:lnTo>
                    <a:pt x="15646" y="24790"/>
                  </a:lnTo>
                  <a:lnTo>
                    <a:pt x="73761" y="24790"/>
                  </a:lnTo>
                  <a:lnTo>
                    <a:pt x="73761" y="25603"/>
                  </a:lnTo>
                  <a:lnTo>
                    <a:pt x="68338" y="42964"/>
                  </a:lnTo>
                  <a:lnTo>
                    <a:pt x="53975" y="57912"/>
                  </a:lnTo>
                  <a:lnTo>
                    <a:pt x="33566" y="69215"/>
                  </a:lnTo>
                  <a:lnTo>
                    <a:pt x="9956" y="75590"/>
                  </a:lnTo>
                  <a:lnTo>
                    <a:pt x="16459" y="89001"/>
                  </a:lnTo>
                  <a:lnTo>
                    <a:pt x="43307" y="81076"/>
                  </a:lnTo>
                  <a:lnTo>
                    <a:pt x="66294" y="67284"/>
                  </a:lnTo>
                  <a:lnTo>
                    <a:pt x="82359" y="48514"/>
                  </a:lnTo>
                  <a:lnTo>
                    <a:pt x="83197" y="45313"/>
                  </a:lnTo>
                  <a:lnTo>
                    <a:pt x="84048" y="48514"/>
                  </a:lnTo>
                  <a:lnTo>
                    <a:pt x="100050" y="67284"/>
                  </a:lnTo>
                  <a:lnTo>
                    <a:pt x="123037" y="81076"/>
                  </a:lnTo>
                  <a:lnTo>
                    <a:pt x="149961" y="89001"/>
                  </a:lnTo>
                  <a:lnTo>
                    <a:pt x="156260" y="75590"/>
                  </a:lnTo>
                  <a:close/>
                </a:path>
                <a:path w="2432684" h="1059814">
                  <a:moveTo>
                    <a:pt x="166014" y="383146"/>
                  </a:moveTo>
                  <a:lnTo>
                    <a:pt x="91236" y="383146"/>
                  </a:lnTo>
                  <a:lnTo>
                    <a:pt x="91236" y="356108"/>
                  </a:lnTo>
                  <a:lnTo>
                    <a:pt x="74574" y="356108"/>
                  </a:lnTo>
                  <a:lnTo>
                    <a:pt x="74574" y="383146"/>
                  </a:lnTo>
                  <a:lnTo>
                    <a:pt x="0" y="383146"/>
                  </a:lnTo>
                  <a:lnTo>
                    <a:pt x="0" y="396544"/>
                  </a:lnTo>
                  <a:lnTo>
                    <a:pt x="166014" y="396544"/>
                  </a:lnTo>
                  <a:lnTo>
                    <a:pt x="166014" y="390448"/>
                  </a:lnTo>
                  <a:lnTo>
                    <a:pt x="166014" y="383146"/>
                  </a:lnTo>
                  <a:close/>
                </a:path>
                <a:path w="2432684" h="1059814">
                  <a:moveTo>
                    <a:pt x="166217" y="104444"/>
                  </a:moveTo>
                  <a:lnTo>
                    <a:pt x="203" y="104444"/>
                  </a:lnTo>
                  <a:lnTo>
                    <a:pt x="203" y="118262"/>
                  </a:lnTo>
                  <a:lnTo>
                    <a:pt x="74371" y="118262"/>
                  </a:lnTo>
                  <a:lnTo>
                    <a:pt x="74371" y="183489"/>
                  </a:lnTo>
                  <a:lnTo>
                    <a:pt x="91033" y="183489"/>
                  </a:lnTo>
                  <a:lnTo>
                    <a:pt x="91033" y="118262"/>
                  </a:lnTo>
                  <a:lnTo>
                    <a:pt x="166217" y="118262"/>
                  </a:lnTo>
                  <a:lnTo>
                    <a:pt x="166217" y="113385"/>
                  </a:lnTo>
                  <a:lnTo>
                    <a:pt x="166217" y="104444"/>
                  </a:lnTo>
                  <a:close/>
                </a:path>
                <a:path w="2432684" h="1059814">
                  <a:moveTo>
                    <a:pt x="293611" y="380695"/>
                  </a:moveTo>
                  <a:lnTo>
                    <a:pt x="261226" y="359105"/>
                  </a:lnTo>
                  <a:lnTo>
                    <a:pt x="249123" y="319328"/>
                  </a:lnTo>
                  <a:lnTo>
                    <a:pt x="289547" y="319328"/>
                  </a:lnTo>
                  <a:lnTo>
                    <a:pt x="289547" y="311607"/>
                  </a:lnTo>
                  <a:lnTo>
                    <a:pt x="289547" y="305511"/>
                  </a:lnTo>
                  <a:lnTo>
                    <a:pt x="191401" y="305511"/>
                  </a:lnTo>
                  <a:lnTo>
                    <a:pt x="191401" y="319328"/>
                  </a:lnTo>
                  <a:lnTo>
                    <a:pt x="232244" y="319328"/>
                  </a:lnTo>
                  <a:lnTo>
                    <a:pt x="232244" y="326440"/>
                  </a:lnTo>
                  <a:lnTo>
                    <a:pt x="228955" y="345465"/>
                  </a:lnTo>
                  <a:lnTo>
                    <a:pt x="219646" y="362483"/>
                  </a:lnTo>
                  <a:lnTo>
                    <a:pt x="205155" y="376428"/>
                  </a:lnTo>
                  <a:lnTo>
                    <a:pt x="186321" y="386181"/>
                  </a:lnTo>
                  <a:lnTo>
                    <a:pt x="194856" y="399592"/>
                  </a:lnTo>
                  <a:lnTo>
                    <a:pt x="215887" y="388200"/>
                  </a:lnTo>
                  <a:lnTo>
                    <a:pt x="232041" y="371475"/>
                  </a:lnTo>
                  <a:lnTo>
                    <a:pt x="241147" y="353072"/>
                  </a:lnTo>
                  <a:lnTo>
                    <a:pt x="248881" y="367995"/>
                  </a:lnTo>
                  <a:lnTo>
                    <a:pt x="264693" y="383451"/>
                  </a:lnTo>
                  <a:lnTo>
                    <a:pt x="285483" y="393903"/>
                  </a:lnTo>
                  <a:lnTo>
                    <a:pt x="293611" y="380695"/>
                  </a:lnTo>
                  <a:close/>
                </a:path>
                <a:path w="2432684" h="1059814">
                  <a:moveTo>
                    <a:pt x="331406" y="441248"/>
                  </a:moveTo>
                  <a:lnTo>
                    <a:pt x="327240" y="426986"/>
                  </a:lnTo>
                  <a:lnTo>
                    <a:pt x="320624" y="421132"/>
                  </a:lnTo>
                  <a:lnTo>
                    <a:pt x="315252" y="416394"/>
                  </a:lnTo>
                  <a:lnTo>
                    <a:pt x="314947" y="416293"/>
                  </a:lnTo>
                  <a:lnTo>
                    <a:pt x="314947" y="441248"/>
                  </a:lnTo>
                  <a:lnTo>
                    <a:pt x="311924" y="449973"/>
                  </a:lnTo>
                  <a:lnTo>
                    <a:pt x="303212" y="456488"/>
                  </a:lnTo>
                  <a:lnTo>
                    <a:pt x="289407" y="460565"/>
                  </a:lnTo>
                  <a:lnTo>
                    <a:pt x="271056" y="461975"/>
                  </a:lnTo>
                  <a:lnTo>
                    <a:pt x="252717" y="460565"/>
                  </a:lnTo>
                  <a:lnTo>
                    <a:pt x="238899" y="456488"/>
                  </a:lnTo>
                  <a:lnTo>
                    <a:pt x="230200" y="449973"/>
                  </a:lnTo>
                  <a:lnTo>
                    <a:pt x="227164" y="441248"/>
                  </a:lnTo>
                  <a:lnTo>
                    <a:pt x="230200" y="432714"/>
                  </a:lnTo>
                  <a:lnTo>
                    <a:pt x="238899" y="426389"/>
                  </a:lnTo>
                  <a:lnTo>
                    <a:pt x="252717" y="422478"/>
                  </a:lnTo>
                  <a:lnTo>
                    <a:pt x="271056" y="421132"/>
                  </a:lnTo>
                  <a:lnTo>
                    <a:pt x="289407" y="422478"/>
                  </a:lnTo>
                  <a:lnTo>
                    <a:pt x="303212" y="426389"/>
                  </a:lnTo>
                  <a:lnTo>
                    <a:pt x="311924" y="432714"/>
                  </a:lnTo>
                  <a:lnTo>
                    <a:pt x="314947" y="441248"/>
                  </a:lnTo>
                  <a:lnTo>
                    <a:pt x="314947" y="416293"/>
                  </a:lnTo>
                  <a:lnTo>
                    <a:pt x="296265" y="409790"/>
                  </a:lnTo>
                  <a:lnTo>
                    <a:pt x="271056" y="407530"/>
                  </a:lnTo>
                  <a:lnTo>
                    <a:pt x="245859" y="409790"/>
                  </a:lnTo>
                  <a:lnTo>
                    <a:pt x="226860" y="416394"/>
                  </a:lnTo>
                  <a:lnTo>
                    <a:pt x="214884" y="426986"/>
                  </a:lnTo>
                  <a:lnTo>
                    <a:pt x="210705" y="441248"/>
                  </a:lnTo>
                  <a:lnTo>
                    <a:pt x="214884" y="455637"/>
                  </a:lnTo>
                  <a:lnTo>
                    <a:pt x="226860" y="466293"/>
                  </a:lnTo>
                  <a:lnTo>
                    <a:pt x="245859" y="472909"/>
                  </a:lnTo>
                  <a:lnTo>
                    <a:pt x="271056" y="475183"/>
                  </a:lnTo>
                  <a:lnTo>
                    <a:pt x="296265" y="472909"/>
                  </a:lnTo>
                  <a:lnTo>
                    <a:pt x="315252" y="466293"/>
                  </a:lnTo>
                  <a:lnTo>
                    <a:pt x="320103" y="461975"/>
                  </a:lnTo>
                  <a:lnTo>
                    <a:pt x="327240" y="455637"/>
                  </a:lnTo>
                  <a:lnTo>
                    <a:pt x="331406" y="441248"/>
                  </a:lnTo>
                  <a:close/>
                </a:path>
                <a:path w="2432684" h="1059814">
                  <a:moveTo>
                    <a:pt x="331812" y="8331"/>
                  </a:moveTo>
                  <a:lnTo>
                    <a:pt x="315150" y="8331"/>
                  </a:lnTo>
                  <a:lnTo>
                    <a:pt x="315150" y="21945"/>
                  </a:lnTo>
                  <a:lnTo>
                    <a:pt x="315150" y="59334"/>
                  </a:lnTo>
                  <a:lnTo>
                    <a:pt x="224726" y="59334"/>
                  </a:lnTo>
                  <a:lnTo>
                    <a:pt x="224726" y="21945"/>
                  </a:lnTo>
                  <a:lnTo>
                    <a:pt x="315150" y="21945"/>
                  </a:lnTo>
                  <a:lnTo>
                    <a:pt x="315150" y="8331"/>
                  </a:lnTo>
                  <a:lnTo>
                    <a:pt x="208267" y="8331"/>
                  </a:lnTo>
                  <a:lnTo>
                    <a:pt x="208267" y="72948"/>
                  </a:lnTo>
                  <a:lnTo>
                    <a:pt x="331812" y="72948"/>
                  </a:lnTo>
                  <a:lnTo>
                    <a:pt x="331812" y="59334"/>
                  </a:lnTo>
                  <a:lnTo>
                    <a:pt x="331812" y="21945"/>
                  </a:lnTo>
                  <a:lnTo>
                    <a:pt x="331812" y="8331"/>
                  </a:lnTo>
                  <a:close/>
                </a:path>
                <a:path w="2432684" h="1059814">
                  <a:moveTo>
                    <a:pt x="332828" y="1027684"/>
                  </a:moveTo>
                  <a:lnTo>
                    <a:pt x="328536" y="1014158"/>
                  </a:lnTo>
                  <a:lnTo>
                    <a:pt x="322084" y="1008989"/>
                  </a:lnTo>
                  <a:lnTo>
                    <a:pt x="316115" y="1004214"/>
                  </a:lnTo>
                  <a:lnTo>
                    <a:pt x="315760" y="1004112"/>
                  </a:lnTo>
                  <a:lnTo>
                    <a:pt x="315760" y="1027684"/>
                  </a:lnTo>
                  <a:lnTo>
                    <a:pt x="312674" y="1035672"/>
                  </a:lnTo>
                  <a:lnTo>
                    <a:pt x="303695" y="1041527"/>
                  </a:lnTo>
                  <a:lnTo>
                    <a:pt x="289267" y="1045146"/>
                  </a:lnTo>
                  <a:lnTo>
                    <a:pt x="269836" y="1046378"/>
                  </a:lnTo>
                  <a:lnTo>
                    <a:pt x="250494" y="1045146"/>
                  </a:lnTo>
                  <a:lnTo>
                    <a:pt x="236054" y="1041527"/>
                  </a:lnTo>
                  <a:lnTo>
                    <a:pt x="227037" y="1035672"/>
                  </a:lnTo>
                  <a:lnTo>
                    <a:pt x="223913" y="1027684"/>
                  </a:lnTo>
                  <a:lnTo>
                    <a:pt x="227037" y="1019708"/>
                  </a:lnTo>
                  <a:lnTo>
                    <a:pt x="236054" y="1013841"/>
                  </a:lnTo>
                  <a:lnTo>
                    <a:pt x="250494" y="1010234"/>
                  </a:lnTo>
                  <a:lnTo>
                    <a:pt x="269836" y="1008989"/>
                  </a:lnTo>
                  <a:lnTo>
                    <a:pt x="289267" y="1010234"/>
                  </a:lnTo>
                  <a:lnTo>
                    <a:pt x="303695" y="1013841"/>
                  </a:lnTo>
                  <a:lnTo>
                    <a:pt x="312674" y="1019708"/>
                  </a:lnTo>
                  <a:lnTo>
                    <a:pt x="315760" y="1027684"/>
                  </a:lnTo>
                  <a:lnTo>
                    <a:pt x="315760" y="1004112"/>
                  </a:lnTo>
                  <a:lnTo>
                    <a:pt x="296316" y="998080"/>
                  </a:lnTo>
                  <a:lnTo>
                    <a:pt x="269836" y="995984"/>
                  </a:lnTo>
                  <a:lnTo>
                    <a:pt x="243370" y="998080"/>
                  </a:lnTo>
                  <a:lnTo>
                    <a:pt x="223558" y="1004214"/>
                  </a:lnTo>
                  <a:lnTo>
                    <a:pt x="211150" y="1014158"/>
                  </a:lnTo>
                  <a:lnTo>
                    <a:pt x="206844" y="1027684"/>
                  </a:lnTo>
                  <a:lnTo>
                    <a:pt x="211150" y="1041298"/>
                  </a:lnTo>
                  <a:lnTo>
                    <a:pt x="223558" y="1051229"/>
                  </a:lnTo>
                  <a:lnTo>
                    <a:pt x="243370" y="1057325"/>
                  </a:lnTo>
                  <a:lnTo>
                    <a:pt x="269836" y="1059383"/>
                  </a:lnTo>
                  <a:lnTo>
                    <a:pt x="296316" y="1057325"/>
                  </a:lnTo>
                  <a:lnTo>
                    <a:pt x="316115" y="1051229"/>
                  </a:lnTo>
                  <a:lnTo>
                    <a:pt x="322173" y="1046378"/>
                  </a:lnTo>
                  <a:lnTo>
                    <a:pt x="328536" y="1041298"/>
                  </a:lnTo>
                  <a:lnTo>
                    <a:pt x="332828" y="1027684"/>
                  </a:lnTo>
                  <a:close/>
                </a:path>
                <a:path w="2432684" h="1059814">
                  <a:moveTo>
                    <a:pt x="332828" y="735584"/>
                  </a:moveTo>
                  <a:lnTo>
                    <a:pt x="328536" y="722058"/>
                  </a:lnTo>
                  <a:lnTo>
                    <a:pt x="322084" y="716889"/>
                  </a:lnTo>
                  <a:lnTo>
                    <a:pt x="316115" y="712114"/>
                  </a:lnTo>
                  <a:lnTo>
                    <a:pt x="315760" y="712012"/>
                  </a:lnTo>
                  <a:lnTo>
                    <a:pt x="315760" y="735584"/>
                  </a:lnTo>
                  <a:lnTo>
                    <a:pt x="312674" y="743572"/>
                  </a:lnTo>
                  <a:lnTo>
                    <a:pt x="303695" y="749427"/>
                  </a:lnTo>
                  <a:lnTo>
                    <a:pt x="289267" y="753046"/>
                  </a:lnTo>
                  <a:lnTo>
                    <a:pt x="269836" y="754278"/>
                  </a:lnTo>
                  <a:lnTo>
                    <a:pt x="250494" y="753046"/>
                  </a:lnTo>
                  <a:lnTo>
                    <a:pt x="236054" y="749427"/>
                  </a:lnTo>
                  <a:lnTo>
                    <a:pt x="227037" y="743572"/>
                  </a:lnTo>
                  <a:lnTo>
                    <a:pt x="223913" y="735584"/>
                  </a:lnTo>
                  <a:lnTo>
                    <a:pt x="227037" y="727608"/>
                  </a:lnTo>
                  <a:lnTo>
                    <a:pt x="236054" y="721741"/>
                  </a:lnTo>
                  <a:lnTo>
                    <a:pt x="250494" y="718134"/>
                  </a:lnTo>
                  <a:lnTo>
                    <a:pt x="269836" y="716889"/>
                  </a:lnTo>
                  <a:lnTo>
                    <a:pt x="289267" y="718134"/>
                  </a:lnTo>
                  <a:lnTo>
                    <a:pt x="303695" y="721741"/>
                  </a:lnTo>
                  <a:lnTo>
                    <a:pt x="312674" y="727608"/>
                  </a:lnTo>
                  <a:lnTo>
                    <a:pt x="315760" y="735584"/>
                  </a:lnTo>
                  <a:lnTo>
                    <a:pt x="315760" y="712012"/>
                  </a:lnTo>
                  <a:lnTo>
                    <a:pt x="296316" y="705980"/>
                  </a:lnTo>
                  <a:lnTo>
                    <a:pt x="269836" y="703884"/>
                  </a:lnTo>
                  <a:lnTo>
                    <a:pt x="243370" y="705980"/>
                  </a:lnTo>
                  <a:lnTo>
                    <a:pt x="223558" y="712114"/>
                  </a:lnTo>
                  <a:lnTo>
                    <a:pt x="211150" y="722058"/>
                  </a:lnTo>
                  <a:lnTo>
                    <a:pt x="206844" y="735584"/>
                  </a:lnTo>
                  <a:lnTo>
                    <a:pt x="211150" y="749198"/>
                  </a:lnTo>
                  <a:lnTo>
                    <a:pt x="223558" y="759129"/>
                  </a:lnTo>
                  <a:lnTo>
                    <a:pt x="243370" y="765225"/>
                  </a:lnTo>
                  <a:lnTo>
                    <a:pt x="269836" y="767283"/>
                  </a:lnTo>
                  <a:lnTo>
                    <a:pt x="296316" y="765225"/>
                  </a:lnTo>
                  <a:lnTo>
                    <a:pt x="316115" y="759129"/>
                  </a:lnTo>
                  <a:lnTo>
                    <a:pt x="322173" y="754278"/>
                  </a:lnTo>
                  <a:lnTo>
                    <a:pt x="328536" y="749198"/>
                  </a:lnTo>
                  <a:lnTo>
                    <a:pt x="332828" y="735584"/>
                  </a:lnTo>
                  <a:close/>
                </a:path>
                <a:path w="2432684" h="1059814">
                  <a:moveTo>
                    <a:pt x="334860" y="165608"/>
                  </a:moveTo>
                  <a:lnTo>
                    <a:pt x="224726" y="165608"/>
                  </a:lnTo>
                  <a:lnTo>
                    <a:pt x="224726" y="126796"/>
                  </a:lnTo>
                  <a:lnTo>
                    <a:pt x="208064" y="126796"/>
                  </a:lnTo>
                  <a:lnTo>
                    <a:pt x="208064" y="179425"/>
                  </a:lnTo>
                  <a:lnTo>
                    <a:pt x="334860" y="179425"/>
                  </a:lnTo>
                  <a:lnTo>
                    <a:pt x="334860" y="170484"/>
                  </a:lnTo>
                  <a:lnTo>
                    <a:pt x="334860" y="165608"/>
                  </a:lnTo>
                  <a:close/>
                </a:path>
                <a:path w="2432684" h="1059814">
                  <a:moveTo>
                    <a:pt x="342785" y="936447"/>
                  </a:moveTo>
                  <a:lnTo>
                    <a:pt x="318922" y="930313"/>
                  </a:lnTo>
                  <a:lnTo>
                    <a:pt x="298310" y="919302"/>
                  </a:lnTo>
                  <a:lnTo>
                    <a:pt x="283832" y="904532"/>
                  </a:lnTo>
                  <a:lnTo>
                    <a:pt x="278371" y="887069"/>
                  </a:lnTo>
                  <a:lnTo>
                    <a:pt x="278371" y="878941"/>
                  </a:lnTo>
                  <a:lnTo>
                    <a:pt x="275932" y="878941"/>
                  </a:lnTo>
                  <a:lnTo>
                    <a:pt x="263944" y="878941"/>
                  </a:lnTo>
                  <a:lnTo>
                    <a:pt x="261302" y="878941"/>
                  </a:lnTo>
                  <a:lnTo>
                    <a:pt x="261302" y="887069"/>
                  </a:lnTo>
                  <a:lnTo>
                    <a:pt x="255866" y="904532"/>
                  </a:lnTo>
                  <a:lnTo>
                    <a:pt x="241439" y="919302"/>
                  </a:lnTo>
                  <a:lnTo>
                    <a:pt x="220840" y="930313"/>
                  </a:lnTo>
                  <a:lnTo>
                    <a:pt x="196888" y="936447"/>
                  </a:lnTo>
                  <a:lnTo>
                    <a:pt x="203390" y="949858"/>
                  </a:lnTo>
                  <a:lnTo>
                    <a:pt x="230505" y="942136"/>
                  </a:lnTo>
                  <a:lnTo>
                    <a:pt x="253682" y="928598"/>
                  </a:lnTo>
                  <a:lnTo>
                    <a:pt x="269862" y="910005"/>
                  </a:lnTo>
                  <a:lnTo>
                    <a:pt x="269963" y="909624"/>
                  </a:lnTo>
                  <a:lnTo>
                    <a:pt x="270078" y="910005"/>
                  </a:lnTo>
                  <a:lnTo>
                    <a:pt x="286270" y="928522"/>
                  </a:lnTo>
                  <a:lnTo>
                    <a:pt x="309460" y="942047"/>
                  </a:lnTo>
                  <a:lnTo>
                    <a:pt x="336486" y="949858"/>
                  </a:lnTo>
                  <a:lnTo>
                    <a:pt x="342785" y="936447"/>
                  </a:lnTo>
                  <a:close/>
                </a:path>
                <a:path w="2432684" h="1059814">
                  <a:moveTo>
                    <a:pt x="342785" y="644347"/>
                  </a:moveTo>
                  <a:lnTo>
                    <a:pt x="318922" y="638213"/>
                  </a:lnTo>
                  <a:lnTo>
                    <a:pt x="298310" y="627202"/>
                  </a:lnTo>
                  <a:lnTo>
                    <a:pt x="283832" y="612432"/>
                  </a:lnTo>
                  <a:lnTo>
                    <a:pt x="278371" y="594969"/>
                  </a:lnTo>
                  <a:lnTo>
                    <a:pt x="278371" y="586841"/>
                  </a:lnTo>
                  <a:lnTo>
                    <a:pt x="275932" y="586841"/>
                  </a:lnTo>
                  <a:lnTo>
                    <a:pt x="263944" y="586841"/>
                  </a:lnTo>
                  <a:lnTo>
                    <a:pt x="261302" y="586841"/>
                  </a:lnTo>
                  <a:lnTo>
                    <a:pt x="261302" y="594969"/>
                  </a:lnTo>
                  <a:lnTo>
                    <a:pt x="255866" y="612432"/>
                  </a:lnTo>
                  <a:lnTo>
                    <a:pt x="241439" y="627202"/>
                  </a:lnTo>
                  <a:lnTo>
                    <a:pt x="220840" y="638213"/>
                  </a:lnTo>
                  <a:lnTo>
                    <a:pt x="196888" y="644347"/>
                  </a:lnTo>
                  <a:lnTo>
                    <a:pt x="203390" y="657758"/>
                  </a:lnTo>
                  <a:lnTo>
                    <a:pt x="230505" y="650036"/>
                  </a:lnTo>
                  <a:lnTo>
                    <a:pt x="253682" y="636498"/>
                  </a:lnTo>
                  <a:lnTo>
                    <a:pt x="269862" y="617905"/>
                  </a:lnTo>
                  <a:lnTo>
                    <a:pt x="269963" y="617524"/>
                  </a:lnTo>
                  <a:lnTo>
                    <a:pt x="270078" y="617905"/>
                  </a:lnTo>
                  <a:lnTo>
                    <a:pt x="286270" y="636422"/>
                  </a:lnTo>
                  <a:lnTo>
                    <a:pt x="309460" y="649947"/>
                  </a:lnTo>
                  <a:lnTo>
                    <a:pt x="336486" y="657758"/>
                  </a:lnTo>
                  <a:lnTo>
                    <a:pt x="342785" y="644347"/>
                  </a:lnTo>
                  <a:close/>
                </a:path>
                <a:path w="2432684" h="1059814">
                  <a:moveTo>
                    <a:pt x="352945" y="967333"/>
                  </a:moveTo>
                  <a:lnTo>
                    <a:pt x="278168" y="967333"/>
                  </a:lnTo>
                  <a:lnTo>
                    <a:pt x="278168" y="940308"/>
                  </a:lnTo>
                  <a:lnTo>
                    <a:pt x="261505" y="940308"/>
                  </a:lnTo>
                  <a:lnTo>
                    <a:pt x="261505" y="967333"/>
                  </a:lnTo>
                  <a:lnTo>
                    <a:pt x="186931" y="967333"/>
                  </a:lnTo>
                  <a:lnTo>
                    <a:pt x="186931" y="980744"/>
                  </a:lnTo>
                  <a:lnTo>
                    <a:pt x="352945" y="980744"/>
                  </a:lnTo>
                  <a:lnTo>
                    <a:pt x="352945" y="974648"/>
                  </a:lnTo>
                  <a:lnTo>
                    <a:pt x="352945" y="967333"/>
                  </a:lnTo>
                  <a:close/>
                </a:path>
                <a:path w="2432684" h="1059814">
                  <a:moveTo>
                    <a:pt x="352945" y="675233"/>
                  </a:moveTo>
                  <a:lnTo>
                    <a:pt x="278168" y="675233"/>
                  </a:lnTo>
                  <a:lnTo>
                    <a:pt x="278168" y="648208"/>
                  </a:lnTo>
                  <a:lnTo>
                    <a:pt x="261505" y="648208"/>
                  </a:lnTo>
                  <a:lnTo>
                    <a:pt x="261505" y="675233"/>
                  </a:lnTo>
                  <a:lnTo>
                    <a:pt x="186931" y="675233"/>
                  </a:lnTo>
                  <a:lnTo>
                    <a:pt x="186931" y="688644"/>
                  </a:lnTo>
                  <a:lnTo>
                    <a:pt x="352945" y="688644"/>
                  </a:lnTo>
                  <a:lnTo>
                    <a:pt x="352945" y="682548"/>
                  </a:lnTo>
                  <a:lnTo>
                    <a:pt x="352945" y="675233"/>
                  </a:lnTo>
                  <a:close/>
                </a:path>
                <a:path w="2432684" h="1059814">
                  <a:moveTo>
                    <a:pt x="353352" y="93675"/>
                  </a:moveTo>
                  <a:lnTo>
                    <a:pt x="186931" y="93675"/>
                  </a:lnTo>
                  <a:lnTo>
                    <a:pt x="186931" y="107492"/>
                  </a:lnTo>
                  <a:lnTo>
                    <a:pt x="262928" y="107492"/>
                  </a:lnTo>
                  <a:lnTo>
                    <a:pt x="262928" y="144475"/>
                  </a:lnTo>
                  <a:lnTo>
                    <a:pt x="279793" y="144475"/>
                  </a:lnTo>
                  <a:lnTo>
                    <a:pt x="279793" y="107492"/>
                  </a:lnTo>
                  <a:lnTo>
                    <a:pt x="353352" y="107492"/>
                  </a:lnTo>
                  <a:lnTo>
                    <a:pt x="353352" y="102209"/>
                  </a:lnTo>
                  <a:lnTo>
                    <a:pt x="353352" y="93675"/>
                  </a:lnTo>
                  <a:close/>
                </a:path>
                <a:path w="2432684" h="1059814">
                  <a:moveTo>
                    <a:pt x="356806" y="338429"/>
                  </a:moveTo>
                  <a:lnTo>
                    <a:pt x="329577" y="338429"/>
                  </a:lnTo>
                  <a:lnTo>
                    <a:pt x="329577" y="291896"/>
                  </a:lnTo>
                  <a:lnTo>
                    <a:pt x="312712" y="291896"/>
                  </a:lnTo>
                  <a:lnTo>
                    <a:pt x="312712" y="402640"/>
                  </a:lnTo>
                  <a:lnTo>
                    <a:pt x="329577" y="402640"/>
                  </a:lnTo>
                  <a:lnTo>
                    <a:pt x="329577" y="352653"/>
                  </a:lnTo>
                  <a:lnTo>
                    <a:pt x="356806" y="352653"/>
                  </a:lnTo>
                  <a:lnTo>
                    <a:pt x="356806" y="338429"/>
                  </a:lnTo>
                  <a:close/>
                </a:path>
                <a:path w="2432684" h="1059814">
                  <a:moveTo>
                    <a:pt x="480136" y="962456"/>
                  </a:moveTo>
                  <a:lnTo>
                    <a:pt x="462000" y="953198"/>
                  </a:lnTo>
                  <a:lnTo>
                    <a:pt x="447878" y="939876"/>
                  </a:lnTo>
                  <a:lnTo>
                    <a:pt x="438696" y="923632"/>
                  </a:lnTo>
                  <a:lnTo>
                    <a:pt x="435432" y="905560"/>
                  </a:lnTo>
                  <a:lnTo>
                    <a:pt x="435432" y="885647"/>
                  </a:lnTo>
                  <a:lnTo>
                    <a:pt x="432587" y="885647"/>
                  </a:lnTo>
                  <a:lnTo>
                    <a:pt x="421614" y="885647"/>
                  </a:lnTo>
                  <a:lnTo>
                    <a:pt x="418566" y="885647"/>
                  </a:lnTo>
                  <a:lnTo>
                    <a:pt x="418566" y="904341"/>
                  </a:lnTo>
                  <a:lnTo>
                    <a:pt x="415340" y="924585"/>
                  </a:lnTo>
                  <a:lnTo>
                    <a:pt x="406171" y="942543"/>
                  </a:lnTo>
                  <a:lnTo>
                    <a:pt x="391820" y="957148"/>
                  </a:lnTo>
                  <a:lnTo>
                    <a:pt x="373049" y="967333"/>
                  </a:lnTo>
                  <a:lnTo>
                    <a:pt x="381990" y="980948"/>
                  </a:lnTo>
                  <a:lnTo>
                    <a:pt x="402844" y="968895"/>
                  </a:lnTo>
                  <a:lnTo>
                    <a:pt x="418795" y="951407"/>
                  </a:lnTo>
                  <a:lnTo>
                    <a:pt x="427456" y="932853"/>
                  </a:lnTo>
                  <a:lnTo>
                    <a:pt x="435356" y="948461"/>
                  </a:lnTo>
                  <a:lnTo>
                    <a:pt x="451015" y="964577"/>
                  </a:lnTo>
                  <a:lnTo>
                    <a:pt x="471195" y="975664"/>
                  </a:lnTo>
                  <a:lnTo>
                    <a:pt x="480136" y="962456"/>
                  </a:lnTo>
                  <a:close/>
                </a:path>
                <a:path w="2432684" h="1059814">
                  <a:moveTo>
                    <a:pt x="518337" y="1026058"/>
                  </a:moveTo>
                  <a:lnTo>
                    <a:pt x="514197" y="1011910"/>
                  </a:lnTo>
                  <a:lnTo>
                    <a:pt x="507441" y="1005941"/>
                  </a:lnTo>
                  <a:lnTo>
                    <a:pt x="502259" y="1001369"/>
                  </a:lnTo>
                  <a:lnTo>
                    <a:pt x="501878" y="1001242"/>
                  </a:lnTo>
                  <a:lnTo>
                    <a:pt x="501878" y="1026058"/>
                  </a:lnTo>
                  <a:lnTo>
                    <a:pt x="498843" y="1034605"/>
                  </a:lnTo>
                  <a:lnTo>
                    <a:pt x="490143" y="1040917"/>
                  </a:lnTo>
                  <a:lnTo>
                    <a:pt x="476326" y="1044841"/>
                  </a:lnTo>
                  <a:lnTo>
                    <a:pt x="457987" y="1046175"/>
                  </a:lnTo>
                  <a:lnTo>
                    <a:pt x="439635" y="1044841"/>
                  </a:lnTo>
                  <a:lnTo>
                    <a:pt x="425831" y="1040917"/>
                  </a:lnTo>
                  <a:lnTo>
                    <a:pt x="417118" y="1034605"/>
                  </a:lnTo>
                  <a:lnTo>
                    <a:pt x="414096" y="1026058"/>
                  </a:lnTo>
                  <a:lnTo>
                    <a:pt x="417118" y="1017524"/>
                  </a:lnTo>
                  <a:lnTo>
                    <a:pt x="425831" y="1011199"/>
                  </a:lnTo>
                  <a:lnTo>
                    <a:pt x="439635" y="1007287"/>
                  </a:lnTo>
                  <a:lnTo>
                    <a:pt x="457987" y="1005941"/>
                  </a:lnTo>
                  <a:lnTo>
                    <a:pt x="476326" y="1007287"/>
                  </a:lnTo>
                  <a:lnTo>
                    <a:pt x="490143" y="1011199"/>
                  </a:lnTo>
                  <a:lnTo>
                    <a:pt x="498843" y="1017524"/>
                  </a:lnTo>
                  <a:lnTo>
                    <a:pt x="501878" y="1026058"/>
                  </a:lnTo>
                  <a:lnTo>
                    <a:pt x="501878" y="1001242"/>
                  </a:lnTo>
                  <a:lnTo>
                    <a:pt x="483273" y="994803"/>
                  </a:lnTo>
                  <a:lnTo>
                    <a:pt x="457987" y="992530"/>
                  </a:lnTo>
                  <a:lnTo>
                    <a:pt x="432701" y="994803"/>
                  </a:lnTo>
                  <a:lnTo>
                    <a:pt x="413715" y="1001369"/>
                  </a:lnTo>
                  <a:lnTo>
                    <a:pt x="401777" y="1011910"/>
                  </a:lnTo>
                  <a:lnTo>
                    <a:pt x="397637" y="1026058"/>
                  </a:lnTo>
                  <a:lnTo>
                    <a:pt x="401777" y="1040180"/>
                  </a:lnTo>
                  <a:lnTo>
                    <a:pt x="413715" y="1050645"/>
                  </a:lnTo>
                  <a:lnTo>
                    <a:pt x="432701" y="1057148"/>
                  </a:lnTo>
                  <a:lnTo>
                    <a:pt x="457987" y="1059383"/>
                  </a:lnTo>
                  <a:lnTo>
                    <a:pt x="483273" y="1057148"/>
                  </a:lnTo>
                  <a:lnTo>
                    <a:pt x="502259" y="1050645"/>
                  </a:lnTo>
                  <a:lnTo>
                    <a:pt x="507352" y="1046175"/>
                  </a:lnTo>
                  <a:lnTo>
                    <a:pt x="514197" y="1040180"/>
                  </a:lnTo>
                  <a:lnTo>
                    <a:pt x="518337" y="1026058"/>
                  </a:lnTo>
                  <a:close/>
                </a:path>
                <a:path w="2432684" h="1059814">
                  <a:moveTo>
                    <a:pt x="525043" y="292100"/>
                  </a:moveTo>
                  <a:lnTo>
                    <a:pt x="508177" y="292100"/>
                  </a:lnTo>
                  <a:lnTo>
                    <a:pt x="508177" y="343712"/>
                  </a:lnTo>
                  <a:lnTo>
                    <a:pt x="465912" y="343712"/>
                  </a:lnTo>
                  <a:lnTo>
                    <a:pt x="465912" y="336600"/>
                  </a:lnTo>
                  <a:lnTo>
                    <a:pt x="465912" y="304088"/>
                  </a:lnTo>
                  <a:lnTo>
                    <a:pt x="449453" y="304088"/>
                  </a:lnTo>
                  <a:lnTo>
                    <a:pt x="449453" y="336600"/>
                  </a:lnTo>
                  <a:lnTo>
                    <a:pt x="449453" y="349808"/>
                  </a:lnTo>
                  <a:lnTo>
                    <a:pt x="449453" y="382930"/>
                  </a:lnTo>
                  <a:lnTo>
                    <a:pt x="399669" y="382930"/>
                  </a:lnTo>
                  <a:lnTo>
                    <a:pt x="399669" y="349808"/>
                  </a:lnTo>
                  <a:lnTo>
                    <a:pt x="449453" y="349808"/>
                  </a:lnTo>
                  <a:lnTo>
                    <a:pt x="449453" y="336600"/>
                  </a:lnTo>
                  <a:lnTo>
                    <a:pt x="399669" y="336600"/>
                  </a:lnTo>
                  <a:lnTo>
                    <a:pt x="399669" y="304088"/>
                  </a:lnTo>
                  <a:lnTo>
                    <a:pt x="383006" y="304088"/>
                  </a:lnTo>
                  <a:lnTo>
                    <a:pt x="383006" y="396748"/>
                  </a:lnTo>
                  <a:lnTo>
                    <a:pt x="465912" y="396748"/>
                  </a:lnTo>
                  <a:lnTo>
                    <a:pt x="465912" y="382930"/>
                  </a:lnTo>
                  <a:lnTo>
                    <a:pt x="465912" y="357530"/>
                  </a:lnTo>
                  <a:lnTo>
                    <a:pt x="508177" y="357530"/>
                  </a:lnTo>
                  <a:lnTo>
                    <a:pt x="508177" y="428040"/>
                  </a:lnTo>
                  <a:lnTo>
                    <a:pt x="525043" y="428040"/>
                  </a:lnTo>
                  <a:lnTo>
                    <a:pt x="525043" y="357530"/>
                  </a:lnTo>
                  <a:lnTo>
                    <a:pt x="525043" y="343712"/>
                  </a:lnTo>
                  <a:lnTo>
                    <a:pt x="525043" y="292100"/>
                  </a:lnTo>
                  <a:close/>
                </a:path>
                <a:path w="2432684" h="1059814">
                  <a:moveTo>
                    <a:pt x="525043" y="0"/>
                  </a:moveTo>
                  <a:lnTo>
                    <a:pt x="508177" y="0"/>
                  </a:lnTo>
                  <a:lnTo>
                    <a:pt x="508177" y="51612"/>
                  </a:lnTo>
                  <a:lnTo>
                    <a:pt x="465912" y="51612"/>
                  </a:lnTo>
                  <a:lnTo>
                    <a:pt x="465912" y="44500"/>
                  </a:lnTo>
                  <a:lnTo>
                    <a:pt x="465912" y="11988"/>
                  </a:lnTo>
                  <a:lnTo>
                    <a:pt x="449453" y="11988"/>
                  </a:lnTo>
                  <a:lnTo>
                    <a:pt x="449453" y="44500"/>
                  </a:lnTo>
                  <a:lnTo>
                    <a:pt x="449453" y="57708"/>
                  </a:lnTo>
                  <a:lnTo>
                    <a:pt x="449453" y="90830"/>
                  </a:lnTo>
                  <a:lnTo>
                    <a:pt x="399669" y="90830"/>
                  </a:lnTo>
                  <a:lnTo>
                    <a:pt x="399669" y="57708"/>
                  </a:lnTo>
                  <a:lnTo>
                    <a:pt x="449453" y="57708"/>
                  </a:lnTo>
                  <a:lnTo>
                    <a:pt x="449453" y="44500"/>
                  </a:lnTo>
                  <a:lnTo>
                    <a:pt x="399669" y="44500"/>
                  </a:lnTo>
                  <a:lnTo>
                    <a:pt x="399669" y="11988"/>
                  </a:lnTo>
                  <a:lnTo>
                    <a:pt x="383006" y="11988"/>
                  </a:lnTo>
                  <a:lnTo>
                    <a:pt x="383006" y="104648"/>
                  </a:lnTo>
                  <a:lnTo>
                    <a:pt x="465912" y="104648"/>
                  </a:lnTo>
                  <a:lnTo>
                    <a:pt x="465912" y="90830"/>
                  </a:lnTo>
                  <a:lnTo>
                    <a:pt x="465912" y="65430"/>
                  </a:lnTo>
                  <a:lnTo>
                    <a:pt x="508177" y="65430"/>
                  </a:lnTo>
                  <a:lnTo>
                    <a:pt x="508177" y="135940"/>
                  </a:lnTo>
                  <a:lnTo>
                    <a:pt x="525043" y="135940"/>
                  </a:lnTo>
                  <a:lnTo>
                    <a:pt x="525043" y="65430"/>
                  </a:lnTo>
                  <a:lnTo>
                    <a:pt x="525043" y="51612"/>
                  </a:lnTo>
                  <a:lnTo>
                    <a:pt x="525043" y="0"/>
                  </a:lnTo>
                  <a:close/>
                </a:path>
                <a:path w="2432684" h="1059814">
                  <a:moveTo>
                    <a:pt x="529513" y="457708"/>
                  </a:moveTo>
                  <a:lnTo>
                    <a:pt x="423849" y="457708"/>
                  </a:lnTo>
                  <a:lnTo>
                    <a:pt x="423849" y="414832"/>
                  </a:lnTo>
                  <a:lnTo>
                    <a:pt x="406984" y="414832"/>
                  </a:lnTo>
                  <a:lnTo>
                    <a:pt x="406984" y="471538"/>
                  </a:lnTo>
                  <a:lnTo>
                    <a:pt x="529513" y="471538"/>
                  </a:lnTo>
                  <a:lnTo>
                    <a:pt x="529513" y="464820"/>
                  </a:lnTo>
                  <a:lnTo>
                    <a:pt x="529513" y="457708"/>
                  </a:lnTo>
                  <a:close/>
                </a:path>
                <a:path w="2432684" h="1059814">
                  <a:moveTo>
                    <a:pt x="529513" y="165608"/>
                  </a:moveTo>
                  <a:lnTo>
                    <a:pt x="423849" y="165608"/>
                  </a:lnTo>
                  <a:lnTo>
                    <a:pt x="423849" y="122732"/>
                  </a:lnTo>
                  <a:lnTo>
                    <a:pt x="406984" y="122732"/>
                  </a:lnTo>
                  <a:lnTo>
                    <a:pt x="406984" y="179425"/>
                  </a:lnTo>
                  <a:lnTo>
                    <a:pt x="529513" y="179425"/>
                  </a:lnTo>
                  <a:lnTo>
                    <a:pt x="529513" y="172720"/>
                  </a:lnTo>
                  <a:lnTo>
                    <a:pt x="529513" y="165608"/>
                  </a:lnTo>
                  <a:close/>
                </a:path>
                <a:path w="2432684" h="1059814">
                  <a:moveTo>
                    <a:pt x="530123" y="659790"/>
                  </a:moveTo>
                  <a:lnTo>
                    <a:pt x="506603" y="653415"/>
                  </a:lnTo>
                  <a:lnTo>
                    <a:pt x="486181" y="642112"/>
                  </a:lnTo>
                  <a:lnTo>
                    <a:pt x="471766" y="627164"/>
                  </a:lnTo>
                  <a:lnTo>
                    <a:pt x="466318" y="609803"/>
                  </a:lnTo>
                  <a:lnTo>
                    <a:pt x="466318" y="608990"/>
                  </a:lnTo>
                  <a:lnTo>
                    <a:pt x="524027" y="608990"/>
                  </a:lnTo>
                  <a:lnTo>
                    <a:pt x="524027" y="602081"/>
                  </a:lnTo>
                  <a:lnTo>
                    <a:pt x="524027" y="595376"/>
                  </a:lnTo>
                  <a:lnTo>
                    <a:pt x="389509" y="595376"/>
                  </a:lnTo>
                  <a:lnTo>
                    <a:pt x="389509" y="608990"/>
                  </a:lnTo>
                  <a:lnTo>
                    <a:pt x="447624" y="608990"/>
                  </a:lnTo>
                  <a:lnTo>
                    <a:pt x="447624" y="609803"/>
                  </a:lnTo>
                  <a:lnTo>
                    <a:pt x="442201" y="627164"/>
                  </a:lnTo>
                  <a:lnTo>
                    <a:pt x="427837" y="642112"/>
                  </a:lnTo>
                  <a:lnTo>
                    <a:pt x="407416" y="653415"/>
                  </a:lnTo>
                  <a:lnTo>
                    <a:pt x="383819" y="659790"/>
                  </a:lnTo>
                  <a:lnTo>
                    <a:pt x="390321" y="673201"/>
                  </a:lnTo>
                  <a:lnTo>
                    <a:pt x="417156" y="665276"/>
                  </a:lnTo>
                  <a:lnTo>
                    <a:pt x="440156" y="651484"/>
                  </a:lnTo>
                  <a:lnTo>
                    <a:pt x="456209" y="632714"/>
                  </a:lnTo>
                  <a:lnTo>
                    <a:pt x="457060" y="629513"/>
                  </a:lnTo>
                  <a:lnTo>
                    <a:pt x="457898" y="632714"/>
                  </a:lnTo>
                  <a:lnTo>
                    <a:pt x="473913" y="651484"/>
                  </a:lnTo>
                  <a:lnTo>
                    <a:pt x="496900" y="665276"/>
                  </a:lnTo>
                  <a:lnTo>
                    <a:pt x="523824" y="673201"/>
                  </a:lnTo>
                  <a:lnTo>
                    <a:pt x="530123" y="659790"/>
                  </a:lnTo>
                  <a:close/>
                </a:path>
                <a:path w="2432684" h="1059814">
                  <a:moveTo>
                    <a:pt x="540080" y="688644"/>
                  </a:moveTo>
                  <a:lnTo>
                    <a:pt x="374065" y="688644"/>
                  </a:lnTo>
                  <a:lnTo>
                    <a:pt x="374065" y="702462"/>
                  </a:lnTo>
                  <a:lnTo>
                    <a:pt x="448233" y="702462"/>
                  </a:lnTo>
                  <a:lnTo>
                    <a:pt x="448233" y="767689"/>
                  </a:lnTo>
                  <a:lnTo>
                    <a:pt x="464896" y="767689"/>
                  </a:lnTo>
                  <a:lnTo>
                    <a:pt x="464896" y="702462"/>
                  </a:lnTo>
                  <a:lnTo>
                    <a:pt x="540080" y="702462"/>
                  </a:lnTo>
                  <a:lnTo>
                    <a:pt x="540080" y="697585"/>
                  </a:lnTo>
                  <a:lnTo>
                    <a:pt x="540080" y="688644"/>
                  </a:lnTo>
                  <a:close/>
                </a:path>
                <a:path w="2432684" h="1059814">
                  <a:moveTo>
                    <a:pt x="543737" y="923442"/>
                  </a:moveTo>
                  <a:lnTo>
                    <a:pt x="516509" y="923442"/>
                  </a:lnTo>
                  <a:lnTo>
                    <a:pt x="516509" y="876096"/>
                  </a:lnTo>
                  <a:lnTo>
                    <a:pt x="499643" y="876096"/>
                  </a:lnTo>
                  <a:lnTo>
                    <a:pt x="499643" y="987450"/>
                  </a:lnTo>
                  <a:lnTo>
                    <a:pt x="516509" y="987450"/>
                  </a:lnTo>
                  <a:lnTo>
                    <a:pt x="516509" y="937666"/>
                  </a:lnTo>
                  <a:lnTo>
                    <a:pt x="543737" y="937666"/>
                  </a:lnTo>
                  <a:lnTo>
                    <a:pt x="543737" y="923442"/>
                  </a:lnTo>
                  <a:close/>
                </a:path>
                <a:path w="2432684" h="1059814">
                  <a:moveTo>
                    <a:pt x="648779" y="1009599"/>
                  </a:moveTo>
                  <a:lnTo>
                    <a:pt x="648246" y="1005535"/>
                  </a:lnTo>
                  <a:lnTo>
                    <a:pt x="646950" y="995578"/>
                  </a:lnTo>
                  <a:lnTo>
                    <a:pt x="631926" y="998029"/>
                  </a:lnTo>
                  <a:lnTo>
                    <a:pt x="616724" y="999439"/>
                  </a:lnTo>
                  <a:lnTo>
                    <a:pt x="599909" y="1000099"/>
                  </a:lnTo>
                  <a:lnTo>
                    <a:pt x="584161" y="1000226"/>
                  </a:lnTo>
                  <a:lnTo>
                    <a:pt x="584161" y="959205"/>
                  </a:lnTo>
                  <a:lnTo>
                    <a:pt x="637603" y="959205"/>
                  </a:lnTo>
                  <a:lnTo>
                    <a:pt x="637603" y="945591"/>
                  </a:lnTo>
                  <a:lnTo>
                    <a:pt x="584161" y="945591"/>
                  </a:lnTo>
                  <a:lnTo>
                    <a:pt x="584161" y="910844"/>
                  </a:lnTo>
                  <a:lnTo>
                    <a:pt x="640448" y="910844"/>
                  </a:lnTo>
                  <a:lnTo>
                    <a:pt x="640448" y="897026"/>
                  </a:lnTo>
                  <a:lnTo>
                    <a:pt x="568109" y="897026"/>
                  </a:lnTo>
                  <a:lnTo>
                    <a:pt x="568109" y="1014476"/>
                  </a:lnTo>
                  <a:lnTo>
                    <a:pt x="580097" y="1014476"/>
                  </a:lnTo>
                  <a:lnTo>
                    <a:pt x="600252" y="1014323"/>
                  </a:lnTo>
                  <a:lnTo>
                    <a:pt x="617486" y="1013637"/>
                  </a:lnTo>
                  <a:lnTo>
                    <a:pt x="633183" y="1012164"/>
                  </a:lnTo>
                  <a:lnTo>
                    <a:pt x="648779" y="1009599"/>
                  </a:lnTo>
                  <a:close/>
                </a:path>
                <a:path w="2432684" h="1059814">
                  <a:moveTo>
                    <a:pt x="717054" y="876096"/>
                  </a:moveTo>
                  <a:lnTo>
                    <a:pt x="700798" y="876096"/>
                  </a:lnTo>
                  <a:lnTo>
                    <a:pt x="700798" y="949655"/>
                  </a:lnTo>
                  <a:lnTo>
                    <a:pt x="676414" y="949655"/>
                  </a:lnTo>
                  <a:lnTo>
                    <a:pt x="676414" y="879957"/>
                  </a:lnTo>
                  <a:lnTo>
                    <a:pt x="660361" y="879957"/>
                  </a:lnTo>
                  <a:lnTo>
                    <a:pt x="660361" y="1050645"/>
                  </a:lnTo>
                  <a:lnTo>
                    <a:pt x="676414" y="1050645"/>
                  </a:lnTo>
                  <a:lnTo>
                    <a:pt x="676414" y="963676"/>
                  </a:lnTo>
                  <a:lnTo>
                    <a:pt x="700798" y="963676"/>
                  </a:lnTo>
                  <a:lnTo>
                    <a:pt x="700798" y="1059789"/>
                  </a:lnTo>
                  <a:lnTo>
                    <a:pt x="717054" y="1059789"/>
                  </a:lnTo>
                  <a:lnTo>
                    <a:pt x="717054" y="963676"/>
                  </a:lnTo>
                  <a:lnTo>
                    <a:pt x="717054" y="949655"/>
                  </a:lnTo>
                  <a:lnTo>
                    <a:pt x="717054" y="876096"/>
                  </a:lnTo>
                  <a:close/>
                </a:path>
                <a:path w="2432684" h="1059814">
                  <a:moveTo>
                    <a:pt x="718273" y="318719"/>
                  </a:moveTo>
                  <a:lnTo>
                    <a:pt x="652233" y="318719"/>
                  </a:lnTo>
                  <a:lnTo>
                    <a:pt x="652233" y="294944"/>
                  </a:lnTo>
                  <a:lnTo>
                    <a:pt x="635571" y="294944"/>
                  </a:lnTo>
                  <a:lnTo>
                    <a:pt x="635571" y="318719"/>
                  </a:lnTo>
                  <a:lnTo>
                    <a:pt x="569125" y="318719"/>
                  </a:lnTo>
                  <a:lnTo>
                    <a:pt x="569125" y="332536"/>
                  </a:lnTo>
                  <a:lnTo>
                    <a:pt x="718273" y="332536"/>
                  </a:lnTo>
                  <a:lnTo>
                    <a:pt x="718273" y="327253"/>
                  </a:lnTo>
                  <a:lnTo>
                    <a:pt x="718273" y="318719"/>
                  </a:lnTo>
                  <a:close/>
                </a:path>
                <a:path w="2432684" h="1059814">
                  <a:moveTo>
                    <a:pt x="718273" y="26619"/>
                  </a:moveTo>
                  <a:lnTo>
                    <a:pt x="652233" y="26619"/>
                  </a:lnTo>
                  <a:lnTo>
                    <a:pt x="652233" y="2844"/>
                  </a:lnTo>
                  <a:lnTo>
                    <a:pt x="635571" y="2844"/>
                  </a:lnTo>
                  <a:lnTo>
                    <a:pt x="635571" y="26619"/>
                  </a:lnTo>
                  <a:lnTo>
                    <a:pt x="569125" y="26619"/>
                  </a:lnTo>
                  <a:lnTo>
                    <a:pt x="569125" y="40436"/>
                  </a:lnTo>
                  <a:lnTo>
                    <a:pt x="718273" y="40436"/>
                  </a:lnTo>
                  <a:lnTo>
                    <a:pt x="718273" y="35153"/>
                  </a:lnTo>
                  <a:lnTo>
                    <a:pt x="718273" y="26619"/>
                  </a:lnTo>
                  <a:close/>
                </a:path>
                <a:path w="2432684" h="1059814">
                  <a:moveTo>
                    <a:pt x="719493" y="673608"/>
                  </a:moveTo>
                  <a:lnTo>
                    <a:pt x="695350" y="665543"/>
                  </a:lnTo>
                  <a:lnTo>
                    <a:pt x="673747" y="651230"/>
                  </a:lnTo>
                  <a:lnTo>
                    <a:pt x="658190" y="632320"/>
                  </a:lnTo>
                  <a:lnTo>
                    <a:pt x="652233" y="610412"/>
                  </a:lnTo>
                  <a:lnTo>
                    <a:pt x="652233" y="596188"/>
                  </a:lnTo>
                  <a:lnTo>
                    <a:pt x="649185" y="596188"/>
                  </a:lnTo>
                  <a:lnTo>
                    <a:pt x="637603" y="596188"/>
                  </a:lnTo>
                  <a:lnTo>
                    <a:pt x="634555" y="596188"/>
                  </a:lnTo>
                  <a:lnTo>
                    <a:pt x="634555" y="610412"/>
                  </a:lnTo>
                  <a:lnTo>
                    <a:pt x="628611" y="632231"/>
                  </a:lnTo>
                  <a:lnTo>
                    <a:pt x="613143" y="651154"/>
                  </a:lnTo>
                  <a:lnTo>
                    <a:pt x="591604" y="665505"/>
                  </a:lnTo>
                  <a:lnTo>
                    <a:pt x="567499" y="673608"/>
                  </a:lnTo>
                  <a:lnTo>
                    <a:pt x="574611" y="687628"/>
                  </a:lnTo>
                  <a:lnTo>
                    <a:pt x="601865" y="677824"/>
                  </a:lnTo>
                  <a:lnTo>
                    <a:pt x="625767" y="660831"/>
                  </a:lnTo>
                  <a:lnTo>
                    <a:pt x="642734" y="637946"/>
                  </a:lnTo>
                  <a:lnTo>
                    <a:pt x="643394" y="635127"/>
                  </a:lnTo>
                  <a:lnTo>
                    <a:pt x="644055" y="637946"/>
                  </a:lnTo>
                  <a:lnTo>
                    <a:pt x="661022" y="660831"/>
                  </a:lnTo>
                  <a:lnTo>
                    <a:pt x="684923" y="677824"/>
                  </a:lnTo>
                  <a:lnTo>
                    <a:pt x="712177" y="687628"/>
                  </a:lnTo>
                  <a:lnTo>
                    <a:pt x="719493" y="673608"/>
                  </a:lnTo>
                  <a:close/>
                </a:path>
                <a:path w="2432684" h="1059814">
                  <a:moveTo>
                    <a:pt x="727417" y="729894"/>
                  </a:moveTo>
                  <a:lnTo>
                    <a:pt x="651624" y="729894"/>
                  </a:lnTo>
                  <a:lnTo>
                    <a:pt x="651624" y="685393"/>
                  </a:lnTo>
                  <a:lnTo>
                    <a:pt x="634961" y="685393"/>
                  </a:lnTo>
                  <a:lnTo>
                    <a:pt x="634961" y="729894"/>
                  </a:lnTo>
                  <a:lnTo>
                    <a:pt x="560997" y="729894"/>
                  </a:lnTo>
                  <a:lnTo>
                    <a:pt x="560997" y="743915"/>
                  </a:lnTo>
                  <a:lnTo>
                    <a:pt x="727417" y="743915"/>
                  </a:lnTo>
                  <a:lnTo>
                    <a:pt x="727417" y="734568"/>
                  </a:lnTo>
                  <a:lnTo>
                    <a:pt x="727417" y="729894"/>
                  </a:lnTo>
                  <a:close/>
                </a:path>
                <a:path w="2432684" h="1059814">
                  <a:moveTo>
                    <a:pt x="727417" y="440232"/>
                  </a:moveTo>
                  <a:lnTo>
                    <a:pt x="652233" y="440232"/>
                  </a:lnTo>
                  <a:lnTo>
                    <a:pt x="652233" y="414832"/>
                  </a:lnTo>
                  <a:lnTo>
                    <a:pt x="652233" y="414045"/>
                  </a:lnTo>
                  <a:lnTo>
                    <a:pt x="668782" y="412496"/>
                  </a:lnTo>
                  <a:lnTo>
                    <a:pt x="672414" y="411175"/>
                  </a:lnTo>
                  <a:lnTo>
                    <a:pt x="687717" y="405663"/>
                  </a:lnTo>
                  <a:lnTo>
                    <a:pt x="692340" y="401421"/>
                  </a:lnTo>
                  <a:lnTo>
                    <a:pt x="699668" y="394690"/>
                  </a:lnTo>
                  <a:lnTo>
                    <a:pt x="703846" y="379882"/>
                  </a:lnTo>
                  <a:lnTo>
                    <a:pt x="699668" y="365086"/>
                  </a:lnTo>
                  <a:lnTo>
                    <a:pt x="692111" y="358140"/>
                  </a:lnTo>
                  <a:lnTo>
                    <a:pt x="687717" y="354101"/>
                  </a:lnTo>
                  <a:lnTo>
                    <a:pt x="686777" y="353771"/>
                  </a:lnTo>
                  <a:lnTo>
                    <a:pt x="686777" y="379882"/>
                  </a:lnTo>
                  <a:lnTo>
                    <a:pt x="683818" y="389001"/>
                  </a:lnTo>
                  <a:lnTo>
                    <a:pt x="675297" y="395770"/>
                  </a:lnTo>
                  <a:lnTo>
                    <a:pt x="661746" y="399973"/>
                  </a:lnTo>
                  <a:lnTo>
                    <a:pt x="643699" y="401421"/>
                  </a:lnTo>
                  <a:lnTo>
                    <a:pt x="625729" y="399973"/>
                  </a:lnTo>
                  <a:lnTo>
                    <a:pt x="612178" y="395770"/>
                  </a:lnTo>
                  <a:lnTo>
                    <a:pt x="603605" y="389001"/>
                  </a:lnTo>
                  <a:lnTo>
                    <a:pt x="600621" y="379882"/>
                  </a:lnTo>
                  <a:lnTo>
                    <a:pt x="603605" y="370751"/>
                  </a:lnTo>
                  <a:lnTo>
                    <a:pt x="612178" y="363905"/>
                  </a:lnTo>
                  <a:lnTo>
                    <a:pt x="625729" y="359625"/>
                  </a:lnTo>
                  <a:lnTo>
                    <a:pt x="643699" y="358140"/>
                  </a:lnTo>
                  <a:lnTo>
                    <a:pt x="661746" y="359625"/>
                  </a:lnTo>
                  <a:lnTo>
                    <a:pt x="675297" y="363905"/>
                  </a:lnTo>
                  <a:lnTo>
                    <a:pt x="683818" y="370751"/>
                  </a:lnTo>
                  <a:lnTo>
                    <a:pt x="686777" y="379882"/>
                  </a:lnTo>
                  <a:lnTo>
                    <a:pt x="686777" y="353771"/>
                  </a:lnTo>
                  <a:lnTo>
                    <a:pt x="668782" y="347281"/>
                  </a:lnTo>
                  <a:lnTo>
                    <a:pt x="643699" y="344932"/>
                  </a:lnTo>
                  <a:lnTo>
                    <a:pt x="618731" y="347281"/>
                  </a:lnTo>
                  <a:lnTo>
                    <a:pt x="599859" y="354101"/>
                  </a:lnTo>
                  <a:lnTo>
                    <a:pt x="587921" y="365086"/>
                  </a:lnTo>
                  <a:lnTo>
                    <a:pt x="583755" y="379882"/>
                  </a:lnTo>
                  <a:lnTo>
                    <a:pt x="587921" y="394690"/>
                  </a:lnTo>
                  <a:lnTo>
                    <a:pt x="599859" y="405663"/>
                  </a:lnTo>
                  <a:lnTo>
                    <a:pt x="618731" y="412496"/>
                  </a:lnTo>
                  <a:lnTo>
                    <a:pt x="635571" y="414070"/>
                  </a:lnTo>
                  <a:lnTo>
                    <a:pt x="635571" y="440232"/>
                  </a:lnTo>
                  <a:lnTo>
                    <a:pt x="560997" y="440232"/>
                  </a:lnTo>
                  <a:lnTo>
                    <a:pt x="560997" y="454253"/>
                  </a:lnTo>
                  <a:lnTo>
                    <a:pt x="727417" y="454253"/>
                  </a:lnTo>
                  <a:lnTo>
                    <a:pt x="727417" y="445719"/>
                  </a:lnTo>
                  <a:lnTo>
                    <a:pt x="727417" y="440232"/>
                  </a:lnTo>
                  <a:close/>
                </a:path>
                <a:path w="2432684" h="1059814">
                  <a:moveTo>
                    <a:pt x="727417" y="148132"/>
                  </a:moveTo>
                  <a:lnTo>
                    <a:pt x="652233" y="148132"/>
                  </a:lnTo>
                  <a:lnTo>
                    <a:pt x="652233" y="122732"/>
                  </a:lnTo>
                  <a:lnTo>
                    <a:pt x="652233" y="121945"/>
                  </a:lnTo>
                  <a:lnTo>
                    <a:pt x="668782" y="120396"/>
                  </a:lnTo>
                  <a:lnTo>
                    <a:pt x="672414" y="119075"/>
                  </a:lnTo>
                  <a:lnTo>
                    <a:pt x="687717" y="113563"/>
                  </a:lnTo>
                  <a:lnTo>
                    <a:pt x="692340" y="109321"/>
                  </a:lnTo>
                  <a:lnTo>
                    <a:pt x="699668" y="102590"/>
                  </a:lnTo>
                  <a:lnTo>
                    <a:pt x="703846" y="87782"/>
                  </a:lnTo>
                  <a:lnTo>
                    <a:pt x="699668" y="72986"/>
                  </a:lnTo>
                  <a:lnTo>
                    <a:pt x="692111" y="66040"/>
                  </a:lnTo>
                  <a:lnTo>
                    <a:pt x="687717" y="62001"/>
                  </a:lnTo>
                  <a:lnTo>
                    <a:pt x="686777" y="61671"/>
                  </a:lnTo>
                  <a:lnTo>
                    <a:pt x="686777" y="87782"/>
                  </a:lnTo>
                  <a:lnTo>
                    <a:pt x="683818" y="96901"/>
                  </a:lnTo>
                  <a:lnTo>
                    <a:pt x="675297" y="103657"/>
                  </a:lnTo>
                  <a:lnTo>
                    <a:pt x="661746" y="107873"/>
                  </a:lnTo>
                  <a:lnTo>
                    <a:pt x="643699" y="109321"/>
                  </a:lnTo>
                  <a:lnTo>
                    <a:pt x="625729" y="107873"/>
                  </a:lnTo>
                  <a:lnTo>
                    <a:pt x="612178" y="103657"/>
                  </a:lnTo>
                  <a:lnTo>
                    <a:pt x="603605" y="96901"/>
                  </a:lnTo>
                  <a:lnTo>
                    <a:pt x="600621" y="87782"/>
                  </a:lnTo>
                  <a:lnTo>
                    <a:pt x="603605" y="78651"/>
                  </a:lnTo>
                  <a:lnTo>
                    <a:pt x="612178" y="71805"/>
                  </a:lnTo>
                  <a:lnTo>
                    <a:pt x="625729" y="67525"/>
                  </a:lnTo>
                  <a:lnTo>
                    <a:pt x="643699" y="66040"/>
                  </a:lnTo>
                  <a:lnTo>
                    <a:pt x="661746" y="67525"/>
                  </a:lnTo>
                  <a:lnTo>
                    <a:pt x="675297" y="71805"/>
                  </a:lnTo>
                  <a:lnTo>
                    <a:pt x="683818" y="78651"/>
                  </a:lnTo>
                  <a:lnTo>
                    <a:pt x="686777" y="87782"/>
                  </a:lnTo>
                  <a:lnTo>
                    <a:pt x="686777" y="61671"/>
                  </a:lnTo>
                  <a:lnTo>
                    <a:pt x="668782" y="55181"/>
                  </a:lnTo>
                  <a:lnTo>
                    <a:pt x="643699" y="52832"/>
                  </a:lnTo>
                  <a:lnTo>
                    <a:pt x="618731" y="55181"/>
                  </a:lnTo>
                  <a:lnTo>
                    <a:pt x="599859" y="62001"/>
                  </a:lnTo>
                  <a:lnTo>
                    <a:pt x="587921" y="72986"/>
                  </a:lnTo>
                  <a:lnTo>
                    <a:pt x="583755" y="87782"/>
                  </a:lnTo>
                  <a:lnTo>
                    <a:pt x="587921" y="102590"/>
                  </a:lnTo>
                  <a:lnTo>
                    <a:pt x="599859" y="113563"/>
                  </a:lnTo>
                  <a:lnTo>
                    <a:pt x="618731" y="120396"/>
                  </a:lnTo>
                  <a:lnTo>
                    <a:pt x="635571" y="121970"/>
                  </a:lnTo>
                  <a:lnTo>
                    <a:pt x="635571" y="148132"/>
                  </a:lnTo>
                  <a:lnTo>
                    <a:pt x="560997" y="148132"/>
                  </a:lnTo>
                  <a:lnTo>
                    <a:pt x="560997" y="162153"/>
                  </a:lnTo>
                  <a:lnTo>
                    <a:pt x="727417" y="162153"/>
                  </a:lnTo>
                  <a:lnTo>
                    <a:pt x="727417" y="153619"/>
                  </a:lnTo>
                  <a:lnTo>
                    <a:pt x="727417" y="148132"/>
                  </a:lnTo>
                  <a:close/>
                </a:path>
                <a:path w="2432684" h="1059814">
                  <a:moveTo>
                    <a:pt x="1105992" y="893368"/>
                  </a:moveTo>
                  <a:lnTo>
                    <a:pt x="1090345" y="893368"/>
                  </a:lnTo>
                  <a:lnTo>
                    <a:pt x="1090345" y="938276"/>
                  </a:lnTo>
                  <a:lnTo>
                    <a:pt x="1090345" y="951890"/>
                  </a:lnTo>
                  <a:lnTo>
                    <a:pt x="1090345" y="1000048"/>
                  </a:lnTo>
                  <a:lnTo>
                    <a:pt x="1051941" y="1000048"/>
                  </a:lnTo>
                  <a:lnTo>
                    <a:pt x="1051941" y="951890"/>
                  </a:lnTo>
                  <a:lnTo>
                    <a:pt x="1090345" y="951890"/>
                  </a:lnTo>
                  <a:lnTo>
                    <a:pt x="1090345" y="938276"/>
                  </a:lnTo>
                  <a:lnTo>
                    <a:pt x="1051941" y="938276"/>
                  </a:lnTo>
                  <a:lnTo>
                    <a:pt x="1051941" y="893368"/>
                  </a:lnTo>
                  <a:lnTo>
                    <a:pt x="1035888" y="893368"/>
                  </a:lnTo>
                  <a:lnTo>
                    <a:pt x="1035888" y="1013866"/>
                  </a:lnTo>
                  <a:lnTo>
                    <a:pt x="1105992" y="1013866"/>
                  </a:lnTo>
                  <a:lnTo>
                    <a:pt x="1105992" y="1000048"/>
                  </a:lnTo>
                  <a:lnTo>
                    <a:pt x="1105992" y="951890"/>
                  </a:lnTo>
                  <a:lnTo>
                    <a:pt x="1105992" y="938276"/>
                  </a:lnTo>
                  <a:lnTo>
                    <a:pt x="1105992" y="893368"/>
                  </a:lnTo>
                  <a:close/>
                </a:path>
                <a:path w="2432684" h="1059814">
                  <a:moveTo>
                    <a:pt x="1127747" y="443877"/>
                  </a:moveTo>
                  <a:lnTo>
                    <a:pt x="1059053" y="443877"/>
                  </a:lnTo>
                  <a:lnTo>
                    <a:pt x="1059053" y="442722"/>
                  </a:lnTo>
                  <a:lnTo>
                    <a:pt x="1092250" y="407212"/>
                  </a:lnTo>
                  <a:lnTo>
                    <a:pt x="1098245" y="400659"/>
                  </a:lnTo>
                  <a:lnTo>
                    <a:pt x="1122184" y="366877"/>
                  </a:lnTo>
                  <a:lnTo>
                    <a:pt x="1124165" y="361683"/>
                  </a:lnTo>
                  <a:lnTo>
                    <a:pt x="1125143" y="356362"/>
                  </a:lnTo>
                  <a:lnTo>
                    <a:pt x="1125054" y="342988"/>
                  </a:lnTo>
                  <a:lnTo>
                    <a:pt x="1123251" y="336423"/>
                  </a:lnTo>
                  <a:lnTo>
                    <a:pt x="1089355" y="309943"/>
                  </a:lnTo>
                  <a:lnTo>
                    <a:pt x="1072083" y="309943"/>
                  </a:lnTo>
                  <a:lnTo>
                    <a:pt x="1037094" y="337273"/>
                  </a:lnTo>
                  <a:lnTo>
                    <a:pt x="1035100" y="344868"/>
                  </a:lnTo>
                  <a:lnTo>
                    <a:pt x="1035100" y="353529"/>
                  </a:lnTo>
                  <a:lnTo>
                    <a:pt x="1052118" y="353529"/>
                  </a:lnTo>
                  <a:lnTo>
                    <a:pt x="1052118" y="347903"/>
                  </a:lnTo>
                  <a:lnTo>
                    <a:pt x="1053249" y="342988"/>
                  </a:lnTo>
                  <a:lnTo>
                    <a:pt x="1074445" y="325526"/>
                  </a:lnTo>
                  <a:lnTo>
                    <a:pt x="1085456" y="325526"/>
                  </a:lnTo>
                  <a:lnTo>
                    <a:pt x="1090269" y="326567"/>
                  </a:lnTo>
                  <a:lnTo>
                    <a:pt x="1098829" y="330708"/>
                  </a:lnTo>
                  <a:lnTo>
                    <a:pt x="1102207" y="333641"/>
                  </a:lnTo>
                  <a:lnTo>
                    <a:pt x="1104658" y="337439"/>
                  </a:lnTo>
                  <a:lnTo>
                    <a:pt x="1107160" y="341236"/>
                  </a:lnTo>
                  <a:lnTo>
                    <a:pt x="1108405" y="345732"/>
                  </a:lnTo>
                  <a:lnTo>
                    <a:pt x="1108405" y="355447"/>
                  </a:lnTo>
                  <a:lnTo>
                    <a:pt x="1034516" y="446760"/>
                  </a:lnTo>
                  <a:lnTo>
                    <a:pt x="1034516" y="459752"/>
                  </a:lnTo>
                  <a:lnTo>
                    <a:pt x="1127747" y="459752"/>
                  </a:lnTo>
                  <a:lnTo>
                    <a:pt x="1127747" y="443877"/>
                  </a:lnTo>
                  <a:close/>
                </a:path>
                <a:path w="2432684" h="1059814">
                  <a:moveTo>
                    <a:pt x="1132827" y="92595"/>
                  </a:moveTo>
                  <a:lnTo>
                    <a:pt x="1128395" y="53848"/>
                  </a:lnTo>
                  <a:lnTo>
                    <a:pt x="1117460" y="33718"/>
                  </a:lnTo>
                  <a:lnTo>
                    <a:pt x="1113599" y="29692"/>
                  </a:lnTo>
                  <a:lnTo>
                    <a:pt x="1113599" y="71285"/>
                  </a:lnTo>
                  <a:lnTo>
                    <a:pt x="1112761" y="75501"/>
                  </a:lnTo>
                  <a:lnTo>
                    <a:pt x="1085557" y="100393"/>
                  </a:lnTo>
                  <a:lnTo>
                    <a:pt x="1074928" y="100393"/>
                  </a:lnTo>
                  <a:lnTo>
                    <a:pt x="1049528" y="73355"/>
                  </a:lnTo>
                  <a:lnTo>
                    <a:pt x="1049642" y="60566"/>
                  </a:lnTo>
                  <a:lnTo>
                    <a:pt x="1087716" y="33718"/>
                  </a:lnTo>
                  <a:lnTo>
                    <a:pt x="1109421" y="50673"/>
                  </a:lnTo>
                  <a:lnTo>
                    <a:pt x="1112202" y="55727"/>
                  </a:lnTo>
                  <a:lnTo>
                    <a:pt x="1113574" y="61023"/>
                  </a:lnTo>
                  <a:lnTo>
                    <a:pt x="1113599" y="71285"/>
                  </a:lnTo>
                  <a:lnTo>
                    <a:pt x="1113599" y="29692"/>
                  </a:lnTo>
                  <a:lnTo>
                    <a:pt x="1081570" y="17843"/>
                  </a:lnTo>
                  <a:lnTo>
                    <a:pt x="1074305" y="18173"/>
                  </a:lnTo>
                  <a:lnTo>
                    <a:pt x="1038275" y="42379"/>
                  </a:lnTo>
                  <a:lnTo>
                    <a:pt x="1032205" y="67195"/>
                  </a:lnTo>
                  <a:lnTo>
                    <a:pt x="1032598" y="74142"/>
                  </a:lnTo>
                  <a:lnTo>
                    <a:pt x="1055446" y="110032"/>
                  </a:lnTo>
                  <a:lnTo>
                    <a:pt x="1070216" y="116268"/>
                  </a:lnTo>
                  <a:lnTo>
                    <a:pt x="1083779" y="116268"/>
                  </a:lnTo>
                  <a:lnTo>
                    <a:pt x="1112545" y="100393"/>
                  </a:lnTo>
                  <a:lnTo>
                    <a:pt x="1115047" y="96647"/>
                  </a:lnTo>
                  <a:lnTo>
                    <a:pt x="1116203" y="96647"/>
                  </a:lnTo>
                  <a:lnTo>
                    <a:pt x="1115580" y="109512"/>
                  </a:lnTo>
                  <a:lnTo>
                    <a:pt x="1100848" y="145389"/>
                  </a:lnTo>
                  <a:lnTo>
                    <a:pt x="1079258" y="153797"/>
                  </a:lnTo>
                  <a:lnTo>
                    <a:pt x="1071460" y="153797"/>
                  </a:lnTo>
                  <a:lnTo>
                    <a:pt x="1050975" y="130416"/>
                  </a:lnTo>
                  <a:lnTo>
                    <a:pt x="1033360" y="130416"/>
                  </a:lnTo>
                  <a:lnTo>
                    <a:pt x="1057097" y="164757"/>
                  </a:lnTo>
                  <a:lnTo>
                    <a:pt x="1070978" y="169672"/>
                  </a:lnTo>
                  <a:lnTo>
                    <a:pt x="1087577" y="169672"/>
                  </a:lnTo>
                  <a:lnTo>
                    <a:pt x="1121829" y="142798"/>
                  </a:lnTo>
                  <a:lnTo>
                    <a:pt x="1132674" y="97726"/>
                  </a:lnTo>
                  <a:lnTo>
                    <a:pt x="1132725" y="96647"/>
                  </a:lnTo>
                  <a:lnTo>
                    <a:pt x="1132827" y="92595"/>
                  </a:lnTo>
                  <a:close/>
                </a:path>
                <a:path w="2432684" h="1059814">
                  <a:moveTo>
                    <a:pt x="1180363" y="583996"/>
                  </a:moveTo>
                  <a:lnTo>
                    <a:pt x="1163497" y="583996"/>
                  </a:lnTo>
                  <a:lnTo>
                    <a:pt x="1163497" y="617728"/>
                  </a:lnTo>
                  <a:lnTo>
                    <a:pt x="1120470" y="617728"/>
                  </a:lnTo>
                  <a:lnTo>
                    <a:pt x="1121575" y="611632"/>
                  </a:lnTo>
                  <a:lnTo>
                    <a:pt x="1124077" y="597814"/>
                  </a:lnTo>
                  <a:lnTo>
                    <a:pt x="1117574" y="597814"/>
                  </a:lnTo>
                  <a:lnTo>
                    <a:pt x="1105992" y="597814"/>
                  </a:lnTo>
                  <a:lnTo>
                    <a:pt x="1041171" y="597814"/>
                  </a:lnTo>
                  <a:lnTo>
                    <a:pt x="1041171" y="611632"/>
                  </a:lnTo>
                  <a:lnTo>
                    <a:pt x="1104658" y="611632"/>
                  </a:lnTo>
                  <a:lnTo>
                    <a:pt x="1100963" y="629653"/>
                  </a:lnTo>
                  <a:lnTo>
                    <a:pt x="1086408" y="650748"/>
                  </a:lnTo>
                  <a:lnTo>
                    <a:pt x="1063040" y="667880"/>
                  </a:lnTo>
                  <a:lnTo>
                    <a:pt x="1031621" y="680516"/>
                  </a:lnTo>
                  <a:lnTo>
                    <a:pt x="1038529" y="694131"/>
                  </a:lnTo>
                  <a:lnTo>
                    <a:pt x="1074178" y="679056"/>
                  </a:lnTo>
                  <a:lnTo>
                    <a:pt x="1101115" y="657783"/>
                  </a:lnTo>
                  <a:lnTo>
                    <a:pt x="1117549" y="631545"/>
                  </a:lnTo>
                  <a:lnTo>
                    <a:pt x="1163497" y="631545"/>
                  </a:lnTo>
                  <a:lnTo>
                    <a:pt x="1163497" y="655929"/>
                  </a:lnTo>
                  <a:lnTo>
                    <a:pt x="1115542" y="655929"/>
                  </a:lnTo>
                  <a:lnTo>
                    <a:pt x="1115542" y="669747"/>
                  </a:lnTo>
                  <a:lnTo>
                    <a:pt x="1163497" y="669747"/>
                  </a:lnTo>
                  <a:lnTo>
                    <a:pt x="1163497" y="694131"/>
                  </a:lnTo>
                  <a:lnTo>
                    <a:pt x="1180363" y="694131"/>
                  </a:lnTo>
                  <a:lnTo>
                    <a:pt x="1180363" y="669747"/>
                  </a:lnTo>
                  <a:lnTo>
                    <a:pt x="1180363" y="655929"/>
                  </a:lnTo>
                  <a:lnTo>
                    <a:pt x="1180363" y="631545"/>
                  </a:lnTo>
                  <a:lnTo>
                    <a:pt x="1180363" y="617728"/>
                  </a:lnTo>
                  <a:lnTo>
                    <a:pt x="1180363" y="583996"/>
                  </a:lnTo>
                  <a:close/>
                </a:path>
                <a:path w="2432684" h="1059814">
                  <a:moveTo>
                    <a:pt x="1181379" y="731520"/>
                  </a:moveTo>
                  <a:lnTo>
                    <a:pt x="1177112" y="716661"/>
                  </a:lnTo>
                  <a:lnTo>
                    <a:pt x="1169136" y="709371"/>
                  </a:lnTo>
                  <a:lnTo>
                    <a:pt x="1164945" y="705535"/>
                  </a:lnTo>
                  <a:lnTo>
                    <a:pt x="1164920" y="731520"/>
                  </a:lnTo>
                  <a:lnTo>
                    <a:pt x="1161796" y="740778"/>
                  </a:lnTo>
                  <a:lnTo>
                    <a:pt x="1152906" y="747674"/>
                  </a:lnTo>
                  <a:lnTo>
                    <a:pt x="1138936" y="751979"/>
                  </a:lnTo>
                  <a:lnTo>
                    <a:pt x="1120622" y="753465"/>
                  </a:lnTo>
                  <a:lnTo>
                    <a:pt x="1102410" y="751979"/>
                  </a:lnTo>
                  <a:lnTo>
                    <a:pt x="1088517" y="747674"/>
                  </a:lnTo>
                  <a:lnTo>
                    <a:pt x="1079639" y="740778"/>
                  </a:lnTo>
                  <a:lnTo>
                    <a:pt x="1076528" y="731520"/>
                  </a:lnTo>
                  <a:lnTo>
                    <a:pt x="1079639" y="722236"/>
                  </a:lnTo>
                  <a:lnTo>
                    <a:pt x="1088517" y="715264"/>
                  </a:lnTo>
                  <a:lnTo>
                    <a:pt x="1102410" y="710895"/>
                  </a:lnTo>
                  <a:lnTo>
                    <a:pt x="1120622" y="709371"/>
                  </a:lnTo>
                  <a:lnTo>
                    <a:pt x="1138936" y="710895"/>
                  </a:lnTo>
                  <a:lnTo>
                    <a:pt x="1152906" y="715264"/>
                  </a:lnTo>
                  <a:lnTo>
                    <a:pt x="1161796" y="722236"/>
                  </a:lnTo>
                  <a:lnTo>
                    <a:pt x="1164920" y="731520"/>
                  </a:lnTo>
                  <a:lnTo>
                    <a:pt x="1164920" y="705535"/>
                  </a:lnTo>
                  <a:lnTo>
                    <a:pt x="1145794" y="698576"/>
                  </a:lnTo>
                  <a:lnTo>
                    <a:pt x="1120622" y="696163"/>
                  </a:lnTo>
                  <a:lnTo>
                    <a:pt x="1095438" y="698576"/>
                  </a:lnTo>
                  <a:lnTo>
                    <a:pt x="1076299" y="705535"/>
                  </a:lnTo>
                  <a:lnTo>
                    <a:pt x="1064120" y="716661"/>
                  </a:lnTo>
                  <a:lnTo>
                    <a:pt x="1059865" y="731520"/>
                  </a:lnTo>
                  <a:lnTo>
                    <a:pt x="1064120" y="746391"/>
                  </a:lnTo>
                  <a:lnTo>
                    <a:pt x="1076299" y="757504"/>
                  </a:lnTo>
                  <a:lnTo>
                    <a:pt x="1095438" y="764476"/>
                  </a:lnTo>
                  <a:lnTo>
                    <a:pt x="1120622" y="766876"/>
                  </a:lnTo>
                  <a:lnTo>
                    <a:pt x="1145794" y="764476"/>
                  </a:lnTo>
                  <a:lnTo>
                    <a:pt x="1164945" y="757504"/>
                  </a:lnTo>
                  <a:lnTo>
                    <a:pt x="1169365" y="753465"/>
                  </a:lnTo>
                  <a:lnTo>
                    <a:pt x="1177112" y="746391"/>
                  </a:lnTo>
                  <a:lnTo>
                    <a:pt x="1181379" y="731520"/>
                  </a:lnTo>
                  <a:close/>
                </a:path>
                <a:path w="2432684" h="1059814">
                  <a:moveTo>
                    <a:pt x="1185443" y="876096"/>
                  </a:moveTo>
                  <a:lnTo>
                    <a:pt x="1169187" y="876096"/>
                  </a:lnTo>
                  <a:lnTo>
                    <a:pt x="1169187" y="948842"/>
                  </a:lnTo>
                  <a:lnTo>
                    <a:pt x="1144600" y="948842"/>
                  </a:lnTo>
                  <a:lnTo>
                    <a:pt x="1144600" y="879957"/>
                  </a:lnTo>
                  <a:lnTo>
                    <a:pt x="1128547" y="879957"/>
                  </a:lnTo>
                  <a:lnTo>
                    <a:pt x="1128547" y="1050645"/>
                  </a:lnTo>
                  <a:lnTo>
                    <a:pt x="1144600" y="1050645"/>
                  </a:lnTo>
                  <a:lnTo>
                    <a:pt x="1144600" y="962660"/>
                  </a:lnTo>
                  <a:lnTo>
                    <a:pt x="1169187" y="962660"/>
                  </a:lnTo>
                  <a:lnTo>
                    <a:pt x="1169187" y="1059789"/>
                  </a:lnTo>
                  <a:lnTo>
                    <a:pt x="1185443" y="1059789"/>
                  </a:lnTo>
                  <a:lnTo>
                    <a:pt x="1185443" y="962660"/>
                  </a:lnTo>
                  <a:lnTo>
                    <a:pt x="1185443" y="948842"/>
                  </a:lnTo>
                  <a:lnTo>
                    <a:pt x="1185443" y="876096"/>
                  </a:lnTo>
                  <a:close/>
                </a:path>
                <a:path w="2432684" h="1059814">
                  <a:moveTo>
                    <a:pt x="1209497" y="311962"/>
                  </a:moveTo>
                  <a:lnTo>
                    <a:pt x="1191602" y="311962"/>
                  </a:lnTo>
                  <a:lnTo>
                    <a:pt x="1154658" y="336499"/>
                  </a:lnTo>
                  <a:lnTo>
                    <a:pt x="1154658" y="354685"/>
                  </a:lnTo>
                  <a:lnTo>
                    <a:pt x="1190739" y="330720"/>
                  </a:lnTo>
                  <a:lnTo>
                    <a:pt x="1191602" y="330720"/>
                  </a:lnTo>
                  <a:lnTo>
                    <a:pt x="1191602" y="459752"/>
                  </a:lnTo>
                  <a:lnTo>
                    <a:pt x="1209497" y="459752"/>
                  </a:lnTo>
                  <a:lnTo>
                    <a:pt x="1209497" y="330720"/>
                  </a:lnTo>
                  <a:lnTo>
                    <a:pt x="1209497" y="311962"/>
                  </a:lnTo>
                  <a:close/>
                </a:path>
                <a:path w="2432684" h="1059814">
                  <a:moveTo>
                    <a:pt x="1246543" y="19862"/>
                  </a:moveTo>
                  <a:lnTo>
                    <a:pt x="1151864" y="19862"/>
                  </a:lnTo>
                  <a:lnTo>
                    <a:pt x="1151864" y="35737"/>
                  </a:lnTo>
                  <a:lnTo>
                    <a:pt x="1228064" y="35737"/>
                  </a:lnTo>
                  <a:lnTo>
                    <a:pt x="1228064" y="36893"/>
                  </a:lnTo>
                  <a:lnTo>
                    <a:pt x="1161973" y="167640"/>
                  </a:lnTo>
                  <a:lnTo>
                    <a:pt x="1180731" y="167640"/>
                  </a:lnTo>
                  <a:lnTo>
                    <a:pt x="1246543" y="36601"/>
                  </a:lnTo>
                  <a:lnTo>
                    <a:pt x="1246543" y="19862"/>
                  </a:lnTo>
                  <a:close/>
                </a:path>
                <a:path w="2432684" h="1059814">
                  <a:moveTo>
                    <a:pt x="1312824" y="603707"/>
                  </a:moveTo>
                  <a:lnTo>
                    <a:pt x="1303477" y="603707"/>
                  </a:lnTo>
                  <a:lnTo>
                    <a:pt x="1296162" y="603707"/>
                  </a:lnTo>
                  <a:lnTo>
                    <a:pt x="1226870" y="603707"/>
                  </a:lnTo>
                  <a:lnTo>
                    <a:pt x="1226870" y="617524"/>
                  </a:lnTo>
                  <a:lnTo>
                    <a:pt x="1294676" y="617524"/>
                  </a:lnTo>
                  <a:lnTo>
                    <a:pt x="1291501" y="641248"/>
                  </a:lnTo>
                  <a:lnTo>
                    <a:pt x="1277239" y="671931"/>
                  </a:lnTo>
                  <a:lnTo>
                    <a:pt x="1253045" y="698284"/>
                  </a:lnTo>
                  <a:lnTo>
                    <a:pt x="1218539" y="719937"/>
                  </a:lnTo>
                  <a:lnTo>
                    <a:pt x="1227480" y="733552"/>
                  </a:lnTo>
                  <a:lnTo>
                    <a:pt x="1266710" y="708063"/>
                  </a:lnTo>
                  <a:lnTo>
                    <a:pt x="1293164" y="677316"/>
                  </a:lnTo>
                  <a:lnTo>
                    <a:pt x="1308125" y="642226"/>
                  </a:lnTo>
                  <a:lnTo>
                    <a:pt x="1311135" y="617524"/>
                  </a:lnTo>
                  <a:lnTo>
                    <a:pt x="1312824" y="603707"/>
                  </a:lnTo>
                  <a:close/>
                </a:path>
                <a:path w="2432684" h="1059814">
                  <a:moveTo>
                    <a:pt x="1345234" y="443877"/>
                  </a:moveTo>
                  <a:lnTo>
                    <a:pt x="1276540" y="443877"/>
                  </a:lnTo>
                  <a:lnTo>
                    <a:pt x="1276540" y="442722"/>
                  </a:lnTo>
                  <a:lnTo>
                    <a:pt x="1309738" y="407212"/>
                  </a:lnTo>
                  <a:lnTo>
                    <a:pt x="1315732" y="400659"/>
                  </a:lnTo>
                  <a:lnTo>
                    <a:pt x="1339672" y="366877"/>
                  </a:lnTo>
                  <a:lnTo>
                    <a:pt x="1341653" y="361683"/>
                  </a:lnTo>
                  <a:lnTo>
                    <a:pt x="1342631" y="356362"/>
                  </a:lnTo>
                  <a:lnTo>
                    <a:pt x="1342542" y="342988"/>
                  </a:lnTo>
                  <a:lnTo>
                    <a:pt x="1340739" y="336423"/>
                  </a:lnTo>
                  <a:lnTo>
                    <a:pt x="1306842" y="309943"/>
                  </a:lnTo>
                  <a:lnTo>
                    <a:pt x="1289570" y="309943"/>
                  </a:lnTo>
                  <a:lnTo>
                    <a:pt x="1254582" y="337273"/>
                  </a:lnTo>
                  <a:lnTo>
                    <a:pt x="1252588" y="344868"/>
                  </a:lnTo>
                  <a:lnTo>
                    <a:pt x="1252588" y="353529"/>
                  </a:lnTo>
                  <a:lnTo>
                    <a:pt x="1269606" y="353529"/>
                  </a:lnTo>
                  <a:lnTo>
                    <a:pt x="1269606" y="347903"/>
                  </a:lnTo>
                  <a:lnTo>
                    <a:pt x="1270736" y="342988"/>
                  </a:lnTo>
                  <a:lnTo>
                    <a:pt x="1291932" y="325526"/>
                  </a:lnTo>
                  <a:lnTo>
                    <a:pt x="1302943" y="325526"/>
                  </a:lnTo>
                  <a:lnTo>
                    <a:pt x="1307757" y="326567"/>
                  </a:lnTo>
                  <a:lnTo>
                    <a:pt x="1316316" y="330708"/>
                  </a:lnTo>
                  <a:lnTo>
                    <a:pt x="1319695" y="333641"/>
                  </a:lnTo>
                  <a:lnTo>
                    <a:pt x="1322146" y="337439"/>
                  </a:lnTo>
                  <a:lnTo>
                    <a:pt x="1324648" y="341236"/>
                  </a:lnTo>
                  <a:lnTo>
                    <a:pt x="1325892" y="345732"/>
                  </a:lnTo>
                  <a:lnTo>
                    <a:pt x="1325892" y="355447"/>
                  </a:lnTo>
                  <a:lnTo>
                    <a:pt x="1252004" y="446760"/>
                  </a:lnTo>
                  <a:lnTo>
                    <a:pt x="1252004" y="459752"/>
                  </a:lnTo>
                  <a:lnTo>
                    <a:pt x="1345234" y="459752"/>
                  </a:lnTo>
                  <a:lnTo>
                    <a:pt x="1345234" y="443877"/>
                  </a:lnTo>
                  <a:close/>
                </a:path>
                <a:path w="2432684" h="1059814">
                  <a:moveTo>
                    <a:pt x="1361998" y="1027684"/>
                  </a:moveTo>
                  <a:lnTo>
                    <a:pt x="1357706" y="1014158"/>
                  </a:lnTo>
                  <a:lnTo>
                    <a:pt x="1351254" y="1008989"/>
                  </a:lnTo>
                  <a:lnTo>
                    <a:pt x="1345285" y="1004214"/>
                  </a:lnTo>
                  <a:lnTo>
                    <a:pt x="1344930" y="1004112"/>
                  </a:lnTo>
                  <a:lnTo>
                    <a:pt x="1344930" y="1027684"/>
                  </a:lnTo>
                  <a:lnTo>
                    <a:pt x="1341843" y="1035672"/>
                  </a:lnTo>
                  <a:lnTo>
                    <a:pt x="1332865" y="1041527"/>
                  </a:lnTo>
                  <a:lnTo>
                    <a:pt x="1318450" y="1045146"/>
                  </a:lnTo>
                  <a:lnTo>
                    <a:pt x="1299006" y="1046378"/>
                  </a:lnTo>
                  <a:lnTo>
                    <a:pt x="1279664" y="1045146"/>
                  </a:lnTo>
                  <a:lnTo>
                    <a:pt x="1265224" y="1041527"/>
                  </a:lnTo>
                  <a:lnTo>
                    <a:pt x="1256207" y="1035672"/>
                  </a:lnTo>
                  <a:lnTo>
                    <a:pt x="1253083" y="1027684"/>
                  </a:lnTo>
                  <a:lnTo>
                    <a:pt x="1256207" y="1019708"/>
                  </a:lnTo>
                  <a:lnTo>
                    <a:pt x="1265224" y="1013841"/>
                  </a:lnTo>
                  <a:lnTo>
                    <a:pt x="1279664" y="1010234"/>
                  </a:lnTo>
                  <a:lnTo>
                    <a:pt x="1299006" y="1008989"/>
                  </a:lnTo>
                  <a:lnTo>
                    <a:pt x="1318450" y="1010234"/>
                  </a:lnTo>
                  <a:lnTo>
                    <a:pt x="1332865" y="1013841"/>
                  </a:lnTo>
                  <a:lnTo>
                    <a:pt x="1341843" y="1019708"/>
                  </a:lnTo>
                  <a:lnTo>
                    <a:pt x="1344930" y="1027684"/>
                  </a:lnTo>
                  <a:lnTo>
                    <a:pt x="1344930" y="1004112"/>
                  </a:lnTo>
                  <a:lnTo>
                    <a:pt x="1325486" y="998080"/>
                  </a:lnTo>
                  <a:lnTo>
                    <a:pt x="1299006" y="995984"/>
                  </a:lnTo>
                  <a:lnTo>
                    <a:pt x="1272540" y="998080"/>
                  </a:lnTo>
                  <a:lnTo>
                    <a:pt x="1252728" y="1004214"/>
                  </a:lnTo>
                  <a:lnTo>
                    <a:pt x="1240320" y="1014158"/>
                  </a:lnTo>
                  <a:lnTo>
                    <a:pt x="1236014" y="1027684"/>
                  </a:lnTo>
                  <a:lnTo>
                    <a:pt x="1240320" y="1041298"/>
                  </a:lnTo>
                  <a:lnTo>
                    <a:pt x="1252728" y="1051229"/>
                  </a:lnTo>
                  <a:lnTo>
                    <a:pt x="1272540" y="1057325"/>
                  </a:lnTo>
                  <a:lnTo>
                    <a:pt x="1299006" y="1059383"/>
                  </a:lnTo>
                  <a:lnTo>
                    <a:pt x="1325486" y="1057325"/>
                  </a:lnTo>
                  <a:lnTo>
                    <a:pt x="1345285" y="1051229"/>
                  </a:lnTo>
                  <a:lnTo>
                    <a:pt x="1351356" y="1046378"/>
                  </a:lnTo>
                  <a:lnTo>
                    <a:pt x="1357706" y="1041298"/>
                  </a:lnTo>
                  <a:lnTo>
                    <a:pt x="1361998" y="1027684"/>
                  </a:lnTo>
                  <a:close/>
                </a:path>
                <a:path w="2432684" h="1059814">
                  <a:moveTo>
                    <a:pt x="1366596" y="19862"/>
                  </a:moveTo>
                  <a:lnTo>
                    <a:pt x="1271917" y="19862"/>
                  </a:lnTo>
                  <a:lnTo>
                    <a:pt x="1271917" y="35737"/>
                  </a:lnTo>
                  <a:lnTo>
                    <a:pt x="1348117" y="35737"/>
                  </a:lnTo>
                  <a:lnTo>
                    <a:pt x="1348117" y="36893"/>
                  </a:lnTo>
                  <a:lnTo>
                    <a:pt x="1282026" y="167640"/>
                  </a:lnTo>
                  <a:lnTo>
                    <a:pt x="1300784" y="167640"/>
                  </a:lnTo>
                  <a:lnTo>
                    <a:pt x="1366596" y="36601"/>
                  </a:lnTo>
                  <a:lnTo>
                    <a:pt x="1366596" y="19862"/>
                  </a:lnTo>
                  <a:close/>
                </a:path>
                <a:path w="2432684" h="1059814">
                  <a:moveTo>
                    <a:pt x="1366875" y="583996"/>
                  </a:moveTo>
                  <a:lnTo>
                    <a:pt x="1350010" y="583996"/>
                  </a:lnTo>
                  <a:lnTo>
                    <a:pt x="1350010" y="767689"/>
                  </a:lnTo>
                  <a:lnTo>
                    <a:pt x="1366875" y="767689"/>
                  </a:lnTo>
                  <a:lnTo>
                    <a:pt x="1366875" y="583996"/>
                  </a:lnTo>
                  <a:close/>
                </a:path>
                <a:path w="2432684" h="1059814">
                  <a:moveTo>
                    <a:pt x="1371955" y="936447"/>
                  </a:moveTo>
                  <a:lnTo>
                    <a:pt x="1348092" y="930313"/>
                  </a:lnTo>
                  <a:lnTo>
                    <a:pt x="1327480" y="919302"/>
                  </a:lnTo>
                  <a:lnTo>
                    <a:pt x="1313014" y="904532"/>
                  </a:lnTo>
                  <a:lnTo>
                    <a:pt x="1307541" y="887069"/>
                  </a:lnTo>
                  <a:lnTo>
                    <a:pt x="1307541" y="878941"/>
                  </a:lnTo>
                  <a:lnTo>
                    <a:pt x="1305102" y="878941"/>
                  </a:lnTo>
                  <a:lnTo>
                    <a:pt x="1293114" y="878941"/>
                  </a:lnTo>
                  <a:lnTo>
                    <a:pt x="1290472" y="878941"/>
                  </a:lnTo>
                  <a:lnTo>
                    <a:pt x="1290472" y="887069"/>
                  </a:lnTo>
                  <a:lnTo>
                    <a:pt x="1285036" y="904532"/>
                  </a:lnTo>
                  <a:lnTo>
                    <a:pt x="1270609" y="919302"/>
                  </a:lnTo>
                  <a:lnTo>
                    <a:pt x="1250010" y="930313"/>
                  </a:lnTo>
                  <a:lnTo>
                    <a:pt x="1226058" y="936447"/>
                  </a:lnTo>
                  <a:lnTo>
                    <a:pt x="1232560" y="949858"/>
                  </a:lnTo>
                  <a:lnTo>
                    <a:pt x="1259674" y="942136"/>
                  </a:lnTo>
                  <a:lnTo>
                    <a:pt x="1282852" y="928598"/>
                  </a:lnTo>
                  <a:lnTo>
                    <a:pt x="1299032" y="910005"/>
                  </a:lnTo>
                  <a:lnTo>
                    <a:pt x="1299133" y="909624"/>
                  </a:lnTo>
                  <a:lnTo>
                    <a:pt x="1299248" y="910005"/>
                  </a:lnTo>
                  <a:lnTo>
                    <a:pt x="1315440" y="928522"/>
                  </a:lnTo>
                  <a:lnTo>
                    <a:pt x="1338643" y="942047"/>
                  </a:lnTo>
                  <a:lnTo>
                    <a:pt x="1365656" y="949858"/>
                  </a:lnTo>
                  <a:lnTo>
                    <a:pt x="1371955" y="936447"/>
                  </a:lnTo>
                  <a:close/>
                </a:path>
                <a:path w="2432684" h="1059814">
                  <a:moveTo>
                    <a:pt x="1382115" y="967333"/>
                  </a:moveTo>
                  <a:lnTo>
                    <a:pt x="1307338" y="967333"/>
                  </a:lnTo>
                  <a:lnTo>
                    <a:pt x="1307338" y="940308"/>
                  </a:lnTo>
                  <a:lnTo>
                    <a:pt x="1290675" y="940308"/>
                  </a:lnTo>
                  <a:lnTo>
                    <a:pt x="1290675" y="967333"/>
                  </a:lnTo>
                  <a:lnTo>
                    <a:pt x="1216101" y="967333"/>
                  </a:lnTo>
                  <a:lnTo>
                    <a:pt x="1216101" y="980744"/>
                  </a:lnTo>
                  <a:lnTo>
                    <a:pt x="1382115" y="980744"/>
                  </a:lnTo>
                  <a:lnTo>
                    <a:pt x="1382115" y="974648"/>
                  </a:lnTo>
                  <a:lnTo>
                    <a:pt x="1382115" y="967333"/>
                  </a:lnTo>
                  <a:close/>
                </a:path>
                <a:path w="2432684" h="1059814">
                  <a:moveTo>
                    <a:pt x="1426984" y="311962"/>
                  </a:moveTo>
                  <a:lnTo>
                    <a:pt x="1409090" y="311962"/>
                  </a:lnTo>
                  <a:lnTo>
                    <a:pt x="1372146" y="336499"/>
                  </a:lnTo>
                  <a:lnTo>
                    <a:pt x="1372146" y="354685"/>
                  </a:lnTo>
                  <a:lnTo>
                    <a:pt x="1408226" y="330720"/>
                  </a:lnTo>
                  <a:lnTo>
                    <a:pt x="1409090" y="330720"/>
                  </a:lnTo>
                  <a:lnTo>
                    <a:pt x="1409090" y="459752"/>
                  </a:lnTo>
                  <a:lnTo>
                    <a:pt x="1426984" y="459752"/>
                  </a:lnTo>
                  <a:lnTo>
                    <a:pt x="1426984" y="330720"/>
                  </a:lnTo>
                  <a:lnTo>
                    <a:pt x="1426984" y="311962"/>
                  </a:lnTo>
                  <a:close/>
                </a:path>
                <a:path w="2432684" h="1059814">
                  <a:moveTo>
                    <a:pt x="1486471" y="120599"/>
                  </a:moveTo>
                  <a:lnTo>
                    <a:pt x="1475790" y="87071"/>
                  </a:lnTo>
                  <a:lnTo>
                    <a:pt x="1470710" y="81724"/>
                  </a:lnTo>
                  <a:lnTo>
                    <a:pt x="1466710" y="79324"/>
                  </a:lnTo>
                  <a:lnTo>
                    <a:pt x="1463598" y="77444"/>
                  </a:lnTo>
                  <a:lnTo>
                    <a:pt x="1456524" y="73113"/>
                  </a:lnTo>
                  <a:lnTo>
                    <a:pt x="1448460" y="70954"/>
                  </a:lnTo>
                  <a:lnTo>
                    <a:pt x="1434465" y="70954"/>
                  </a:lnTo>
                  <a:lnTo>
                    <a:pt x="1429702" y="71742"/>
                  </a:lnTo>
                  <a:lnTo>
                    <a:pt x="1420558" y="74917"/>
                  </a:lnTo>
                  <a:lnTo>
                    <a:pt x="1416761" y="76923"/>
                  </a:lnTo>
                  <a:lnTo>
                    <a:pt x="1413725" y="79324"/>
                  </a:lnTo>
                  <a:lnTo>
                    <a:pt x="1412862" y="79324"/>
                  </a:lnTo>
                  <a:lnTo>
                    <a:pt x="1418056" y="35737"/>
                  </a:lnTo>
                  <a:lnTo>
                    <a:pt x="1479829" y="35737"/>
                  </a:lnTo>
                  <a:lnTo>
                    <a:pt x="1479829" y="19862"/>
                  </a:lnTo>
                  <a:lnTo>
                    <a:pt x="1403057" y="19862"/>
                  </a:lnTo>
                  <a:lnTo>
                    <a:pt x="1394104" y="92595"/>
                  </a:lnTo>
                  <a:lnTo>
                    <a:pt x="1410843" y="94615"/>
                  </a:lnTo>
                  <a:lnTo>
                    <a:pt x="1413929" y="92405"/>
                  </a:lnTo>
                  <a:lnTo>
                    <a:pt x="1417840" y="90601"/>
                  </a:lnTo>
                  <a:lnTo>
                    <a:pt x="1422603" y="89204"/>
                  </a:lnTo>
                  <a:lnTo>
                    <a:pt x="1427365" y="87769"/>
                  </a:lnTo>
                  <a:lnTo>
                    <a:pt x="1432013" y="87071"/>
                  </a:lnTo>
                  <a:lnTo>
                    <a:pt x="1464894" y="103644"/>
                  </a:lnTo>
                  <a:lnTo>
                    <a:pt x="1467726" y="108686"/>
                  </a:lnTo>
                  <a:lnTo>
                    <a:pt x="1469148" y="114439"/>
                  </a:lnTo>
                  <a:lnTo>
                    <a:pt x="1469072" y="127482"/>
                  </a:lnTo>
                  <a:lnTo>
                    <a:pt x="1467777" y="132842"/>
                  </a:lnTo>
                  <a:lnTo>
                    <a:pt x="1462341" y="142798"/>
                  </a:lnTo>
                  <a:lnTo>
                    <a:pt x="1458620" y="146697"/>
                  </a:lnTo>
                  <a:lnTo>
                    <a:pt x="1449133" y="152374"/>
                  </a:lnTo>
                  <a:lnTo>
                    <a:pt x="1443748" y="153797"/>
                  </a:lnTo>
                  <a:lnTo>
                    <a:pt x="1430134" y="153797"/>
                  </a:lnTo>
                  <a:lnTo>
                    <a:pt x="1409115" y="130695"/>
                  </a:lnTo>
                  <a:lnTo>
                    <a:pt x="1391793" y="130695"/>
                  </a:lnTo>
                  <a:lnTo>
                    <a:pt x="1421599" y="167982"/>
                  </a:lnTo>
                  <a:lnTo>
                    <a:pt x="1429219" y="169672"/>
                  </a:lnTo>
                  <a:lnTo>
                    <a:pt x="1437690" y="169672"/>
                  </a:lnTo>
                  <a:lnTo>
                    <a:pt x="1475359" y="153797"/>
                  </a:lnTo>
                  <a:lnTo>
                    <a:pt x="1486065" y="127482"/>
                  </a:lnTo>
                  <a:lnTo>
                    <a:pt x="1486471" y="120599"/>
                  </a:lnTo>
                  <a:close/>
                </a:path>
                <a:path w="2432684" h="1059814">
                  <a:moveTo>
                    <a:pt x="1559902" y="937463"/>
                  </a:moveTo>
                  <a:lnTo>
                    <a:pt x="1536204" y="932573"/>
                  </a:lnTo>
                  <a:lnTo>
                    <a:pt x="1516164" y="923594"/>
                  </a:lnTo>
                  <a:lnTo>
                    <a:pt x="1502295" y="911352"/>
                  </a:lnTo>
                  <a:lnTo>
                    <a:pt x="1497609" y="898042"/>
                  </a:lnTo>
                  <a:lnTo>
                    <a:pt x="1554213" y="898042"/>
                  </a:lnTo>
                  <a:lnTo>
                    <a:pt x="1554213" y="891133"/>
                  </a:lnTo>
                  <a:lnTo>
                    <a:pt x="1554213" y="884428"/>
                  </a:lnTo>
                  <a:lnTo>
                    <a:pt x="1418272" y="884428"/>
                  </a:lnTo>
                  <a:lnTo>
                    <a:pt x="1418272" y="898042"/>
                  </a:lnTo>
                  <a:lnTo>
                    <a:pt x="1474660" y="898042"/>
                  </a:lnTo>
                  <a:lnTo>
                    <a:pt x="1469986" y="911352"/>
                  </a:lnTo>
                  <a:lnTo>
                    <a:pt x="1456118" y="923594"/>
                  </a:lnTo>
                  <a:lnTo>
                    <a:pt x="1436077" y="932573"/>
                  </a:lnTo>
                  <a:lnTo>
                    <a:pt x="1412379" y="937463"/>
                  </a:lnTo>
                  <a:lnTo>
                    <a:pt x="1418475" y="950874"/>
                  </a:lnTo>
                  <a:lnTo>
                    <a:pt x="1445717" y="944600"/>
                  </a:lnTo>
                  <a:lnTo>
                    <a:pt x="1468589" y="933119"/>
                  </a:lnTo>
                  <a:lnTo>
                    <a:pt x="1484337" y="916965"/>
                  </a:lnTo>
                  <a:lnTo>
                    <a:pt x="1486230" y="910399"/>
                  </a:lnTo>
                  <a:lnTo>
                    <a:pt x="1488109" y="916965"/>
                  </a:lnTo>
                  <a:lnTo>
                    <a:pt x="1503794" y="933119"/>
                  </a:lnTo>
                  <a:lnTo>
                    <a:pt x="1526603" y="944600"/>
                  </a:lnTo>
                  <a:lnTo>
                    <a:pt x="1553806" y="950874"/>
                  </a:lnTo>
                  <a:lnTo>
                    <a:pt x="1559902" y="937463"/>
                  </a:lnTo>
                  <a:close/>
                </a:path>
                <a:path w="2432684" h="1059814">
                  <a:moveTo>
                    <a:pt x="1562722" y="443877"/>
                  </a:moveTo>
                  <a:lnTo>
                    <a:pt x="1494028" y="443877"/>
                  </a:lnTo>
                  <a:lnTo>
                    <a:pt x="1494028" y="442722"/>
                  </a:lnTo>
                  <a:lnTo>
                    <a:pt x="1527225" y="407212"/>
                  </a:lnTo>
                  <a:lnTo>
                    <a:pt x="1533220" y="400659"/>
                  </a:lnTo>
                  <a:lnTo>
                    <a:pt x="1557159" y="366877"/>
                  </a:lnTo>
                  <a:lnTo>
                    <a:pt x="1559140" y="361683"/>
                  </a:lnTo>
                  <a:lnTo>
                    <a:pt x="1560118" y="356362"/>
                  </a:lnTo>
                  <a:lnTo>
                    <a:pt x="1560029" y="342988"/>
                  </a:lnTo>
                  <a:lnTo>
                    <a:pt x="1558226" y="336423"/>
                  </a:lnTo>
                  <a:lnTo>
                    <a:pt x="1524330" y="309943"/>
                  </a:lnTo>
                  <a:lnTo>
                    <a:pt x="1507058" y="309943"/>
                  </a:lnTo>
                  <a:lnTo>
                    <a:pt x="1472069" y="337273"/>
                  </a:lnTo>
                  <a:lnTo>
                    <a:pt x="1470075" y="344868"/>
                  </a:lnTo>
                  <a:lnTo>
                    <a:pt x="1470075" y="353529"/>
                  </a:lnTo>
                  <a:lnTo>
                    <a:pt x="1487093" y="353529"/>
                  </a:lnTo>
                  <a:lnTo>
                    <a:pt x="1487093" y="347903"/>
                  </a:lnTo>
                  <a:lnTo>
                    <a:pt x="1488224" y="342988"/>
                  </a:lnTo>
                  <a:lnTo>
                    <a:pt x="1509420" y="325526"/>
                  </a:lnTo>
                  <a:lnTo>
                    <a:pt x="1520431" y="325526"/>
                  </a:lnTo>
                  <a:lnTo>
                    <a:pt x="1525244" y="326567"/>
                  </a:lnTo>
                  <a:lnTo>
                    <a:pt x="1533804" y="330708"/>
                  </a:lnTo>
                  <a:lnTo>
                    <a:pt x="1537182" y="333641"/>
                  </a:lnTo>
                  <a:lnTo>
                    <a:pt x="1539633" y="337439"/>
                  </a:lnTo>
                  <a:lnTo>
                    <a:pt x="1542135" y="341236"/>
                  </a:lnTo>
                  <a:lnTo>
                    <a:pt x="1543380" y="345732"/>
                  </a:lnTo>
                  <a:lnTo>
                    <a:pt x="1543380" y="355447"/>
                  </a:lnTo>
                  <a:lnTo>
                    <a:pt x="1469491" y="446760"/>
                  </a:lnTo>
                  <a:lnTo>
                    <a:pt x="1469491" y="459752"/>
                  </a:lnTo>
                  <a:lnTo>
                    <a:pt x="1562722" y="459752"/>
                  </a:lnTo>
                  <a:lnTo>
                    <a:pt x="1562722" y="443877"/>
                  </a:lnTo>
                  <a:close/>
                </a:path>
                <a:path w="2432684" h="1059814">
                  <a:moveTo>
                    <a:pt x="1567091" y="19862"/>
                  </a:moveTo>
                  <a:lnTo>
                    <a:pt x="1549196" y="19862"/>
                  </a:lnTo>
                  <a:lnTo>
                    <a:pt x="1512252" y="44399"/>
                  </a:lnTo>
                  <a:lnTo>
                    <a:pt x="1512252" y="62585"/>
                  </a:lnTo>
                  <a:lnTo>
                    <a:pt x="1548320" y="38620"/>
                  </a:lnTo>
                  <a:lnTo>
                    <a:pt x="1549196" y="38620"/>
                  </a:lnTo>
                  <a:lnTo>
                    <a:pt x="1549196" y="167640"/>
                  </a:lnTo>
                  <a:lnTo>
                    <a:pt x="1567091" y="167640"/>
                  </a:lnTo>
                  <a:lnTo>
                    <a:pt x="1567091" y="38620"/>
                  </a:lnTo>
                  <a:lnTo>
                    <a:pt x="1567091" y="19862"/>
                  </a:lnTo>
                  <a:close/>
                </a:path>
                <a:path w="2432684" h="1059814">
                  <a:moveTo>
                    <a:pt x="1569046" y="962050"/>
                  </a:moveTo>
                  <a:lnTo>
                    <a:pt x="1403032" y="962050"/>
                  </a:lnTo>
                  <a:lnTo>
                    <a:pt x="1403032" y="975664"/>
                  </a:lnTo>
                  <a:lnTo>
                    <a:pt x="1477606" y="975664"/>
                  </a:lnTo>
                  <a:lnTo>
                    <a:pt x="1477606" y="995641"/>
                  </a:lnTo>
                  <a:lnTo>
                    <a:pt x="1459458" y="997102"/>
                  </a:lnTo>
                  <a:lnTo>
                    <a:pt x="1439659" y="1003350"/>
                  </a:lnTo>
                  <a:lnTo>
                    <a:pt x="1427238" y="1013485"/>
                  </a:lnTo>
                  <a:lnTo>
                    <a:pt x="1422946" y="1027277"/>
                  </a:lnTo>
                  <a:lnTo>
                    <a:pt x="1427238" y="1040955"/>
                  </a:lnTo>
                  <a:lnTo>
                    <a:pt x="1439659" y="1051026"/>
                  </a:lnTo>
                  <a:lnTo>
                    <a:pt x="1459458" y="1057262"/>
                  </a:lnTo>
                  <a:lnTo>
                    <a:pt x="1485938" y="1059383"/>
                  </a:lnTo>
                  <a:lnTo>
                    <a:pt x="1512404" y="1057262"/>
                  </a:lnTo>
                  <a:lnTo>
                    <a:pt x="1532216" y="1051026"/>
                  </a:lnTo>
                  <a:lnTo>
                    <a:pt x="1537944" y="1046378"/>
                  </a:lnTo>
                  <a:lnTo>
                    <a:pt x="1544624" y="1040955"/>
                  </a:lnTo>
                  <a:lnTo>
                    <a:pt x="1548930" y="1027277"/>
                  </a:lnTo>
                  <a:lnTo>
                    <a:pt x="1544624" y="1013485"/>
                  </a:lnTo>
                  <a:lnTo>
                    <a:pt x="1537881" y="1007973"/>
                  </a:lnTo>
                  <a:lnTo>
                    <a:pt x="1532216" y="1003350"/>
                  </a:lnTo>
                  <a:lnTo>
                    <a:pt x="1531861" y="1003249"/>
                  </a:lnTo>
                  <a:lnTo>
                    <a:pt x="1531861" y="1027277"/>
                  </a:lnTo>
                  <a:lnTo>
                    <a:pt x="1528749" y="1035405"/>
                  </a:lnTo>
                  <a:lnTo>
                    <a:pt x="1519720" y="1041400"/>
                  </a:lnTo>
                  <a:lnTo>
                    <a:pt x="1505292" y="1045108"/>
                  </a:lnTo>
                  <a:lnTo>
                    <a:pt x="1485938" y="1046378"/>
                  </a:lnTo>
                  <a:lnTo>
                    <a:pt x="1466672" y="1045108"/>
                  </a:lnTo>
                  <a:lnTo>
                    <a:pt x="1452232" y="1041400"/>
                  </a:lnTo>
                  <a:lnTo>
                    <a:pt x="1443164" y="1035405"/>
                  </a:lnTo>
                  <a:lnTo>
                    <a:pt x="1440014" y="1027277"/>
                  </a:lnTo>
                  <a:lnTo>
                    <a:pt x="1443164" y="1019035"/>
                  </a:lnTo>
                  <a:lnTo>
                    <a:pt x="1452232" y="1012977"/>
                  </a:lnTo>
                  <a:lnTo>
                    <a:pt x="1466672" y="1009256"/>
                  </a:lnTo>
                  <a:lnTo>
                    <a:pt x="1485938" y="1007973"/>
                  </a:lnTo>
                  <a:lnTo>
                    <a:pt x="1505292" y="1009256"/>
                  </a:lnTo>
                  <a:lnTo>
                    <a:pt x="1519720" y="1012977"/>
                  </a:lnTo>
                  <a:lnTo>
                    <a:pt x="1528749" y="1019035"/>
                  </a:lnTo>
                  <a:lnTo>
                    <a:pt x="1531861" y="1027277"/>
                  </a:lnTo>
                  <a:lnTo>
                    <a:pt x="1531861" y="1003249"/>
                  </a:lnTo>
                  <a:lnTo>
                    <a:pt x="1521752" y="1000048"/>
                  </a:lnTo>
                  <a:lnTo>
                    <a:pt x="1512404" y="997102"/>
                  </a:lnTo>
                  <a:lnTo>
                    <a:pt x="1494472" y="995667"/>
                  </a:lnTo>
                  <a:lnTo>
                    <a:pt x="1494472" y="994968"/>
                  </a:lnTo>
                  <a:lnTo>
                    <a:pt x="1494472" y="975664"/>
                  </a:lnTo>
                  <a:lnTo>
                    <a:pt x="1569046" y="975664"/>
                  </a:lnTo>
                  <a:lnTo>
                    <a:pt x="1569046" y="967943"/>
                  </a:lnTo>
                  <a:lnTo>
                    <a:pt x="1569046" y="962050"/>
                  </a:lnTo>
                  <a:close/>
                </a:path>
                <a:path w="2432684" h="1059814">
                  <a:moveTo>
                    <a:pt x="1569656" y="730504"/>
                  </a:moveTo>
                  <a:lnTo>
                    <a:pt x="1494472" y="730504"/>
                  </a:lnTo>
                  <a:lnTo>
                    <a:pt x="1494472" y="683564"/>
                  </a:lnTo>
                  <a:lnTo>
                    <a:pt x="1550352" y="683564"/>
                  </a:lnTo>
                  <a:lnTo>
                    <a:pt x="1550352" y="675640"/>
                  </a:lnTo>
                  <a:lnTo>
                    <a:pt x="1550352" y="669747"/>
                  </a:lnTo>
                  <a:lnTo>
                    <a:pt x="1441030" y="669747"/>
                  </a:lnTo>
                  <a:lnTo>
                    <a:pt x="1441030" y="612444"/>
                  </a:lnTo>
                  <a:lnTo>
                    <a:pt x="1548523" y="612444"/>
                  </a:lnTo>
                  <a:lnTo>
                    <a:pt x="1548523" y="598627"/>
                  </a:lnTo>
                  <a:lnTo>
                    <a:pt x="1424165" y="598627"/>
                  </a:lnTo>
                  <a:lnTo>
                    <a:pt x="1424165" y="683564"/>
                  </a:lnTo>
                  <a:lnTo>
                    <a:pt x="1477606" y="683564"/>
                  </a:lnTo>
                  <a:lnTo>
                    <a:pt x="1477606" y="730504"/>
                  </a:lnTo>
                  <a:lnTo>
                    <a:pt x="1403235" y="730504"/>
                  </a:lnTo>
                  <a:lnTo>
                    <a:pt x="1403235" y="744728"/>
                  </a:lnTo>
                  <a:lnTo>
                    <a:pt x="1569656" y="744728"/>
                  </a:lnTo>
                  <a:lnTo>
                    <a:pt x="1569656" y="736193"/>
                  </a:lnTo>
                  <a:lnTo>
                    <a:pt x="1569656" y="730504"/>
                  </a:lnTo>
                  <a:close/>
                </a:path>
                <a:path w="2432684" h="1059814">
                  <a:moveTo>
                    <a:pt x="1644472" y="311962"/>
                  </a:moveTo>
                  <a:lnTo>
                    <a:pt x="1626577" y="311962"/>
                  </a:lnTo>
                  <a:lnTo>
                    <a:pt x="1589633" y="336499"/>
                  </a:lnTo>
                  <a:lnTo>
                    <a:pt x="1589633" y="354685"/>
                  </a:lnTo>
                  <a:lnTo>
                    <a:pt x="1625714" y="330720"/>
                  </a:lnTo>
                  <a:lnTo>
                    <a:pt x="1626577" y="330720"/>
                  </a:lnTo>
                  <a:lnTo>
                    <a:pt x="1626577" y="459752"/>
                  </a:lnTo>
                  <a:lnTo>
                    <a:pt x="1644472" y="459752"/>
                  </a:lnTo>
                  <a:lnTo>
                    <a:pt x="1644472" y="330720"/>
                  </a:lnTo>
                  <a:lnTo>
                    <a:pt x="1644472" y="311962"/>
                  </a:lnTo>
                  <a:close/>
                </a:path>
                <a:path w="2432684" h="1059814">
                  <a:moveTo>
                    <a:pt x="1698777" y="19862"/>
                  </a:moveTo>
                  <a:lnTo>
                    <a:pt x="1604098" y="19862"/>
                  </a:lnTo>
                  <a:lnTo>
                    <a:pt x="1604098" y="35737"/>
                  </a:lnTo>
                  <a:lnTo>
                    <a:pt x="1680298" y="35737"/>
                  </a:lnTo>
                  <a:lnTo>
                    <a:pt x="1680298" y="36893"/>
                  </a:lnTo>
                  <a:lnTo>
                    <a:pt x="1614208" y="167640"/>
                  </a:lnTo>
                  <a:lnTo>
                    <a:pt x="1632966" y="167640"/>
                  </a:lnTo>
                  <a:lnTo>
                    <a:pt x="1698777" y="36601"/>
                  </a:lnTo>
                  <a:lnTo>
                    <a:pt x="1698777" y="19862"/>
                  </a:lnTo>
                  <a:close/>
                </a:path>
                <a:path w="2432684" h="1059814">
                  <a:moveTo>
                    <a:pt x="1746478" y="642112"/>
                  </a:moveTo>
                  <a:lnTo>
                    <a:pt x="1742846" y="623887"/>
                  </a:lnTo>
                  <a:lnTo>
                    <a:pt x="1734248" y="611632"/>
                  </a:lnTo>
                  <a:lnTo>
                    <a:pt x="1732788" y="609549"/>
                  </a:lnTo>
                  <a:lnTo>
                    <a:pt x="1730019" y="607847"/>
                  </a:lnTo>
                  <a:lnTo>
                    <a:pt x="1730019" y="642112"/>
                  </a:lnTo>
                  <a:lnTo>
                    <a:pt x="1727606" y="654507"/>
                  </a:lnTo>
                  <a:lnTo>
                    <a:pt x="1720977" y="664133"/>
                  </a:lnTo>
                  <a:lnTo>
                    <a:pt x="1710982" y="670382"/>
                  </a:lnTo>
                  <a:lnTo>
                    <a:pt x="1698523" y="672592"/>
                  </a:lnTo>
                  <a:lnTo>
                    <a:pt x="1686052" y="670382"/>
                  </a:lnTo>
                  <a:lnTo>
                    <a:pt x="1676069" y="664133"/>
                  </a:lnTo>
                  <a:lnTo>
                    <a:pt x="1669427" y="654507"/>
                  </a:lnTo>
                  <a:lnTo>
                    <a:pt x="1667027" y="642112"/>
                  </a:lnTo>
                  <a:lnTo>
                    <a:pt x="1669427" y="629805"/>
                  </a:lnTo>
                  <a:lnTo>
                    <a:pt x="1676069" y="620166"/>
                  </a:lnTo>
                  <a:lnTo>
                    <a:pt x="1686052" y="613879"/>
                  </a:lnTo>
                  <a:lnTo>
                    <a:pt x="1698523" y="611632"/>
                  </a:lnTo>
                  <a:lnTo>
                    <a:pt x="1710982" y="613879"/>
                  </a:lnTo>
                  <a:lnTo>
                    <a:pt x="1720977" y="620166"/>
                  </a:lnTo>
                  <a:lnTo>
                    <a:pt x="1727606" y="629805"/>
                  </a:lnTo>
                  <a:lnTo>
                    <a:pt x="1730019" y="642112"/>
                  </a:lnTo>
                  <a:lnTo>
                    <a:pt x="1730019" y="607847"/>
                  </a:lnTo>
                  <a:lnTo>
                    <a:pt x="1717586" y="600163"/>
                  </a:lnTo>
                  <a:lnTo>
                    <a:pt x="1698523" y="596798"/>
                  </a:lnTo>
                  <a:lnTo>
                    <a:pt x="1679460" y="600163"/>
                  </a:lnTo>
                  <a:lnTo>
                    <a:pt x="1664258" y="609549"/>
                  </a:lnTo>
                  <a:lnTo>
                    <a:pt x="1654200" y="623887"/>
                  </a:lnTo>
                  <a:lnTo>
                    <a:pt x="1650568" y="642112"/>
                  </a:lnTo>
                  <a:lnTo>
                    <a:pt x="1654200" y="660425"/>
                  </a:lnTo>
                  <a:lnTo>
                    <a:pt x="1664258" y="674751"/>
                  </a:lnTo>
                  <a:lnTo>
                    <a:pt x="1679460" y="684098"/>
                  </a:lnTo>
                  <a:lnTo>
                    <a:pt x="1698523" y="687425"/>
                  </a:lnTo>
                  <a:lnTo>
                    <a:pt x="1717586" y="684098"/>
                  </a:lnTo>
                  <a:lnTo>
                    <a:pt x="1732788" y="674751"/>
                  </a:lnTo>
                  <a:lnTo>
                    <a:pt x="1734299" y="672592"/>
                  </a:lnTo>
                  <a:lnTo>
                    <a:pt x="1742846" y="660425"/>
                  </a:lnTo>
                  <a:lnTo>
                    <a:pt x="1746478" y="642112"/>
                  </a:lnTo>
                  <a:close/>
                </a:path>
                <a:path w="2432684" h="1059814">
                  <a:moveTo>
                    <a:pt x="1780209" y="443877"/>
                  </a:moveTo>
                  <a:lnTo>
                    <a:pt x="1711515" y="443877"/>
                  </a:lnTo>
                  <a:lnTo>
                    <a:pt x="1711515" y="442722"/>
                  </a:lnTo>
                  <a:lnTo>
                    <a:pt x="1744713" y="407212"/>
                  </a:lnTo>
                  <a:lnTo>
                    <a:pt x="1750707" y="400659"/>
                  </a:lnTo>
                  <a:lnTo>
                    <a:pt x="1774647" y="366877"/>
                  </a:lnTo>
                  <a:lnTo>
                    <a:pt x="1776628" y="361683"/>
                  </a:lnTo>
                  <a:lnTo>
                    <a:pt x="1777606" y="356362"/>
                  </a:lnTo>
                  <a:lnTo>
                    <a:pt x="1777517" y="342988"/>
                  </a:lnTo>
                  <a:lnTo>
                    <a:pt x="1775714" y="336423"/>
                  </a:lnTo>
                  <a:lnTo>
                    <a:pt x="1741817" y="309943"/>
                  </a:lnTo>
                  <a:lnTo>
                    <a:pt x="1724545" y="309943"/>
                  </a:lnTo>
                  <a:lnTo>
                    <a:pt x="1689557" y="337273"/>
                  </a:lnTo>
                  <a:lnTo>
                    <a:pt x="1687563" y="344868"/>
                  </a:lnTo>
                  <a:lnTo>
                    <a:pt x="1687563" y="353529"/>
                  </a:lnTo>
                  <a:lnTo>
                    <a:pt x="1704581" y="353529"/>
                  </a:lnTo>
                  <a:lnTo>
                    <a:pt x="1704581" y="347903"/>
                  </a:lnTo>
                  <a:lnTo>
                    <a:pt x="1705711" y="342988"/>
                  </a:lnTo>
                  <a:lnTo>
                    <a:pt x="1726907" y="325526"/>
                  </a:lnTo>
                  <a:lnTo>
                    <a:pt x="1737918" y="325526"/>
                  </a:lnTo>
                  <a:lnTo>
                    <a:pt x="1742732" y="326567"/>
                  </a:lnTo>
                  <a:lnTo>
                    <a:pt x="1751291" y="330708"/>
                  </a:lnTo>
                  <a:lnTo>
                    <a:pt x="1754670" y="333641"/>
                  </a:lnTo>
                  <a:lnTo>
                    <a:pt x="1757121" y="337439"/>
                  </a:lnTo>
                  <a:lnTo>
                    <a:pt x="1759623" y="341236"/>
                  </a:lnTo>
                  <a:lnTo>
                    <a:pt x="1760867" y="345732"/>
                  </a:lnTo>
                  <a:lnTo>
                    <a:pt x="1760867" y="355447"/>
                  </a:lnTo>
                  <a:lnTo>
                    <a:pt x="1686979" y="446760"/>
                  </a:lnTo>
                  <a:lnTo>
                    <a:pt x="1686979" y="459752"/>
                  </a:lnTo>
                  <a:lnTo>
                    <a:pt x="1780209" y="459752"/>
                  </a:lnTo>
                  <a:lnTo>
                    <a:pt x="1780209" y="443877"/>
                  </a:lnTo>
                  <a:close/>
                </a:path>
                <a:path w="2432684" h="1059814">
                  <a:moveTo>
                    <a:pt x="1798091" y="749808"/>
                  </a:moveTo>
                  <a:lnTo>
                    <a:pt x="1692224" y="749808"/>
                  </a:lnTo>
                  <a:lnTo>
                    <a:pt x="1692224" y="705307"/>
                  </a:lnTo>
                  <a:lnTo>
                    <a:pt x="1675358" y="705307"/>
                  </a:lnTo>
                  <a:lnTo>
                    <a:pt x="1675358" y="763625"/>
                  </a:lnTo>
                  <a:lnTo>
                    <a:pt x="1798091" y="763625"/>
                  </a:lnTo>
                  <a:lnTo>
                    <a:pt x="1798091" y="755294"/>
                  </a:lnTo>
                  <a:lnTo>
                    <a:pt x="1798091" y="749808"/>
                  </a:lnTo>
                  <a:close/>
                </a:path>
                <a:path w="2432684" h="1059814">
                  <a:moveTo>
                    <a:pt x="1816989" y="639673"/>
                  </a:moveTo>
                  <a:lnTo>
                    <a:pt x="1789760" y="639673"/>
                  </a:lnTo>
                  <a:lnTo>
                    <a:pt x="1789760" y="583793"/>
                  </a:lnTo>
                  <a:lnTo>
                    <a:pt x="1772894" y="583793"/>
                  </a:lnTo>
                  <a:lnTo>
                    <a:pt x="1772894" y="719124"/>
                  </a:lnTo>
                  <a:lnTo>
                    <a:pt x="1789760" y="719124"/>
                  </a:lnTo>
                  <a:lnTo>
                    <a:pt x="1789760" y="653694"/>
                  </a:lnTo>
                  <a:lnTo>
                    <a:pt x="1816989" y="653694"/>
                  </a:lnTo>
                  <a:lnTo>
                    <a:pt x="1816989" y="639673"/>
                  </a:lnTo>
                  <a:close/>
                </a:path>
                <a:path w="2432684" h="1059814">
                  <a:moveTo>
                    <a:pt x="1861959" y="311962"/>
                  </a:moveTo>
                  <a:lnTo>
                    <a:pt x="1844065" y="311962"/>
                  </a:lnTo>
                  <a:lnTo>
                    <a:pt x="1807121" y="336499"/>
                  </a:lnTo>
                  <a:lnTo>
                    <a:pt x="1807121" y="354685"/>
                  </a:lnTo>
                  <a:lnTo>
                    <a:pt x="1843201" y="330720"/>
                  </a:lnTo>
                  <a:lnTo>
                    <a:pt x="1844065" y="330720"/>
                  </a:lnTo>
                  <a:lnTo>
                    <a:pt x="1844065" y="459752"/>
                  </a:lnTo>
                  <a:lnTo>
                    <a:pt x="1861959" y="459752"/>
                  </a:lnTo>
                  <a:lnTo>
                    <a:pt x="1861959" y="330720"/>
                  </a:lnTo>
                  <a:lnTo>
                    <a:pt x="1861959" y="311962"/>
                  </a:lnTo>
                  <a:close/>
                </a:path>
                <a:path w="2432684" h="1059814">
                  <a:moveTo>
                    <a:pt x="1933409" y="638251"/>
                  </a:moveTo>
                  <a:lnTo>
                    <a:pt x="1929803" y="620661"/>
                  </a:lnTo>
                  <a:lnTo>
                    <a:pt x="1921306" y="608990"/>
                  </a:lnTo>
                  <a:lnTo>
                    <a:pt x="1919795" y="606907"/>
                  </a:lnTo>
                  <a:lnTo>
                    <a:pt x="1916938" y="605231"/>
                  </a:lnTo>
                  <a:lnTo>
                    <a:pt x="1916938" y="638251"/>
                  </a:lnTo>
                  <a:lnTo>
                    <a:pt x="1914588" y="650087"/>
                  </a:lnTo>
                  <a:lnTo>
                    <a:pt x="1908048" y="659257"/>
                  </a:lnTo>
                  <a:lnTo>
                    <a:pt x="1898091" y="665200"/>
                  </a:lnTo>
                  <a:lnTo>
                    <a:pt x="1885454" y="667308"/>
                  </a:lnTo>
                  <a:lnTo>
                    <a:pt x="1872805" y="665200"/>
                  </a:lnTo>
                  <a:lnTo>
                    <a:pt x="1862836" y="659257"/>
                  </a:lnTo>
                  <a:lnTo>
                    <a:pt x="1856295" y="650087"/>
                  </a:lnTo>
                  <a:lnTo>
                    <a:pt x="1853946" y="638251"/>
                  </a:lnTo>
                  <a:lnTo>
                    <a:pt x="1856295" y="626402"/>
                  </a:lnTo>
                  <a:lnTo>
                    <a:pt x="1862836" y="617143"/>
                  </a:lnTo>
                  <a:lnTo>
                    <a:pt x="1872805" y="611136"/>
                  </a:lnTo>
                  <a:lnTo>
                    <a:pt x="1885454" y="608990"/>
                  </a:lnTo>
                  <a:lnTo>
                    <a:pt x="1898091" y="611136"/>
                  </a:lnTo>
                  <a:lnTo>
                    <a:pt x="1908048" y="617143"/>
                  </a:lnTo>
                  <a:lnTo>
                    <a:pt x="1914588" y="626402"/>
                  </a:lnTo>
                  <a:lnTo>
                    <a:pt x="1916938" y="638251"/>
                  </a:lnTo>
                  <a:lnTo>
                    <a:pt x="1916938" y="605231"/>
                  </a:lnTo>
                  <a:lnTo>
                    <a:pt x="1904606" y="597966"/>
                  </a:lnTo>
                  <a:lnTo>
                    <a:pt x="1885454" y="594766"/>
                  </a:lnTo>
                  <a:lnTo>
                    <a:pt x="1866290" y="597966"/>
                  </a:lnTo>
                  <a:lnTo>
                    <a:pt x="1851101" y="606907"/>
                  </a:lnTo>
                  <a:lnTo>
                    <a:pt x="1841093" y="620661"/>
                  </a:lnTo>
                  <a:lnTo>
                    <a:pt x="1837499" y="638251"/>
                  </a:lnTo>
                  <a:lnTo>
                    <a:pt x="1841093" y="655701"/>
                  </a:lnTo>
                  <a:lnTo>
                    <a:pt x="1851101" y="669315"/>
                  </a:lnTo>
                  <a:lnTo>
                    <a:pt x="1866290" y="678180"/>
                  </a:lnTo>
                  <a:lnTo>
                    <a:pt x="1885454" y="681329"/>
                  </a:lnTo>
                  <a:lnTo>
                    <a:pt x="1904606" y="678180"/>
                  </a:lnTo>
                  <a:lnTo>
                    <a:pt x="1919795" y="669315"/>
                  </a:lnTo>
                  <a:lnTo>
                    <a:pt x="1921268" y="667308"/>
                  </a:lnTo>
                  <a:lnTo>
                    <a:pt x="1929803" y="655701"/>
                  </a:lnTo>
                  <a:lnTo>
                    <a:pt x="1933409" y="638251"/>
                  </a:lnTo>
                  <a:close/>
                </a:path>
                <a:path w="2432684" h="1059814">
                  <a:moveTo>
                    <a:pt x="1978520" y="732942"/>
                  </a:moveTo>
                  <a:lnTo>
                    <a:pt x="1974342" y="718489"/>
                  </a:lnTo>
                  <a:lnTo>
                    <a:pt x="1967382" y="712216"/>
                  </a:lnTo>
                  <a:lnTo>
                    <a:pt x="1962365" y="707694"/>
                  </a:lnTo>
                  <a:lnTo>
                    <a:pt x="1962048" y="707593"/>
                  </a:lnTo>
                  <a:lnTo>
                    <a:pt x="1962048" y="732942"/>
                  </a:lnTo>
                  <a:lnTo>
                    <a:pt x="1959025" y="741794"/>
                  </a:lnTo>
                  <a:lnTo>
                    <a:pt x="1950313" y="748360"/>
                  </a:lnTo>
                  <a:lnTo>
                    <a:pt x="1936508" y="752462"/>
                  </a:lnTo>
                  <a:lnTo>
                    <a:pt x="1918157" y="753872"/>
                  </a:lnTo>
                  <a:lnTo>
                    <a:pt x="1899818" y="752462"/>
                  </a:lnTo>
                  <a:lnTo>
                    <a:pt x="1886013" y="748360"/>
                  </a:lnTo>
                  <a:lnTo>
                    <a:pt x="1877301" y="741794"/>
                  </a:lnTo>
                  <a:lnTo>
                    <a:pt x="1874278" y="732942"/>
                  </a:lnTo>
                  <a:lnTo>
                    <a:pt x="1877301" y="724141"/>
                  </a:lnTo>
                  <a:lnTo>
                    <a:pt x="1886013" y="717626"/>
                  </a:lnTo>
                  <a:lnTo>
                    <a:pt x="1899818" y="713600"/>
                  </a:lnTo>
                  <a:lnTo>
                    <a:pt x="1918157" y="712216"/>
                  </a:lnTo>
                  <a:lnTo>
                    <a:pt x="1936508" y="713600"/>
                  </a:lnTo>
                  <a:lnTo>
                    <a:pt x="1950313" y="717626"/>
                  </a:lnTo>
                  <a:lnTo>
                    <a:pt x="1959025" y="724141"/>
                  </a:lnTo>
                  <a:lnTo>
                    <a:pt x="1962048" y="732942"/>
                  </a:lnTo>
                  <a:lnTo>
                    <a:pt x="1962048" y="707593"/>
                  </a:lnTo>
                  <a:lnTo>
                    <a:pt x="1943366" y="700938"/>
                  </a:lnTo>
                  <a:lnTo>
                    <a:pt x="1918157" y="698601"/>
                  </a:lnTo>
                  <a:lnTo>
                    <a:pt x="1892960" y="700938"/>
                  </a:lnTo>
                  <a:lnTo>
                    <a:pt x="1873961" y="707694"/>
                  </a:lnTo>
                  <a:lnTo>
                    <a:pt x="1861985" y="718489"/>
                  </a:lnTo>
                  <a:lnTo>
                    <a:pt x="1857806" y="732942"/>
                  </a:lnTo>
                  <a:lnTo>
                    <a:pt x="1861985" y="747483"/>
                  </a:lnTo>
                  <a:lnTo>
                    <a:pt x="1873961" y="758266"/>
                  </a:lnTo>
                  <a:lnTo>
                    <a:pt x="1892960" y="764984"/>
                  </a:lnTo>
                  <a:lnTo>
                    <a:pt x="1918157" y="767283"/>
                  </a:lnTo>
                  <a:lnTo>
                    <a:pt x="1943366" y="764984"/>
                  </a:lnTo>
                  <a:lnTo>
                    <a:pt x="1962365" y="758266"/>
                  </a:lnTo>
                  <a:lnTo>
                    <a:pt x="1967242" y="753872"/>
                  </a:lnTo>
                  <a:lnTo>
                    <a:pt x="1974342" y="747483"/>
                  </a:lnTo>
                  <a:lnTo>
                    <a:pt x="1978520" y="732942"/>
                  </a:lnTo>
                  <a:close/>
                </a:path>
                <a:path w="2432684" h="1059814">
                  <a:moveTo>
                    <a:pt x="1997697" y="443877"/>
                  </a:moveTo>
                  <a:lnTo>
                    <a:pt x="1929003" y="443877"/>
                  </a:lnTo>
                  <a:lnTo>
                    <a:pt x="1929003" y="442722"/>
                  </a:lnTo>
                  <a:lnTo>
                    <a:pt x="1962200" y="407212"/>
                  </a:lnTo>
                  <a:lnTo>
                    <a:pt x="1968195" y="400659"/>
                  </a:lnTo>
                  <a:lnTo>
                    <a:pt x="1992134" y="366877"/>
                  </a:lnTo>
                  <a:lnTo>
                    <a:pt x="1994115" y="361683"/>
                  </a:lnTo>
                  <a:lnTo>
                    <a:pt x="1995093" y="356362"/>
                  </a:lnTo>
                  <a:lnTo>
                    <a:pt x="1995004" y="342988"/>
                  </a:lnTo>
                  <a:lnTo>
                    <a:pt x="1993201" y="336423"/>
                  </a:lnTo>
                  <a:lnTo>
                    <a:pt x="1959305" y="309943"/>
                  </a:lnTo>
                  <a:lnTo>
                    <a:pt x="1942033" y="309943"/>
                  </a:lnTo>
                  <a:lnTo>
                    <a:pt x="1907044" y="337273"/>
                  </a:lnTo>
                  <a:lnTo>
                    <a:pt x="1905050" y="344868"/>
                  </a:lnTo>
                  <a:lnTo>
                    <a:pt x="1905050" y="353529"/>
                  </a:lnTo>
                  <a:lnTo>
                    <a:pt x="1922068" y="353529"/>
                  </a:lnTo>
                  <a:lnTo>
                    <a:pt x="1922068" y="347903"/>
                  </a:lnTo>
                  <a:lnTo>
                    <a:pt x="1923199" y="342988"/>
                  </a:lnTo>
                  <a:lnTo>
                    <a:pt x="1944395" y="325526"/>
                  </a:lnTo>
                  <a:lnTo>
                    <a:pt x="1955406" y="325526"/>
                  </a:lnTo>
                  <a:lnTo>
                    <a:pt x="1960219" y="326567"/>
                  </a:lnTo>
                  <a:lnTo>
                    <a:pt x="1968779" y="330708"/>
                  </a:lnTo>
                  <a:lnTo>
                    <a:pt x="1972157" y="333641"/>
                  </a:lnTo>
                  <a:lnTo>
                    <a:pt x="1974608" y="337439"/>
                  </a:lnTo>
                  <a:lnTo>
                    <a:pt x="1977110" y="341236"/>
                  </a:lnTo>
                  <a:lnTo>
                    <a:pt x="1978355" y="345732"/>
                  </a:lnTo>
                  <a:lnTo>
                    <a:pt x="1978355" y="355447"/>
                  </a:lnTo>
                  <a:lnTo>
                    <a:pt x="1904466" y="446760"/>
                  </a:lnTo>
                  <a:lnTo>
                    <a:pt x="1904466" y="459752"/>
                  </a:lnTo>
                  <a:lnTo>
                    <a:pt x="1997697" y="459752"/>
                  </a:lnTo>
                  <a:lnTo>
                    <a:pt x="1997697" y="443877"/>
                  </a:lnTo>
                  <a:close/>
                </a:path>
                <a:path w="2432684" h="1059814">
                  <a:moveTo>
                    <a:pt x="2003501" y="611428"/>
                  </a:moveTo>
                  <a:lnTo>
                    <a:pt x="1976678" y="611428"/>
                  </a:lnTo>
                  <a:lnTo>
                    <a:pt x="1976678" y="583996"/>
                  </a:lnTo>
                  <a:lnTo>
                    <a:pt x="1959825" y="583996"/>
                  </a:lnTo>
                  <a:lnTo>
                    <a:pt x="1959825" y="692708"/>
                  </a:lnTo>
                  <a:lnTo>
                    <a:pt x="1976678" y="692708"/>
                  </a:lnTo>
                  <a:lnTo>
                    <a:pt x="1976678" y="664464"/>
                  </a:lnTo>
                  <a:lnTo>
                    <a:pt x="2003501" y="664464"/>
                  </a:lnTo>
                  <a:lnTo>
                    <a:pt x="2003501" y="650443"/>
                  </a:lnTo>
                  <a:lnTo>
                    <a:pt x="1976678" y="650443"/>
                  </a:lnTo>
                  <a:lnTo>
                    <a:pt x="1976678" y="625449"/>
                  </a:lnTo>
                  <a:lnTo>
                    <a:pt x="2003501" y="625449"/>
                  </a:lnTo>
                  <a:lnTo>
                    <a:pt x="2003501" y="611428"/>
                  </a:lnTo>
                  <a:close/>
                </a:path>
                <a:path w="2432684" h="1059814">
                  <a:moveTo>
                    <a:pt x="2079447" y="311962"/>
                  </a:moveTo>
                  <a:lnTo>
                    <a:pt x="2061552" y="311962"/>
                  </a:lnTo>
                  <a:lnTo>
                    <a:pt x="2024608" y="336499"/>
                  </a:lnTo>
                  <a:lnTo>
                    <a:pt x="2024608" y="354685"/>
                  </a:lnTo>
                  <a:lnTo>
                    <a:pt x="2060689" y="330720"/>
                  </a:lnTo>
                  <a:lnTo>
                    <a:pt x="2061552" y="330720"/>
                  </a:lnTo>
                  <a:lnTo>
                    <a:pt x="2061552" y="459752"/>
                  </a:lnTo>
                  <a:lnTo>
                    <a:pt x="2079447" y="459752"/>
                  </a:lnTo>
                  <a:lnTo>
                    <a:pt x="2079447" y="330720"/>
                  </a:lnTo>
                  <a:lnTo>
                    <a:pt x="2079447" y="311962"/>
                  </a:lnTo>
                  <a:close/>
                </a:path>
                <a:path w="2432684" h="1059814">
                  <a:moveTo>
                    <a:pt x="2135365" y="712622"/>
                  </a:moveTo>
                  <a:lnTo>
                    <a:pt x="2116201" y="699554"/>
                  </a:lnTo>
                  <a:lnTo>
                    <a:pt x="2100567" y="680542"/>
                  </a:lnTo>
                  <a:lnTo>
                    <a:pt x="2090051" y="657618"/>
                  </a:lnTo>
                  <a:lnTo>
                    <a:pt x="2086190" y="632764"/>
                  </a:lnTo>
                  <a:lnTo>
                    <a:pt x="2086190" y="599846"/>
                  </a:lnTo>
                  <a:lnTo>
                    <a:pt x="2083346" y="599846"/>
                  </a:lnTo>
                  <a:lnTo>
                    <a:pt x="2072373" y="599846"/>
                  </a:lnTo>
                  <a:lnTo>
                    <a:pt x="2069528" y="599846"/>
                  </a:lnTo>
                  <a:lnTo>
                    <a:pt x="2069528" y="632764"/>
                  </a:lnTo>
                  <a:lnTo>
                    <a:pt x="2065642" y="658558"/>
                  </a:lnTo>
                  <a:lnTo>
                    <a:pt x="2055050" y="682371"/>
                  </a:lnTo>
                  <a:lnTo>
                    <a:pt x="2039353" y="702119"/>
                  </a:lnTo>
                  <a:lnTo>
                    <a:pt x="2020150" y="715670"/>
                  </a:lnTo>
                  <a:lnTo>
                    <a:pt x="2030514" y="729488"/>
                  </a:lnTo>
                  <a:lnTo>
                    <a:pt x="2051456" y="713892"/>
                  </a:lnTo>
                  <a:lnTo>
                    <a:pt x="2068207" y="691261"/>
                  </a:lnTo>
                  <a:lnTo>
                    <a:pt x="2078126" y="666559"/>
                  </a:lnTo>
                  <a:lnTo>
                    <a:pt x="2087587" y="689229"/>
                  </a:lnTo>
                  <a:lnTo>
                    <a:pt x="2104351" y="711034"/>
                  </a:lnTo>
                  <a:lnTo>
                    <a:pt x="2125205" y="726033"/>
                  </a:lnTo>
                  <a:lnTo>
                    <a:pt x="2135365" y="712622"/>
                  </a:lnTo>
                  <a:close/>
                </a:path>
                <a:path w="2432684" h="1059814">
                  <a:moveTo>
                    <a:pt x="2171331" y="583793"/>
                  </a:moveTo>
                  <a:lnTo>
                    <a:pt x="2154466" y="583793"/>
                  </a:lnTo>
                  <a:lnTo>
                    <a:pt x="2154466" y="767892"/>
                  </a:lnTo>
                  <a:lnTo>
                    <a:pt x="2171331" y="767892"/>
                  </a:lnTo>
                  <a:lnTo>
                    <a:pt x="2171331" y="583793"/>
                  </a:lnTo>
                  <a:close/>
                </a:path>
                <a:path w="2432684" h="1059814">
                  <a:moveTo>
                    <a:pt x="2215184" y="443877"/>
                  </a:moveTo>
                  <a:lnTo>
                    <a:pt x="2146490" y="443877"/>
                  </a:lnTo>
                  <a:lnTo>
                    <a:pt x="2146490" y="442722"/>
                  </a:lnTo>
                  <a:lnTo>
                    <a:pt x="2179688" y="407212"/>
                  </a:lnTo>
                  <a:lnTo>
                    <a:pt x="2185682" y="400659"/>
                  </a:lnTo>
                  <a:lnTo>
                    <a:pt x="2209622" y="366877"/>
                  </a:lnTo>
                  <a:lnTo>
                    <a:pt x="2211603" y="361683"/>
                  </a:lnTo>
                  <a:lnTo>
                    <a:pt x="2212581" y="356362"/>
                  </a:lnTo>
                  <a:lnTo>
                    <a:pt x="2212492" y="342988"/>
                  </a:lnTo>
                  <a:lnTo>
                    <a:pt x="2210689" y="336423"/>
                  </a:lnTo>
                  <a:lnTo>
                    <a:pt x="2176792" y="309943"/>
                  </a:lnTo>
                  <a:lnTo>
                    <a:pt x="2159520" y="309943"/>
                  </a:lnTo>
                  <a:lnTo>
                    <a:pt x="2124532" y="337273"/>
                  </a:lnTo>
                  <a:lnTo>
                    <a:pt x="2122538" y="344868"/>
                  </a:lnTo>
                  <a:lnTo>
                    <a:pt x="2122538" y="353529"/>
                  </a:lnTo>
                  <a:lnTo>
                    <a:pt x="2139556" y="353529"/>
                  </a:lnTo>
                  <a:lnTo>
                    <a:pt x="2139556" y="347903"/>
                  </a:lnTo>
                  <a:lnTo>
                    <a:pt x="2140686" y="342988"/>
                  </a:lnTo>
                  <a:lnTo>
                    <a:pt x="2161883" y="325526"/>
                  </a:lnTo>
                  <a:lnTo>
                    <a:pt x="2172893" y="325526"/>
                  </a:lnTo>
                  <a:lnTo>
                    <a:pt x="2177707" y="326567"/>
                  </a:lnTo>
                  <a:lnTo>
                    <a:pt x="2186267" y="330708"/>
                  </a:lnTo>
                  <a:lnTo>
                    <a:pt x="2189645" y="333641"/>
                  </a:lnTo>
                  <a:lnTo>
                    <a:pt x="2192096" y="337439"/>
                  </a:lnTo>
                  <a:lnTo>
                    <a:pt x="2194598" y="341236"/>
                  </a:lnTo>
                  <a:lnTo>
                    <a:pt x="2195842" y="345732"/>
                  </a:lnTo>
                  <a:lnTo>
                    <a:pt x="2195842" y="355447"/>
                  </a:lnTo>
                  <a:lnTo>
                    <a:pt x="2121954" y="446760"/>
                  </a:lnTo>
                  <a:lnTo>
                    <a:pt x="2121954" y="459752"/>
                  </a:lnTo>
                  <a:lnTo>
                    <a:pt x="2215184" y="459752"/>
                  </a:lnTo>
                  <a:lnTo>
                    <a:pt x="2215184" y="443877"/>
                  </a:lnTo>
                  <a:close/>
                </a:path>
                <a:path w="2432684" h="1059814">
                  <a:moveTo>
                    <a:pt x="2296934" y="311962"/>
                  </a:moveTo>
                  <a:lnTo>
                    <a:pt x="2279040" y="311962"/>
                  </a:lnTo>
                  <a:lnTo>
                    <a:pt x="2242096" y="336499"/>
                  </a:lnTo>
                  <a:lnTo>
                    <a:pt x="2242096" y="354685"/>
                  </a:lnTo>
                  <a:lnTo>
                    <a:pt x="2278176" y="330720"/>
                  </a:lnTo>
                  <a:lnTo>
                    <a:pt x="2279040" y="330720"/>
                  </a:lnTo>
                  <a:lnTo>
                    <a:pt x="2279040" y="459752"/>
                  </a:lnTo>
                  <a:lnTo>
                    <a:pt x="2296934" y="459752"/>
                  </a:lnTo>
                  <a:lnTo>
                    <a:pt x="2296934" y="330720"/>
                  </a:lnTo>
                  <a:lnTo>
                    <a:pt x="2296934" y="311962"/>
                  </a:lnTo>
                  <a:close/>
                </a:path>
                <a:path w="2432684" h="1059814">
                  <a:moveTo>
                    <a:pt x="2432672" y="443877"/>
                  </a:moveTo>
                  <a:lnTo>
                    <a:pt x="2363978" y="443877"/>
                  </a:lnTo>
                  <a:lnTo>
                    <a:pt x="2363978" y="442722"/>
                  </a:lnTo>
                  <a:lnTo>
                    <a:pt x="2397175" y="407212"/>
                  </a:lnTo>
                  <a:lnTo>
                    <a:pt x="2403170" y="400659"/>
                  </a:lnTo>
                  <a:lnTo>
                    <a:pt x="2427109" y="366877"/>
                  </a:lnTo>
                  <a:lnTo>
                    <a:pt x="2429091" y="361683"/>
                  </a:lnTo>
                  <a:lnTo>
                    <a:pt x="2430068" y="356362"/>
                  </a:lnTo>
                  <a:lnTo>
                    <a:pt x="2429980" y="342988"/>
                  </a:lnTo>
                  <a:lnTo>
                    <a:pt x="2428176" y="336423"/>
                  </a:lnTo>
                  <a:lnTo>
                    <a:pt x="2394280" y="309943"/>
                  </a:lnTo>
                  <a:lnTo>
                    <a:pt x="2377008" y="309943"/>
                  </a:lnTo>
                  <a:lnTo>
                    <a:pt x="2342019" y="337273"/>
                  </a:lnTo>
                  <a:lnTo>
                    <a:pt x="2340025" y="344868"/>
                  </a:lnTo>
                  <a:lnTo>
                    <a:pt x="2340025" y="353529"/>
                  </a:lnTo>
                  <a:lnTo>
                    <a:pt x="2357043" y="353529"/>
                  </a:lnTo>
                  <a:lnTo>
                    <a:pt x="2357043" y="347903"/>
                  </a:lnTo>
                  <a:lnTo>
                    <a:pt x="2358174" y="342988"/>
                  </a:lnTo>
                  <a:lnTo>
                    <a:pt x="2379370" y="325526"/>
                  </a:lnTo>
                  <a:lnTo>
                    <a:pt x="2390381" y="325526"/>
                  </a:lnTo>
                  <a:lnTo>
                    <a:pt x="2395194" y="326567"/>
                  </a:lnTo>
                  <a:lnTo>
                    <a:pt x="2403754" y="330708"/>
                  </a:lnTo>
                  <a:lnTo>
                    <a:pt x="2407132" y="333641"/>
                  </a:lnTo>
                  <a:lnTo>
                    <a:pt x="2409583" y="337439"/>
                  </a:lnTo>
                  <a:lnTo>
                    <a:pt x="2412085" y="341236"/>
                  </a:lnTo>
                  <a:lnTo>
                    <a:pt x="2413330" y="345732"/>
                  </a:lnTo>
                  <a:lnTo>
                    <a:pt x="2413330" y="355447"/>
                  </a:lnTo>
                  <a:lnTo>
                    <a:pt x="2339441" y="446760"/>
                  </a:lnTo>
                  <a:lnTo>
                    <a:pt x="2339441" y="459752"/>
                  </a:lnTo>
                  <a:lnTo>
                    <a:pt x="2432672" y="459752"/>
                  </a:lnTo>
                  <a:lnTo>
                    <a:pt x="2432672" y="44387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7841672"/>
              <a:ext cx="73241" cy="184727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9872599" y="66802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3618" y="149250"/>
                  </a:moveTo>
                  <a:lnTo>
                    <a:pt x="430098" y="142875"/>
                  </a:lnTo>
                  <a:lnTo>
                    <a:pt x="409676" y="131572"/>
                  </a:lnTo>
                  <a:lnTo>
                    <a:pt x="395262" y="116624"/>
                  </a:lnTo>
                  <a:lnTo>
                    <a:pt x="389813" y="99263"/>
                  </a:lnTo>
                  <a:lnTo>
                    <a:pt x="389813" y="98450"/>
                  </a:lnTo>
                  <a:lnTo>
                    <a:pt x="447522" y="98450"/>
                  </a:lnTo>
                  <a:lnTo>
                    <a:pt x="447522" y="91541"/>
                  </a:lnTo>
                  <a:lnTo>
                    <a:pt x="447522" y="84836"/>
                  </a:lnTo>
                  <a:lnTo>
                    <a:pt x="313004" y="84836"/>
                  </a:lnTo>
                  <a:lnTo>
                    <a:pt x="313004" y="98450"/>
                  </a:lnTo>
                  <a:lnTo>
                    <a:pt x="371119" y="98450"/>
                  </a:lnTo>
                  <a:lnTo>
                    <a:pt x="371119" y="99263"/>
                  </a:lnTo>
                  <a:lnTo>
                    <a:pt x="365683" y="116624"/>
                  </a:lnTo>
                  <a:lnTo>
                    <a:pt x="351332" y="131572"/>
                  </a:lnTo>
                  <a:lnTo>
                    <a:pt x="330911" y="142875"/>
                  </a:lnTo>
                  <a:lnTo>
                    <a:pt x="307314" y="149250"/>
                  </a:lnTo>
                  <a:lnTo>
                    <a:pt x="313817" y="162661"/>
                  </a:lnTo>
                  <a:lnTo>
                    <a:pt x="340652" y="154736"/>
                  </a:lnTo>
                  <a:lnTo>
                    <a:pt x="363651" y="140944"/>
                  </a:lnTo>
                  <a:lnTo>
                    <a:pt x="379704" y="122174"/>
                  </a:lnTo>
                  <a:lnTo>
                    <a:pt x="380555" y="118973"/>
                  </a:lnTo>
                  <a:lnTo>
                    <a:pt x="381393" y="122174"/>
                  </a:lnTo>
                  <a:lnTo>
                    <a:pt x="397408" y="140944"/>
                  </a:lnTo>
                  <a:lnTo>
                    <a:pt x="420382" y="154736"/>
                  </a:lnTo>
                  <a:lnTo>
                    <a:pt x="447319" y="162661"/>
                  </a:lnTo>
                  <a:lnTo>
                    <a:pt x="453618" y="149250"/>
                  </a:lnTo>
                  <a:close/>
                </a:path>
                <a:path w="1341754" h="342900">
                  <a:moveTo>
                    <a:pt x="463575" y="178104"/>
                  </a:moveTo>
                  <a:lnTo>
                    <a:pt x="297561" y="178104"/>
                  </a:lnTo>
                  <a:lnTo>
                    <a:pt x="297561" y="191922"/>
                  </a:lnTo>
                  <a:lnTo>
                    <a:pt x="371729" y="191922"/>
                  </a:lnTo>
                  <a:lnTo>
                    <a:pt x="371729" y="257149"/>
                  </a:lnTo>
                  <a:lnTo>
                    <a:pt x="388391" y="257149"/>
                  </a:lnTo>
                  <a:lnTo>
                    <a:pt x="388391" y="191922"/>
                  </a:lnTo>
                  <a:lnTo>
                    <a:pt x="463575" y="191922"/>
                  </a:lnTo>
                  <a:lnTo>
                    <a:pt x="463575" y="187045"/>
                  </a:lnTo>
                  <a:lnTo>
                    <a:pt x="463575" y="178104"/>
                  </a:lnTo>
                  <a:close/>
                </a:path>
                <a:path w="1341754" h="342900">
                  <a:moveTo>
                    <a:pt x="629158" y="81991"/>
                  </a:moveTo>
                  <a:lnTo>
                    <a:pt x="612495" y="81991"/>
                  </a:lnTo>
                  <a:lnTo>
                    <a:pt x="612495" y="95605"/>
                  </a:lnTo>
                  <a:lnTo>
                    <a:pt x="612495" y="132994"/>
                  </a:lnTo>
                  <a:lnTo>
                    <a:pt x="522071" y="132994"/>
                  </a:lnTo>
                  <a:lnTo>
                    <a:pt x="522071" y="95605"/>
                  </a:lnTo>
                  <a:lnTo>
                    <a:pt x="612495" y="95605"/>
                  </a:lnTo>
                  <a:lnTo>
                    <a:pt x="612495" y="81991"/>
                  </a:lnTo>
                  <a:lnTo>
                    <a:pt x="505612" y="81991"/>
                  </a:lnTo>
                  <a:lnTo>
                    <a:pt x="505612" y="146608"/>
                  </a:lnTo>
                  <a:lnTo>
                    <a:pt x="629158" y="146608"/>
                  </a:lnTo>
                  <a:lnTo>
                    <a:pt x="629158" y="132994"/>
                  </a:lnTo>
                  <a:lnTo>
                    <a:pt x="629158" y="95605"/>
                  </a:lnTo>
                  <a:lnTo>
                    <a:pt x="629158" y="81991"/>
                  </a:lnTo>
                  <a:close/>
                </a:path>
                <a:path w="1341754" h="342900">
                  <a:moveTo>
                    <a:pt x="632206" y="239268"/>
                  </a:moveTo>
                  <a:lnTo>
                    <a:pt x="522071" y="239268"/>
                  </a:lnTo>
                  <a:lnTo>
                    <a:pt x="522071" y="200456"/>
                  </a:lnTo>
                  <a:lnTo>
                    <a:pt x="505409" y="200456"/>
                  </a:lnTo>
                  <a:lnTo>
                    <a:pt x="505409" y="253085"/>
                  </a:lnTo>
                  <a:lnTo>
                    <a:pt x="632206" y="253085"/>
                  </a:lnTo>
                  <a:lnTo>
                    <a:pt x="632206" y="244144"/>
                  </a:lnTo>
                  <a:lnTo>
                    <a:pt x="632206" y="239268"/>
                  </a:lnTo>
                  <a:close/>
                </a:path>
                <a:path w="1341754" h="342900">
                  <a:moveTo>
                    <a:pt x="650697" y="167335"/>
                  </a:moveTo>
                  <a:lnTo>
                    <a:pt x="484276" y="167335"/>
                  </a:lnTo>
                  <a:lnTo>
                    <a:pt x="484276" y="181152"/>
                  </a:lnTo>
                  <a:lnTo>
                    <a:pt x="560273" y="181152"/>
                  </a:lnTo>
                  <a:lnTo>
                    <a:pt x="560273" y="218135"/>
                  </a:lnTo>
                  <a:lnTo>
                    <a:pt x="577138" y="218135"/>
                  </a:lnTo>
                  <a:lnTo>
                    <a:pt x="577138" y="181152"/>
                  </a:lnTo>
                  <a:lnTo>
                    <a:pt x="650697" y="181152"/>
                  </a:lnTo>
                  <a:lnTo>
                    <a:pt x="650697" y="175869"/>
                  </a:lnTo>
                  <a:lnTo>
                    <a:pt x="650697" y="167335"/>
                  </a:lnTo>
                  <a:close/>
                </a:path>
                <a:path w="1341754" h="342900">
                  <a:moveTo>
                    <a:pt x="749846" y="97028"/>
                  </a:moveTo>
                  <a:lnTo>
                    <a:pt x="739279" y="97028"/>
                  </a:lnTo>
                  <a:lnTo>
                    <a:pt x="733590" y="97028"/>
                  </a:lnTo>
                  <a:lnTo>
                    <a:pt x="678319" y="97028"/>
                  </a:lnTo>
                  <a:lnTo>
                    <a:pt x="678319" y="111048"/>
                  </a:lnTo>
                  <a:lnTo>
                    <a:pt x="732447" y="111048"/>
                  </a:lnTo>
                  <a:lnTo>
                    <a:pt x="730326" y="131051"/>
                  </a:lnTo>
                  <a:lnTo>
                    <a:pt x="719696" y="159258"/>
                  </a:lnTo>
                  <a:lnTo>
                    <a:pt x="700417" y="184353"/>
                  </a:lnTo>
                  <a:lnTo>
                    <a:pt x="671207" y="205740"/>
                  </a:lnTo>
                  <a:lnTo>
                    <a:pt x="681164" y="217728"/>
                  </a:lnTo>
                  <a:lnTo>
                    <a:pt x="714019" y="193103"/>
                  </a:lnTo>
                  <a:lnTo>
                    <a:pt x="735164" y="164084"/>
                  </a:lnTo>
                  <a:lnTo>
                    <a:pt x="746493" y="131724"/>
                  </a:lnTo>
                  <a:lnTo>
                    <a:pt x="748487" y="111048"/>
                  </a:lnTo>
                  <a:lnTo>
                    <a:pt x="749846" y="97028"/>
                  </a:lnTo>
                  <a:close/>
                </a:path>
                <a:path w="1341754" h="342900">
                  <a:moveTo>
                    <a:pt x="827062" y="73456"/>
                  </a:moveTo>
                  <a:lnTo>
                    <a:pt x="810806" y="73456"/>
                  </a:lnTo>
                  <a:lnTo>
                    <a:pt x="810806" y="147218"/>
                  </a:lnTo>
                  <a:lnTo>
                    <a:pt x="786015" y="147218"/>
                  </a:lnTo>
                  <a:lnTo>
                    <a:pt x="786015" y="78333"/>
                  </a:lnTo>
                  <a:lnTo>
                    <a:pt x="769962" y="78333"/>
                  </a:lnTo>
                  <a:lnTo>
                    <a:pt x="769962" y="248208"/>
                  </a:lnTo>
                  <a:lnTo>
                    <a:pt x="786015" y="248208"/>
                  </a:lnTo>
                  <a:lnTo>
                    <a:pt x="786015" y="161036"/>
                  </a:lnTo>
                  <a:lnTo>
                    <a:pt x="810806" y="161036"/>
                  </a:lnTo>
                  <a:lnTo>
                    <a:pt x="810806" y="257149"/>
                  </a:lnTo>
                  <a:lnTo>
                    <a:pt x="827062" y="257149"/>
                  </a:lnTo>
                  <a:lnTo>
                    <a:pt x="827062" y="161036"/>
                  </a:lnTo>
                  <a:lnTo>
                    <a:pt x="827062" y="147218"/>
                  </a:lnTo>
                  <a:lnTo>
                    <a:pt x="827062" y="73456"/>
                  </a:lnTo>
                  <a:close/>
                </a:path>
                <a:path w="1341754" h="342900">
                  <a:moveTo>
                    <a:pt x="1016025" y="143357"/>
                  </a:moveTo>
                  <a:lnTo>
                    <a:pt x="991768" y="136499"/>
                  </a:lnTo>
                  <a:lnTo>
                    <a:pt x="970686" y="124434"/>
                  </a:lnTo>
                  <a:lnTo>
                    <a:pt x="955814" y="108534"/>
                  </a:lnTo>
                  <a:lnTo>
                    <a:pt x="950188" y="90119"/>
                  </a:lnTo>
                  <a:lnTo>
                    <a:pt x="950188" y="79959"/>
                  </a:lnTo>
                  <a:lnTo>
                    <a:pt x="947343" y="79959"/>
                  </a:lnTo>
                  <a:lnTo>
                    <a:pt x="935558" y="79959"/>
                  </a:lnTo>
                  <a:lnTo>
                    <a:pt x="932510" y="79959"/>
                  </a:lnTo>
                  <a:lnTo>
                    <a:pt x="932510" y="90119"/>
                  </a:lnTo>
                  <a:lnTo>
                    <a:pt x="926934" y="108788"/>
                  </a:lnTo>
                  <a:lnTo>
                    <a:pt x="912164" y="124663"/>
                  </a:lnTo>
                  <a:lnTo>
                    <a:pt x="891108" y="136588"/>
                  </a:lnTo>
                  <a:lnTo>
                    <a:pt x="866673" y="143357"/>
                  </a:lnTo>
                  <a:lnTo>
                    <a:pt x="873379" y="156972"/>
                  </a:lnTo>
                  <a:lnTo>
                    <a:pt x="901052" y="148729"/>
                  </a:lnTo>
                  <a:lnTo>
                    <a:pt x="924687" y="134289"/>
                  </a:lnTo>
                  <a:lnTo>
                    <a:pt x="941158" y="114490"/>
                  </a:lnTo>
                  <a:lnTo>
                    <a:pt x="941476" y="113207"/>
                  </a:lnTo>
                  <a:lnTo>
                    <a:pt x="941768" y="114312"/>
                  </a:lnTo>
                  <a:lnTo>
                    <a:pt x="958265" y="134137"/>
                  </a:lnTo>
                  <a:lnTo>
                    <a:pt x="981849" y="148678"/>
                  </a:lnTo>
                  <a:lnTo>
                    <a:pt x="1009319" y="156972"/>
                  </a:lnTo>
                  <a:lnTo>
                    <a:pt x="1016025" y="143357"/>
                  </a:lnTo>
                  <a:close/>
                </a:path>
                <a:path w="1341754" h="342900">
                  <a:moveTo>
                    <a:pt x="1024356" y="176885"/>
                  </a:moveTo>
                  <a:lnTo>
                    <a:pt x="858342" y="176885"/>
                  </a:lnTo>
                  <a:lnTo>
                    <a:pt x="858342" y="190906"/>
                  </a:lnTo>
                  <a:lnTo>
                    <a:pt x="932510" y="190906"/>
                  </a:lnTo>
                  <a:lnTo>
                    <a:pt x="932510" y="257149"/>
                  </a:lnTo>
                  <a:lnTo>
                    <a:pt x="949172" y="257149"/>
                  </a:lnTo>
                  <a:lnTo>
                    <a:pt x="949172" y="190906"/>
                  </a:lnTo>
                  <a:lnTo>
                    <a:pt x="1024356" y="190906"/>
                  </a:lnTo>
                  <a:lnTo>
                    <a:pt x="1024356" y="187248"/>
                  </a:lnTo>
                  <a:lnTo>
                    <a:pt x="1024356" y="176885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340100" y="66802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602122" y="6926694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30"/>
                  </a:moveTo>
                  <a:lnTo>
                    <a:pt x="1067104" y="1033030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05"/>
                  </a:lnTo>
                  <a:lnTo>
                    <a:pt x="1135799" y="1048905"/>
                  </a:lnTo>
                  <a:lnTo>
                    <a:pt x="1135799" y="1033030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62"/>
                  </a:moveTo>
                  <a:lnTo>
                    <a:pt x="1171549" y="1173162"/>
                  </a:lnTo>
                  <a:lnTo>
                    <a:pt x="1171549" y="1206893"/>
                  </a:lnTo>
                  <a:lnTo>
                    <a:pt x="1128522" y="1206893"/>
                  </a:lnTo>
                  <a:lnTo>
                    <a:pt x="1129626" y="1200797"/>
                  </a:lnTo>
                  <a:lnTo>
                    <a:pt x="1132128" y="1186980"/>
                  </a:lnTo>
                  <a:lnTo>
                    <a:pt x="1125626" y="1186980"/>
                  </a:lnTo>
                  <a:lnTo>
                    <a:pt x="1114044" y="1186980"/>
                  </a:lnTo>
                  <a:lnTo>
                    <a:pt x="1049223" y="1186980"/>
                  </a:lnTo>
                  <a:lnTo>
                    <a:pt x="1049223" y="1200797"/>
                  </a:lnTo>
                  <a:lnTo>
                    <a:pt x="1112710" y="1200797"/>
                  </a:lnTo>
                  <a:lnTo>
                    <a:pt x="1109014" y="1218819"/>
                  </a:lnTo>
                  <a:lnTo>
                    <a:pt x="1094460" y="1239913"/>
                  </a:lnTo>
                  <a:lnTo>
                    <a:pt x="1071092" y="1257046"/>
                  </a:lnTo>
                  <a:lnTo>
                    <a:pt x="1039672" y="1269682"/>
                  </a:lnTo>
                  <a:lnTo>
                    <a:pt x="1046581" y="1283296"/>
                  </a:lnTo>
                  <a:lnTo>
                    <a:pt x="1082230" y="1268222"/>
                  </a:lnTo>
                  <a:lnTo>
                    <a:pt x="1109167" y="1246949"/>
                  </a:lnTo>
                  <a:lnTo>
                    <a:pt x="1125601" y="1220711"/>
                  </a:lnTo>
                  <a:lnTo>
                    <a:pt x="1171549" y="1220711"/>
                  </a:lnTo>
                  <a:lnTo>
                    <a:pt x="1171549" y="1245095"/>
                  </a:lnTo>
                  <a:lnTo>
                    <a:pt x="1123594" y="1245095"/>
                  </a:lnTo>
                  <a:lnTo>
                    <a:pt x="1123594" y="1258912"/>
                  </a:lnTo>
                  <a:lnTo>
                    <a:pt x="1171549" y="1258912"/>
                  </a:lnTo>
                  <a:lnTo>
                    <a:pt x="1171549" y="1283296"/>
                  </a:lnTo>
                  <a:lnTo>
                    <a:pt x="1188415" y="1283296"/>
                  </a:lnTo>
                  <a:lnTo>
                    <a:pt x="1188415" y="1258912"/>
                  </a:lnTo>
                  <a:lnTo>
                    <a:pt x="1188415" y="1245095"/>
                  </a:lnTo>
                  <a:lnTo>
                    <a:pt x="1188415" y="1220711"/>
                  </a:lnTo>
                  <a:lnTo>
                    <a:pt x="1188415" y="1206893"/>
                  </a:lnTo>
                  <a:lnTo>
                    <a:pt x="1188415" y="1173162"/>
                  </a:lnTo>
                  <a:close/>
                </a:path>
                <a:path w="2440940" h="1649095">
                  <a:moveTo>
                    <a:pt x="1189431" y="1320685"/>
                  </a:moveTo>
                  <a:lnTo>
                    <a:pt x="1185164" y="1305826"/>
                  </a:lnTo>
                  <a:lnTo>
                    <a:pt x="1177188" y="1298536"/>
                  </a:lnTo>
                  <a:lnTo>
                    <a:pt x="1172997" y="1294701"/>
                  </a:lnTo>
                  <a:lnTo>
                    <a:pt x="1172972" y="1320685"/>
                  </a:lnTo>
                  <a:lnTo>
                    <a:pt x="1169847" y="1329944"/>
                  </a:lnTo>
                  <a:lnTo>
                    <a:pt x="1160957" y="1336840"/>
                  </a:lnTo>
                  <a:lnTo>
                    <a:pt x="1146987" y="1341145"/>
                  </a:lnTo>
                  <a:lnTo>
                    <a:pt x="1128674" y="1342631"/>
                  </a:lnTo>
                  <a:lnTo>
                    <a:pt x="1110462" y="1341145"/>
                  </a:lnTo>
                  <a:lnTo>
                    <a:pt x="1096568" y="1336840"/>
                  </a:lnTo>
                  <a:lnTo>
                    <a:pt x="1087691" y="1329944"/>
                  </a:lnTo>
                  <a:lnTo>
                    <a:pt x="1084580" y="1320685"/>
                  </a:lnTo>
                  <a:lnTo>
                    <a:pt x="1087691" y="1311402"/>
                  </a:lnTo>
                  <a:lnTo>
                    <a:pt x="1096568" y="1304429"/>
                  </a:lnTo>
                  <a:lnTo>
                    <a:pt x="1110462" y="1300060"/>
                  </a:lnTo>
                  <a:lnTo>
                    <a:pt x="1128674" y="1298536"/>
                  </a:lnTo>
                  <a:lnTo>
                    <a:pt x="1146987" y="1300060"/>
                  </a:lnTo>
                  <a:lnTo>
                    <a:pt x="1160957" y="1304429"/>
                  </a:lnTo>
                  <a:lnTo>
                    <a:pt x="1169847" y="1311402"/>
                  </a:lnTo>
                  <a:lnTo>
                    <a:pt x="1172972" y="1320685"/>
                  </a:lnTo>
                  <a:lnTo>
                    <a:pt x="1172972" y="1294701"/>
                  </a:lnTo>
                  <a:lnTo>
                    <a:pt x="1153845" y="1287741"/>
                  </a:lnTo>
                  <a:lnTo>
                    <a:pt x="1128674" y="1285328"/>
                  </a:lnTo>
                  <a:lnTo>
                    <a:pt x="1103490" y="1287741"/>
                  </a:lnTo>
                  <a:lnTo>
                    <a:pt x="1084351" y="1294701"/>
                  </a:lnTo>
                  <a:lnTo>
                    <a:pt x="1072172" y="1305826"/>
                  </a:lnTo>
                  <a:lnTo>
                    <a:pt x="1067917" y="1320685"/>
                  </a:lnTo>
                  <a:lnTo>
                    <a:pt x="1072172" y="1335557"/>
                  </a:lnTo>
                  <a:lnTo>
                    <a:pt x="1084351" y="1346669"/>
                  </a:lnTo>
                  <a:lnTo>
                    <a:pt x="1103490" y="1353642"/>
                  </a:lnTo>
                  <a:lnTo>
                    <a:pt x="1128674" y="1356042"/>
                  </a:lnTo>
                  <a:lnTo>
                    <a:pt x="1153845" y="1353642"/>
                  </a:lnTo>
                  <a:lnTo>
                    <a:pt x="1172997" y="1346669"/>
                  </a:lnTo>
                  <a:lnTo>
                    <a:pt x="1177417" y="1342631"/>
                  </a:lnTo>
                  <a:lnTo>
                    <a:pt x="1185164" y="1335557"/>
                  </a:lnTo>
                  <a:lnTo>
                    <a:pt x="1189431" y="1320685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05"/>
                  </a:lnTo>
                  <a:lnTo>
                    <a:pt x="1217549" y="1048905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72"/>
                  </a:moveTo>
                  <a:lnTo>
                    <a:pt x="1311529" y="1192872"/>
                  </a:lnTo>
                  <a:lnTo>
                    <a:pt x="1304213" y="1192872"/>
                  </a:lnTo>
                  <a:lnTo>
                    <a:pt x="1234922" y="1192872"/>
                  </a:lnTo>
                  <a:lnTo>
                    <a:pt x="1234922" y="1206690"/>
                  </a:lnTo>
                  <a:lnTo>
                    <a:pt x="1302727" y="1206690"/>
                  </a:lnTo>
                  <a:lnTo>
                    <a:pt x="1299552" y="1230414"/>
                  </a:lnTo>
                  <a:lnTo>
                    <a:pt x="1285290" y="1261097"/>
                  </a:lnTo>
                  <a:lnTo>
                    <a:pt x="1261097" y="1287449"/>
                  </a:lnTo>
                  <a:lnTo>
                    <a:pt x="1226591" y="1309103"/>
                  </a:lnTo>
                  <a:lnTo>
                    <a:pt x="1235532" y="1322717"/>
                  </a:lnTo>
                  <a:lnTo>
                    <a:pt x="1274762" y="1297228"/>
                  </a:lnTo>
                  <a:lnTo>
                    <a:pt x="1301216" y="1266482"/>
                  </a:lnTo>
                  <a:lnTo>
                    <a:pt x="1316177" y="1231392"/>
                  </a:lnTo>
                  <a:lnTo>
                    <a:pt x="1319187" y="1206690"/>
                  </a:lnTo>
                  <a:lnTo>
                    <a:pt x="1320876" y="1192872"/>
                  </a:lnTo>
                  <a:close/>
                </a:path>
                <a:path w="2440940" h="1649095">
                  <a:moveTo>
                    <a:pt x="1353286" y="1033030"/>
                  </a:moveTo>
                  <a:lnTo>
                    <a:pt x="1284592" y="1033030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05"/>
                  </a:lnTo>
                  <a:lnTo>
                    <a:pt x="1353286" y="1048905"/>
                  </a:lnTo>
                  <a:lnTo>
                    <a:pt x="1353286" y="1033030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62"/>
                  </a:moveTo>
                  <a:lnTo>
                    <a:pt x="1358061" y="1173162"/>
                  </a:lnTo>
                  <a:lnTo>
                    <a:pt x="1358061" y="1356855"/>
                  </a:lnTo>
                  <a:lnTo>
                    <a:pt x="1374927" y="1356855"/>
                  </a:lnTo>
                  <a:lnTo>
                    <a:pt x="1374927" y="1173162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05"/>
                  </a:lnTo>
                  <a:lnTo>
                    <a:pt x="1435036" y="1048905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30"/>
                  </a:moveTo>
                  <a:lnTo>
                    <a:pt x="1502079" y="1033030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05"/>
                  </a:lnTo>
                  <a:lnTo>
                    <a:pt x="1570774" y="1048905"/>
                  </a:lnTo>
                  <a:lnTo>
                    <a:pt x="1570774" y="1033030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69"/>
                  </a:moveTo>
                  <a:lnTo>
                    <a:pt x="1502524" y="1319669"/>
                  </a:lnTo>
                  <a:lnTo>
                    <a:pt x="1502524" y="1272730"/>
                  </a:lnTo>
                  <a:lnTo>
                    <a:pt x="1558404" y="1272730"/>
                  </a:lnTo>
                  <a:lnTo>
                    <a:pt x="1558404" y="1264805"/>
                  </a:lnTo>
                  <a:lnTo>
                    <a:pt x="1558404" y="1258912"/>
                  </a:lnTo>
                  <a:lnTo>
                    <a:pt x="1449082" y="1258912"/>
                  </a:lnTo>
                  <a:lnTo>
                    <a:pt x="1449082" y="1201610"/>
                  </a:lnTo>
                  <a:lnTo>
                    <a:pt x="1556575" y="1201610"/>
                  </a:lnTo>
                  <a:lnTo>
                    <a:pt x="1556575" y="1187792"/>
                  </a:lnTo>
                  <a:lnTo>
                    <a:pt x="1432217" y="1187792"/>
                  </a:lnTo>
                  <a:lnTo>
                    <a:pt x="1432217" y="1272730"/>
                  </a:lnTo>
                  <a:lnTo>
                    <a:pt x="1485658" y="1272730"/>
                  </a:lnTo>
                  <a:lnTo>
                    <a:pt x="1485658" y="1319669"/>
                  </a:lnTo>
                  <a:lnTo>
                    <a:pt x="1411287" y="1319669"/>
                  </a:lnTo>
                  <a:lnTo>
                    <a:pt x="1411287" y="1333893"/>
                  </a:lnTo>
                  <a:lnTo>
                    <a:pt x="1577708" y="1333893"/>
                  </a:lnTo>
                  <a:lnTo>
                    <a:pt x="1577708" y="1325359"/>
                  </a:lnTo>
                  <a:lnTo>
                    <a:pt x="1577708" y="1319669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05"/>
                  </a:lnTo>
                  <a:lnTo>
                    <a:pt x="1652524" y="1048905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77"/>
                  </a:moveTo>
                  <a:lnTo>
                    <a:pt x="1750898" y="1213053"/>
                  </a:lnTo>
                  <a:lnTo>
                    <a:pt x="1742300" y="1200797"/>
                  </a:lnTo>
                  <a:lnTo>
                    <a:pt x="1740839" y="1198714"/>
                  </a:lnTo>
                  <a:lnTo>
                    <a:pt x="1738071" y="1197013"/>
                  </a:lnTo>
                  <a:lnTo>
                    <a:pt x="1738071" y="1231277"/>
                  </a:lnTo>
                  <a:lnTo>
                    <a:pt x="1735658" y="1243672"/>
                  </a:lnTo>
                  <a:lnTo>
                    <a:pt x="1729028" y="1253299"/>
                  </a:lnTo>
                  <a:lnTo>
                    <a:pt x="1719033" y="1259547"/>
                  </a:lnTo>
                  <a:lnTo>
                    <a:pt x="1706575" y="1261757"/>
                  </a:lnTo>
                  <a:lnTo>
                    <a:pt x="1694103" y="1259547"/>
                  </a:lnTo>
                  <a:lnTo>
                    <a:pt x="1684121" y="1253299"/>
                  </a:lnTo>
                  <a:lnTo>
                    <a:pt x="1677479" y="1243672"/>
                  </a:lnTo>
                  <a:lnTo>
                    <a:pt x="1675079" y="1231277"/>
                  </a:lnTo>
                  <a:lnTo>
                    <a:pt x="1677479" y="1218971"/>
                  </a:lnTo>
                  <a:lnTo>
                    <a:pt x="1684121" y="1209332"/>
                  </a:lnTo>
                  <a:lnTo>
                    <a:pt x="1694103" y="1203045"/>
                  </a:lnTo>
                  <a:lnTo>
                    <a:pt x="1706575" y="1200797"/>
                  </a:lnTo>
                  <a:lnTo>
                    <a:pt x="1719033" y="1203045"/>
                  </a:lnTo>
                  <a:lnTo>
                    <a:pt x="1729028" y="1209332"/>
                  </a:lnTo>
                  <a:lnTo>
                    <a:pt x="1735658" y="1218971"/>
                  </a:lnTo>
                  <a:lnTo>
                    <a:pt x="1738071" y="1231277"/>
                  </a:lnTo>
                  <a:lnTo>
                    <a:pt x="1738071" y="1197013"/>
                  </a:lnTo>
                  <a:lnTo>
                    <a:pt x="1725637" y="1189329"/>
                  </a:lnTo>
                  <a:lnTo>
                    <a:pt x="1706575" y="1185964"/>
                  </a:lnTo>
                  <a:lnTo>
                    <a:pt x="1687512" y="1189329"/>
                  </a:lnTo>
                  <a:lnTo>
                    <a:pt x="1672310" y="1198714"/>
                  </a:lnTo>
                  <a:lnTo>
                    <a:pt x="1662252" y="1213053"/>
                  </a:lnTo>
                  <a:lnTo>
                    <a:pt x="1658620" y="1231277"/>
                  </a:lnTo>
                  <a:lnTo>
                    <a:pt x="1662252" y="1249591"/>
                  </a:lnTo>
                  <a:lnTo>
                    <a:pt x="1672310" y="1263916"/>
                  </a:lnTo>
                  <a:lnTo>
                    <a:pt x="1687512" y="1273263"/>
                  </a:lnTo>
                  <a:lnTo>
                    <a:pt x="1706575" y="1276591"/>
                  </a:lnTo>
                  <a:lnTo>
                    <a:pt x="1725637" y="1273263"/>
                  </a:lnTo>
                  <a:lnTo>
                    <a:pt x="1740839" y="1263916"/>
                  </a:lnTo>
                  <a:lnTo>
                    <a:pt x="1742351" y="1261757"/>
                  </a:lnTo>
                  <a:lnTo>
                    <a:pt x="1750898" y="1249591"/>
                  </a:lnTo>
                  <a:lnTo>
                    <a:pt x="1754530" y="1231277"/>
                  </a:lnTo>
                  <a:close/>
                </a:path>
                <a:path w="2440940" h="1649095">
                  <a:moveTo>
                    <a:pt x="1788261" y="1033030"/>
                  </a:moveTo>
                  <a:lnTo>
                    <a:pt x="1719567" y="1033030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05"/>
                  </a:lnTo>
                  <a:lnTo>
                    <a:pt x="1788261" y="1048905"/>
                  </a:lnTo>
                  <a:lnTo>
                    <a:pt x="1788261" y="1033030"/>
                  </a:lnTo>
                  <a:close/>
                </a:path>
                <a:path w="2440940" h="1649095">
                  <a:moveTo>
                    <a:pt x="1806143" y="1338973"/>
                  </a:moveTo>
                  <a:lnTo>
                    <a:pt x="1700276" y="1338973"/>
                  </a:lnTo>
                  <a:lnTo>
                    <a:pt x="1700276" y="1294472"/>
                  </a:lnTo>
                  <a:lnTo>
                    <a:pt x="1683410" y="1294472"/>
                  </a:lnTo>
                  <a:lnTo>
                    <a:pt x="1683410" y="1352791"/>
                  </a:lnTo>
                  <a:lnTo>
                    <a:pt x="1806143" y="1352791"/>
                  </a:lnTo>
                  <a:lnTo>
                    <a:pt x="1806143" y="1344460"/>
                  </a:lnTo>
                  <a:lnTo>
                    <a:pt x="1806143" y="1338973"/>
                  </a:lnTo>
                  <a:close/>
                </a:path>
                <a:path w="2440940" h="1649095">
                  <a:moveTo>
                    <a:pt x="1825040" y="1228839"/>
                  </a:moveTo>
                  <a:lnTo>
                    <a:pt x="1797812" y="1228839"/>
                  </a:lnTo>
                  <a:lnTo>
                    <a:pt x="1797812" y="1172959"/>
                  </a:lnTo>
                  <a:lnTo>
                    <a:pt x="1780946" y="1172959"/>
                  </a:lnTo>
                  <a:lnTo>
                    <a:pt x="1780946" y="1308290"/>
                  </a:lnTo>
                  <a:lnTo>
                    <a:pt x="1797812" y="1308290"/>
                  </a:lnTo>
                  <a:lnTo>
                    <a:pt x="1797812" y="1242860"/>
                  </a:lnTo>
                  <a:lnTo>
                    <a:pt x="1825040" y="1242860"/>
                  </a:lnTo>
                  <a:lnTo>
                    <a:pt x="1825040" y="1228839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05"/>
                  </a:lnTo>
                  <a:lnTo>
                    <a:pt x="1870011" y="1048905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16"/>
                  </a:moveTo>
                  <a:lnTo>
                    <a:pt x="1937854" y="1209827"/>
                  </a:lnTo>
                  <a:lnTo>
                    <a:pt x="1929358" y="1198156"/>
                  </a:lnTo>
                  <a:lnTo>
                    <a:pt x="1927847" y="1196073"/>
                  </a:lnTo>
                  <a:lnTo>
                    <a:pt x="1924989" y="1194396"/>
                  </a:lnTo>
                  <a:lnTo>
                    <a:pt x="1924989" y="1227416"/>
                  </a:lnTo>
                  <a:lnTo>
                    <a:pt x="1922640" y="1239253"/>
                  </a:lnTo>
                  <a:lnTo>
                    <a:pt x="1916099" y="1248422"/>
                  </a:lnTo>
                  <a:lnTo>
                    <a:pt x="1906143" y="1254366"/>
                  </a:lnTo>
                  <a:lnTo>
                    <a:pt x="1893506" y="1256474"/>
                  </a:lnTo>
                  <a:lnTo>
                    <a:pt x="1880857" y="1254366"/>
                  </a:lnTo>
                  <a:lnTo>
                    <a:pt x="1870887" y="1248422"/>
                  </a:lnTo>
                  <a:lnTo>
                    <a:pt x="1864347" y="1239253"/>
                  </a:lnTo>
                  <a:lnTo>
                    <a:pt x="1861997" y="1227416"/>
                  </a:lnTo>
                  <a:lnTo>
                    <a:pt x="1864347" y="1215567"/>
                  </a:lnTo>
                  <a:lnTo>
                    <a:pt x="1870887" y="1206309"/>
                  </a:lnTo>
                  <a:lnTo>
                    <a:pt x="1880857" y="1200302"/>
                  </a:lnTo>
                  <a:lnTo>
                    <a:pt x="1893506" y="1198156"/>
                  </a:lnTo>
                  <a:lnTo>
                    <a:pt x="1906143" y="1200302"/>
                  </a:lnTo>
                  <a:lnTo>
                    <a:pt x="1916099" y="1206309"/>
                  </a:lnTo>
                  <a:lnTo>
                    <a:pt x="1922640" y="1215567"/>
                  </a:lnTo>
                  <a:lnTo>
                    <a:pt x="1924989" y="1227416"/>
                  </a:lnTo>
                  <a:lnTo>
                    <a:pt x="1924989" y="1194396"/>
                  </a:lnTo>
                  <a:lnTo>
                    <a:pt x="1912658" y="1187132"/>
                  </a:lnTo>
                  <a:lnTo>
                    <a:pt x="1893506" y="1183932"/>
                  </a:lnTo>
                  <a:lnTo>
                    <a:pt x="1874342" y="1187132"/>
                  </a:lnTo>
                  <a:lnTo>
                    <a:pt x="1859153" y="1196073"/>
                  </a:lnTo>
                  <a:lnTo>
                    <a:pt x="1849145" y="1209827"/>
                  </a:lnTo>
                  <a:lnTo>
                    <a:pt x="1845551" y="1227416"/>
                  </a:lnTo>
                  <a:lnTo>
                    <a:pt x="1849145" y="1244866"/>
                  </a:lnTo>
                  <a:lnTo>
                    <a:pt x="1859153" y="1258481"/>
                  </a:lnTo>
                  <a:lnTo>
                    <a:pt x="1874342" y="1267345"/>
                  </a:lnTo>
                  <a:lnTo>
                    <a:pt x="1893506" y="1270495"/>
                  </a:lnTo>
                  <a:lnTo>
                    <a:pt x="1912658" y="1267345"/>
                  </a:lnTo>
                  <a:lnTo>
                    <a:pt x="1927847" y="1258481"/>
                  </a:lnTo>
                  <a:lnTo>
                    <a:pt x="1929320" y="1256474"/>
                  </a:lnTo>
                  <a:lnTo>
                    <a:pt x="1937854" y="1244866"/>
                  </a:lnTo>
                  <a:lnTo>
                    <a:pt x="1941461" y="1227416"/>
                  </a:lnTo>
                  <a:close/>
                </a:path>
                <a:path w="2440940" h="1649095">
                  <a:moveTo>
                    <a:pt x="1986572" y="1322108"/>
                  </a:moveTo>
                  <a:lnTo>
                    <a:pt x="1982393" y="1307655"/>
                  </a:lnTo>
                  <a:lnTo>
                    <a:pt x="1975434" y="1301381"/>
                  </a:lnTo>
                  <a:lnTo>
                    <a:pt x="1970417" y="1296860"/>
                  </a:lnTo>
                  <a:lnTo>
                    <a:pt x="1970100" y="1296758"/>
                  </a:lnTo>
                  <a:lnTo>
                    <a:pt x="1970100" y="1322108"/>
                  </a:lnTo>
                  <a:lnTo>
                    <a:pt x="1967077" y="1330960"/>
                  </a:lnTo>
                  <a:lnTo>
                    <a:pt x="1958365" y="1337525"/>
                  </a:lnTo>
                  <a:lnTo>
                    <a:pt x="1944560" y="1341628"/>
                  </a:lnTo>
                  <a:lnTo>
                    <a:pt x="1926209" y="1343037"/>
                  </a:lnTo>
                  <a:lnTo>
                    <a:pt x="1907870" y="1341628"/>
                  </a:lnTo>
                  <a:lnTo>
                    <a:pt x="1894065" y="1337525"/>
                  </a:lnTo>
                  <a:lnTo>
                    <a:pt x="1885353" y="1330960"/>
                  </a:lnTo>
                  <a:lnTo>
                    <a:pt x="1882330" y="1322108"/>
                  </a:lnTo>
                  <a:lnTo>
                    <a:pt x="1885353" y="1313307"/>
                  </a:lnTo>
                  <a:lnTo>
                    <a:pt x="1894065" y="1306791"/>
                  </a:lnTo>
                  <a:lnTo>
                    <a:pt x="1907870" y="1302766"/>
                  </a:lnTo>
                  <a:lnTo>
                    <a:pt x="1926209" y="1301381"/>
                  </a:lnTo>
                  <a:lnTo>
                    <a:pt x="1944560" y="1302766"/>
                  </a:lnTo>
                  <a:lnTo>
                    <a:pt x="1958365" y="1306791"/>
                  </a:lnTo>
                  <a:lnTo>
                    <a:pt x="1967077" y="1313307"/>
                  </a:lnTo>
                  <a:lnTo>
                    <a:pt x="1970100" y="1322108"/>
                  </a:lnTo>
                  <a:lnTo>
                    <a:pt x="1970100" y="1296758"/>
                  </a:lnTo>
                  <a:lnTo>
                    <a:pt x="1951418" y="1290104"/>
                  </a:lnTo>
                  <a:lnTo>
                    <a:pt x="1926209" y="1287767"/>
                  </a:lnTo>
                  <a:lnTo>
                    <a:pt x="1901012" y="1290104"/>
                  </a:lnTo>
                  <a:lnTo>
                    <a:pt x="1882013" y="1296860"/>
                  </a:lnTo>
                  <a:lnTo>
                    <a:pt x="1870036" y="1307655"/>
                  </a:lnTo>
                  <a:lnTo>
                    <a:pt x="1865858" y="1322108"/>
                  </a:lnTo>
                  <a:lnTo>
                    <a:pt x="1870036" y="1336649"/>
                  </a:lnTo>
                  <a:lnTo>
                    <a:pt x="1882013" y="1347431"/>
                  </a:lnTo>
                  <a:lnTo>
                    <a:pt x="1901012" y="1354150"/>
                  </a:lnTo>
                  <a:lnTo>
                    <a:pt x="1926209" y="1356448"/>
                  </a:lnTo>
                  <a:lnTo>
                    <a:pt x="1951418" y="1354150"/>
                  </a:lnTo>
                  <a:lnTo>
                    <a:pt x="1970417" y="1347431"/>
                  </a:lnTo>
                  <a:lnTo>
                    <a:pt x="1975294" y="1343037"/>
                  </a:lnTo>
                  <a:lnTo>
                    <a:pt x="1982393" y="1336649"/>
                  </a:lnTo>
                  <a:lnTo>
                    <a:pt x="1986572" y="1322108"/>
                  </a:lnTo>
                  <a:close/>
                </a:path>
                <a:path w="2440940" h="1649095">
                  <a:moveTo>
                    <a:pt x="2005749" y="1033030"/>
                  </a:moveTo>
                  <a:lnTo>
                    <a:pt x="1937054" y="1033030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05"/>
                  </a:lnTo>
                  <a:lnTo>
                    <a:pt x="2005749" y="1048905"/>
                  </a:lnTo>
                  <a:lnTo>
                    <a:pt x="2005749" y="1033030"/>
                  </a:lnTo>
                  <a:close/>
                </a:path>
                <a:path w="2440940" h="1649095">
                  <a:moveTo>
                    <a:pt x="2011553" y="1200594"/>
                  </a:moveTo>
                  <a:lnTo>
                    <a:pt x="1984730" y="1200594"/>
                  </a:lnTo>
                  <a:lnTo>
                    <a:pt x="1984730" y="1173162"/>
                  </a:lnTo>
                  <a:lnTo>
                    <a:pt x="1967877" y="1173162"/>
                  </a:lnTo>
                  <a:lnTo>
                    <a:pt x="1967877" y="1281874"/>
                  </a:lnTo>
                  <a:lnTo>
                    <a:pt x="1984730" y="1281874"/>
                  </a:lnTo>
                  <a:lnTo>
                    <a:pt x="1984730" y="1253629"/>
                  </a:lnTo>
                  <a:lnTo>
                    <a:pt x="2011553" y="1253629"/>
                  </a:lnTo>
                  <a:lnTo>
                    <a:pt x="2011553" y="1239608"/>
                  </a:lnTo>
                  <a:lnTo>
                    <a:pt x="1984730" y="1239608"/>
                  </a:lnTo>
                  <a:lnTo>
                    <a:pt x="1984730" y="1214615"/>
                  </a:lnTo>
                  <a:lnTo>
                    <a:pt x="2011553" y="1214615"/>
                  </a:lnTo>
                  <a:lnTo>
                    <a:pt x="2011553" y="1200594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05"/>
                  </a:lnTo>
                  <a:lnTo>
                    <a:pt x="2087499" y="1048905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788"/>
                  </a:moveTo>
                  <a:lnTo>
                    <a:pt x="2124252" y="1288719"/>
                  </a:lnTo>
                  <a:lnTo>
                    <a:pt x="2108619" y="1269707"/>
                  </a:lnTo>
                  <a:lnTo>
                    <a:pt x="2098103" y="1246784"/>
                  </a:lnTo>
                  <a:lnTo>
                    <a:pt x="2094242" y="1221930"/>
                  </a:lnTo>
                  <a:lnTo>
                    <a:pt x="2094242" y="1189012"/>
                  </a:lnTo>
                  <a:lnTo>
                    <a:pt x="2091397" y="1189012"/>
                  </a:lnTo>
                  <a:lnTo>
                    <a:pt x="2080425" y="1189012"/>
                  </a:lnTo>
                  <a:lnTo>
                    <a:pt x="2077580" y="1189012"/>
                  </a:lnTo>
                  <a:lnTo>
                    <a:pt x="2077580" y="1221930"/>
                  </a:lnTo>
                  <a:lnTo>
                    <a:pt x="2073694" y="1247724"/>
                  </a:lnTo>
                  <a:lnTo>
                    <a:pt x="2063102" y="1271536"/>
                  </a:lnTo>
                  <a:lnTo>
                    <a:pt x="2047405" y="1291285"/>
                  </a:lnTo>
                  <a:lnTo>
                    <a:pt x="2028202" y="1304836"/>
                  </a:lnTo>
                  <a:lnTo>
                    <a:pt x="2038565" y="1318653"/>
                  </a:lnTo>
                  <a:lnTo>
                    <a:pt x="2059508" y="1303058"/>
                  </a:lnTo>
                  <a:lnTo>
                    <a:pt x="2076259" y="1280426"/>
                  </a:lnTo>
                  <a:lnTo>
                    <a:pt x="2086178" y="1255737"/>
                  </a:lnTo>
                  <a:lnTo>
                    <a:pt x="2095639" y="1278394"/>
                  </a:lnTo>
                  <a:lnTo>
                    <a:pt x="2112403" y="1300200"/>
                  </a:lnTo>
                  <a:lnTo>
                    <a:pt x="2133257" y="1315199"/>
                  </a:lnTo>
                  <a:lnTo>
                    <a:pt x="2143417" y="1301788"/>
                  </a:lnTo>
                  <a:close/>
                </a:path>
                <a:path w="2440940" h="1649095">
                  <a:moveTo>
                    <a:pt x="2179383" y="1172959"/>
                  </a:moveTo>
                  <a:lnTo>
                    <a:pt x="2162518" y="1172959"/>
                  </a:lnTo>
                  <a:lnTo>
                    <a:pt x="2162518" y="1357058"/>
                  </a:lnTo>
                  <a:lnTo>
                    <a:pt x="2179383" y="1357058"/>
                  </a:lnTo>
                  <a:lnTo>
                    <a:pt x="2179383" y="1172959"/>
                  </a:lnTo>
                  <a:close/>
                </a:path>
                <a:path w="2440940" h="1649095">
                  <a:moveTo>
                    <a:pt x="2223236" y="1033030"/>
                  </a:moveTo>
                  <a:lnTo>
                    <a:pt x="2154542" y="1033030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05"/>
                  </a:lnTo>
                  <a:lnTo>
                    <a:pt x="2223236" y="1048905"/>
                  </a:lnTo>
                  <a:lnTo>
                    <a:pt x="2223236" y="1033030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05"/>
                  </a:lnTo>
                  <a:lnTo>
                    <a:pt x="2304986" y="1048905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30"/>
                  </a:moveTo>
                  <a:lnTo>
                    <a:pt x="2372029" y="1033030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05"/>
                  </a:lnTo>
                  <a:lnTo>
                    <a:pt x="2440724" y="1048905"/>
                  </a:lnTo>
                  <a:lnTo>
                    <a:pt x="2440724" y="103303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7841672"/>
              <a:ext cx="73241" cy="184727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9872599" y="66802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340100" y="66802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602122" y="6926694"/>
              <a:ext cx="2440940" cy="1064895"/>
            </a:xfrm>
            <a:custGeom>
              <a:avLst/>
              <a:gdLst/>
              <a:ahLst/>
              <a:cxnLst/>
              <a:rect l="l" t="t" r="r" b="b"/>
              <a:pathLst>
                <a:path w="2440940" h="10648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0648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0648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0648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0648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0648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0648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0648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0648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0648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0648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0648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0648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0648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0648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0648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0648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0648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0648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0648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0648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0648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0648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0648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0648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064895">
                  <a:moveTo>
                    <a:pt x="1135799" y="1033030"/>
                  </a:moveTo>
                  <a:lnTo>
                    <a:pt x="1067104" y="1033030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05"/>
                  </a:lnTo>
                  <a:lnTo>
                    <a:pt x="1135799" y="1048905"/>
                  </a:lnTo>
                  <a:lnTo>
                    <a:pt x="1135799" y="1033030"/>
                  </a:lnTo>
                  <a:close/>
                </a:path>
                <a:path w="2440940" h="10648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0648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05"/>
                  </a:lnTo>
                  <a:lnTo>
                    <a:pt x="1217549" y="1048905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0648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064895">
                  <a:moveTo>
                    <a:pt x="1353286" y="1033030"/>
                  </a:moveTo>
                  <a:lnTo>
                    <a:pt x="1284592" y="1033030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05"/>
                  </a:lnTo>
                  <a:lnTo>
                    <a:pt x="1353286" y="1048905"/>
                  </a:lnTo>
                  <a:lnTo>
                    <a:pt x="1353286" y="1033030"/>
                  </a:lnTo>
                  <a:close/>
                </a:path>
                <a:path w="2440940" h="10648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0648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05"/>
                  </a:lnTo>
                  <a:lnTo>
                    <a:pt x="1435036" y="1048905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0648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064895">
                  <a:moveTo>
                    <a:pt x="1570774" y="1033030"/>
                  </a:moveTo>
                  <a:lnTo>
                    <a:pt x="1502079" y="1033030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05"/>
                  </a:lnTo>
                  <a:lnTo>
                    <a:pt x="1570774" y="1048905"/>
                  </a:lnTo>
                  <a:lnTo>
                    <a:pt x="1570774" y="1033030"/>
                  </a:lnTo>
                  <a:close/>
                </a:path>
                <a:path w="2440940" h="10648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0648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05"/>
                  </a:lnTo>
                  <a:lnTo>
                    <a:pt x="1652524" y="1048905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0648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064895">
                  <a:moveTo>
                    <a:pt x="1788261" y="1033030"/>
                  </a:moveTo>
                  <a:lnTo>
                    <a:pt x="1719567" y="1033030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05"/>
                  </a:lnTo>
                  <a:lnTo>
                    <a:pt x="1788261" y="1048905"/>
                  </a:lnTo>
                  <a:lnTo>
                    <a:pt x="1788261" y="1033030"/>
                  </a:lnTo>
                  <a:close/>
                </a:path>
                <a:path w="2440940" h="10648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05"/>
                  </a:lnTo>
                  <a:lnTo>
                    <a:pt x="1870011" y="1048905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064895">
                  <a:moveTo>
                    <a:pt x="2005749" y="1033030"/>
                  </a:moveTo>
                  <a:lnTo>
                    <a:pt x="1937054" y="1033030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05"/>
                  </a:lnTo>
                  <a:lnTo>
                    <a:pt x="2005749" y="1048905"/>
                  </a:lnTo>
                  <a:lnTo>
                    <a:pt x="2005749" y="1033030"/>
                  </a:lnTo>
                  <a:close/>
                </a:path>
                <a:path w="2440940" h="10648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05"/>
                  </a:lnTo>
                  <a:lnTo>
                    <a:pt x="2087499" y="1048905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064895">
                  <a:moveTo>
                    <a:pt x="2223236" y="1033030"/>
                  </a:moveTo>
                  <a:lnTo>
                    <a:pt x="2154542" y="1033030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05"/>
                  </a:lnTo>
                  <a:lnTo>
                    <a:pt x="2223236" y="1048905"/>
                  </a:lnTo>
                  <a:lnTo>
                    <a:pt x="2223236" y="1033030"/>
                  </a:lnTo>
                  <a:close/>
                </a:path>
                <a:path w="2440940" h="10648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05"/>
                  </a:lnTo>
                  <a:lnTo>
                    <a:pt x="2304986" y="1048905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064895">
                  <a:moveTo>
                    <a:pt x="2440724" y="1033030"/>
                  </a:moveTo>
                  <a:lnTo>
                    <a:pt x="2372029" y="1033030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05"/>
                  </a:lnTo>
                  <a:lnTo>
                    <a:pt x="2440724" y="1048905"/>
                  </a:lnTo>
                  <a:lnTo>
                    <a:pt x="2440724" y="103303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0100" y="6896100"/>
              <a:ext cx="1778000" cy="175260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616880" y="8099653"/>
              <a:ext cx="2164715" cy="476250"/>
            </a:xfrm>
            <a:custGeom>
              <a:avLst/>
              <a:gdLst/>
              <a:ahLst/>
              <a:cxnLst/>
              <a:rect l="l" t="t" r="r" b="b"/>
              <a:pathLst>
                <a:path w="2164715" h="476250">
                  <a:moveTo>
                    <a:pt x="70104" y="309575"/>
                  </a:moveTo>
                  <a:lnTo>
                    <a:pt x="54457" y="309575"/>
                  </a:lnTo>
                  <a:lnTo>
                    <a:pt x="54457" y="354482"/>
                  </a:lnTo>
                  <a:lnTo>
                    <a:pt x="54457" y="368096"/>
                  </a:lnTo>
                  <a:lnTo>
                    <a:pt x="54457" y="416255"/>
                  </a:lnTo>
                  <a:lnTo>
                    <a:pt x="16052" y="416255"/>
                  </a:lnTo>
                  <a:lnTo>
                    <a:pt x="16052" y="368096"/>
                  </a:lnTo>
                  <a:lnTo>
                    <a:pt x="54457" y="368096"/>
                  </a:lnTo>
                  <a:lnTo>
                    <a:pt x="54457" y="354482"/>
                  </a:lnTo>
                  <a:lnTo>
                    <a:pt x="16052" y="354482"/>
                  </a:lnTo>
                  <a:lnTo>
                    <a:pt x="16052" y="309575"/>
                  </a:lnTo>
                  <a:lnTo>
                    <a:pt x="0" y="309575"/>
                  </a:lnTo>
                  <a:lnTo>
                    <a:pt x="0" y="430072"/>
                  </a:lnTo>
                  <a:lnTo>
                    <a:pt x="70104" y="430072"/>
                  </a:lnTo>
                  <a:lnTo>
                    <a:pt x="70104" y="416255"/>
                  </a:lnTo>
                  <a:lnTo>
                    <a:pt x="70104" y="368096"/>
                  </a:lnTo>
                  <a:lnTo>
                    <a:pt x="70104" y="354482"/>
                  </a:lnTo>
                  <a:lnTo>
                    <a:pt x="70104" y="309575"/>
                  </a:lnTo>
                  <a:close/>
                </a:path>
                <a:path w="2164715" h="476250">
                  <a:moveTo>
                    <a:pt x="70104" y="17475"/>
                  </a:moveTo>
                  <a:lnTo>
                    <a:pt x="54457" y="17475"/>
                  </a:lnTo>
                  <a:lnTo>
                    <a:pt x="54457" y="62382"/>
                  </a:lnTo>
                  <a:lnTo>
                    <a:pt x="54457" y="75996"/>
                  </a:lnTo>
                  <a:lnTo>
                    <a:pt x="54457" y="124155"/>
                  </a:lnTo>
                  <a:lnTo>
                    <a:pt x="16052" y="124155"/>
                  </a:lnTo>
                  <a:lnTo>
                    <a:pt x="16052" y="75996"/>
                  </a:lnTo>
                  <a:lnTo>
                    <a:pt x="54457" y="75996"/>
                  </a:lnTo>
                  <a:lnTo>
                    <a:pt x="54457" y="62382"/>
                  </a:lnTo>
                  <a:lnTo>
                    <a:pt x="16052" y="62382"/>
                  </a:lnTo>
                  <a:lnTo>
                    <a:pt x="16052" y="17475"/>
                  </a:lnTo>
                  <a:lnTo>
                    <a:pt x="0" y="17475"/>
                  </a:lnTo>
                  <a:lnTo>
                    <a:pt x="0" y="137972"/>
                  </a:lnTo>
                  <a:lnTo>
                    <a:pt x="70104" y="137972"/>
                  </a:lnTo>
                  <a:lnTo>
                    <a:pt x="70104" y="124155"/>
                  </a:lnTo>
                  <a:lnTo>
                    <a:pt x="70104" y="75996"/>
                  </a:lnTo>
                  <a:lnTo>
                    <a:pt x="70104" y="62382"/>
                  </a:lnTo>
                  <a:lnTo>
                    <a:pt x="70104" y="17475"/>
                  </a:lnTo>
                  <a:close/>
                </a:path>
                <a:path w="2164715" h="476250">
                  <a:moveTo>
                    <a:pt x="149555" y="292303"/>
                  </a:moveTo>
                  <a:lnTo>
                    <a:pt x="133299" y="292303"/>
                  </a:lnTo>
                  <a:lnTo>
                    <a:pt x="133299" y="365048"/>
                  </a:lnTo>
                  <a:lnTo>
                    <a:pt x="108712" y="365048"/>
                  </a:lnTo>
                  <a:lnTo>
                    <a:pt x="108712" y="296164"/>
                  </a:lnTo>
                  <a:lnTo>
                    <a:pt x="92659" y="296164"/>
                  </a:lnTo>
                  <a:lnTo>
                    <a:pt x="92659" y="466852"/>
                  </a:lnTo>
                  <a:lnTo>
                    <a:pt x="108712" y="466852"/>
                  </a:lnTo>
                  <a:lnTo>
                    <a:pt x="108712" y="378866"/>
                  </a:lnTo>
                  <a:lnTo>
                    <a:pt x="133299" y="378866"/>
                  </a:lnTo>
                  <a:lnTo>
                    <a:pt x="133299" y="475996"/>
                  </a:lnTo>
                  <a:lnTo>
                    <a:pt x="149555" y="475996"/>
                  </a:lnTo>
                  <a:lnTo>
                    <a:pt x="149555" y="378866"/>
                  </a:lnTo>
                  <a:lnTo>
                    <a:pt x="149555" y="365048"/>
                  </a:lnTo>
                  <a:lnTo>
                    <a:pt x="149555" y="292303"/>
                  </a:lnTo>
                  <a:close/>
                </a:path>
                <a:path w="2164715" h="476250">
                  <a:moveTo>
                    <a:pt x="149555" y="203"/>
                  </a:moveTo>
                  <a:lnTo>
                    <a:pt x="133299" y="203"/>
                  </a:lnTo>
                  <a:lnTo>
                    <a:pt x="133299" y="72948"/>
                  </a:lnTo>
                  <a:lnTo>
                    <a:pt x="108712" y="72948"/>
                  </a:lnTo>
                  <a:lnTo>
                    <a:pt x="108712" y="4064"/>
                  </a:lnTo>
                  <a:lnTo>
                    <a:pt x="92659" y="4064"/>
                  </a:lnTo>
                  <a:lnTo>
                    <a:pt x="92659" y="174752"/>
                  </a:lnTo>
                  <a:lnTo>
                    <a:pt x="108712" y="174752"/>
                  </a:lnTo>
                  <a:lnTo>
                    <a:pt x="108712" y="86766"/>
                  </a:lnTo>
                  <a:lnTo>
                    <a:pt x="133299" y="86766"/>
                  </a:lnTo>
                  <a:lnTo>
                    <a:pt x="133299" y="183896"/>
                  </a:lnTo>
                  <a:lnTo>
                    <a:pt x="149555" y="183896"/>
                  </a:lnTo>
                  <a:lnTo>
                    <a:pt x="149555" y="86766"/>
                  </a:lnTo>
                  <a:lnTo>
                    <a:pt x="149555" y="72948"/>
                  </a:lnTo>
                  <a:lnTo>
                    <a:pt x="149555" y="203"/>
                  </a:lnTo>
                  <a:close/>
                </a:path>
                <a:path w="2164715" h="476250">
                  <a:moveTo>
                    <a:pt x="326123" y="443890"/>
                  </a:moveTo>
                  <a:lnTo>
                    <a:pt x="321830" y="430364"/>
                  </a:lnTo>
                  <a:lnTo>
                    <a:pt x="315379" y="425196"/>
                  </a:lnTo>
                  <a:lnTo>
                    <a:pt x="309410" y="420420"/>
                  </a:lnTo>
                  <a:lnTo>
                    <a:pt x="309054" y="420319"/>
                  </a:lnTo>
                  <a:lnTo>
                    <a:pt x="309054" y="443890"/>
                  </a:lnTo>
                  <a:lnTo>
                    <a:pt x="305968" y="451878"/>
                  </a:lnTo>
                  <a:lnTo>
                    <a:pt x="296989" y="457733"/>
                  </a:lnTo>
                  <a:lnTo>
                    <a:pt x="282562" y="461352"/>
                  </a:lnTo>
                  <a:lnTo>
                    <a:pt x="263131" y="462584"/>
                  </a:lnTo>
                  <a:lnTo>
                    <a:pt x="243789" y="461352"/>
                  </a:lnTo>
                  <a:lnTo>
                    <a:pt x="229349" y="457733"/>
                  </a:lnTo>
                  <a:lnTo>
                    <a:pt x="220332" y="451878"/>
                  </a:lnTo>
                  <a:lnTo>
                    <a:pt x="217208" y="443890"/>
                  </a:lnTo>
                  <a:lnTo>
                    <a:pt x="220332" y="435914"/>
                  </a:lnTo>
                  <a:lnTo>
                    <a:pt x="229349" y="430047"/>
                  </a:lnTo>
                  <a:lnTo>
                    <a:pt x="243789" y="426440"/>
                  </a:lnTo>
                  <a:lnTo>
                    <a:pt x="263131" y="425196"/>
                  </a:lnTo>
                  <a:lnTo>
                    <a:pt x="282562" y="426440"/>
                  </a:lnTo>
                  <a:lnTo>
                    <a:pt x="296989" y="430047"/>
                  </a:lnTo>
                  <a:lnTo>
                    <a:pt x="305968" y="435914"/>
                  </a:lnTo>
                  <a:lnTo>
                    <a:pt x="309054" y="443890"/>
                  </a:lnTo>
                  <a:lnTo>
                    <a:pt x="309054" y="420319"/>
                  </a:lnTo>
                  <a:lnTo>
                    <a:pt x="289610" y="414286"/>
                  </a:lnTo>
                  <a:lnTo>
                    <a:pt x="263131" y="412191"/>
                  </a:lnTo>
                  <a:lnTo>
                    <a:pt x="236664" y="414286"/>
                  </a:lnTo>
                  <a:lnTo>
                    <a:pt x="216852" y="420420"/>
                  </a:lnTo>
                  <a:lnTo>
                    <a:pt x="204444" y="430364"/>
                  </a:lnTo>
                  <a:lnTo>
                    <a:pt x="200139" y="443890"/>
                  </a:lnTo>
                  <a:lnTo>
                    <a:pt x="204444" y="457504"/>
                  </a:lnTo>
                  <a:lnTo>
                    <a:pt x="216852" y="467436"/>
                  </a:lnTo>
                  <a:lnTo>
                    <a:pt x="236664" y="473532"/>
                  </a:lnTo>
                  <a:lnTo>
                    <a:pt x="263131" y="475589"/>
                  </a:lnTo>
                  <a:lnTo>
                    <a:pt x="289610" y="473532"/>
                  </a:lnTo>
                  <a:lnTo>
                    <a:pt x="309410" y="467436"/>
                  </a:lnTo>
                  <a:lnTo>
                    <a:pt x="315468" y="462584"/>
                  </a:lnTo>
                  <a:lnTo>
                    <a:pt x="321830" y="457504"/>
                  </a:lnTo>
                  <a:lnTo>
                    <a:pt x="326123" y="443890"/>
                  </a:lnTo>
                  <a:close/>
                </a:path>
                <a:path w="2164715" h="476250">
                  <a:moveTo>
                    <a:pt x="326123" y="151790"/>
                  </a:moveTo>
                  <a:lnTo>
                    <a:pt x="321830" y="138264"/>
                  </a:lnTo>
                  <a:lnTo>
                    <a:pt x="315379" y="133096"/>
                  </a:lnTo>
                  <a:lnTo>
                    <a:pt x="309410" y="128320"/>
                  </a:lnTo>
                  <a:lnTo>
                    <a:pt x="309054" y="128219"/>
                  </a:lnTo>
                  <a:lnTo>
                    <a:pt x="309054" y="151790"/>
                  </a:lnTo>
                  <a:lnTo>
                    <a:pt x="305968" y="159778"/>
                  </a:lnTo>
                  <a:lnTo>
                    <a:pt x="296989" y="165633"/>
                  </a:lnTo>
                  <a:lnTo>
                    <a:pt x="282562" y="169252"/>
                  </a:lnTo>
                  <a:lnTo>
                    <a:pt x="263131" y="170484"/>
                  </a:lnTo>
                  <a:lnTo>
                    <a:pt x="243789" y="169252"/>
                  </a:lnTo>
                  <a:lnTo>
                    <a:pt x="229349" y="165633"/>
                  </a:lnTo>
                  <a:lnTo>
                    <a:pt x="220332" y="159778"/>
                  </a:lnTo>
                  <a:lnTo>
                    <a:pt x="217208" y="151790"/>
                  </a:lnTo>
                  <a:lnTo>
                    <a:pt x="220332" y="143814"/>
                  </a:lnTo>
                  <a:lnTo>
                    <a:pt x="229349" y="137947"/>
                  </a:lnTo>
                  <a:lnTo>
                    <a:pt x="243789" y="134340"/>
                  </a:lnTo>
                  <a:lnTo>
                    <a:pt x="263131" y="133096"/>
                  </a:lnTo>
                  <a:lnTo>
                    <a:pt x="282562" y="134340"/>
                  </a:lnTo>
                  <a:lnTo>
                    <a:pt x="296989" y="137947"/>
                  </a:lnTo>
                  <a:lnTo>
                    <a:pt x="305968" y="143814"/>
                  </a:lnTo>
                  <a:lnTo>
                    <a:pt x="309054" y="151790"/>
                  </a:lnTo>
                  <a:lnTo>
                    <a:pt x="309054" y="128219"/>
                  </a:lnTo>
                  <a:lnTo>
                    <a:pt x="289610" y="122186"/>
                  </a:lnTo>
                  <a:lnTo>
                    <a:pt x="263131" y="120091"/>
                  </a:lnTo>
                  <a:lnTo>
                    <a:pt x="236664" y="122186"/>
                  </a:lnTo>
                  <a:lnTo>
                    <a:pt x="216852" y="128320"/>
                  </a:lnTo>
                  <a:lnTo>
                    <a:pt x="204444" y="138264"/>
                  </a:lnTo>
                  <a:lnTo>
                    <a:pt x="200139" y="151790"/>
                  </a:lnTo>
                  <a:lnTo>
                    <a:pt x="204444" y="165404"/>
                  </a:lnTo>
                  <a:lnTo>
                    <a:pt x="216852" y="175336"/>
                  </a:lnTo>
                  <a:lnTo>
                    <a:pt x="236664" y="181432"/>
                  </a:lnTo>
                  <a:lnTo>
                    <a:pt x="263131" y="183489"/>
                  </a:lnTo>
                  <a:lnTo>
                    <a:pt x="289610" y="181432"/>
                  </a:lnTo>
                  <a:lnTo>
                    <a:pt x="309410" y="175336"/>
                  </a:lnTo>
                  <a:lnTo>
                    <a:pt x="315468" y="170484"/>
                  </a:lnTo>
                  <a:lnTo>
                    <a:pt x="321830" y="165404"/>
                  </a:lnTo>
                  <a:lnTo>
                    <a:pt x="326123" y="151790"/>
                  </a:lnTo>
                  <a:close/>
                </a:path>
                <a:path w="2164715" h="476250">
                  <a:moveTo>
                    <a:pt x="336080" y="352653"/>
                  </a:moveTo>
                  <a:lnTo>
                    <a:pt x="312216" y="346519"/>
                  </a:lnTo>
                  <a:lnTo>
                    <a:pt x="291604" y="335508"/>
                  </a:lnTo>
                  <a:lnTo>
                    <a:pt x="277126" y="320738"/>
                  </a:lnTo>
                  <a:lnTo>
                    <a:pt x="271665" y="303276"/>
                  </a:lnTo>
                  <a:lnTo>
                    <a:pt x="271665" y="295148"/>
                  </a:lnTo>
                  <a:lnTo>
                    <a:pt x="269227" y="295148"/>
                  </a:lnTo>
                  <a:lnTo>
                    <a:pt x="257238" y="295148"/>
                  </a:lnTo>
                  <a:lnTo>
                    <a:pt x="254596" y="295148"/>
                  </a:lnTo>
                  <a:lnTo>
                    <a:pt x="254596" y="303276"/>
                  </a:lnTo>
                  <a:lnTo>
                    <a:pt x="249161" y="320738"/>
                  </a:lnTo>
                  <a:lnTo>
                    <a:pt x="234734" y="335508"/>
                  </a:lnTo>
                  <a:lnTo>
                    <a:pt x="214134" y="346519"/>
                  </a:lnTo>
                  <a:lnTo>
                    <a:pt x="190182" y="352653"/>
                  </a:lnTo>
                  <a:lnTo>
                    <a:pt x="196684" y="366064"/>
                  </a:lnTo>
                  <a:lnTo>
                    <a:pt x="223799" y="358343"/>
                  </a:lnTo>
                  <a:lnTo>
                    <a:pt x="246976" y="344805"/>
                  </a:lnTo>
                  <a:lnTo>
                    <a:pt x="263156" y="326212"/>
                  </a:lnTo>
                  <a:lnTo>
                    <a:pt x="263258" y="325831"/>
                  </a:lnTo>
                  <a:lnTo>
                    <a:pt x="263372" y="326212"/>
                  </a:lnTo>
                  <a:lnTo>
                    <a:pt x="279565" y="344728"/>
                  </a:lnTo>
                  <a:lnTo>
                    <a:pt x="302755" y="358254"/>
                  </a:lnTo>
                  <a:lnTo>
                    <a:pt x="329780" y="366064"/>
                  </a:lnTo>
                  <a:lnTo>
                    <a:pt x="336080" y="352653"/>
                  </a:lnTo>
                  <a:close/>
                </a:path>
                <a:path w="2164715" h="476250">
                  <a:moveTo>
                    <a:pt x="336080" y="60553"/>
                  </a:moveTo>
                  <a:lnTo>
                    <a:pt x="312216" y="54419"/>
                  </a:lnTo>
                  <a:lnTo>
                    <a:pt x="291604" y="43408"/>
                  </a:lnTo>
                  <a:lnTo>
                    <a:pt x="277126" y="28638"/>
                  </a:lnTo>
                  <a:lnTo>
                    <a:pt x="271665" y="11176"/>
                  </a:lnTo>
                  <a:lnTo>
                    <a:pt x="271665" y="3048"/>
                  </a:lnTo>
                  <a:lnTo>
                    <a:pt x="269227" y="3048"/>
                  </a:lnTo>
                  <a:lnTo>
                    <a:pt x="257238" y="3048"/>
                  </a:lnTo>
                  <a:lnTo>
                    <a:pt x="254596" y="3048"/>
                  </a:lnTo>
                  <a:lnTo>
                    <a:pt x="254596" y="11176"/>
                  </a:lnTo>
                  <a:lnTo>
                    <a:pt x="249161" y="28638"/>
                  </a:lnTo>
                  <a:lnTo>
                    <a:pt x="234734" y="43408"/>
                  </a:lnTo>
                  <a:lnTo>
                    <a:pt x="214134" y="54419"/>
                  </a:lnTo>
                  <a:lnTo>
                    <a:pt x="190182" y="60553"/>
                  </a:lnTo>
                  <a:lnTo>
                    <a:pt x="196684" y="73964"/>
                  </a:lnTo>
                  <a:lnTo>
                    <a:pt x="223799" y="66243"/>
                  </a:lnTo>
                  <a:lnTo>
                    <a:pt x="246976" y="52705"/>
                  </a:lnTo>
                  <a:lnTo>
                    <a:pt x="263156" y="34112"/>
                  </a:lnTo>
                  <a:lnTo>
                    <a:pt x="263258" y="33731"/>
                  </a:lnTo>
                  <a:lnTo>
                    <a:pt x="263372" y="34112"/>
                  </a:lnTo>
                  <a:lnTo>
                    <a:pt x="279565" y="52628"/>
                  </a:lnTo>
                  <a:lnTo>
                    <a:pt x="302755" y="66154"/>
                  </a:lnTo>
                  <a:lnTo>
                    <a:pt x="329780" y="73964"/>
                  </a:lnTo>
                  <a:lnTo>
                    <a:pt x="336080" y="60553"/>
                  </a:lnTo>
                  <a:close/>
                </a:path>
                <a:path w="2164715" h="476250">
                  <a:moveTo>
                    <a:pt x="346240" y="383540"/>
                  </a:moveTo>
                  <a:lnTo>
                    <a:pt x="271462" y="383540"/>
                  </a:lnTo>
                  <a:lnTo>
                    <a:pt x="271462" y="356514"/>
                  </a:lnTo>
                  <a:lnTo>
                    <a:pt x="254800" y="356514"/>
                  </a:lnTo>
                  <a:lnTo>
                    <a:pt x="254800" y="383540"/>
                  </a:lnTo>
                  <a:lnTo>
                    <a:pt x="180225" y="383540"/>
                  </a:lnTo>
                  <a:lnTo>
                    <a:pt x="180225" y="396951"/>
                  </a:lnTo>
                  <a:lnTo>
                    <a:pt x="346240" y="396951"/>
                  </a:lnTo>
                  <a:lnTo>
                    <a:pt x="346240" y="390855"/>
                  </a:lnTo>
                  <a:lnTo>
                    <a:pt x="346240" y="383540"/>
                  </a:lnTo>
                  <a:close/>
                </a:path>
                <a:path w="2164715" h="476250">
                  <a:moveTo>
                    <a:pt x="346240" y="91440"/>
                  </a:moveTo>
                  <a:lnTo>
                    <a:pt x="271462" y="91440"/>
                  </a:lnTo>
                  <a:lnTo>
                    <a:pt x="271462" y="64414"/>
                  </a:lnTo>
                  <a:lnTo>
                    <a:pt x="254800" y="64414"/>
                  </a:lnTo>
                  <a:lnTo>
                    <a:pt x="254800" y="91440"/>
                  </a:lnTo>
                  <a:lnTo>
                    <a:pt x="180225" y="91440"/>
                  </a:lnTo>
                  <a:lnTo>
                    <a:pt x="180225" y="104851"/>
                  </a:lnTo>
                  <a:lnTo>
                    <a:pt x="346240" y="104851"/>
                  </a:lnTo>
                  <a:lnTo>
                    <a:pt x="346240" y="98755"/>
                  </a:lnTo>
                  <a:lnTo>
                    <a:pt x="346240" y="91440"/>
                  </a:lnTo>
                  <a:close/>
                </a:path>
                <a:path w="2164715" h="476250">
                  <a:moveTo>
                    <a:pt x="473430" y="378663"/>
                  </a:moveTo>
                  <a:lnTo>
                    <a:pt x="455295" y="369404"/>
                  </a:lnTo>
                  <a:lnTo>
                    <a:pt x="441172" y="356082"/>
                  </a:lnTo>
                  <a:lnTo>
                    <a:pt x="431990" y="339839"/>
                  </a:lnTo>
                  <a:lnTo>
                    <a:pt x="428726" y="321767"/>
                  </a:lnTo>
                  <a:lnTo>
                    <a:pt x="428726" y="301853"/>
                  </a:lnTo>
                  <a:lnTo>
                    <a:pt x="425881" y="301853"/>
                  </a:lnTo>
                  <a:lnTo>
                    <a:pt x="414909" y="301853"/>
                  </a:lnTo>
                  <a:lnTo>
                    <a:pt x="411861" y="301853"/>
                  </a:lnTo>
                  <a:lnTo>
                    <a:pt x="411861" y="320548"/>
                  </a:lnTo>
                  <a:lnTo>
                    <a:pt x="408635" y="340791"/>
                  </a:lnTo>
                  <a:lnTo>
                    <a:pt x="399465" y="358749"/>
                  </a:lnTo>
                  <a:lnTo>
                    <a:pt x="385114" y="373354"/>
                  </a:lnTo>
                  <a:lnTo>
                    <a:pt x="366344" y="383540"/>
                  </a:lnTo>
                  <a:lnTo>
                    <a:pt x="375285" y="397154"/>
                  </a:lnTo>
                  <a:lnTo>
                    <a:pt x="396138" y="385102"/>
                  </a:lnTo>
                  <a:lnTo>
                    <a:pt x="412089" y="367614"/>
                  </a:lnTo>
                  <a:lnTo>
                    <a:pt x="420751" y="349059"/>
                  </a:lnTo>
                  <a:lnTo>
                    <a:pt x="428650" y="364667"/>
                  </a:lnTo>
                  <a:lnTo>
                    <a:pt x="444309" y="380784"/>
                  </a:lnTo>
                  <a:lnTo>
                    <a:pt x="464489" y="391871"/>
                  </a:lnTo>
                  <a:lnTo>
                    <a:pt x="473430" y="378663"/>
                  </a:lnTo>
                  <a:close/>
                </a:path>
                <a:path w="2164715" h="476250">
                  <a:moveTo>
                    <a:pt x="511632" y="442264"/>
                  </a:moveTo>
                  <a:lnTo>
                    <a:pt x="507492" y="428117"/>
                  </a:lnTo>
                  <a:lnTo>
                    <a:pt x="500735" y="422148"/>
                  </a:lnTo>
                  <a:lnTo>
                    <a:pt x="495554" y="417576"/>
                  </a:lnTo>
                  <a:lnTo>
                    <a:pt x="495173" y="417449"/>
                  </a:lnTo>
                  <a:lnTo>
                    <a:pt x="495173" y="442264"/>
                  </a:lnTo>
                  <a:lnTo>
                    <a:pt x="492137" y="450811"/>
                  </a:lnTo>
                  <a:lnTo>
                    <a:pt x="483438" y="457123"/>
                  </a:lnTo>
                  <a:lnTo>
                    <a:pt x="469620" y="461048"/>
                  </a:lnTo>
                  <a:lnTo>
                    <a:pt x="451281" y="462381"/>
                  </a:lnTo>
                  <a:lnTo>
                    <a:pt x="432930" y="461048"/>
                  </a:lnTo>
                  <a:lnTo>
                    <a:pt x="419125" y="457123"/>
                  </a:lnTo>
                  <a:lnTo>
                    <a:pt x="410413" y="450811"/>
                  </a:lnTo>
                  <a:lnTo>
                    <a:pt x="407390" y="442264"/>
                  </a:lnTo>
                  <a:lnTo>
                    <a:pt x="410413" y="433730"/>
                  </a:lnTo>
                  <a:lnTo>
                    <a:pt x="419125" y="427405"/>
                  </a:lnTo>
                  <a:lnTo>
                    <a:pt x="432930" y="423494"/>
                  </a:lnTo>
                  <a:lnTo>
                    <a:pt x="451281" y="422148"/>
                  </a:lnTo>
                  <a:lnTo>
                    <a:pt x="469620" y="423494"/>
                  </a:lnTo>
                  <a:lnTo>
                    <a:pt x="483438" y="427405"/>
                  </a:lnTo>
                  <a:lnTo>
                    <a:pt x="492137" y="433730"/>
                  </a:lnTo>
                  <a:lnTo>
                    <a:pt x="495173" y="442264"/>
                  </a:lnTo>
                  <a:lnTo>
                    <a:pt x="495173" y="417449"/>
                  </a:lnTo>
                  <a:lnTo>
                    <a:pt x="476567" y="411010"/>
                  </a:lnTo>
                  <a:lnTo>
                    <a:pt x="451281" y="408736"/>
                  </a:lnTo>
                  <a:lnTo>
                    <a:pt x="425996" y="411010"/>
                  </a:lnTo>
                  <a:lnTo>
                    <a:pt x="407009" y="417576"/>
                  </a:lnTo>
                  <a:lnTo>
                    <a:pt x="395071" y="428117"/>
                  </a:lnTo>
                  <a:lnTo>
                    <a:pt x="390931" y="442264"/>
                  </a:lnTo>
                  <a:lnTo>
                    <a:pt x="395071" y="456387"/>
                  </a:lnTo>
                  <a:lnTo>
                    <a:pt x="407009" y="466852"/>
                  </a:lnTo>
                  <a:lnTo>
                    <a:pt x="425996" y="473354"/>
                  </a:lnTo>
                  <a:lnTo>
                    <a:pt x="451281" y="475589"/>
                  </a:lnTo>
                  <a:lnTo>
                    <a:pt x="476567" y="473354"/>
                  </a:lnTo>
                  <a:lnTo>
                    <a:pt x="495554" y="466852"/>
                  </a:lnTo>
                  <a:lnTo>
                    <a:pt x="500646" y="462381"/>
                  </a:lnTo>
                  <a:lnTo>
                    <a:pt x="507492" y="456387"/>
                  </a:lnTo>
                  <a:lnTo>
                    <a:pt x="511632" y="442264"/>
                  </a:lnTo>
                  <a:close/>
                </a:path>
                <a:path w="2164715" h="476250">
                  <a:moveTo>
                    <a:pt x="523417" y="75996"/>
                  </a:moveTo>
                  <a:lnTo>
                    <a:pt x="499897" y="69621"/>
                  </a:lnTo>
                  <a:lnTo>
                    <a:pt x="479475" y="58318"/>
                  </a:lnTo>
                  <a:lnTo>
                    <a:pt x="465061" y="43370"/>
                  </a:lnTo>
                  <a:lnTo>
                    <a:pt x="459613" y="26009"/>
                  </a:lnTo>
                  <a:lnTo>
                    <a:pt x="459613" y="25196"/>
                  </a:lnTo>
                  <a:lnTo>
                    <a:pt x="517321" y="25196"/>
                  </a:lnTo>
                  <a:lnTo>
                    <a:pt x="517321" y="18288"/>
                  </a:lnTo>
                  <a:lnTo>
                    <a:pt x="517321" y="11582"/>
                  </a:lnTo>
                  <a:lnTo>
                    <a:pt x="382803" y="11582"/>
                  </a:lnTo>
                  <a:lnTo>
                    <a:pt x="382803" y="25196"/>
                  </a:lnTo>
                  <a:lnTo>
                    <a:pt x="440918" y="25196"/>
                  </a:lnTo>
                  <a:lnTo>
                    <a:pt x="440918" y="26009"/>
                  </a:lnTo>
                  <a:lnTo>
                    <a:pt x="435495" y="43370"/>
                  </a:lnTo>
                  <a:lnTo>
                    <a:pt x="421132" y="58318"/>
                  </a:lnTo>
                  <a:lnTo>
                    <a:pt x="400710" y="69621"/>
                  </a:lnTo>
                  <a:lnTo>
                    <a:pt x="377113" y="75996"/>
                  </a:lnTo>
                  <a:lnTo>
                    <a:pt x="383616" y="89408"/>
                  </a:lnTo>
                  <a:lnTo>
                    <a:pt x="410451" y="81483"/>
                  </a:lnTo>
                  <a:lnTo>
                    <a:pt x="433451" y="67691"/>
                  </a:lnTo>
                  <a:lnTo>
                    <a:pt x="449503" y="48920"/>
                  </a:lnTo>
                  <a:lnTo>
                    <a:pt x="450354" y="45720"/>
                  </a:lnTo>
                  <a:lnTo>
                    <a:pt x="451192" y="48920"/>
                  </a:lnTo>
                  <a:lnTo>
                    <a:pt x="467207" y="67691"/>
                  </a:lnTo>
                  <a:lnTo>
                    <a:pt x="490194" y="81483"/>
                  </a:lnTo>
                  <a:lnTo>
                    <a:pt x="517118" y="89408"/>
                  </a:lnTo>
                  <a:lnTo>
                    <a:pt x="523417" y="75996"/>
                  </a:lnTo>
                  <a:close/>
                </a:path>
                <a:path w="2164715" h="476250">
                  <a:moveTo>
                    <a:pt x="533374" y="104851"/>
                  </a:moveTo>
                  <a:lnTo>
                    <a:pt x="367360" y="104851"/>
                  </a:lnTo>
                  <a:lnTo>
                    <a:pt x="367360" y="118668"/>
                  </a:lnTo>
                  <a:lnTo>
                    <a:pt x="441528" y="118668"/>
                  </a:lnTo>
                  <a:lnTo>
                    <a:pt x="441528" y="183896"/>
                  </a:lnTo>
                  <a:lnTo>
                    <a:pt x="458190" y="183896"/>
                  </a:lnTo>
                  <a:lnTo>
                    <a:pt x="458190" y="118668"/>
                  </a:lnTo>
                  <a:lnTo>
                    <a:pt x="533374" y="118668"/>
                  </a:lnTo>
                  <a:lnTo>
                    <a:pt x="533374" y="113792"/>
                  </a:lnTo>
                  <a:lnTo>
                    <a:pt x="533374" y="104851"/>
                  </a:lnTo>
                  <a:close/>
                </a:path>
                <a:path w="2164715" h="476250">
                  <a:moveTo>
                    <a:pt x="537032" y="339648"/>
                  </a:moveTo>
                  <a:lnTo>
                    <a:pt x="509803" y="339648"/>
                  </a:lnTo>
                  <a:lnTo>
                    <a:pt x="509803" y="292303"/>
                  </a:lnTo>
                  <a:lnTo>
                    <a:pt x="492937" y="292303"/>
                  </a:lnTo>
                  <a:lnTo>
                    <a:pt x="492937" y="403656"/>
                  </a:lnTo>
                  <a:lnTo>
                    <a:pt x="509803" y="403656"/>
                  </a:lnTo>
                  <a:lnTo>
                    <a:pt x="509803" y="353872"/>
                  </a:lnTo>
                  <a:lnTo>
                    <a:pt x="537032" y="353872"/>
                  </a:lnTo>
                  <a:lnTo>
                    <a:pt x="537032" y="339648"/>
                  </a:lnTo>
                  <a:close/>
                </a:path>
                <a:path w="2164715" h="476250">
                  <a:moveTo>
                    <a:pt x="642073" y="425805"/>
                  </a:moveTo>
                  <a:lnTo>
                    <a:pt x="641540" y="421741"/>
                  </a:lnTo>
                  <a:lnTo>
                    <a:pt x="640245" y="411784"/>
                  </a:lnTo>
                  <a:lnTo>
                    <a:pt x="625221" y="414235"/>
                  </a:lnTo>
                  <a:lnTo>
                    <a:pt x="610019" y="415645"/>
                  </a:lnTo>
                  <a:lnTo>
                    <a:pt x="593204" y="416306"/>
                  </a:lnTo>
                  <a:lnTo>
                    <a:pt x="577456" y="416433"/>
                  </a:lnTo>
                  <a:lnTo>
                    <a:pt x="577456" y="375412"/>
                  </a:lnTo>
                  <a:lnTo>
                    <a:pt x="630897" y="375412"/>
                  </a:lnTo>
                  <a:lnTo>
                    <a:pt x="630897" y="361797"/>
                  </a:lnTo>
                  <a:lnTo>
                    <a:pt x="577456" y="361797"/>
                  </a:lnTo>
                  <a:lnTo>
                    <a:pt x="577456" y="327050"/>
                  </a:lnTo>
                  <a:lnTo>
                    <a:pt x="633742" y="327050"/>
                  </a:lnTo>
                  <a:lnTo>
                    <a:pt x="633742" y="313232"/>
                  </a:lnTo>
                  <a:lnTo>
                    <a:pt x="561403" y="313232"/>
                  </a:lnTo>
                  <a:lnTo>
                    <a:pt x="561403" y="430682"/>
                  </a:lnTo>
                  <a:lnTo>
                    <a:pt x="573392" y="430682"/>
                  </a:lnTo>
                  <a:lnTo>
                    <a:pt x="593547" y="430530"/>
                  </a:lnTo>
                  <a:lnTo>
                    <a:pt x="610781" y="429844"/>
                  </a:lnTo>
                  <a:lnTo>
                    <a:pt x="626478" y="428371"/>
                  </a:lnTo>
                  <a:lnTo>
                    <a:pt x="642073" y="425805"/>
                  </a:lnTo>
                  <a:close/>
                </a:path>
                <a:path w="2164715" h="476250">
                  <a:moveTo>
                    <a:pt x="710349" y="292303"/>
                  </a:moveTo>
                  <a:lnTo>
                    <a:pt x="694093" y="292303"/>
                  </a:lnTo>
                  <a:lnTo>
                    <a:pt x="694093" y="365861"/>
                  </a:lnTo>
                  <a:lnTo>
                    <a:pt x="669709" y="365861"/>
                  </a:lnTo>
                  <a:lnTo>
                    <a:pt x="669709" y="296164"/>
                  </a:lnTo>
                  <a:lnTo>
                    <a:pt x="653656" y="296164"/>
                  </a:lnTo>
                  <a:lnTo>
                    <a:pt x="653656" y="466852"/>
                  </a:lnTo>
                  <a:lnTo>
                    <a:pt x="669709" y="466852"/>
                  </a:lnTo>
                  <a:lnTo>
                    <a:pt x="669709" y="379882"/>
                  </a:lnTo>
                  <a:lnTo>
                    <a:pt x="694093" y="379882"/>
                  </a:lnTo>
                  <a:lnTo>
                    <a:pt x="694093" y="475996"/>
                  </a:lnTo>
                  <a:lnTo>
                    <a:pt x="710349" y="475996"/>
                  </a:lnTo>
                  <a:lnTo>
                    <a:pt x="710349" y="379882"/>
                  </a:lnTo>
                  <a:lnTo>
                    <a:pt x="710349" y="365861"/>
                  </a:lnTo>
                  <a:lnTo>
                    <a:pt x="710349" y="292303"/>
                  </a:lnTo>
                  <a:close/>
                </a:path>
                <a:path w="2164715" h="476250">
                  <a:moveTo>
                    <a:pt x="712787" y="89814"/>
                  </a:moveTo>
                  <a:lnTo>
                    <a:pt x="688644" y="81749"/>
                  </a:lnTo>
                  <a:lnTo>
                    <a:pt x="667042" y="67437"/>
                  </a:lnTo>
                  <a:lnTo>
                    <a:pt x="651484" y="48526"/>
                  </a:lnTo>
                  <a:lnTo>
                    <a:pt x="645528" y="26619"/>
                  </a:lnTo>
                  <a:lnTo>
                    <a:pt x="645528" y="12395"/>
                  </a:lnTo>
                  <a:lnTo>
                    <a:pt x="642480" y="12395"/>
                  </a:lnTo>
                  <a:lnTo>
                    <a:pt x="630897" y="12395"/>
                  </a:lnTo>
                  <a:lnTo>
                    <a:pt x="627849" y="12395"/>
                  </a:lnTo>
                  <a:lnTo>
                    <a:pt x="627849" y="26619"/>
                  </a:lnTo>
                  <a:lnTo>
                    <a:pt x="621906" y="48437"/>
                  </a:lnTo>
                  <a:lnTo>
                    <a:pt x="606437" y="67360"/>
                  </a:lnTo>
                  <a:lnTo>
                    <a:pt x="584898" y="81711"/>
                  </a:lnTo>
                  <a:lnTo>
                    <a:pt x="560793" y="89814"/>
                  </a:lnTo>
                  <a:lnTo>
                    <a:pt x="567905" y="103835"/>
                  </a:lnTo>
                  <a:lnTo>
                    <a:pt x="595160" y="94030"/>
                  </a:lnTo>
                  <a:lnTo>
                    <a:pt x="619061" y="77038"/>
                  </a:lnTo>
                  <a:lnTo>
                    <a:pt x="636028" y="54152"/>
                  </a:lnTo>
                  <a:lnTo>
                    <a:pt x="636689" y="51333"/>
                  </a:lnTo>
                  <a:lnTo>
                    <a:pt x="637349" y="54152"/>
                  </a:lnTo>
                  <a:lnTo>
                    <a:pt x="654316" y="77038"/>
                  </a:lnTo>
                  <a:lnTo>
                    <a:pt x="678218" y="94030"/>
                  </a:lnTo>
                  <a:lnTo>
                    <a:pt x="705472" y="103835"/>
                  </a:lnTo>
                  <a:lnTo>
                    <a:pt x="712787" y="89814"/>
                  </a:lnTo>
                  <a:close/>
                </a:path>
                <a:path w="2164715" h="476250">
                  <a:moveTo>
                    <a:pt x="720712" y="146100"/>
                  </a:moveTo>
                  <a:lnTo>
                    <a:pt x="644918" y="146100"/>
                  </a:lnTo>
                  <a:lnTo>
                    <a:pt x="644918" y="101600"/>
                  </a:lnTo>
                  <a:lnTo>
                    <a:pt x="628256" y="101600"/>
                  </a:lnTo>
                  <a:lnTo>
                    <a:pt x="628256" y="146100"/>
                  </a:lnTo>
                  <a:lnTo>
                    <a:pt x="554291" y="146100"/>
                  </a:lnTo>
                  <a:lnTo>
                    <a:pt x="554291" y="160121"/>
                  </a:lnTo>
                  <a:lnTo>
                    <a:pt x="720712" y="160121"/>
                  </a:lnTo>
                  <a:lnTo>
                    <a:pt x="720712" y="150774"/>
                  </a:lnTo>
                  <a:lnTo>
                    <a:pt x="720712" y="146100"/>
                  </a:lnTo>
                  <a:close/>
                </a:path>
                <a:path w="2164715" h="476250">
                  <a:moveTo>
                    <a:pt x="1099286" y="309575"/>
                  </a:moveTo>
                  <a:lnTo>
                    <a:pt x="1083640" y="309575"/>
                  </a:lnTo>
                  <a:lnTo>
                    <a:pt x="1083640" y="354482"/>
                  </a:lnTo>
                  <a:lnTo>
                    <a:pt x="1083640" y="368096"/>
                  </a:lnTo>
                  <a:lnTo>
                    <a:pt x="1083640" y="416255"/>
                  </a:lnTo>
                  <a:lnTo>
                    <a:pt x="1045235" y="416255"/>
                  </a:lnTo>
                  <a:lnTo>
                    <a:pt x="1045235" y="368096"/>
                  </a:lnTo>
                  <a:lnTo>
                    <a:pt x="1083640" y="368096"/>
                  </a:lnTo>
                  <a:lnTo>
                    <a:pt x="1083640" y="354482"/>
                  </a:lnTo>
                  <a:lnTo>
                    <a:pt x="1045235" y="354482"/>
                  </a:lnTo>
                  <a:lnTo>
                    <a:pt x="1045235" y="309575"/>
                  </a:lnTo>
                  <a:lnTo>
                    <a:pt x="1029182" y="309575"/>
                  </a:lnTo>
                  <a:lnTo>
                    <a:pt x="1029182" y="430072"/>
                  </a:lnTo>
                  <a:lnTo>
                    <a:pt x="1099286" y="430072"/>
                  </a:lnTo>
                  <a:lnTo>
                    <a:pt x="1099286" y="416255"/>
                  </a:lnTo>
                  <a:lnTo>
                    <a:pt x="1099286" y="368096"/>
                  </a:lnTo>
                  <a:lnTo>
                    <a:pt x="1099286" y="354482"/>
                  </a:lnTo>
                  <a:lnTo>
                    <a:pt x="1099286" y="309575"/>
                  </a:lnTo>
                  <a:close/>
                </a:path>
                <a:path w="2164715" h="476250">
                  <a:moveTo>
                    <a:pt x="1173657" y="203"/>
                  </a:moveTo>
                  <a:lnTo>
                    <a:pt x="1156792" y="203"/>
                  </a:lnTo>
                  <a:lnTo>
                    <a:pt x="1156792" y="33934"/>
                  </a:lnTo>
                  <a:lnTo>
                    <a:pt x="1113764" y="33934"/>
                  </a:lnTo>
                  <a:lnTo>
                    <a:pt x="1114869" y="27838"/>
                  </a:lnTo>
                  <a:lnTo>
                    <a:pt x="1117371" y="14020"/>
                  </a:lnTo>
                  <a:lnTo>
                    <a:pt x="1110869" y="14020"/>
                  </a:lnTo>
                  <a:lnTo>
                    <a:pt x="1099286" y="14020"/>
                  </a:lnTo>
                  <a:lnTo>
                    <a:pt x="1034465" y="14020"/>
                  </a:lnTo>
                  <a:lnTo>
                    <a:pt x="1034465" y="27838"/>
                  </a:lnTo>
                  <a:lnTo>
                    <a:pt x="1097953" y="27838"/>
                  </a:lnTo>
                  <a:lnTo>
                    <a:pt x="1094257" y="45859"/>
                  </a:lnTo>
                  <a:lnTo>
                    <a:pt x="1079703" y="66954"/>
                  </a:lnTo>
                  <a:lnTo>
                    <a:pt x="1056335" y="84086"/>
                  </a:lnTo>
                  <a:lnTo>
                    <a:pt x="1024915" y="96723"/>
                  </a:lnTo>
                  <a:lnTo>
                    <a:pt x="1031824" y="110337"/>
                  </a:lnTo>
                  <a:lnTo>
                    <a:pt x="1067473" y="95262"/>
                  </a:lnTo>
                  <a:lnTo>
                    <a:pt x="1094409" y="73990"/>
                  </a:lnTo>
                  <a:lnTo>
                    <a:pt x="1110843" y="47752"/>
                  </a:lnTo>
                  <a:lnTo>
                    <a:pt x="1156792" y="47752"/>
                  </a:lnTo>
                  <a:lnTo>
                    <a:pt x="1156792" y="72136"/>
                  </a:lnTo>
                  <a:lnTo>
                    <a:pt x="1108837" y="72136"/>
                  </a:lnTo>
                  <a:lnTo>
                    <a:pt x="1108837" y="85953"/>
                  </a:lnTo>
                  <a:lnTo>
                    <a:pt x="1156792" y="85953"/>
                  </a:lnTo>
                  <a:lnTo>
                    <a:pt x="1156792" y="110337"/>
                  </a:lnTo>
                  <a:lnTo>
                    <a:pt x="1173657" y="110337"/>
                  </a:lnTo>
                  <a:lnTo>
                    <a:pt x="1173657" y="85953"/>
                  </a:lnTo>
                  <a:lnTo>
                    <a:pt x="1173657" y="72136"/>
                  </a:lnTo>
                  <a:lnTo>
                    <a:pt x="1173657" y="47752"/>
                  </a:lnTo>
                  <a:lnTo>
                    <a:pt x="1173657" y="33934"/>
                  </a:lnTo>
                  <a:lnTo>
                    <a:pt x="1173657" y="203"/>
                  </a:lnTo>
                  <a:close/>
                </a:path>
                <a:path w="2164715" h="476250">
                  <a:moveTo>
                    <a:pt x="1174673" y="147726"/>
                  </a:moveTo>
                  <a:lnTo>
                    <a:pt x="1170406" y="132867"/>
                  </a:lnTo>
                  <a:lnTo>
                    <a:pt x="1162431" y="125577"/>
                  </a:lnTo>
                  <a:lnTo>
                    <a:pt x="1158240" y="121742"/>
                  </a:lnTo>
                  <a:lnTo>
                    <a:pt x="1158214" y="147726"/>
                  </a:lnTo>
                  <a:lnTo>
                    <a:pt x="1155090" y="156984"/>
                  </a:lnTo>
                  <a:lnTo>
                    <a:pt x="1146200" y="163880"/>
                  </a:lnTo>
                  <a:lnTo>
                    <a:pt x="1132230" y="168186"/>
                  </a:lnTo>
                  <a:lnTo>
                    <a:pt x="1113917" y="169672"/>
                  </a:lnTo>
                  <a:lnTo>
                    <a:pt x="1095705" y="168186"/>
                  </a:lnTo>
                  <a:lnTo>
                    <a:pt x="1081811" y="163880"/>
                  </a:lnTo>
                  <a:lnTo>
                    <a:pt x="1072934" y="156984"/>
                  </a:lnTo>
                  <a:lnTo>
                    <a:pt x="1069822" y="147726"/>
                  </a:lnTo>
                  <a:lnTo>
                    <a:pt x="1072934" y="138442"/>
                  </a:lnTo>
                  <a:lnTo>
                    <a:pt x="1081811" y="131470"/>
                  </a:lnTo>
                  <a:lnTo>
                    <a:pt x="1095705" y="127101"/>
                  </a:lnTo>
                  <a:lnTo>
                    <a:pt x="1113917" y="125577"/>
                  </a:lnTo>
                  <a:lnTo>
                    <a:pt x="1132230" y="127101"/>
                  </a:lnTo>
                  <a:lnTo>
                    <a:pt x="1146200" y="131470"/>
                  </a:lnTo>
                  <a:lnTo>
                    <a:pt x="1155090" y="138442"/>
                  </a:lnTo>
                  <a:lnTo>
                    <a:pt x="1158214" y="147726"/>
                  </a:lnTo>
                  <a:lnTo>
                    <a:pt x="1158214" y="121742"/>
                  </a:lnTo>
                  <a:lnTo>
                    <a:pt x="1139088" y="114782"/>
                  </a:lnTo>
                  <a:lnTo>
                    <a:pt x="1113917" y="112369"/>
                  </a:lnTo>
                  <a:lnTo>
                    <a:pt x="1088732" y="114782"/>
                  </a:lnTo>
                  <a:lnTo>
                    <a:pt x="1069594" y="121742"/>
                  </a:lnTo>
                  <a:lnTo>
                    <a:pt x="1057414" y="132867"/>
                  </a:lnTo>
                  <a:lnTo>
                    <a:pt x="1053160" y="147726"/>
                  </a:lnTo>
                  <a:lnTo>
                    <a:pt x="1057414" y="162598"/>
                  </a:lnTo>
                  <a:lnTo>
                    <a:pt x="1069594" y="173710"/>
                  </a:lnTo>
                  <a:lnTo>
                    <a:pt x="1088732" y="180682"/>
                  </a:lnTo>
                  <a:lnTo>
                    <a:pt x="1113917" y="183083"/>
                  </a:lnTo>
                  <a:lnTo>
                    <a:pt x="1139088" y="180682"/>
                  </a:lnTo>
                  <a:lnTo>
                    <a:pt x="1158240" y="173710"/>
                  </a:lnTo>
                  <a:lnTo>
                    <a:pt x="1162659" y="169672"/>
                  </a:lnTo>
                  <a:lnTo>
                    <a:pt x="1170406" y="162598"/>
                  </a:lnTo>
                  <a:lnTo>
                    <a:pt x="1174673" y="147726"/>
                  </a:lnTo>
                  <a:close/>
                </a:path>
                <a:path w="2164715" h="476250">
                  <a:moveTo>
                    <a:pt x="1178737" y="292303"/>
                  </a:moveTo>
                  <a:lnTo>
                    <a:pt x="1162481" y="292303"/>
                  </a:lnTo>
                  <a:lnTo>
                    <a:pt x="1162481" y="365048"/>
                  </a:lnTo>
                  <a:lnTo>
                    <a:pt x="1137894" y="365048"/>
                  </a:lnTo>
                  <a:lnTo>
                    <a:pt x="1137894" y="296164"/>
                  </a:lnTo>
                  <a:lnTo>
                    <a:pt x="1121841" y="296164"/>
                  </a:lnTo>
                  <a:lnTo>
                    <a:pt x="1121841" y="466852"/>
                  </a:lnTo>
                  <a:lnTo>
                    <a:pt x="1137894" y="466852"/>
                  </a:lnTo>
                  <a:lnTo>
                    <a:pt x="1137894" y="378866"/>
                  </a:lnTo>
                  <a:lnTo>
                    <a:pt x="1162481" y="378866"/>
                  </a:lnTo>
                  <a:lnTo>
                    <a:pt x="1162481" y="475996"/>
                  </a:lnTo>
                  <a:lnTo>
                    <a:pt x="1178737" y="475996"/>
                  </a:lnTo>
                  <a:lnTo>
                    <a:pt x="1178737" y="378866"/>
                  </a:lnTo>
                  <a:lnTo>
                    <a:pt x="1178737" y="365048"/>
                  </a:lnTo>
                  <a:lnTo>
                    <a:pt x="1178737" y="292303"/>
                  </a:lnTo>
                  <a:close/>
                </a:path>
                <a:path w="2164715" h="476250">
                  <a:moveTo>
                    <a:pt x="1306118" y="19913"/>
                  </a:moveTo>
                  <a:lnTo>
                    <a:pt x="1296771" y="19913"/>
                  </a:lnTo>
                  <a:lnTo>
                    <a:pt x="1289456" y="19913"/>
                  </a:lnTo>
                  <a:lnTo>
                    <a:pt x="1220165" y="19913"/>
                  </a:lnTo>
                  <a:lnTo>
                    <a:pt x="1220165" y="33731"/>
                  </a:lnTo>
                  <a:lnTo>
                    <a:pt x="1287970" y="33731"/>
                  </a:lnTo>
                  <a:lnTo>
                    <a:pt x="1284795" y="57454"/>
                  </a:lnTo>
                  <a:lnTo>
                    <a:pt x="1270533" y="88138"/>
                  </a:lnTo>
                  <a:lnTo>
                    <a:pt x="1246339" y="114490"/>
                  </a:lnTo>
                  <a:lnTo>
                    <a:pt x="1211834" y="136144"/>
                  </a:lnTo>
                  <a:lnTo>
                    <a:pt x="1220774" y="149758"/>
                  </a:lnTo>
                  <a:lnTo>
                    <a:pt x="1260005" y="124269"/>
                  </a:lnTo>
                  <a:lnTo>
                    <a:pt x="1286459" y="93522"/>
                  </a:lnTo>
                  <a:lnTo>
                    <a:pt x="1301419" y="58432"/>
                  </a:lnTo>
                  <a:lnTo>
                    <a:pt x="1304429" y="33731"/>
                  </a:lnTo>
                  <a:lnTo>
                    <a:pt x="1306118" y="19913"/>
                  </a:lnTo>
                  <a:close/>
                </a:path>
                <a:path w="2164715" h="476250">
                  <a:moveTo>
                    <a:pt x="1355293" y="443890"/>
                  </a:moveTo>
                  <a:lnTo>
                    <a:pt x="1351000" y="430364"/>
                  </a:lnTo>
                  <a:lnTo>
                    <a:pt x="1344549" y="425196"/>
                  </a:lnTo>
                  <a:lnTo>
                    <a:pt x="1338580" y="420420"/>
                  </a:lnTo>
                  <a:lnTo>
                    <a:pt x="1338224" y="420319"/>
                  </a:lnTo>
                  <a:lnTo>
                    <a:pt x="1338224" y="443890"/>
                  </a:lnTo>
                  <a:lnTo>
                    <a:pt x="1335138" y="451878"/>
                  </a:lnTo>
                  <a:lnTo>
                    <a:pt x="1326159" y="457733"/>
                  </a:lnTo>
                  <a:lnTo>
                    <a:pt x="1311744" y="461352"/>
                  </a:lnTo>
                  <a:lnTo>
                    <a:pt x="1292301" y="462584"/>
                  </a:lnTo>
                  <a:lnTo>
                    <a:pt x="1272959" y="461352"/>
                  </a:lnTo>
                  <a:lnTo>
                    <a:pt x="1258519" y="457733"/>
                  </a:lnTo>
                  <a:lnTo>
                    <a:pt x="1249502" y="451878"/>
                  </a:lnTo>
                  <a:lnTo>
                    <a:pt x="1246378" y="443890"/>
                  </a:lnTo>
                  <a:lnTo>
                    <a:pt x="1249502" y="435914"/>
                  </a:lnTo>
                  <a:lnTo>
                    <a:pt x="1258519" y="430047"/>
                  </a:lnTo>
                  <a:lnTo>
                    <a:pt x="1272959" y="426440"/>
                  </a:lnTo>
                  <a:lnTo>
                    <a:pt x="1292301" y="425196"/>
                  </a:lnTo>
                  <a:lnTo>
                    <a:pt x="1311744" y="426440"/>
                  </a:lnTo>
                  <a:lnTo>
                    <a:pt x="1326159" y="430047"/>
                  </a:lnTo>
                  <a:lnTo>
                    <a:pt x="1335138" y="435914"/>
                  </a:lnTo>
                  <a:lnTo>
                    <a:pt x="1338224" y="443890"/>
                  </a:lnTo>
                  <a:lnTo>
                    <a:pt x="1338224" y="420319"/>
                  </a:lnTo>
                  <a:lnTo>
                    <a:pt x="1318780" y="414286"/>
                  </a:lnTo>
                  <a:lnTo>
                    <a:pt x="1292301" y="412191"/>
                  </a:lnTo>
                  <a:lnTo>
                    <a:pt x="1265834" y="414286"/>
                  </a:lnTo>
                  <a:lnTo>
                    <a:pt x="1246022" y="420420"/>
                  </a:lnTo>
                  <a:lnTo>
                    <a:pt x="1233614" y="430364"/>
                  </a:lnTo>
                  <a:lnTo>
                    <a:pt x="1229309" y="443890"/>
                  </a:lnTo>
                  <a:lnTo>
                    <a:pt x="1233614" y="457504"/>
                  </a:lnTo>
                  <a:lnTo>
                    <a:pt x="1246022" y="467436"/>
                  </a:lnTo>
                  <a:lnTo>
                    <a:pt x="1265834" y="473532"/>
                  </a:lnTo>
                  <a:lnTo>
                    <a:pt x="1292301" y="475589"/>
                  </a:lnTo>
                  <a:lnTo>
                    <a:pt x="1318780" y="473532"/>
                  </a:lnTo>
                  <a:lnTo>
                    <a:pt x="1338580" y="467436"/>
                  </a:lnTo>
                  <a:lnTo>
                    <a:pt x="1344650" y="462584"/>
                  </a:lnTo>
                  <a:lnTo>
                    <a:pt x="1351000" y="457504"/>
                  </a:lnTo>
                  <a:lnTo>
                    <a:pt x="1355293" y="443890"/>
                  </a:lnTo>
                  <a:close/>
                </a:path>
                <a:path w="2164715" h="476250">
                  <a:moveTo>
                    <a:pt x="1360170" y="203"/>
                  </a:moveTo>
                  <a:lnTo>
                    <a:pt x="1343304" y="203"/>
                  </a:lnTo>
                  <a:lnTo>
                    <a:pt x="1343304" y="183896"/>
                  </a:lnTo>
                  <a:lnTo>
                    <a:pt x="1360170" y="183896"/>
                  </a:lnTo>
                  <a:lnTo>
                    <a:pt x="1360170" y="203"/>
                  </a:lnTo>
                  <a:close/>
                </a:path>
                <a:path w="2164715" h="476250">
                  <a:moveTo>
                    <a:pt x="1365250" y="352653"/>
                  </a:moveTo>
                  <a:lnTo>
                    <a:pt x="1341386" y="346519"/>
                  </a:lnTo>
                  <a:lnTo>
                    <a:pt x="1320774" y="335508"/>
                  </a:lnTo>
                  <a:lnTo>
                    <a:pt x="1306309" y="320738"/>
                  </a:lnTo>
                  <a:lnTo>
                    <a:pt x="1300835" y="303276"/>
                  </a:lnTo>
                  <a:lnTo>
                    <a:pt x="1300835" y="295148"/>
                  </a:lnTo>
                  <a:lnTo>
                    <a:pt x="1298397" y="295148"/>
                  </a:lnTo>
                  <a:lnTo>
                    <a:pt x="1286408" y="295148"/>
                  </a:lnTo>
                  <a:lnTo>
                    <a:pt x="1283766" y="295148"/>
                  </a:lnTo>
                  <a:lnTo>
                    <a:pt x="1283766" y="303276"/>
                  </a:lnTo>
                  <a:lnTo>
                    <a:pt x="1278331" y="320738"/>
                  </a:lnTo>
                  <a:lnTo>
                    <a:pt x="1263904" y="335508"/>
                  </a:lnTo>
                  <a:lnTo>
                    <a:pt x="1243304" y="346519"/>
                  </a:lnTo>
                  <a:lnTo>
                    <a:pt x="1219352" y="352653"/>
                  </a:lnTo>
                  <a:lnTo>
                    <a:pt x="1225854" y="366064"/>
                  </a:lnTo>
                  <a:lnTo>
                    <a:pt x="1252969" y="358343"/>
                  </a:lnTo>
                  <a:lnTo>
                    <a:pt x="1276146" y="344805"/>
                  </a:lnTo>
                  <a:lnTo>
                    <a:pt x="1292326" y="326212"/>
                  </a:lnTo>
                  <a:lnTo>
                    <a:pt x="1292428" y="325831"/>
                  </a:lnTo>
                  <a:lnTo>
                    <a:pt x="1292542" y="326212"/>
                  </a:lnTo>
                  <a:lnTo>
                    <a:pt x="1308735" y="344728"/>
                  </a:lnTo>
                  <a:lnTo>
                    <a:pt x="1331937" y="358254"/>
                  </a:lnTo>
                  <a:lnTo>
                    <a:pt x="1358950" y="366064"/>
                  </a:lnTo>
                  <a:lnTo>
                    <a:pt x="1365250" y="352653"/>
                  </a:lnTo>
                  <a:close/>
                </a:path>
                <a:path w="2164715" h="476250">
                  <a:moveTo>
                    <a:pt x="1375410" y="383540"/>
                  </a:moveTo>
                  <a:lnTo>
                    <a:pt x="1300632" y="383540"/>
                  </a:lnTo>
                  <a:lnTo>
                    <a:pt x="1300632" y="356514"/>
                  </a:lnTo>
                  <a:lnTo>
                    <a:pt x="1283970" y="356514"/>
                  </a:lnTo>
                  <a:lnTo>
                    <a:pt x="1283970" y="383540"/>
                  </a:lnTo>
                  <a:lnTo>
                    <a:pt x="1209395" y="383540"/>
                  </a:lnTo>
                  <a:lnTo>
                    <a:pt x="1209395" y="396951"/>
                  </a:lnTo>
                  <a:lnTo>
                    <a:pt x="1375410" y="396951"/>
                  </a:lnTo>
                  <a:lnTo>
                    <a:pt x="1375410" y="390855"/>
                  </a:lnTo>
                  <a:lnTo>
                    <a:pt x="1375410" y="383540"/>
                  </a:lnTo>
                  <a:close/>
                </a:path>
                <a:path w="2164715" h="476250">
                  <a:moveTo>
                    <a:pt x="1553197" y="353669"/>
                  </a:moveTo>
                  <a:lnTo>
                    <a:pt x="1529499" y="348780"/>
                  </a:lnTo>
                  <a:lnTo>
                    <a:pt x="1509458" y="339801"/>
                  </a:lnTo>
                  <a:lnTo>
                    <a:pt x="1495590" y="327558"/>
                  </a:lnTo>
                  <a:lnTo>
                    <a:pt x="1490903" y="314248"/>
                  </a:lnTo>
                  <a:lnTo>
                    <a:pt x="1547507" y="314248"/>
                  </a:lnTo>
                  <a:lnTo>
                    <a:pt x="1547507" y="307340"/>
                  </a:lnTo>
                  <a:lnTo>
                    <a:pt x="1547507" y="300634"/>
                  </a:lnTo>
                  <a:lnTo>
                    <a:pt x="1411566" y="300634"/>
                  </a:lnTo>
                  <a:lnTo>
                    <a:pt x="1411566" y="314248"/>
                  </a:lnTo>
                  <a:lnTo>
                    <a:pt x="1467954" y="314248"/>
                  </a:lnTo>
                  <a:lnTo>
                    <a:pt x="1463281" y="327558"/>
                  </a:lnTo>
                  <a:lnTo>
                    <a:pt x="1449412" y="339801"/>
                  </a:lnTo>
                  <a:lnTo>
                    <a:pt x="1429372" y="348780"/>
                  </a:lnTo>
                  <a:lnTo>
                    <a:pt x="1405674" y="353669"/>
                  </a:lnTo>
                  <a:lnTo>
                    <a:pt x="1411770" y="367080"/>
                  </a:lnTo>
                  <a:lnTo>
                    <a:pt x="1439011" y="360807"/>
                  </a:lnTo>
                  <a:lnTo>
                    <a:pt x="1461884" y="349326"/>
                  </a:lnTo>
                  <a:lnTo>
                    <a:pt x="1477632" y="333171"/>
                  </a:lnTo>
                  <a:lnTo>
                    <a:pt x="1479524" y="326605"/>
                  </a:lnTo>
                  <a:lnTo>
                    <a:pt x="1481404" y="333171"/>
                  </a:lnTo>
                  <a:lnTo>
                    <a:pt x="1497088" y="349326"/>
                  </a:lnTo>
                  <a:lnTo>
                    <a:pt x="1519897" y="360807"/>
                  </a:lnTo>
                  <a:lnTo>
                    <a:pt x="1547101" y="367080"/>
                  </a:lnTo>
                  <a:lnTo>
                    <a:pt x="1553197" y="353669"/>
                  </a:lnTo>
                  <a:close/>
                </a:path>
                <a:path w="2164715" h="476250">
                  <a:moveTo>
                    <a:pt x="1562341" y="378256"/>
                  </a:moveTo>
                  <a:lnTo>
                    <a:pt x="1396326" y="378256"/>
                  </a:lnTo>
                  <a:lnTo>
                    <a:pt x="1396326" y="391871"/>
                  </a:lnTo>
                  <a:lnTo>
                    <a:pt x="1470901" y="391871"/>
                  </a:lnTo>
                  <a:lnTo>
                    <a:pt x="1470901" y="411848"/>
                  </a:lnTo>
                  <a:lnTo>
                    <a:pt x="1452753" y="413308"/>
                  </a:lnTo>
                  <a:lnTo>
                    <a:pt x="1432953" y="419557"/>
                  </a:lnTo>
                  <a:lnTo>
                    <a:pt x="1420533" y="429691"/>
                  </a:lnTo>
                  <a:lnTo>
                    <a:pt x="1416240" y="443484"/>
                  </a:lnTo>
                  <a:lnTo>
                    <a:pt x="1420533" y="457161"/>
                  </a:lnTo>
                  <a:lnTo>
                    <a:pt x="1432953" y="467233"/>
                  </a:lnTo>
                  <a:lnTo>
                    <a:pt x="1452753" y="473468"/>
                  </a:lnTo>
                  <a:lnTo>
                    <a:pt x="1479232" y="475589"/>
                  </a:lnTo>
                  <a:lnTo>
                    <a:pt x="1505699" y="473468"/>
                  </a:lnTo>
                  <a:lnTo>
                    <a:pt x="1525511" y="467233"/>
                  </a:lnTo>
                  <a:lnTo>
                    <a:pt x="1531239" y="462584"/>
                  </a:lnTo>
                  <a:lnTo>
                    <a:pt x="1537919" y="457161"/>
                  </a:lnTo>
                  <a:lnTo>
                    <a:pt x="1542224" y="443484"/>
                  </a:lnTo>
                  <a:lnTo>
                    <a:pt x="1537919" y="429691"/>
                  </a:lnTo>
                  <a:lnTo>
                    <a:pt x="1531175" y="424180"/>
                  </a:lnTo>
                  <a:lnTo>
                    <a:pt x="1525511" y="419557"/>
                  </a:lnTo>
                  <a:lnTo>
                    <a:pt x="1525155" y="419455"/>
                  </a:lnTo>
                  <a:lnTo>
                    <a:pt x="1525155" y="443484"/>
                  </a:lnTo>
                  <a:lnTo>
                    <a:pt x="1522044" y="451612"/>
                  </a:lnTo>
                  <a:lnTo>
                    <a:pt x="1513014" y="457606"/>
                  </a:lnTo>
                  <a:lnTo>
                    <a:pt x="1498587" y="461314"/>
                  </a:lnTo>
                  <a:lnTo>
                    <a:pt x="1479232" y="462584"/>
                  </a:lnTo>
                  <a:lnTo>
                    <a:pt x="1459966" y="461314"/>
                  </a:lnTo>
                  <a:lnTo>
                    <a:pt x="1445526" y="457606"/>
                  </a:lnTo>
                  <a:lnTo>
                    <a:pt x="1436458" y="451612"/>
                  </a:lnTo>
                  <a:lnTo>
                    <a:pt x="1433309" y="443484"/>
                  </a:lnTo>
                  <a:lnTo>
                    <a:pt x="1436458" y="435241"/>
                  </a:lnTo>
                  <a:lnTo>
                    <a:pt x="1445526" y="429183"/>
                  </a:lnTo>
                  <a:lnTo>
                    <a:pt x="1459966" y="425462"/>
                  </a:lnTo>
                  <a:lnTo>
                    <a:pt x="1479232" y="424180"/>
                  </a:lnTo>
                  <a:lnTo>
                    <a:pt x="1498587" y="425462"/>
                  </a:lnTo>
                  <a:lnTo>
                    <a:pt x="1513014" y="429183"/>
                  </a:lnTo>
                  <a:lnTo>
                    <a:pt x="1522044" y="435241"/>
                  </a:lnTo>
                  <a:lnTo>
                    <a:pt x="1525155" y="443484"/>
                  </a:lnTo>
                  <a:lnTo>
                    <a:pt x="1525155" y="419455"/>
                  </a:lnTo>
                  <a:lnTo>
                    <a:pt x="1515046" y="416255"/>
                  </a:lnTo>
                  <a:lnTo>
                    <a:pt x="1505699" y="413308"/>
                  </a:lnTo>
                  <a:lnTo>
                    <a:pt x="1487766" y="411873"/>
                  </a:lnTo>
                  <a:lnTo>
                    <a:pt x="1487766" y="411175"/>
                  </a:lnTo>
                  <a:lnTo>
                    <a:pt x="1487766" y="391871"/>
                  </a:lnTo>
                  <a:lnTo>
                    <a:pt x="1562341" y="391871"/>
                  </a:lnTo>
                  <a:lnTo>
                    <a:pt x="1562341" y="384149"/>
                  </a:lnTo>
                  <a:lnTo>
                    <a:pt x="1562341" y="378256"/>
                  </a:lnTo>
                  <a:close/>
                </a:path>
                <a:path w="2164715" h="476250">
                  <a:moveTo>
                    <a:pt x="1562950" y="146710"/>
                  </a:moveTo>
                  <a:lnTo>
                    <a:pt x="1487766" y="146710"/>
                  </a:lnTo>
                  <a:lnTo>
                    <a:pt x="1487766" y="99771"/>
                  </a:lnTo>
                  <a:lnTo>
                    <a:pt x="1543646" y="99771"/>
                  </a:lnTo>
                  <a:lnTo>
                    <a:pt x="1543646" y="91846"/>
                  </a:lnTo>
                  <a:lnTo>
                    <a:pt x="1543646" y="85953"/>
                  </a:lnTo>
                  <a:lnTo>
                    <a:pt x="1434325" y="85953"/>
                  </a:lnTo>
                  <a:lnTo>
                    <a:pt x="1434325" y="28651"/>
                  </a:lnTo>
                  <a:lnTo>
                    <a:pt x="1541818" y="28651"/>
                  </a:lnTo>
                  <a:lnTo>
                    <a:pt x="1541818" y="14833"/>
                  </a:lnTo>
                  <a:lnTo>
                    <a:pt x="1417459" y="14833"/>
                  </a:lnTo>
                  <a:lnTo>
                    <a:pt x="1417459" y="99771"/>
                  </a:lnTo>
                  <a:lnTo>
                    <a:pt x="1470901" y="99771"/>
                  </a:lnTo>
                  <a:lnTo>
                    <a:pt x="1470901" y="146710"/>
                  </a:lnTo>
                  <a:lnTo>
                    <a:pt x="1396530" y="146710"/>
                  </a:lnTo>
                  <a:lnTo>
                    <a:pt x="1396530" y="160934"/>
                  </a:lnTo>
                  <a:lnTo>
                    <a:pt x="1562950" y="160934"/>
                  </a:lnTo>
                  <a:lnTo>
                    <a:pt x="1562950" y="152400"/>
                  </a:lnTo>
                  <a:lnTo>
                    <a:pt x="1562950" y="146710"/>
                  </a:lnTo>
                  <a:close/>
                </a:path>
                <a:path w="2164715" h="476250">
                  <a:moveTo>
                    <a:pt x="1739773" y="58318"/>
                  </a:moveTo>
                  <a:lnTo>
                    <a:pt x="1736140" y="40093"/>
                  </a:lnTo>
                  <a:lnTo>
                    <a:pt x="1727542" y="27838"/>
                  </a:lnTo>
                  <a:lnTo>
                    <a:pt x="1726082" y="25755"/>
                  </a:lnTo>
                  <a:lnTo>
                    <a:pt x="1723313" y="24053"/>
                  </a:lnTo>
                  <a:lnTo>
                    <a:pt x="1723313" y="58318"/>
                  </a:lnTo>
                  <a:lnTo>
                    <a:pt x="1720900" y="70713"/>
                  </a:lnTo>
                  <a:lnTo>
                    <a:pt x="1714271" y="80340"/>
                  </a:lnTo>
                  <a:lnTo>
                    <a:pt x="1704276" y="86588"/>
                  </a:lnTo>
                  <a:lnTo>
                    <a:pt x="1691817" y="88798"/>
                  </a:lnTo>
                  <a:lnTo>
                    <a:pt x="1679346" y="86588"/>
                  </a:lnTo>
                  <a:lnTo>
                    <a:pt x="1669364" y="80340"/>
                  </a:lnTo>
                  <a:lnTo>
                    <a:pt x="1662722" y="70713"/>
                  </a:lnTo>
                  <a:lnTo>
                    <a:pt x="1660321" y="58318"/>
                  </a:lnTo>
                  <a:lnTo>
                    <a:pt x="1662722" y="46012"/>
                  </a:lnTo>
                  <a:lnTo>
                    <a:pt x="1669364" y="36372"/>
                  </a:lnTo>
                  <a:lnTo>
                    <a:pt x="1679346" y="30086"/>
                  </a:lnTo>
                  <a:lnTo>
                    <a:pt x="1691817" y="27838"/>
                  </a:lnTo>
                  <a:lnTo>
                    <a:pt x="1704276" y="30086"/>
                  </a:lnTo>
                  <a:lnTo>
                    <a:pt x="1714271" y="36372"/>
                  </a:lnTo>
                  <a:lnTo>
                    <a:pt x="1720900" y="46012"/>
                  </a:lnTo>
                  <a:lnTo>
                    <a:pt x="1723313" y="58318"/>
                  </a:lnTo>
                  <a:lnTo>
                    <a:pt x="1723313" y="24053"/>
                  </a:lnTo>
                  <a:lnTo>
                    <a:pt x="1710880" y="16370"/>
                  </a:lnTo>
                  <a:lnTo>
                    <a:pt x="1691817" y="13004"/>
                  </a:lnTo>
                  <a:lnTo>
                    <a:pt x="1672755" y="16370"/>
                  </a:lnTo>
                  <a:lnTo>
                    <a:pt x="1657553" y="25755"/>
                  </a:lnTo>
                  <a:lnTo>
                    <a:pt x="1647494" y="40093"/>
                  </a:lnTo>
                  <a:lnTo>
                    <a:pt x="1643862" y="58318"/>
                  </a:lnTo>
                  <a:lnTo>
                    <a:pt x="1647494" y="76631"/>
                  </a:lnTo>
                  <a:lnTo>
                    <a:pt x="1657553" y="90957"/>
                  </a:lnTo>
                  <a:lnTo>
                    <a:pt x="1672755" y="100304"/>
                  </a:lnTo>
                  <a:lnTo>
                    <a:pt x="1691817" y="103632"/>
                  </a:lnTo>
                  <a:lnTo>
                    <a:pt x="1710880" y="100304"/>
                  </a:lnTo>
                  <a:lnTo>
                    <a:pt x="1726082" y="90957"/>
                  </a:lnTo>
                  <a:lnTo>
                    <a:pt x="1727593" y="88798"/>
                  </a:lnTo>
                  <a:lnTo>
                    <a:pt x="1736140" y="76631"/>
                  </a:lnTo>
                  <a:lnTo>
                    <a:pt x="1739773" y="58318"/>
                  </a:lnTo>
                  <a:close/>
                </a:path>
                <a:path w="2164715" h="476250">
                  <a:moveTo>
                    <a:pt x="1791385" y="166014"/>
                  </a:moveTo>
                  <a:lnTo>
                    <a:pt x="1685518" y="166014"/>
                  </a:lnTo>
                  <a:lnTo>
                    <a:pt x="1685518" y="121513"/>
                  </a:lnTo>
                  <a:lnTo>
                    <a:pt x="1668653" y="121513"/>
                  </a:lnTo>
                  <a:lnTo>
                    <a:pt x="1668653" y="179832"/>
                  </a:lnTo>
                  <a:lnTo>
                    <a:pt x="1791385" y="179832"/>
                  </a:lnTo>
                  <a:lnTo>
                    <a:pt x="1791385" y="171500"/>
                  </a:lnTo>
                  <a:lnTo>
                    <a:pt x="1791385" y="166014"/>
                  </a:lnTo>
                  <a:close/>
                </a:path>
                <a:path w="2164715" h="476250">
                  <a:moveTo>
                    <a:pt x="1810283" y="55880"/>
                  </a:moveTo>
                  <a:lnTo>
                    <a:pt x="1783054" y="55880"/>
                  </a:lnTo>
                  <a:lnTo>
                    <a:pt x="1783054" y="0"/>
                  </a:lnTo>
                  <a:lnTo>
                    <a:pt x="1766189" y="0"/>
                  </a:lnTo>
                  <a:lnTo>
                    <a:pt x="1766189" y="135331"/>
                  </a:lnTo>
                  <a:lnTo>
                    <a:pt x="1783054" y="135331"/>
                  </a:lnTo>
                  <a:lnTo>
                    <a:pt x="1783054" y="69900"/>
                  </a:lnTo>
                  <a:lnTo>
                    <a:pt x="1810283" y="69900"/>
                  </a:lnTo>
                  <a:lnTo>
                    <a:pt x="1810283" y="55880"/>
                  </a:lnTo>
                  <a:close/>
                </a:path>
                <a:path w="2164715" h="476250">
                  <a:moveTo>
                    <a:pt x="1926704" y="54457"/>
                  </a:moveTo>
                  <a:lnTo>
                    <a:pt x="1923097" y="36868"/>
                  </a:lnTo>
                  <a:lnTo>
                    <a:pt x="1914601" y="25196"/>
                  </a:lnTo>
                  <a:lnTo>
                    <a:pt x="1913089" y="23114"/>
                  </a:lnTo>
                  <a:lnTo>
                    <a:pt x="1910232" y="21437"/>
                  </a:lnTo>
                  <a:lnTo>
                    <a:pt x="1910232" y="54457"/>
                  </a:lnTo>
                  <a:lnTo>
                    <a:pt x="1907882" y="66294"/>
                  </a:lnTo>
                  <a:lnTo>
                    <a:pt x="1901342" y="75463"/>
                  </a:lnTo>
                  <a:lnTo>
                    <a:pt x="1891385" y="81407"/>
                  </a:lnTo>
                  <a:lnTo>
                    <a:pt x="1878749" y="83515"/>
                  </a:lnTo>
                  <a:lnTo>
                    <a:pt x="1866099" y="81407"/>
                  </a:lnTo>
                  <a:lnTo>
                    <a:pt x="1856130" y="75463"/>
                  </a:lnTo>
                  <a:lnTo>
                    <a:pt x="1849589" y="66294"/>
                  </a:lnTo>
                  <a:lnTo>
                    <a:pt x="1847240" y="54457"/>
                  </a:lnTo>
                  <a:lnTo>
                    <a:pt x="1849589" y="42608"/>
                  </a:lnTo>
                  <a:lnTo>
                    <a:pt x="1856130" y="33350"/>
                  </a:lnTo>
                  <a:lnTo>
                    <a:pt x="1866099" y="27343"/>
                  </a:lnTo>
                  <a:lnTo>
                    <a:pt x="1878749" y="25196"/>
                  </a:lnTo>
                  <a:lnTo>
                    <a:pt x="1891385" y="27343"/>
                  </a:lnTo>
                  <a:lnTo>
                    <a:pt x="1901342" y="33350"/>
                  </a:lnTo>
                  <a:lnTo>
                    <a:pt x="1907882" y="42608"/>
                  </a:lnTo>
                  <a:lnTo>
                    <a:pt x="1910232" y="54457"/>
                  </a:lnTo>
                  <a:lnTo>
                    <a:pt x="1910232" y="21437"/>
                  </a:lnTo>
                  <a:lnTo>
                    <a:pt x="1897900" y="14173"/>
                  </a:lnTo>
                  <a:lnTo>
                    <a:pt x="1878749" y="10972"/>
                  </a:lnTo>
                  <a:lnTo>
                    <a:pt x="1859584" y="14173"/>
                  </a:lnTo>
                  <a:lnTo>
                    <a:pt x="1844395" y="23114"/>
                  </a:lnTo>
                  <a:lnTo>
                    <a:pt x="1834388" y="36868"/>
                  </a:lnTo>
                  <a:lnTo>
                    <a:pt x="1830793" y="54457"/>
                  </a:lnTo>
                  <a:lnTo>
                    <a:pt x="1834388" y="71907"/>
                  </a:lnTo>
                  <a:lnTo>
                    <a:pt x="1844395" y="85521"/>
                  </a:lnTo>
                  <a:lnTo>
                    <a:pt x="1859584" y="94386"/>
                  </a:lnTo>
                  <a:lnTo>
                    <a:pt x="1878749" y="97536"/>
                  </a:lnTo>
                  <a:lnTo>
                    <a:pt x="1897900" y="94386"/>
                  </a:lnTo>
                  <a:lnTo>
                    <a:pt x="1913089" y="85521"/>
                  </a:lnTo>
                  <a:lnTo>
                    <a:pt x="1914563" y="83515"/>
                  </a:lnTo>
                  <a:lnTo>
                    <a:pt x="1923097" y="71907"/>
                  </a:lnTo>
                  <a:lnTo>
                    <a:pt x="1926704" y="54457"/>
                  </a:lnTo>
                  <a:close/>
                </a:path>
                <a:path w="2164715" h="476250">
                  <a:moveTo>
                    <a:pt x="1971814" y="149148"/>
                  </a:moveTo>
                  <a:lnTo>
                    <a:pt x="1967636" y="134696"/>
                  </a:lnTo>
                  <a:lnTo>
                    <a:pt x="1960676" y="128422"/>
                  </a:lnTo>
                  <a:lnTo>
                    <a:pt x="1955660" y="123901"/>
                  </a:lnTo>
                  <a:lnTo>
                    <a:pt x="1955342" y="123799"/>
                  </a:lnTo>
                  <a:lnTo>
                    <a:pt x="1955342" y="149148"/>
                  </a:lnTo>
                  <a:lnTo>
                    <a:pt x="1952320" y="158000"/>
                  </a:lnTo>
                  <a:lnTo>
                    <a:pt x="1943608" y="164566"/>
                  </a:lnTo>
                  <a:lnTo>
                    <a:pt x="1929803" y="168668"/>
                  </a:lnTo>
                  <a:lnTo>
                    <a:pt x="1911451" y="170078"/>
                  </a:lnTo>
                  <a:lnTo>
                    <a:pt x="1893112" y="168668"/>
                  </a:lnTo>
                  <a:lnTo>
                    <a:pt x="1879307" y="164566"/>
                  </a:lnTo>
                  <a:lnTo>
                    <a:pt x="1870595" y="158000"/>
                  </a:lnTo>
                  <a:lnTo>
                    <a:pt x="1867573" y="149148"/>
                  </a:lnTo>
                  <a:lnTo>
                    <a:pt x="1870595" y="140347"/>
                  </a:lnTo>
                  <a:lnTo>
                    <a:pt x="1879307" y="133832"/>
                  </a:lnTo>
                  <a:lnTo>
                    <a:pt x="1893112" y="129806"/>
                  </a:lnTo>
                  <a:lnTo>
                    <a:pt x="1911451" y="128422"/>
                  </a:lnTo>
                  <a:lnTo>
                    <a:pt x="1929803" y="129806"/>
                  </a:lnTo>
                  <a:lnTo>
                    <a:pt x="1943608" y="133832"/>
                  </a:lnTo>
                  <a:lnTo>
                    <a:pt x="1952320" y="140347"/>
                  </a:lnTo>
                  <a:lnTo>
                    <a:pt x="1955342" y="149148"/>
                  </a:lnTo>
                  <a:lnTo>
                    <a:pt x="1955342" y="123799"/>
                  </a:lnTo>
                  <a:lnTo>
                    <a:pt x="1936661" y="117144"/>
                  </a:lnTo>
                  <a:lnTo>
                    <a:pt x="1911451" y="114808"/>
                  </a:lnTo>
                  <a:lnTo>
                    <a:pt x="1886254" y="117144"/>
                  </a:lnTo>
                  <a:lnTo>
                    <a:pt x="1867255" y="123901"/>
                  </a:lnTo>
                  <a:lnTo>
                    <a:pt x="1855279" y="134696"/>
                  </a:lnTo>
                  <a:lnTo>
                    <a:pt x="1851101" y="149148"/>
                  </a:lnTo>
                  <a:lnTo>
                    <a:pt x="1855279" y="163690"/>
                  </a:lnTo>
                  <a:lnTo>
                    <a:pt x="1867255" y="174472"/>
                  </a:lnTo>
                  <a:lnTo>
                    <a:pt x="1886254" y="181190"/>
                  </a:lnTo>
                  <a:lnTo>
                    <a:pt x="1911451" y="183489"/>
                  </a:lnTo>
                  <a:lnTo>
                    <a:pt x="1936661" y="181190"/>
                  </a:lnTo>
                  <a:lnTo>
                    <a:pt x="1955660" y="174472"/>
                  </a:lnTo>
                  <a:lnTo>
                    <a:pt x="1960537" y="170078"/>
                  </a:lnTo>
                  <a:lnTo>
                    <a:pt x="1967636" y="163690"/>
                  </a:lnTo>
                  <a:lnTo>
                    <a:pt x="1971814" y="149148"/>
                  </a:lnTo>
                  <a:close/>
                </a:path>
                <a:path w="2164715" h="476250">
                  <a:moveTo>
                    <a:pt x="1996795" y="27635"/>
                  </a:moveTo>
                  <a:lnTo>
                    <a:pt x="1969973" y="27635"/>
                  </a:lnTo>
                  <a:lnTo>
                    <a:pt x="1969973" y="203"/>
                  </a:lnTo>
                  <a:lnTo>
                    <a:pt x="1953120" y="203"/>
                  </a:lnTo>
                  <a:lnTo>
                    <a:pt x="1953120" y="108915"/>
                  </a:lnTo>
                  <a:lnTo>
                    <a:pt x="1969973" y="108915"/>
                  </a:lnTo>
                  <a:lnTo>
                    <a:pt x="1969973" y="80670"/>
                  </a:lnTo>
                  <a:lnTo>
                    <a:pt x="1996795" y="80670"/>
                  </a:lnTo>
                  <a:lnTo>
                    <a:pt x="1996795" y="66649"/>
                  </a:lnTo>
                  <a:lnTo>
                    <a:pt x="1969973" y="66649"/>
                  </a:lnTo>
                  <a:lnTo>
                    <a:pt x="1969973" y="41656"/>
                  </a:lnTo>
                  <a:lnTo>
                    <a:pt x="1996795" y="41656"/>
                  </a:lnTo>
                  <a:lnTo>
                    <a:pt x="1996795" y="27635"/>
                  </a:lnTo>
                  <a:close/>
                </a:path>
                <a:path w="2164715" h="476250">
                  <a:moveTo>
                    <a:pt x="2128659" y="128828"/>
                  </a:moveTo>
                  <a:lnTo>
                    <a:pt x="2109495" y="115760"/>
                  </a:lnTo>
                  <a:lnTo>
                    <a:pt x="2093861" y="96748"/>
                  </a:lnTo>
                  <a:lnTo>
                    <a:pt x="2083346" y="73825"/>
                  </a:lnTo>
                  <a:lnTo>
                    <a:pt x="2079485" y="48971"/>
                  </a:lnTo>
                  <a:lnTo>
                    <a:pt x="2079485" y="16052"/>
                  </a:lnTo>
                  <a:lnTo>
                    <a:pt x="2076640" y="16052"/>
                  </a:lnTo>
                  <a:lnTo>
                    <a:pt x="2065667" y="16052"/>
                  </a:lnTo>
                  <a:lnTo>
                    <a:pt x="2062822" y="16052"/>
                  </a:lnTo>
                  <a:lnTo>
                    <a:pt x="2062822" y="48971"/>
                  </a:lnTo>
                  <a:lnTo>
                    <a:pt x="2058936" y="74764"/>
                  </a:lnTo>
                  <a:lnTo>
                    <a:pt x="2048344" y="98577"/>
                  </a:lnTo>
                  <a:lnTo>
                    <a:pt x="2032647" y="118325"/>
                  </a:lnTo>
                  <a:lnTo>
                    <a:pt x="2013445" y="131876"/>
                  </a:lnTo>
                  <a:lnTo>
                    <a:pt x="2023808" y="145694"/>
                  </a:lnTo>
                  <a:lnTo>
                    <a:pt x="2044750" y="130098"/>
                  </a:lnTo>
                  <a:lnTo>
                    <a:pt x="2061502" y="107467"/>
                  </a:lnTo>
                  <a:lnTo>
                    <a:pt x="2071420" y="82778"/>
                  </a:lnTo>
                  <a:lnTo>
                    <a:pt x="2080882" y="105435"/>
                  </a:lnTo>
                  <a:lnTo>
                    <a:pt x="2097646" y="127241"/>
                  </a:lnTo>
                  <a:lnTo>
                    <a:pt x="2118499" y="142240"/>
                  </a:lnTo>
                  <a:lnTo>
                    <a:pt x="2128659" y="128828"/>
                  </a:lnTo>
                  <a:close/>
                </a:path>
                <a:path w="2164715" h="476250">
                  <a:moveTo>
                    <a:pt x="2164626" y="0"/>
                  </a:moveTo>
                  <a:lnTo>
                    <a:pt x="2147760" y="0"/>
                  </a:lnTo>
                  <a:lnTo>
                    <a:pt x="2147760" y="184099"/>
                  </a:lnTo>
                  <a:lnTo>
                    <a:pt x="2164626" y="184099"/>
                  </a:lnTo>
                  <a:lnTo>
                    <a:pt x="2164626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7841672"/>
              <a:ext cx="73241" cy="18472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6985" y="7222113"/>
              <a:ext cx="706444" cy="203922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9872599" y="66802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3618" y="149250"/>
                  </a:moveTo>
                  <a:lnTo>
                    <a:pt x="430098" y="142875"/>
                  </a:lnTo>
                  <a:lnTo>
                    <a:pt x="409676" y="131572"/>
                  </a:lnTo>
                  <a:lnTo>
                    <a:pt x="395262" y="116624"/>
                  </a:lnTo>
                  <a:lnTo>
                    <a:pt x="389813" y="99263"/>
                  </a:lnTo>
                  <a:lnTo>
                    <a:pt x="389813" y="98450"/>
                  </a:lnTo>
                  <a:lnTo>
                    <a:pt x="447522" y="98450"/>
                  </a:lnTo>
                  <a:lnTo>
                    <a:pt x="447522" y="91541"/>
                  </a:lnTo>
                  <a:lnTo>
                    <a:pt x="447522" y="84836"/>
                  </a:lnTo>
                  <a:lnTo>
                    <a:pt x="313004" y="84836"/>
                  </a:lnTo>
                  <a:lnTo>
                    <a:pt x="313004" y="98450"/>
                  </a:lnTo>
                  <a:lnTo>
                    <a:pt x="371119" y="98450"/>
                  </a:lnTo>
                  <a:lnTo>
                    <a:pt x="371119" y="99263"/>
                  </a:lnTo>
                  <a:lnTo>
                    <a:pt x="365683" y="116624"/>
                  </a:lnTo>
                  <a:lnTo>
                    <a:pt x="351332" y="131572"/>
                  </a:lnTo>
                  <a:lnTo>
                    <a:pt x="330911" y="142875"/>
                  </a:lnTo>
                  <a:lnTo>
                    <a:pt x="307314" y="149250"/>
                  </a:lnTo>
                  <a:lnTo>
                    <a:pt x="313817" y="162661"/>
                  </a:lnTo>
                  <a:lnTo>
                    <a:pt x="340652" y="154736"/>
                  </a:lnTo>
                  <a:lnTo>
                    <a:pt x="363651" y="140944"/>
                  </a:lnTo>
                  <a:lnTo>
                    <a:pt x="379704" y="122174"/>
                  </a:lnTo>
                  <a:lnTo>
                    <a:pt x="380555" y="118973"/>
                  </a:lnTo>
                  <a:lnTo>
                    <a:pt x="381393" y="122174"/>
                  </a:lnTo>
                  <a:lnTo>
                    <a:pt x="397408" y="140944"/>
                  </a:lnTo>
                  <a:lnTo>
                    <a:pt x="420382" y="154736"/>
                  </a:lnTo>
                  <a:lnTo>
                    <a:pt x="447319" y="162661"/>
                  </a:lnTo>
                  <a:lnTo>
                    <a:pt x="453618" y="149250"/>
                  </a:lnTo>
                  <a:close/>
                </a:path>
                <a:path w="1341754" h="342900">
                  <a:moveTo>
                    <a:pt x="463575" y="178104"/>
                  </a:moveTo>
                  <a:lnTo>
                    <a:pt x="297561" y="178104"/>
                  </a:lnTo>
                  <a:lnTo>
                    <a:pt x="297561" y="191922"/>
                  </a:lnTo>
                  <a:lnTo>
                    <a:pt x="371729" y="191922"/>
                  </a:lnTo>
                  <a:lnTo>
                    <a:pt x="371729" y="257149"/>
                  </a:lnTo>
                  <a:lnTo>
                    <a:pt x="388391" y="257149"/>
                  </a:lnTo>
                  <a:lnTo>
                    <a:pt x="388391" y="191922"/>
                  </a:lnTo>
                  <a:lnTo>
                    <a:pt x="463575" y="191922"/>
                  </a:lnTo>
                  <a:lnTo>
                    <a:pt x="463575" y="187045"/>
                  </a:lnTo>
                  <a:lnTo>
                    <a:pt x="463575" y="178104"/>
                  </a:lnTo>
                  <a:close/>
                </a:path>
                <a:path w="1341754" h="342900">
                  <a:moveTo>
                    <a:pt x="629158" y="81991"/>
                  </a:moveTo>
                  <a:lnTo>
                    <a:pt x="612495" y="81991"/>
                  </a:lnTo>
                  <a:lnTo>
                    <a:pt x="612495" y="95605"/>
                  </a:lnTo>
                  <a:lnTo>
                    <a:pt x="612495" y="132994"/>
                  </a:lnTo>
                  <a:lnTo>
                    <a:pt x="522071" y="132994"/>
                  </a:lnTo>
                  <a:lnTo>
                    <a:pt x="522071" y="95605"/>
                  </a:lnTo>
                  <a:lnTo>
                    <a:pt x="612495" y="95605"/>
                  </a:lnTo>
                  <a:lnTo>
                    <a:pt x="612495" y="81991"/>
                  </a:lnTo>
                  <a:lnTo>
                    <a:pt x="505612" y="81991"/>
                  </a:lnTo>
                  <a:lnTo>
                    <a:pt x="505612" y="146608"/>
                  </a:lnTo>
                  <a:lnTo>
                    <a:pt x="629158" y="146608"/>
                  </a:lnTo>
                  <a:lnTo>
                    <a:pt x="629158" y="132994"/>
                  </a:lnTo>
                  <a:lnTo>
                    <a:pt x="629158" y="95605"/>
                  </a:lnTo>
                  <a:lnTo>
                    <a:pt x="629158" y="81991"/>
                  </a:lnTo>
                  <a:close/>
                </a:path>
                <a:path w="1341754" h="342900">
                  <a:moveTo>
                    <a:pt x="632206" y="239268"/>
                  </a:moveTo>
                  <a:lnTo>
                    <a:pt x="522071" y="239268"/>
                  </a:lnTo>
                  <a:lnTo>
                    <a:pt x="522071" y="200456"/>
                  </a:lnTo>
                  <a:lnTo>
                    <a:pt x="505409" y="200456"/>
                  </a:lnTo>
                  <a:lnTo>
                    <a:pt x="505409" y="253085"/>
                  </a:lnTo>
                  <a:lnTo>
                    <a:pt x="632206" y="253085"/>
                  </a:lnTo>
                  <a:lnTo>
                    <a:pt x="632206" y="244144"/>
                  </a:lnTo>
                  <a:lnTo>
                    <a:pt x="632206" y="239268"/>
                  </a:lnTo>
                  <a:close/>
                </a:path>
                <a:path w="1341754" h="342900">
                  <a:moveTo>
                    <a:pt x="650697" y="167335"/>
                  </a:moveTo>
                  <a:lnTo>
                    <a:pt x="484276" y="167335"/>
                  </a:lnTo>
                  <a:lnTo>
                    <a:pt x="484276" y="181152"/>
                  </a:lnTo>
                  <a:lnTo>
                    <a:pt x="560273" y="181152"/>
                  </a:lnTo>
                  <a:lnTo>
                    <a:pt x="560273" y="218135"/>
                  </a:lnTo>
                  <a:lnTo>
                    <a:pt x="577138" y="218135"/>
                  </a:lnTo>
                  <a:lnTo>
                    <a:pt x="577138" y="181152"/>
                  </a:lnTo>
                  <a:lnTo>
                    <a:pt x="650697" y="181152"/>
                  </a:lnTo>
                  <a:lnTo>
                    <a:pt x="650697" y="175869"/>
                  </a:lnTo>
                  <a:lnTo>
                    <a:pt x="650697" y="167335"/>
                  </a:lnTo>
                  <a:close/>
                </a:path>
                <a:path w="1341754" h="342900">
                  <a:moveTo>
                    <a:pt x="749846" y="97028"/>
                  </a:moveTo>
                  <a:lnTo>
                    <a:pt x="739279" y="97028"/>
                  </a:lnTo>
                  <a:lnTo>
                    <a:pt x="733590" y="97028"/>
                  </a:lnTo>
                  <a:lnTo>
                    <a:pt x="678319" y="97028"/>
                  </a:lnTo>
                  <a:lnTo>
                    <a:pt x="678319" y="111048"/>
                  </a:lnTo>
                  <a:lnTo>
                    <a:pt x="732447" y="111048"/>
                  </a:lnTo>
                  <a:lnTo>
                    <a:pt x="730326" y="131051"/>
                  </a:lnTo>
                  <a:lnTo>
                    <a:pt x="719696" y="159258"/>
                  </a:lnTo>
                  <a:lnTo>
                    <a:pt x="700417" y="184353"/>
                  </a:lnTo>
                  <a:lnTo>
                    <a:pt x="671207" y="205740"/>
                  </a:lnTo>
                  <a:lnTo>
                    <a:pt x="681164" y="217728"/>
                  </a:lnTo>
                  <a:lnTo>
                    <a:pt x="714019" y="193103"/>
                  </a:lnTo>
                  <a:lnTo>
                    <a:pt x="735164" y="164084"/>
                  </a:lnTo>
                  <a:lnTo>
                    <a:pt x="746493" y="131724"/>
                  </a:lnTo>
                  <a:lnTo>
                    <a:pt x="748487" y="111048"/>
                  </a:lnTo>
                  <a:lnTo>
                    <a:pt x="749846" y="97028"/>
                  </a:lnTo>
                  <a:close/>
                </a:path>
                <a:path w="1341754" h="342900">
                  <a:moveTo>
                    <a:pt x="827062" y="73456"/>
                  </a:moveTo>
                  <a:lnTo>
                    <a:pt x="810806" y="73456"/>
                  </a:lnTo>
                  <a:lnTo>
                    <a:pt x="810806" y="147218"/>
                  </a:lnTo>
                  <a:lnTo>
                    <a:pt x="786015" y="147218"/>
                  </a:lnTo>
                  <a:lnTo>
                    <a:pt x="786015" y="78333"/>
                  </a:lnTo>
                  <a:lnTo>
                    <a:pt x="769962" y="78333"/>
                  </a:lnTo>
                  <a:lnTo>
                    <a:pt x="769962" y="248208"/>
                  </a:lnTo>
                  <a:lnTo>
                    <a:pt x="786015" y="248208"/>
                  </a:lnTo>
                  <a:lnTo>
                    <a:pt x="786015" y="161036"/>
                  </a:lnTo>
                  <a:lnTo>
                    <a:pt x="810806" y="161036"/>
                  </a:lnTo>
                  <a:lnTo>
                    <a:pt x="810806" y="257149"/>
                  </a:lnTo>
                  <a:lnTo>
                    <a:pt x="827062" y="257149"/>
                  </a:lnTo>
                  <a:lnTo>
                    <a:pt x="827062" y="161036"/>
                  </a:lnTo>
                  <a:lnTo>
                    <a:pt x="827062" y="147218"/>
                  </a:lnTo>
                  <a:lnTo>
                    <a:pt x="827062" y="73456"/>
                  </a:lnTo>
                  <a:close/>
                </a:path>
                <a:path w="1341754" h="342900">
                  <a:moveTo>
                    <a:pt x="1016025" y="143357"/>
                  </a:moveTo>
                  <a:lnTo>
                    <a:pt x="991768" y="136499"/>
                  </a:lnTo>
                  <a:lnTo>
                    <a:pt x="970686" y="124434"/>
                  </a:lnTo>
                  <a:lnTo>
                    <a:pt x="955814" y="108534"/>
                  </a:lnTo>
                  <a:lnTo>
                    <a:pt x="950188" y="90119"/>
                  </a:lnTo>
                  <a:lnTo>
                    <a:pt x="950188" y="79959"/>
                  </a:lnTo>
                  <a:lnTo>
                    <a:pt x="947343" y="79959"/>
                  </a:lnTo>
                  <a:lnTo>
                    <a:pt x="935558" y="79959"/>
                  </a:lnTo>
                  <a:lnTo>
                    <a:pt x="932510" y="79959"/>
                  </a:lnTo>
                  <a:lnTo>
                    <a:pt x="932510" y="90119"/>
                  </a:lnTo>
                  <a:lnTo>
                    <a:pt x="926934" y="108788"/>
                  </a:lnTo>
                  <a:lnTo>
                    <a:pt x="912164" y="124663"/>
                  </a:lnTo>
                  <a:lnTo>
                    <a:pt x="891108" y="136588"/>
                  </a:lnTo>
                  <a:lnTo>
                    <a:pt x="866673" y="143357"/>
                  </a:lnTo>
                  <a:lnTo>
                    <a:pt x="873379" y="156972"/>
                  </a:lnTo>
                  <a:lnTo>
                    <a:pt x="901052" y="148729"/>
                  </a:lnTo>
                  <a:lnTo>
                    <a:pt x="924687" y="134289"/>
                  </a:lnTo>
                  <a:lnTo>
                    <a:pt x="941158" y="114490"/>
                  </a:lnTo>
                  <a:lnTo>
                    <a:pt x="941476" y="113207"/>
                  </a:lnTo>
                  <a:lnTo>
                    <a:pt x="941768" y="114312"/>
                  </a:lnTo>
                  <a:lnTo>
                    <a:pt x="958265" y="134137"/>
                  </a:lnTo>
                  <a:lnTo>
                    <a:pt x="981849" y="148678"/>
                  </a:lnTo>
                  <a:lnTo>
                    <a:pt x="1009319" y="156972"/>
                  </a:lnTo>
                  <a:lnTo>
                    <a:pt x="1016025" y="143357"/>
                  </a:lnTo>
                  <a:close/>
                </a:path>
                <a:path w="1341754" h="342900">
                  <a:moveTo>
                    <a:pt x="1024356" y="176885"/>
                  </a:moveTo>
                  <a:lnTo>
                    <a:pt x="858342" y="176885"/>
                  </a:lnTo>
                  <a:lnTo>
                    <a:pt x="858342" y="190906"/>
                  </a:lnTo>
                  <a:lnTo>
                    <a:pt x="932510" y="190906"/>
                  </a:lnTo>
                  <a:lnTo>
                    <a:pt x="932510" y="257149"/>
                  </a:lnTo>
                  <a:lnTo>
                    <a:pt x="949172" y="257149"/>
                  </a:lnTo>
                  <a:lnTo>
                    <a:pt x="949172" y="190906"/>
                  </a:lnTo>
                  <a:lnTo>
                    <a:pt x="1024356" y="190906"/>
                  </a:lnTo>
                  <a:lnTo>
                    <a:pt x="1024356" y="187248"/>
                  </a:lnTo>
                  <a:lnTo>
                    <a:pt x="1024356" y="176885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340100" y="66802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602122" y="6926694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30"/>
                  </a:moveTo>
                  <a:lnTo>
                    <a:pt x="1067104" y="1033030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05"/>
                  </a:lnTo>
                  <a:lnTo>
                    <a:pt x="1135799" y="1048905"/>
                  </a:lnTo>
                  <a:lnTo>
                    <a:pt x="1135799" y="1033030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62"/>
                  </a:moveTo>
                  <a:lnTo>
                    <a:pt x="1171549" y="1173162"/>
                  </a:lnTo>
                  <a:lnTo>
                    <a:pt x="1171549" y="1206893"/>
                  </a:lnTo>
                  <a:lnTo>
                    <a:pt x="1128522" y="1206893"/>
                  </a:lnTo>
                  <a:lnTo>
                    <a:pt x="1129626" y="1200797"/>
                  </a:lnTo>
                  <a:lnTo>
                    <a:pt x="1132128" y="1186980"/>
                  </a:lnTo>
                  <a:lnTo>
                    <a:pt x="1125626" y="1186980"/>
                  </a:lnTo>
                  <a:lnTo>
                    <a:pt x="1114044" y="1186980"/>
                  </a:lnTo>
                  <a:lnTo>
                    <a:pt x="1049223" y="1186980"/>
                  </a:lnTo>
                  <a:lnTo>
                    <a:pt x="1049223" y="1200797"/>
                  </a:lnTo>
                  <a:lnTo>
                    <a:pt x="1112710" y="1200797"/>
                  </a:lnTo>
                  <a:lnTo>
                    <a:pt x="1109014" y="1218819"/>
                  </a:lnTo>
                  <a:lnTo>
                    <a:pt x="1094460" y="1239913"/>
                  </a:lnTo>
                  <a:lnTo>
                    <a:pt x="1071092" y="1257046"/>
                  </a:lnTo>
                  <a:lnTo>
                    <a:pt x="1039672" y="1269682"/>
                  </a:lnTo>
                  <a:lnTo>
                    <a:pt x="1046581" y="1283296"/>
                  </a:lnTo>
                  <a:lnTo>
                    <a:pt x="1082230" y="1268222"/>
                  </a:lnTo>
                  <a:lnTo>
                    <a:pt x="1109167" y="1246949"/>
                  </a:lnTo>
                  <a:lnTo>
                    <a:pt x="1125601" y="1220711"/>
                  </a:lnTo>
                  <a:lnTo>
                    <a:pt x="1171549" y="1220711"/>
                  </a:lnTo>
                  <a:lnTo>
                    <a:pt x="1171549" y="1245095"/>
                  </a:lnTo>
                  <a:lnTo>
                    <a:pt x="1123594" y="1245095"/>
                  </a:lnTo>
                  <a:lnTo>
                    <a:pt x="1123594" y="1258912"/>
                  </a:lnTo>
                  <a:lnTo>
                    <a:pt x="1171549" y="1258912"/>
                  </a:lnTo>
                  <a:lnTo>
                    <a:pt x="1171549" y="1283296"/>
                  </a:lnTo>
                  <a:lnTo>
                    <a:pt x="1188415" y="1283296"/>
                  </a:lnTo>
                  <a:lnTo>
                    <a:pt x="1188415" y="1258912"/>
                  </a:lnTo>
                  <a:lnTo>
                    <a:pt x="1188415" y="1245095"/>
                  </a:lnTo>
                  <a:lnTo>
                    <a:pt x="1188415" y="1220711"/>
                  </a:lnTo>
                  <a:lnTo>
                    <a:pt x="1188415" y="1206893"/>
                  </a:lnTo>
                  <a:lnTo>
                    <a:pt x="1188415" y="1173162"/>
                  </a:lnTo>
                  <a:close/>
                </a:path>
                <a:path w="2440940" h="1649095">
                  <a:moveTo>
                    <a:pt x="1189431" y="1320685"/>
                  </a:moveTo>
                  <a:lnTo>
                    <a:pt x="1185164" y="1305826"/>
                  </a:lnTo>
                  <a:lnTo>
                    <a:pt x="1177188" y="1298536"/>
                  </a:lnTo>
                  <a:lnTo>
                    <a:pt x="1172997" y="1294701"/>
                  </a:lnTo>
                  <a:lnTo>
                    <a:pt x="1172972" y="1320685"/>
                  </a:lnTo>
                  <a:lnTo>
                    <a:pt x="1169847" y="1329944"/>
                  </a:lnTo>
                  <a:lnTo>
                    <a:pt x="1160957" y="1336840"/>
                  </a:lnTo>
                  <a:lnTo>
                    <a:pt x="1146987" y="1341145"/>
                  </a:lnTo>
                  <a:lnTo>
                    <a:pt x="1128674" y="1342631"/>
                  </a:lnTo>
                  <a:lnTo>
                    <a:pt x="1110462" y="1341145"/>
                  </a:lnTo>
                  <a:lnTo>
                    <a:pt x="1096568" y="1336840"/>
                  </a:lnTo>
                  <a:lnTo>
                    <a:pt x="1087691" y="1329944"/>
                  </a:lnTo>
                  <a:lnTo>
                    <a:pt x="1084580" y="1320685"/>
                  </a:lnTo>
                  <a:lnTo>
                    <a:pt x="1087691" y="1311402"/>
                  </a:lnTo>
                  <a:lnTo>
                    <a:pt x="1096568" y="1304429"/>
                  </a:lnTo>
                  <a:lnTo>
                    <a:pt x="1110462" y="1300060"/>
                  </a:lnTo>
                  <a:lnTo>
                    <a:pt x="1128674" y="1298536"/>
                  </a:lnTo>
                  <a:lnTo>
                    <a:pt x="1146987" y="1300060"/>
                  </a:lnTo>
                  <a:lnTo>
                    <a:pt x="1160957" y="1304429"/>
                  </a:lnTo>
                  <a:lnTo>
                    <a:pt x="1169847" y="1311402"/>
                  </a:lnTo>
                  <a:lnTo>
                    <a:pt x="1172972" y="1320685"/>
                  </a:lnTo>
                  <a:lnTo>
                    <a:pt x="1172972" y="1294701"/>
                  </a:lnTo>
                  <a:lnTo>
                    <a:pt x="1153845" y="1287741"/>
                  </a:lnTo>
                  <a:lnTo>
                    <a:pt x="1128674" y="1285328"/>
                  </a:lnTo>
                  <a:lnTo>
                    <a:pt x="1103490" y="1287741"/>
                  </a:lnTo>
                  <a:lnTo>
                    <a:pt x="1084351" y="1294701"/>
                  </a:lnTo>
                  <a:lnTo>
                    <a:pt x="1072172" y="1305826"/>
                  </a:lnTo>
                  <a:lnTo>
                    <a:pt x="1067917" y="1320685"/>
                  </a:lnTo>
                  <a:lnTo>
                    <a:pt x="1072172" y="1335557"/>
                  </a:lnTo>
                  <a:lnTo>
                    <a:pt x="1084351" y="1346669"/>
                  </a:lnTo>
                  <a:lnTo>
                    <a:pt x="1103490" y="1353642"/>
                  </a:lnTo>
                  <a:lnTo>
                    <a:pt x="1128674" y="1356042"/>
                  </a:lnTo>
                  <a:lnTo>
                    <a:pt x="1153845" y="1353642"/>
                  </a:lnTo>
                  <a:lnTo>
                    <a:pt x="1172997" y="1346669"/>
                  </a:lnTo>
                  <a:lnTo>
                    <a:pt x="1177417" y="1342631"/>
                  </a:lnTo>
                  <a:lnTo>
                    <a:pt x="1185164" y="1335557"/>
                  </a:lnTo>
                  <a:lnTo>
                    <a:pt x="1189431" y="1320685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05"/>
                  </a:lnTo>
                  <a:lnTo>
                    <a:pt x="1217549" y="1048905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72"/>
                  </a:moveTo>
                  <a:lnTo>
                    <a:pt x="1311529" y="1192872"/>
                  </a:lnTo>
                  <a:lnTo>
                    <a:pt x="1304213" y="1192872"/>
                  </a:lnTo>
                  <a:lnTo>
                    <a:pt x="1234922" y="1192872"/>
                  </a:lnTo>
                  <a:lnTo>
                    <a:pt x="1234922" y="1206690"/>
                  </a:lnTo>
                  <a:lnTo>
                    <a:pt x="1302727" y="1206690"/>
                  </a:lnTo>
                  <a:lnTo>
                    <a:pt x="1299552" y="1230414"/>
                  </a:lnTo>
                  <a:lnTo>
                    <a:pt x="1285290" y="1261097"/>
                  </a:lnTo>
                  <a:lnTo>
                    <a:pt x="1261097" y="1287449"/>
                  </a:lnTo>
                  <a:lnTo>
                    <a:pt x="1226591" y="1309103"/>
                  </a:lnTo>
                  <a:lnTo>
                    <a:pt x="1235532" y="1322717"/>
                  </a:lnTo>
                  <a:lnTo>
                    <a:pt x="1274762" y="1297228"/>
                  </a:lnTo>
                  <a:lnTo>
                    <a:pt x="1301216" y="1266482"/>
                  </a:lnTo>
                  <a:lnTo>
                    <a:pt x="1316177" y="1231392"/>
                  </a:lnTo>
                  <a:lnTo>
                    <a:pt x="1319187" y="1206690"/>
                  </a:lnTo>
                  <a:lnTo>
                    <a:pt x="1320876" y="1192872"/>
                  </a:lnTo>
                  <a:close/>
                </a:path>
                <a:path w="2440940" h="1649095">
                  <a:moveTo>
                    <a:pt x="1353286" y="1033030"/>
                  </a:moveTo>
                  <a:lnTo>
                    <a:pt x="1284592" y="1033030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05"/>
                  </a:lnTo>
                  <a:lnTo>
                    <a:pt x="1353286" y="1048905"/>
                  </a:lnTo>
                  <a:lnTo>
                    <a:pt x="1353286" y="1033030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62"/>
                  </a:moveTo>
                  <a:lnTo>
                    <a:pt x="1358061" y="1173162"/>
                  </a:lnTo>
                  <a:lnTo>
                    <a:pt x="1358061" y="1356855"/>
                  </a:lnTo>
                  <a:lnTo>
                    <a:pt x="1374927" y="1356855"/>
                  </a:lnTo>
                  <a:lnTo>
                    <a:pt x="1374927" y="1173162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05"/>
                  </a:lnTo>
                  <a:lnTo>
                    <a:pt x="1435036" y="1048905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30"/>
                  </a:moveTo>
                  <a:lnTo>
                    <a:pt x="1502079" y="1033030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05"/>
                  </a:lnTo>
                  <a:lnTo>
                    <a:pt x="1570774" y="1048905"/>
                  </a:lnTo>
                  <a:lnTo>
                    <a:pt x="1570774" y="1033030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69"/>
                  </a:moveTo>
                  <a:lnTo>
                    <a:pt x="1502524" y="1319669"/>
                  </a:lnTo>
                  <a:lnTo>
                    <a:pt x="1502524" y="1272730"/>
                  </a:lnTo>
                  <a:lnTo>
                    <a:pt x="1558404" y="1272730"/>
                  </a:lnTo>
                  <a:lnTo>
                    <a:pt x="1558404" y="1264805"/>
                  </a:lnTo>
                  <a:lnTo>
                    <a:pt x="1558404" y="1258912"/>
                  </a:lnTo>
                  <a:lnTo>
                    <a:pt x="1449082" y="1258912"/>
                  </a:lnTo>
                  <a:lnTo>
                    <a:pt x="1449082" y="1201610"/>
                  </a:lnTo>
                  <a:lnTo>
                    <a:pt x="1556575" y="1201610"/>
                  </a:lnTo>
                  <a:lnTo>
                    <a:pt x="1556575" y="1187792"/>
                  </a:lnTo>
                  <a:lnTo>
                    <a:pt x="1432217" y="1187792"/>
                  </a:lnTo>
                  <a:lnTo>
                    <a:pt x="1432217" y="1272730"/>
                  </a:lnTo>
                  <a:lnTo>
                    <a:pt x="1485658" y="1272730"/>
                  </a:lnTo>
                  <a:lnTo>
                    <a:pt x="1485658" y="1319669"/>
                  </a:lnTo>
                  <a:lnTo>
                    <a:pt x="1411287" y="1319669"/>
                  </a:lnTo>
                  <a:lnTo>
                    <a:pt x="1411287" y="1333893"/>
                  </a:lnTo>
                  <a:lnTo>
                    <a:pt x="1577708" y="1333893"/>
                  </a:lnTo>
                  <a:lnTo>
                    <a:pt x="1577708" y="1325359"/>
                  </a:lnTo>
                  <a:lnTo>
                    <a:pt x="1577708" y="1319669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05"/>
                  </a:lnTo>
                  <a:lnTo>
                    <a:pt x="1652524" y="1048905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77"/>
                  </a:moveTo>
                  <a:lnTo>
                    <a:pt x="1750898" y="1213053"/>
                  </a:lnTo>
                  <a:lnTo>
                    <a:pt x="1742300" y="1200797"/>
                  </a:lnTo>
                  <a:lnTo>
                    <a:pt x="1740839" y="1198714"/>
                  </a:lnTo>
                  <a:lnTo>
                    <a:pt x="1738071" y="1197013"/>
                  </a:lnTo>
                  <a:lnTo>
                    <a:pt x="1738071" y="1231277"/>
                  </a:lnTo>
                  <a:lnTo>
                    <a:pt x="1735658" y="1243672"/>
                  </a:lnTo>
                  <a:lnTo>
                    <a:pt x="1729028" y="1253299"/>
                  </a:lnTo>
                  <a:lnTo>
                    <a:pt x="1719033" y="1259547"/>
                  </a:lnTo>
                  <a:lnTo>
                    <a:pt x="1706575" y="1261757"/>
                  </a:lnTo>
                  <a:lnTo>
                    <a:pt x="1694103" y="1259547"/>
                  </a:lnTo>
                  <a:lnTo>
                    <a:pt x="1684121" y="1253299"/>
                  </a:lnTo>
                  <a:lnTo>
                    <a:pt x="1677479" y="1243672"/>
                  </a:lnTo>
                  <a:lnTo>
                    <a:pt x="1675079" y="1231277"/>
                  </a:lnTo>
                  <a:lnTo>
                    <a:pt x="1677479" y="1218971"/>
                  </a:lnTo>
                  <a:lnTo>
                    <a:pt x="1684121" y="1209332"/>
                  </a:lnTo>
                  <a:lnTo>
                    <a:pt x="1694103" y="1203045"/>
                  </a:lnTo>
                  <a:lnTo>
                    <a:pt x="1706575" y="1200797"/>
                  </a:lnTo>
                  <a:lnTo>
                    <a:pt x="1719033" y="1203045"/>
                  </a:lnTo>
                  <a:lnTo>
                    <a:pt x="1729028" y="1209332"/>
                  </a:lnTo>
                  <a:lnTo>
                    <a:pt x="1735658" y="1218971"/>
                  </a:lnTo>
                  <a:lnTo>
                    <a:pt x="1738071" y="1231277"/>
                  </a:lnTo>
                  <a:lnTo>
                    <a:pt x="1738071" y="1197013"/>
                  </a:lnTo>
                  <a:lnTo>
                    <a:pt x="1725637" y="1189329"/>
                  </a:lnTo>
                  <a:lnTo>
                    <a:pt x="1706575" y="1185964"/>
                  </a:lnTo>
                  <a:lnTo>
                    <a:pt x="1687512" y="1189329"/>
                  </a:lnTo>
                  <a:lnTo>
                    <a:pt x="1672310" y="1198714"/>
                  </a:lnTo>
                  <a:lnTo>
                    <a:pt x="1662252" y="1213053"/>
                  </a:lnTo>
                  <a:lnTo>
                    <a:pt x="1658620" y="1231277"/>
                  </a:lnTo>
                  <a:lnTo>
                    <a:pt x="1662252" y="1249591"/>
                  </a:lnTo>
                  <a:lnTo>
                    <a:pt x="1672310" y="1263916"/>
                  </a:lnTo>
                  <a:lnTo>
                    <a:pt x="1687512" y="1273263"/>
                  </a:lnTo>
                  <a:lnTo>
                    <a:pt x="1706575" y="1276591"/>
                  </a:lnTo>
                  <a:lnTo>
                    <a:pt x="1725637" y="1273263"/>
                  </a:lnTo>
                  <a:lnTo>
                    <a:pt x="1740839" y="1263916"/>
                  </a:lnTo>
                  <a:lnTo>
                    <a:pt x="1742351" y="1261757"/>
                  </a:lnTo>
                  <a:lnTo>
                    <a:pt x="1750898" y="1249591"/>
                  </a:lnTo>
                  <a:lnTo>
                    <a:pt x="1754530" y="1231277"/>
                  </a:lnTo>
                  <a:close/>
                </a:path>
                <a:path w="2440940" h="1649095">
                  <a:moveTo>
                    <a:pt x="1788261" y="1033030"/>
                  </a:moveTo>
                  <a:lnTo>
                    <a:pt x="1719567" y="1033030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05"/>
                  </a:lnTo>
                  <a:lnTo>
                    <a:pt x="1788261" y="1048905"/>
                  </a:lnTo>
                  <a:lnTo>
                    <a:pt x="1788261" y="1033030"/>
                  </a:lnTo>
                  <a:close/>
                </a:path>
                <a:path w="2440940" h="1649095">
                  <a:moveTo>
                    <a:pt x="1806143" y="1338973"/>
                  </a:moveTo>
                  <a:lnTo>
                    <a:pt x="1700276" y="1338973"/>
                  </a:lnTo>
                  <a:lnTo>
                    <a:pt x="1700276" y="1294472"/>
                  </a:lnTo>
                  <a:lnTo>
                    <a:pt x="1683410" y="1294472"/>
                  </a:lnTo>
                  <a:lnTo>
                    <a:pt x="1683410" y="1352791"/>
                  </a:lnTo>
                  <a:lnTo>
                    <a:pt x="1806143" y="1352791"/>
                  </a:lnTo>
                  <a:lnTo>
                    <a:pt x="1806143" y="1344460"/>
                  </a:lnTo>
                  <a:lnTo>
                    <a:pt x="1806143" y="1338973"/>
                  </a:lnTo>
                  <a:close/>
                </a:path>
                <a:path w="2440940" h="1649095">
                  <a:moveTo>
                    <a:pt x="1825040" y="1228839"/>
                  </a:moveTo>
                  <a:lnTo>
                    <a:pt x="1797812" y="1228839"/>
                  </a:lnTo>
                  <a:lnTo>
                    <a:pt x="1797812" y="1172959"/>
                  </a:lnTo>
                  <a:lnTo>
                    <a:pt x="1780946" y="1172959"/>
                  </a:lnTo>
                  <a:lnTo>
                    <a:pt x="1780946" y="1308290"/>
                  </a:lnTo>
                  <a:lnTo>
                    <a:pt x="1797812" y="1308290"/>
                  </a:lnTo>
                  <a:lnTo>
                    <a:pt x="1797812" y="1242860"/>
                  </a:lnTo>
                  <a:lnTo>
                    <a:pt x="1825040" y="1242860"/>
                  </a:lnTo>
                  <a:lnTo>
                    <a:pt x="1825040" y="1228839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05"/>
                  </a:lnTo>
                  <a:lnTo>
                    <a:pt x="1870011" y="1048905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16"/>
                  </a:moveTo>
                  <a:lnTo>
                    <a:pt x="1937854" y="1209827"/>
                  </a:lnTo>
                  <a:lnTo>
                    <a:pt x="1929358" y="1198156"/>
                  </a:lnTo>
                  <a:lnTo>
                    <a:pt x="1927847" y="1196073"/>
                  </a:lnTo>
                  <a:lnTo>
                    <a:pt x="1924989" y="1194396"/>
                  </a:lnTo>
                  <a:lnTo>
                    <a:pt x="1924989" y="1227416"/>
                  </a:lnTo>
                  <a:lnTo>
                    <a:pt x="1922640" y="1239253"/>
                  </a:lnTo>
                  <a:lnTo>
                    <a:pt x="1916099" y="1248422"/>
                  </a:lnTo>
                  <a:lnTo>
                    <a:pt x="1906143" y="1254366"/>
                  </a:lnTo>
                  <a:lnTo>
                    <a:pt x="1893506" y="1256474"/>
                  </a:lnTo>
                  <a:lnTo>
                    <a:pt x="1880857" y="1254366"/>
                  </a:lnTo>
                  <a:lnTo>
                    <a:pt x="1870887" y="1248422"/>
                  </a:lnTo>
                  <a:lnTo>
                    <a:pt x="1864347" y="1239253"/>
                  </a:lnTo>
                  <a:lnTo>
                    <a:pt x="1861997" y="1227416"/>
                  </a:lnTo>
                  <a:lnTo>
                    <a:pt x="1864347" y="1215567"/>
                  </a:lnTo>
                  <a:lnTo>
                    <a:pt x="1870887" y="1206309"/>
                  </a:lnTo>
                  <a:lnTo>
                    <a:pt x="1880857" y="1200302"/>
                  </a:lnTo>
                  <a:lnTo>
                    <a:pt x="1893506" y="1198156"/>
                  </a:lnTo>
                  <a:lnTo>
                    <a:pt x="1906143" y="1200302"/>
                  </a:lnTo>
                  <a:lnTo>
                    <a:pt x="1916099" y="1206309"/>
                  </a:lnTo>
                  <a:lnTo>
                    <a:pt x="1922640" y="1215567"/>
                  </a:lnTo>
                  <a:lnTo>
                    <a:pt x="1924989" y="1227416"/>
                  </a:lnTo>
                  <a:lnTo>
                    <a:pt x="1924989" y="1194396"/>
                  </a:lnTo>
                  <a:lnTo>
                    <a:pt x="1912658" y="1187132"/>
                  </a:lnTo>
                  <a:lnTo>
                    <a:pt x="1893506" y="1183932"/>
                  </a:lnTo>
                  <a:lnTo>
                    <a:pt x="1874342" y="1187132"/>
                  </a:lnTo>
                  <a:lnTo>
                    <a:pt x="1859153" y="1196073"/>
                  </a:lnTo>
                  <a:lnTo>
                    <a:pt x="1849145" y="1209827"/>
                  </a:lnTo>
                  <a:lnTo>
                    <a:pt x="1845551" y="1227416"/>
                  </a:lnTo>
                  <a:lnTo>
                    <a:pt x="1849145" y="1244866"/>
                  </a:lnTo>
                  <a:lnTo>
                    <a:pt x="1859153" y="1258481"/>
                  </a:lnTo>
                  <a:lnTo>
                    <a:pt x="1874342" y="1267345"/>
                  </a:lnTo>
                  <a:lnTo>
                    <a:pt x="1893506" y="1270495"/>
                  </a:lnTo>
                  <a:lnTo>
                    <a:pt x="1912658" y="1267345"/>
                  </a:lnTo>
                  <a:lnTo>
                    <a:pt x="1927847" y="1258481"/>
                  </a:lnTo>
                  <a:lnTo>
                    <a:pt x="1929320" y="1256474"/>
                  </a:lnTo>
                  <a:lnTo>
                    <a:pt x="1937854" y="1244866"/>
                  </a:lnTo>
                  <a:lnTo>
                    <a:pt x="1941461" y="1227416"/>
                  </a:lnTo>
                  <a:close/>
                </a:path>
                <a:path w="2440940" h="1649095">
                  <a:moveTo>
                    <a:pt x="1986572" y="1322108"/>
                  </a:moveTo>
                  <a:lnTo>
                    <a:pt x="1982393" y="1307655"/>
                  </a:lnTo>
                  <a:lnTo>
                    <a:pt x="1975434" y="1301381"/>
                  </a:lnTo>
                  <a:lnTo>
                    <a:pt x="1970417" y="1296860"/>
                  </a:lnTo>
                  <a:lnTo>
                    <a:pt x="1970100" y="1296758"/>
                  </a:lnTo>
                  <a:lnTo>
                    <a:pt x="1970100" y="1322108"/>
                  </a:lnTo>
                  <a:lnTo>
                    <a:pt x="1967077" y="1330960"/>
                  </a:lnTo>
                  <a:lnTo>
                    <a:pt x="1958365" y="1337525"/>
                  </a:lnTo>
                  <a:lnTo>
                    <a:pt x="1944560" y="1341628"/>
                  </a:lnTo>
                  <a:lnTo>
                    <a:pt x="1926209" y="1343037"/>
                  </a:lnTo>
                  <a:lnTo>
                    <a:pt x="1907870" y="1341628"/>
                  </a:lnTo>
                  <a:lnTo>
                    <a:pt x="1894065" y="1337525"/>
                  </a:lnTo>
                  <a:lnTo>
                    <a:pt x="1885353" y="1330960"/>
                  </a:lnTo>
                  <a:lnTo>
                    <a:pt x="1882330" y="1322108"/>
                  </a:lnTo>
                  <a:lnTo>
                    <a:pt x="1885353" y="1313307"/>
                  </a:lnTo>
                  <a:lnTo>
                    <a:pt x="1894065" y="1306791"/>
                  </a:lnTo>
                  <a:lnTo>
                    <a:pt x="1907870" y="1302766"/>
                  </a:lnTo>
                  <a:lnTo>
                    <a:pt x="1926209" y="1301381"/>
                  </a:lnTo>
                  <a:lnTo>
                    <a:pt x="1944560" y="1302766"/>
                  </a:lnTo>
                  <a:lnTo>
                    <a:pt x="1958365" y="1306791"/>
                  </a:lnTo>
                  <a:lnTo>
                    <a:pt x="1967077" y="1313307"/>
                  </a:lnTo>
                  <a:lnTo>
                    <a:pt x="1970100" y="1322108"/>
                  </a:lnTo>
                  <a:lnTo>
                    <a:pt x="1970100" y="1296758"/>
                  </a:lnTo>
                  <a:lnTo>
                    <a:pt x="1951418" y="1290104"/>
                  </a:lnTo>
                  <a:lnTo>
                    <a:pt x="1926209" y="1287767"/>
                  </a:lnTo>
                  <a:lnTo>
                    <a:pt x="1901012" y="1290104"/>
                  </a:lnTo>
                  <a:lnTo>
                    <a:pt x="1882013" y="1296860"/>
                  </a:lnTo>
                  <a:lnTo>
                    <a:pt x="1870036" y="1307655"/>
                  </a:lnTo>
                  <a:lnTo>
                    <a:pt x="1865858" y="1322108"/>
                  </a:lnTo>
                  <a:lnTo>
                    <a:pt x="1870036" y="1336649"/>
                  </a:lnTo>
                  <a:lnTo>
                    <a:pt x="1882013" y="1347431"/>
                  </a:lnTo>
                  <a:lnTo>
                    <a:pt x="1901012" y="1354150"/>
                  </a:lnTo>
                  <a:lnTo>
                    <a:pt x="1926209" y="1356448"/>
                  </a:lnTo>
                  <a:lnTo>
                    <a:pt x="1951418" y="1354150"/>
                  </a:lnTo>
                  <a:lnTo>
                    <a:pt x="1970417" y="1347431"/>
                  </a:lnTo>
                  <a:lnTo>
                    <a:pt x="1975294" y="1343037"/>
                  </a:lnTo>
                  <a:lnTo>
                    <a:pt x="1982393" y="1336649"/>
                  </a:lnTo>
                  <a:lnTo>
                    <a:pt x="1986572" y="1322108"/>
                  </a:lnTo>
                  <a:close/>
                </a:path>
                <a:path w="2440940" h="1649095">
                  <a:moveTo>
                    <a:pt x="2005749" y="1033030"/>
                  </a:moveTo>
                  <a:lnTo>
                    <a:pt x="1937054" y="1033030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05"/>
                  </a:lnTo>
                  <a:lnTo>
                    <a:pt x="2005749" y="1048905"/>
                  </a:lnTo>
                  <a:lnTo>
                    <a:pt x="2005749" y="1033030"/>
                  </a:lnTo>
                  <a:close/>
                </a:path>
                <a:path w="2440940" h="1649095">
                  <a:moveTo>
                    <a:pt x="2011553" y="1200594"/>
                  </a:moveTo>
                  <a:lnTo>
                    <a:pt x="1984730" y="1200594"/>
                  </a:lnTo>
                  <a:lnTo>
                    <a:pt x="1984730" y="1173162"/>
                  </a:lnTo>
                  <a:lnTo>
                    <a:pt x="1967877" y="1173162"/>
                  </a:lnTo>
                  <a:lnTo>
                    <a:pt x="1967877" y="1281874"/>
                  </a:lnTo>
                  <a:lnTo>
                    <a:pt x="1984730" y="1281874"/>
                  </a:lnTo>
                  <a:lnTo>
                    <a:pt x="1984730" y="1253629"/>
                  </a:lnTo>
                  <a:lnTo>
                    <a:pt x="2011553" y="1253629"/>
                  </a:lnTo>
                  <a:lnTo>
                    <a:pt x="2011553" y="1239608"/>
                  </a:lnTo>
                  <a:lnTo>
                    <a:pt x="1984730" y="1239608"/>
                  </a:lnTo>
                  <a:lnTo>
                    <a:pt x="1984730" y="1214615"/>
                  </a:lnTo>
                  <a:lnTo>
                    <a:pt x="2011553" y="1214615"/>
                  </a:lnTo>
                  <a:lnTo>
                    <a:pt x="2011553" y="1200594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05"/>
                  </a:lnTo>
                  <a:lnTo>
                    <a:pt x="2087499" y="1048905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788"/>
                  </a:moveTo>
                  <a:lnTo>
                    <a:pt x="2124252" y="1288719"/>
                  </a:lnTo>
                  <a:lnTo>
                    <a:pt x="2108619" y="1269707"/>
                  </a:lnTo>
                  <a:lnTo>
                    <a:pt x="2098103" y="1246784"/>
                  </a:lnTo>
                  <a:lnTo>
                    <a:pt x="2094242" y="1221930"/>
                  </a:lnTo>
                  <a:lnTo>
                    <a:pt x="2094242" y="1189012"/>
                  </a:lnTo>
                  <a:lnTo>
                    <a:pt x="2091397" y="1189012"/>
                  </a:lnTo>
                  <a:lnTo>
                    <a:pt x="2080425" y="1189012"/>
                  </a:lnTo>
                  <a:lnTo>
                    <a:pt x="2077580" y="1189012"/>
                  </a:lnTo>
                  <a:lnTo>
                    <a:pt x="2077580" y="1221930"/>
                  </a:lnTo>
                  <a:lnTo>
                    <a:pt x="2073694" y="1247724"/>
                  </a:lnTo>
                  <a:lnTo>
                    <a:pt x="2063102" y="1271536"/>
                  </a:lnTo>
                  <a:lnTo>
                    <a:pt x="2047405" y="1291285"/>
                  </a:lnTo>
                  <a:lnTo>
                    <a:pt x="2028202" y="1304836"/>
                  </a:lnTo>
                  <a:lnTo>
                    <a:pt x="2038565" y="1318653"/>
                  </a:lnTo>
                  <a:lnTo>
                    <a:pt x="2059508" y="1303058"/>
                  </a:lnTo>
                  <a:lnTo>
                    <a:pt x="2076259" y="1280426"/>
                  </a:lnTo>
                  <a:lnTo>
                    <a:pt x="2086178" y="1255737"/>
                  </a:lnTo>
                  <a:lnTo>
                    <a:pt x="2095639" y="1278394"/>
                  </a:lnTo>
                  <a:lnTo>
                    <a:pt x="2112403" y="1300200"/>
                  </a:lnTo>
                  <a:lnTo>
                    <a:pt x="2133257" y="1315199"/>
                  </a:lnTo>
                  <a:lnTo>
                    <a:pt x="2143417" y="1301788"/>
                  </a:lnTo>
                  <a:close/>
                </a:path>
                <a:path w="2440940" h="1649095">
                  <a:moveTo>
                    <a:pt x="2179383" y="1172959"/>
                  </a:moveTo>
                  <a:lnTo>
                    <a:pt x="2162518" y="1172959"/>
                  </a:lnTo>
                  <a:lnTo>
                    <a:pt x="2162518" y="1357058"/>
                  </a:lnTo>
                  <a:lnTo>
                    <a:pt x="2179383" y="1357058"/>
                  </a:lnTo>
                  <a:lnTo>
                    <a:pt x="2179383" y="1172959"/>
                  </a:lnTo>
                  <a:close/>
                </a:path>
                <a:path w="2440940" h="1649095">
                  <a:moveTo>
                    <a:pt x="2223236" y="1033030"/>
                  </a:moveTo>
                  <a:lnTo>
                    <a:pt x="2154542" y="1033030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05"/>
                  </a:lnTo>
                  <a:lnTo>
                    <a:pt x="2223236" y="1048905"/>
                  </a:lnTo>
                  <a:lnTo>
                    <a:pt x="2223236" y="1033030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05"/>
                  </a:lnTo>
                  <a:lnTo>
                    <a:pt x="2304986" y="1048905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30"/>
                  </a:moveTo>
                  <a:lnTo>
                    <a:pt x="2372029" y="1033030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05"/>
                  </a:lnTo>
                  <a:lnTo>
                    <a:pt x="2440724" y="1048905"/>
                  </a:lnTo>
                  <a:lnTo>
                    <a:pt x="2440724" y="103303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7841672"/>
              <a:ext cx="73241" cy="18472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9872599" y="66802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340100" y="66802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602122" y="6926694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30"/>
                  </a:moveTo>
                  <a:lnTo>
                    <a:pt x="1067104" y="1033030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05"/>
                  </a:lnTo>
                  <a:lnTo>
                    <a:pt x="1135799" y="1048905"/>
                  </a:lnTo>
                  <a:lnTo>
                    <a:pt x="1135799" y="1033030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62"/>
                  </a:moveTo>
                  <a:lnTo>
                    <a:pt x="1171549" y="1173162"/>
                  </a:lnTo>
                  <a:lnTo>
                    <a:pt x="1171549" y="1206893"/>
                  </a:lnTo>
                  <a:lnTo>
                    <a:pt x="1128522" y="1206893"/>
                  </a:lnTo>
                  <a:lnTo>
                    <a:pt x="1129626" y="1200797"/>
                  </a:lnTo>
                  <a:lnTo>
                    <a:pt x="1132128" y="1186980"/>
                  </a:lnTo>
                  <a:lnTo>
                    <a:pt x="1125626" y="1186980"/>
                  </a:lnTo>
                  <a:lnTo>
                    <a:pt x="1114044" y="1186980"/>
                  </a:lnTo>
                  <a:lnTo>
                    <a:pt x="1049223" y="1186980"/>
                  </a:lnTo>
                  <a:lnTo>
                    <a:pt x="1049223" y="1200797"/>
                  </a:lnTo>
                  <a:lnTo>
                    <a:pt x="1112710" y="1200797"/>
                  </a:lnTo>
                  <a:lnTo>
                    <a:pt x="1109014" y="1218819"/>
                  </a:lnTo>
                  <a:lnTo>
                    <a:pt x="1094460" y="1239913"/>
                  </a:lnTo>
                  <a:lnTo>
                    <a:pt x="1071092" y="1257046"/>
                  </a:lnTo>
                  <a:lnTo>
                    <a:pt x="1039672" y="1269682"/>
                  </a:lnTo>
                  <a:lnTo>
                    <a:pt x="1046581" y="1283296"/>
                  </a:lnTo>
                  <a:lnTo>
                    <a:pt x="1082230" y="1268222"/>
                  </a:lnTo>
                  <a:lnTo>
                    <a:pt x="1109167" y="1246949"/>
                  </a:lnTo>
                  <a:lnTo>
                    <a:pt x="1125601" y="1220711"/>
                  </a:lnTo>
                  <a:lnTo>
                    <a:pt x="1171549" y="1220711"/>
                  </a:lnTo>
                  <a:lnTo>
                    <a:pt x="1171549" y="1245095"/>
                  </a:lnTo>
                  <a:lnTo>
                    <a:pt x="1123594" y="1245095"/>
                  </a:lnTo>
                  <a:lnTo>
                    <a:pt x="1123594" y="1258912"/>
                  </a:lnTo>
                  <a:lnTo>
                    <a:pt x="1171549" y="1258912"/>
                  </a:lnTo>
                  <a:lnTo>
                    <a:pt x="1171549" y="1283296"/>
                  </a:lnTo>
                  <a:lnTo>
                    <a:pt x="1188415" y="1283296"/>
                  </a:lnTo>
                  <a:lnTo>
                    <a:pt x="1188415" y="1258912"/>
                  </a:lnTo>
                  <a:lnTo>
                    <a:pt x="1188415" y="1245095"/>
                  </a:lnTo>
                  <a:lnTo>
                    <a:pt x="1188415" y="1220711"/>
                  </a:lnTo>
                  <a:lnTo>
                    <a:pt x="1188415" y="1206893"/>
                  </a:lnTo>
                  <a:lnTo>
                    <a:pt x="1188415" y="1173162"/>
                  </a:lnTo>
                  <a:close/>
                </a:path>
                <a:path w="2440940" h="1649095">
                  <a:moveTo>
                    <a:pt x="1189431" y="1320685"/>
                  </a:moveTo>
                  <a:lnTo>
                    <a:pt x="1185164" y="1305826"/>
                  </a:lnTo>
                  <a:lnTo>
                    <a:pt x="1177188" y="1298536"/>
                  </a:lnTo>
                  <a:lnTo>
                    <a:pt x="1172997" y="1294701"/>
                  </a:lnTo>
                  <a:lnTo>
                    <a:pt x="1172972" y="1320685"/>
                  </a:lnTo>
                  <a:lnTo>
                    <a:pt x="1169847" y="1329944"/>
                  </a:lnTo>
                  <a:lnTo>
                    <a:pt x="1160957" y="1336840"/>
                  </a:lnTo>
                  <a:lnTo>
                    <a:pt x="1146987" y="1341145"/>
                  </a:lnTo>
                  <a:lnTo>
                    <a:pt x="1128674" y="1342631"/>
                  </a:lnTo>
                  <a:lnTo>
                    <a:pt x="1110462" y="1341145"/>
                  </a:lnTo>
                  <a:lnTo>
                    <a:pt x="1096568" y="1336840"/>
                  </a:lnTo>
                  <a:lnTo>
                    <a:pt x="1087691" y="1329944"/>
                  </a:lnTo>
                  <a:lnTo>
                    <a:pt x="1084580" y="1320685"/>
                  </a:lnTo>
                  <a:lnTo>
                    <a:pt x="1087691" y="1311402"/>
                  </a:lnTo>
                  <a:lnTo>
                    <a:pt x="1096568" y="1304429"/>
                  </a:lnTo>
                  <a:lnTo>
                    <a:pt x="1110462" y="1300060"/>
                  </a:lnTo>
                  <a:lnTo>
                    <a:pt x="1128674" y="1298536"/>
                  </a:lnTo>
                  <a:lnTo>
                    <a:pt x="1146987" y="1300060"/>
                  </a:lnTo>
                  <a:lnTo>
                    <a:pt x="1160957" y="1304429"/>
                  </a:lnTo>
                  <a:lnTo>
                    <a:pt x="1169847" y="1311402"/>
                  </a:lnTo>
                  <a:lnTo>
                    <a:pt x="1172972" y="1320685"/>
                  </a:lnTo>
                  <a:lnTo>
                    <a:pt x="1172972" y="1294701"/>
                  </a:lnTo>
                  <a:lnTo>
                    <a:pt x="1153845" y="1287741"/>
                  </a:lnTo>
                  <a:lnTo>
                    <a:pt x="1128674" y="1285328"/>
                  </a:lnTo>
                  <a:lnTo>
                    <a:pt x="1103490" y="1287741"/>
                  </a:lnTo>
                  <a:lnTo>
                    <a:pt x="1084351" y="1294701"/>
                  </a:lnTo>
                  <a:lnTo>
                    <a:pt x="1072172" y="1305826"/>
                  </a:lnTo>
                  <a:lnTo>
                    <a:pt x="1067917" y="1320685"/>
                  </a:lnTo>
                  <a:lnTo>
                    <a:pt x="1072172" y="1335557"/>
                  </a:lnTo>
                  <a:lnTo>
                    <a:pt x="1084351" y="1346669"/>
                  </a:lnTo>
                  <a:lnTo>
                    <a:pt x="1103490" y="1353642"/>
                  </a:lnTo>
                  <a:lnTo>
                    <a:pt x="1128674" y="1356042"/>
                  </a:lnTo>
                  <a:lnTo>
                    <a:pt x="1153845" y="1353642"/>
                  </a:lnTo>
                  <a:lnTo>
                    <a:pt x="1172997" y="1346669"/>
                  </a:lnTo>
                  <a:lnTo>
                    <a:pt x="1177417" y="1342631"/>
                  </a:lnTo>
                  <a:lnTo>
                    <a:pt x="1185164" y="1335557"/>
                  </a:lnTo>
                  <a:lnTo>
                    <a:pt x="1189431" y="1320685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05"/>
                  </a:lnTo>
                  <a:lnTo>
                    <a:pt x="1217549" y="1048905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72"/>
                  </a:moveTo>
                  <a:lnTo>
                    <a:pt x="1311529" y="1192872"/>
                  </a:lnTo>
                  <a:lnTo>
                    <a:pt x="1304213" y="1192872"/>
                  </a:lnTo>
                  <a:lnTo>
                    <a:pt x="1234922" y="1192872"/>
                  </a:lnTo>
                  <a:lnTo>
                    <a:pt x="1234922" y="1206690"/>
                  </a:lnTo>
                  <a:lnTo>
                    <a:pt x="1302727" y="1206690"/>
                  </a:lnTo>
                  <a:lnTo>
                    <a:pt x="1299552" y="1230414"/>
                  </a:lnTo>
                  <a:lnTo>
                    <a:pt x="1285290" y="1261097"/>
                  </a:lnTo>
                  <a:lnTo>
                    <a:pt x="1261097" y="1287449"/>
                  </a:lnTo>
                  <a:lnTo>
                    <a:pt x="1226591" y="1309103"/>
                  </a:lnTo>
                  <a:lnTo>
                    <a:pt x="1235532" y="1322717"/>
                  </a:lnTo>
                  <a:lnTo>
                    <a:pt x="1274762" y="1297228"/>
                  </a:lnTo>
                  <a:lnTo>
                    <a:pt x="1301216" y="1266482"/>
                  </a:lnTo>
                  <a:lnTo>
                    <a:pt x="1316177" y="1231392"/>
                  </a:lnTo>
                  <a:lnTo>
                    <a:pt x="1319187" y="1206690"/>
                  </a:lnTo>
                  <a:lnTo>
                    <a:pt x="1320876" y="1192872"/>
                  </a:lnTo>
                  <a:close/>
                </a:path>
                <a:path w="2440940" h="1649095">
                  <a:moveTo>
                    <a:pt x="1353286" y="1033030"/>
                  </a:moveTo>
                  <a:lnTo>
                    <a:pt x="1284592" y="1033030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05"/>
                  </a:lnTo>
                  <a:lnTo>
                    <a:pt x="1353286" y="1048905"/>
                  </a:lnTo>
                  <a:lnTo>
                    <a:pt x="1353286" y="1033030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62"/>
                  </a:moveTo>
                  <a:lnTo>
                    <a:pt x="1358061" y="1173162"/>
                  </a:lnTo>
                  <a:lnTo>
                    <a:pt x="1358061" y="1356855"/>
                  </a:lnTo>
                  <a:lnTo>
                    <a:pt x="1374927" y="1356855"/>
                  </a:lnTo>
                  <a:lnTo>
                    <a:pt x="1374927" y="1173162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05"/>
                  </a:lnTo>
                  <a:lnTo>
                    <a:pt x="1435036" y="1048905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30"/>
                  </a:moveTo>
                  <a:lnTo>
                    <a:pt x="1502079" y="1033030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05"/>
                  </a:lnTo>
                  <a:lnTo>
                    <a:pt x="1570774" y="1048905"/>
                  </a:lnTo>
                  <a:lnTo>
                    <a:pt x="1570774" y="1033030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69"/>
                  </a:moveTo>
                  <a:lnTo>
                    <a:pt x="1502524" y="1319669"/>
                  </a:lnTo>
                  <a:lnTo>
                    <a:pt x="1502524" y="1272730"/>
                  </a:lnTo>
                  <a:lnTo>
                    <a:pt x="1558404" y="1272730"/>
                  </a:lnTo>
                  <a:lnTo>
                    <a:pt x="1558404" y="1264805"/>
                  </a:lnTo>
                  <a:lnTo>
                    <a:pt x="1558404" y="1258912"/>
                  </a:lnTo>
                  <a:lnTo>
                    <a:pt x="1449082" y="1258912"/>
                  </a:lnTo>
                  <a:lnTo>
                    <a:pt x="1449082" y="1201610"/>
                  </a:lnTo>
                  <a:lnTo>
                    <a:pt x="1556575" y="1201610"/>
                  </a:lnTo>
                  <a:lnTo>
                    <a:pt x="1556575" y="1187792"/>
                  </a:lnTo>
                  <a:lnTo>
                    <a:pt x="1432217" y="1187792"/>
                  </a:lnTo>
                  <a:lnTo>
                    <a:pt x="1432217" y="1272730"/>
                  </a:lnTo>
                  <a:lnTo>
                    <a:pt x="1485658" y="1272730"/>
                  </a:lnTo>
                  <a:lnTo>
                    <a:pt x="1485658" y="1319669"/>
                  </a:lnTo>
                  <a:lnTo>
                    <a:pt x="1411287" y="1319669"/>
                  </a:lnTo>
                  <a:lnTo>
                    <a:pt x="1411287" y="1333893"/>
                  </a:lnTo>
                  <a:lnTo>
                    <a:pt x="1577708" y="1333893"/>
                  </a:lnTo>
                  <a:lnTo>
                    <a:pt x="1577708" y="1325359"/>
                  </a:lnTo>
                  <a:lnTo>
                    <a:pt x="1577708" y="1319669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05"/>
                  </a:lnTo>
                  <a:lnTo>
                    <a:pt x="1652524" y="1048905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77"/>
                  </a:moveTo>
                  <a:lnTo>
                    <a:pt x="1750898" y="1213053"/>
                  </a:lnTo>
                  <a:lnTo>
                    <a:pt x="1742300" y="1200797"/>
                  </a:lnTo>
                  <a:lnTo>
                    <a:pt x="1740839" y="1198714"/>
                  </a:lnTo>
                  <a:lnTo>
                    <a:pt x="1738071" y="1197013"/>
                  </a:lnTo>
                  <a:lnTo>
                    <a:pt x="1738071" y="1231277"/>
                  </a:lnTo>
                  <a:lnTo>
                    <a:pt x="1735658" y="1243672"/>
                  </a:lnTo>
                  <a:lnTo>
                    <a:pt x="1729028" y="1253299"/>
                  </a:lnTo>
                  <a:lnTo>
                    <a:pt x="1719033" y="1259547"/>
                  </a:lnTo>
                  <a:lnTo>
                    <a:pt x="1706575" y="1261757"/>
                  </a:lnTo>
                  <a:lnTo>
                    <a:pt x="1694103" y="1259547"/>
                  </a:lnTo>
                  <a:lnTo>
                    <a:pt x="1684121" y="1253299"/>
                  </a:lnTo>
                  <a:lnTo>
                    <a:pt x="1677479" y="1243672"/>
                  </a:lnTo>
                  <a:lnTo>
                    <a:pt x="1675079" y="1231277"/>
                  </a:lnTo>
                  <a:lnTo>
                    <a:pt x="1677479" y="1218971"/>
                  </a:lnTo>
                  <a:lnTo>
                    <a:pt x="1684121" y="1209332"/>
                  </a:lnTo>
                  <a:lnTo>
                    <a:pt x="1694103" y="1203045"/>
                  </a:lnTo>
                  <a:lnTo>
                    <a:pt x="1706575" y="1200797"/>
                  </a:lnTo>
                  <a:lnTo>
                    <a:pt x="1719033" y="1203045"/>
                  </a:lnTo>
                  <a:lnTo>
                    <a:pt x="1729028" y="1209332"/>
                  </a:lnTo>
                  <a:lnTo>
                    <a:pt x="1735658" y="1218971"/>
                  </a:lnTo>
                  <a:lnTo>
                    <a:pt x="1738071" y="1231277"/>
                  </a:lnTo>
                  <a:lnTo>
                    <a:pt x="1738071" y="1197013"/>
                  </a:lnTo>
                  <a:lnTo>
                    <a:pt x="1725637" y="1189329"/>
                  </a:lnTo>
                  <a:lnTo>
                    <a:pt x="1706575" y="1185964"/>
                  </a:lnTo>
                  <a:lnTo>
                    <a:pt x="1687512" y="1189329"/>
                  </a:lnTo>
                  <a:lnTo>
                    <a:pt x="1672310" y="1198714"/>
                  </a:lnTo>
                  <a:lnTo>
                    <a:pt x="1662252" y="1213053"/>
                  </a:lnTo>
                  <a:lnTo>
                    <a:pt x="1658620" y="1231277"/>
                  </a:lnTo>
                  <a:lnTo>
                    <a:pt x="1662252" y="1249591"/>
                  </a:lnTo>
                  <a:lnTo>
                    <a:pt x="1672310" y="1263916"/>
                  </a:lnTo>
                  <a:lnTo>
                    <a:pt x="1687512" y="1273263"/>
                  </a:lnTo>
                  <a:lnTo>
                    <a:pt x="1706575" y="1276591"/>
                  </a:lnTo>
                  <a:lnTo>
                    <a:pt x="1725637" y="1273263"/>
                  </a:lnTo>
                  <a:lnTo>
                    <a:pt x="1740839" y="1263916"/>
                  </a:lnTo>
                  <a:lnTo>
                    <a:pt x="1742351" y="1261757"/>
                  </a:lnTo>
                  <a:lnTo>
                    <a:pt x="1750898" y="1249591"/>
                  </a:lnTo>
                  <a:lnTo>
                    <a:pt x="1754530" y="1231277"/>
                  </a:lnTo>
                  <a:close/>
                </a:path>
                <a:path w="2440940" h="1649095">
                  <a:moveTo>
                    <a:pt x="1788261" y="1033030"/>
                  </a:moveTo>
                  <a:lnTo>
                    <a:pt x="1719567" y="1033030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05"/>
                  </a:lnTo>
                  <a:lnTo>
                    <a:pt x="1788261" y="1048905"/>
                  </a:lnTo>
                  <a:lnTo>
                    <a:pt x="1788261" y="1033030"/>
                  </a:lnTo>
                  <a:close/>
                </a:path>
                <a:path w="2440940" h="1649095">
                  <a:moveTo>
                    <a:pt x="1806143" y="1338973"/>
                  </a:moveTo>
                  <a:lnTo>
                    <a:pt x="1700276" y="1338973"/>
                  </a:lnTo>
                  <a:lnTo>
                    <a:pt x="1700276" y="1294472"/>
                  </a:lnTo>
                  <a:lnTo>
                    <a:pt x="1683410" y="1294472"/>
                  </a:lnTo>
                  <a:lnTo>
                    <a:pt x="1683410" y="1352791"/>
                  </a:lnTo>
                  <a:lnTo>
                    <a:pt x="1806143" y="1352791"/>
                  </a:lnTo>
                  <a:lnTo>
                    <a:pt x="1806143" y="1344460"/>
                  </a:lnTo>
                  <a:lnTo>
                    <a:pt x="1806143" y="1338973"/>
                  </a:lnTo>
                  <a:close/>
                </a:path>
                <a:path w="2440940" h="1649095">
                  <a:moveTo>
                    <a:pt x="1825040" y="1228839"/>
                  </a:moveTo>
                  <a:lnTo>
                    <a:pt x="1797812" y="1228839"/>
                  </a:lnTo>
                  <a:lnTo>
                    <a:pt x="1797812" y="1172959"/>
                  </a:lnTo>
                  <a:lnTo>
                    <a:pt x="1780946" y="1172959"/>
                  </a:lnTo>
                  <a:lnTo>
                    <a:pt x="1780946" y="1308290"/>
                  </a:lnTo>
                  <a:lnTo>
                    <a:pt x="1797812" y="1308290"/>
                  </a:lnTo>
                  <a:lnTo>
                    <a:pt x="1797812" y="1242860"/>
                  </a:lnTo>
                  <a:lnTo>
                    <a:pt x="1825040" y="1242860"/>
                  </a:lnTo>
                  <a:lnTo>
                    <a:pt x="1825040" y="1228839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05"/>
                  </a:lnTo>
                  <a:lnTo>
                    <a:pt x="1870011" y="1048905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16"/>
                  </a:moveTo>
                  <a:lnTo>
                    <a:pt x="1937854" y="1209827"/>
                  </a:lnTo>
                  <a:lnTo>
                    <a:pt x="1929358" y="1198156"/>
                  </a:lnTo>
                  <a:lnTo>
                    <a:pt x="1927847" y="1196073"/>
                  </a:lnTo>
                  <a:lnTo>
                    <a:pt x="1924989" y="1194396"/>
                  </a:lnTo>
                  <a:lnTo>
                    <a:pt x="1924989" y="1227416"/>
                  </a:lnTo>
                  <a:lnTo>
                    <a:pt x="1922640" y="1239253"/>
                  </a:lnTo>
                  <a:lnTo>
                    <a:pt x="1916099" y="1248422"/>
                  </a:lnTo>
                  <a:lnTo>
                    <a:pt x="1906143" y="1254366"/>
                  </a:lnTo>
                  <a:lnTo>
                    <a:pt x="1893506" y="1256474"/>
                  </a:lnTo>
                  <a:lnTo>
                    <a:pt x="1880857" y="1254366"/>
                  </a:lnTo>
                  <a:lnTo>
                    <a:pt x="1870887" y="1248422"/>
                  </a:lnTo>
                  <a:lnTo>
                    <a:pt x="1864347" y="1239253"/>
                  </a:lnTo>
                  <a:lnTo>
                    <a:pt x="1861997" y="1227416"/>
                  </a:lnTo>
                  <a:lnTo>
                    <a:pt x="1864347" y="1215567"/>
                  </a:lnTo>
                  <a:lnTo>
                    <a:pt x="1870887" y="1206309"/>
                  </a:lnTo>
                  <a:lnTo>
                    <a:pt x="1880857" y="1200302"/>
                  </a:lnTo>
                  <a:lnTo>
                    <a:pt x="1893506" y="1198156"/>
                  </a:lnTo>
                  <a:lnTo>
                    <a:pt x="1906143" y="1200302"/>
                  </a:lnTo>
                  <a:lnTo>
                    <a:pt x="1916099" y="1206309"/>
                  </a:lnTo>
                  <a:lnTo>
                    <a:pt x="1922640" y="1215567"/>
                  </a:lnTo>
                  <a:lnTo>
                    <a:pt x="1924989" y="1227416"/>
                  </a:lnTo>
                  <a:lnTo>
                    <a:pt x="1924989" y="1194396"/>
                  </a:lnTo>
                  <a:lnTo>
                    <a:pt x="1912658" y="1187132"/>
                  </a:lnTo>
                  <a:lnTo>
                    <a:pt x="1893506" y="1183932"/>
                  </a:lnTo>
                  <a:lnTo>
                    <a:pt x="1874342" y="1187132"/>
                  </a:lnTo>
                  <a:lnTo>
                    <a:pt x="1859153" y="1196073"/>
                  </a:lnTo>
                  <a:lnTo>
                    <a:pt x="1849145" y="1209827"/>
                  </a:lnTo>
                  <a:lnTo>
                    <a:pt x="1845551" y="1227416"/>
                  </a:lnTo>
                  <a:lnTo>
                    <a:pt x="1849145" y="1244866"/>
                  </a:lnTo>
                  <a:lnTo>
                    <a:pt x="1859153" y="1258481"/>
                  </a:lnTo>
                  <a:lnTo>
                    <a:pt x="1874342" y="1267345"/>
                  </a:lnTo>
                  <a:lnTo>
                    <a:pt x="1893506" y="1270495"/>
                  </a:lnTo>
                  <a:lnTo>
                    <a:pt x="1912658" y="1267345"/>
                  </a:lnTo>
                  <a:lnTo>
                    <a:pt x="1927847" y="1258481"/>
                  </a:lnTo>
                  <a:lnTo>
                    <a:pt x="1929320" y="1256474"/>
                  </a:lnTo>
                  <a:lnTo>
                    <a:pt x="1937854" y="1244866"/>
                  </a:lnTo>
                  <a:lnTo>
                    <a:pt x="1941461" y="1227416"/>
                  </a:lnTo>
                  <a:close/>
                </a:path>
                <a:path w="2440940" h="1649095">
                  <a:moveTo>
                    <a:pt x="1986572" y="1322108"/>
                  </a:moveTo>
                  <a:lnTo>
                    <a:pt x="1982393" y="1307655"/>
                  </a:lnTo>
                  <a:lnTo>
                    <a:pt x="1975434" y="1301381"/>
                  </a:lnTo>
                  <a:lnTo>
                    <a:pt x="1970417" y="1296860"/>
                  </a:lnTo>
                  <a:lnTo>
                    <a:pt x="1970100" y="1296758"/>
                  </a:lnTo>
                  <a:lnTo>
                    <a:pt x="1970100" y="1322108"/>
                  </a:lnTo>
                  <a:lnTo>
                    <a:pt x="1967077" y="1330960"/>
                  </a:lnTo>
                  <a:lnTo>
                    <a:pt x="1958365" y="1337525"/>
                  </a:lnTo>
                  <a:lnTo>
                    <a:pt x="1944560" y="1341628"/>
                  </a:lnTo>
                  <a:lnTo>
                    <a:pt x="1926209" y="1343037"/>
                  </a:lnTo>
                  <a:lnTo>
                    <a:pt x="1907870" y="1341628"/>
                  </a:lnTo>
                  <a:lnTo>
                    <a:pt x="1894065" y="1337525"/>
                  </a:lnTo>
                  <a:lnTo>
                    <a:pt x="1885353" y="1330960"/>
                  </a:lnTo>
                  <a:lnTo>
                    <a:pt x="1882330" y="1322108"/>
                  </a:lnTo>
                  <a:lnTo>
                    <a:pt x="1885353" y="1313307"/>
                  </a:lnTo>
                  <a:lnTo>
                    <a:pt x="1894065" y="1306791"/>
                  </a:lnTo>
                  <a:lnTo>
                    <a:pt x="1907870" y="1302766"/>
                  </a:lnTo>
                  <a:lnTo>
                    <a:pt x="1926209" y="1301381"/>
                  </a:lnTo>
                  <a:lnTo>
                    <a:pt x="1944560" y="1302766"/>
                  </a:lnTo>
                  <a:lnTo>
                    <a:pt x="1958365" y="1306791"/>
                  </a:lnTo>
                  <a:lnTo>
                    <a:pt x="1967077" y="1313307"/>
                  </a:lnTo>
                  <a:lnTo>
                    <a:pt x="1970100" y="1322108"/>
                  </a:lnTo>
                  <a:lnTo>
                    <a:pt x="1970100" y="1296758"/>
                  </a:lnTo>
                  <a:lnTo>
                    <a:pt x="1951418" y="1290104"/>
                  </a:lnTo>
                  <a:lnTo>
                    <a:pt x="1926209" y="1287767"/>
                  </a:lnTo>
                  <a:lnTo>
                    <a:pt x="1901012" y="1290104"/>
                  </a:lnTo>
                  <a:lnTo>
                    <a:pt x="1882013" y="1296860"/>
                  </a:lnTo>
                  <a:lnTo>
                    <a:pt x="1870036" y="1307655"/>
                  </a:lnTo>
                  <a:lnTo>
                    <a:pt x="1865858" y="1322108"/>
                  </a:lnTo>
                  <a:lnTo>
                    <a:pt x="1870036" y="1336649"/>
                  </a:lnTo>
                  <a:lnTo>
                    <a:pt x="1882013" y="1347431"/>
                  </a:lnTo>
                  <a:lnTo>
                    <a:pt x="1901012" y="1354150"/>
                  </a:lnTo>
                  <a:lnTo>
                    <a:pt x="1926209" y="1356448"/>
                  </a:lnTo>
                  <a:lnTo>
                    <a:pt x="1951418" y="1354150"/>
                  </a:lnTo>
                  <a:lnTo>
                    <a:pt x="1970417" y="1347431"/>
                  </a:lnTo>
                  <a:lnTo>
                    <a:pt x="1975294" y="1343037"/>
                  </a:lnTo>
                  <a:lnTo>
                    <a:pt x="1982393" y="1336649"/>
                  </a:lnTo>
                  <a:lnTo>
                    <a:pt x="1986572" y="1322108"/>
                  </a:lnTo>
                  <a:close/>
                </a:path>
                <a:path w="2440940" h="1649095">
                  <a:moveTo>
                    <a:pt x="2005749" y="1033030"/>
                  </a:moveTo>
                  <a:lnTo>
                    <a:pt x="1937054" y="1033030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05"/>
                  </a:lnTo>
                  <a:lnTo>
                    <a:pt x="2005749" y="1048905"/>
                  </a:lnTo>
                  <a:lnTo>
                    <a:pt x="2005749" y="1033030"/>
                  </a:lnTo>
                  <a:close/>
                </a:path>
                <a:path w="2440940" h="1649095">
                  <a:moveTo>
                    <a:pt x="2011553" y="1200594"/>
                  </a:moveTo>
                  <a:lnTo>
                    <a:pt x="1984730" y="1200594"/>
                  </a:lnTo>
                  <a:lnTo>
                    <a:pt x="1984730" y="1173162"/>
                  </a:lnTo>
                  <a:lnTo>
                    <a:pt x="1967877" y="1173162"/>
                  </a:lnTo>
                  <a:lnTo>
                    <a:pt x="1967877" y="1281874"/>
                  </a:lnTo>
                  <a:lnTo>
                    <a:pt x="1984730" y="1281874"/>
                  </a:lnTo>
                  <a:lnTo>
                    <a:pt x="1984730" y="1253629"/>
                  </a:lnTo>
                  <a:lnTo>
                    <a:pt x="2011553" y="1253629"/>
                  </a:lnTo>
                  <a:lnTo>
                    <a:pt x="2011553" y="1239608"/>
                  </a:lnTo>
                  <a:lnTo>
                    <a:pt x="1984730" y="1239608"/>
                  </a:lnTo>
                  <a:lnTo>
                    <a:pt x="1984730" y="1214615"/>
                  </a:lnTo>
                  <a:lnTo>
                    <a:pt x="2011553" y="1214615"/>
                  </a:lnTo>
                  <a:lnTo>
                    <a:pt x="2011553" y="1200594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05"/>
                  </a:lnTo>
                  <a:lnTo>
                    <a:pt x="2087499" y="1048905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788"/>
                  </a:moveTo>
                  <a:lnTo>
                    <a:pt x="2124252" y="1288719"/>
                  </a:lnTo>
                  <a:lnTo>
                    <a:pt x="2108619" y="1269707"/>
                  </a:lnTo>
                  <a:lnTo>
                    <a:pt x="2098103" y="1246784"/>
                  </a:lnTo>
                  <a:lnTo>
                    <a:pt x="2094242" y="1221930"/>
                  </a:lnTo>
                  <a:lnTo>
                    <a:pt x="2094242" y="1189012"/>
                  </a:lnTo>
                  <a:lnTo>
                    <a:pt x="2091397" y="1189012"/>
                  </a:lnTo>
                  <a:lnTo>
                    <a:pt x="2080425" y="1189012"/>
                  </a:lnTo>
                  <a:lnTo>
                    <a:pt x="2077580" y="1189012"/>
                  </a:lnTo>
                  <a:lnTo>
                    <a:pt x="2077580" y="1221930"/>
                  </a:lnTo>
                  <a:lnTo>
                    <a:pt x="2073694" y="1247724"/>
                  </a:lnTo>
                  <a:lnTo>
                    <a:pt x="2063102" y="1271536"/>
                  </a:lnTo>
                  <a:lnTo>
                    <a:pt x="2047405" y="1291285"/>
                  </a:lnTo>
                  <a:lnTo>
                    <a:pt x="2028202" y="1304836"/>
                  </a:lnTo>
                  <a:lnTo>
                    <a:pt x="2038565" y="1318653"/>
                  </a:lnTo>
                  <a:lnTo>
                    <a:pt x="2059508" y="1303058"/>
                  </a:lnTo>
                  <a:lnTo>
                    <a:pt x="2076259" y="1280426"/>
                  </a:lnTo>
                  <a:lnTo>
                    <a:pt x="2086178" y="1255737"/>
                  </a:lnTo>
                  <a:lnTo>
                    <a:pt x="2095639" y="1278394"/>
                  </a:lnTo>
                  <a:lnTo>
                    <a:pt x="2112403" y="1300200"/>
                  </a:lnTo>
                  <a:lnTo>
                    <a:pt x="2133257" y="1315199"/>
                  </a:lnTo>
                  <a:lnTo>
                    <a:pt x="2143417" y="1301788"/>
                  </a:lnTo>
                  <a:close/>
                </a:path>
                <a:path w="2440940" h="1649095">
                  <a:moveTo>
                    <a:pt x="2179383" y="1172959"/>
                  </a:moveTo>
                  <a:lnTo>
                    <a:pt x="2162518" y="1172959"/>
                  </a:lnTo>
                  <a:lnTo>
                    <a:pt x="2162518" y="1357058"/>
                  </a:lnTo>
                  <a:lnTo>
                    <a:pt x="2179383" y="1357058"/>
                  </a:lnTo>
                  <a:lnTo>
                    <a:pt x="2179383" y="1172959"/>
                  </a:lnTo>
                  <a:close/>
                </a:path>
                <a:path w="2440940" h="1649095">
                  <a:moveTo>
                    <a:pt x="2223236" y="1033030"/>
                  </a:moveTo>
                  <a:lnTo>
                    <a:pt x="2154542" y="1033030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05"/>
                  </a:lnTo>
                  <a:lnTo>
                    <a:pt x="2223236" y="1048905"/>
                  </a:lnTo>
                  <a:lnTo>
                    <a:pt x="2223236" y="1033030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05"/>
                  </a:lnTo>
                  <a:lnTo>
                    <a:pt x="2304986" y="1048905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30"/>
                  </a:moveTo>
                  <a:lnTo>
                    <a:pt x="2372029" y="1033030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05"/>
                  </a:lnTo>
                  <a:lnTo>
                    <a:pt x="2440724" y="1048905"/>
                  </a:lnTo>
                  <a:lnTo>
                    <a:pt x="2440724" y="103303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861550" y="2940049"/>
              <a:ext cx="1358900" cy="5969000"/>
            </a:xfrm>
            <a:custGeom>
              <a:avLst/>
              <a:gdLst/>
              <a:ahLst/>
              <a:cxnLst/>
              <a:rect l="l" t="t" r="r" b="b"/>
              <a:pathLst>
                <a:path w="1358900" h="5969000">
                  <a:moveTo>
                    <a:pt x="1358900" y="5959145"/>
                  </a:moveTo>
                  <a:lnTo>
                    <a:pt x="1356055" y="5956300"/>
                  </a:lnTo>
                  <a:lnTo>
                    <a:pt x="1352550" y="5956300"/>
                  </a:lnTo>
                  <a:lnTo>
                    <a:pt x="6350" y="5956300"/>
                  </a:lnTo>
                  <a:lnTo>
                    <a:pt x="2832" y="5956300"/>
                  </a:lnTo>
                  <a:lnTo>
                    <a:pt x="0" y="5959145"/>
                  </a:lnTo>
                  <a:lnTo>
                    <a:pt x="0" y="5966168"/>
                  </a:lnTo>
                  <a:lnTo>
                    <a:pt x="2832" y="5969000"/>
                  </a:lnTo>
                  <a:lnTo>
                    <a:pt x="6350" y="5969000"/>
                  </a:lnTo>
                  <a:lnTo>
                    <a:pt x="1352550" y="5969000"/>
                  </a:lnTo>
                  <a:lnTo>
                    <a:pt x="1356055" y="5969000"/>
                  </a:lnTo>
                  <a:lnTo>
                    <a:pt x="1358900" y="5966168"/>
                  </a:lnTo>
                  <a:lnTo>
                    <a:pt x="1358900" y="5959145"/>
                  </a:lnTo>
                  <a:close/>
                </a:path>
                <a:path w="1358900" h="5969000">
                  <a:moveTo>
                    <a:pt x="1358900" y="2844"/>
                  </a:moveTo>
                  <a:lnTo>
                    <a:pt x="1356055" y="0"/>
                  </a:lnTo>
                  <a:lnTo>
                    <a:pt x="1352550" y="0"/>
                  </a:lnTo>
                  <a:lnTo>
                    <a:pt x="6350" y="0"/>
                  </a:lnTo>
                  <a:lnTo>
                    <a:pt x="2832" y="0"/>
                  </a:lnTo>
                  <a:lnTo>
                    <a:pt x="0" y="2844"/>
                  </a:lnTo>
                  <a:lnTo>
                    <a:pt x="0" y="9867"/>
                  </a:lnTo>
                  <a:lnTo>
                    <a:pt x="2832" y="1270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6055" y="12700"/>
                  </a:lnTo>
                  <a:lnTo>
                    <a:pt x="1358900" y="9867"/>
                  </a:lnTo>
                  <a:lnTo>
                    <a:pt x="1358900" y="2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0100" y="3594100"/>
              <a:ext cx="1778000" cy="17526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0100" y="9550400"/>
              <a:ext cx="1778000" cy="175260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4514272"/>
              <a:ext cx="73241" cy="184727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9872599" y="33527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3618" y="149250"/>
                  </a:moveTo>
                  <a:lnTo>
                    <a:pt x="430098" y="142875"/>
                  </a:lnTo>
                  <a:lnTo>
                    <a:pt x="409676" y="131572"/>
                  </a:lnTo>
                  <a:lnTo>
                    <a:pt x="395262" y="116624"/>
                  </a:lnTo>
                  <a:lnTo>
                    <a:pt x="389813" y="99263"/>
                  </a:lnTo>
                  <a:lnTo>
                    <a:pt x="389813" y="98450"/>
                  </a:lnTo>
                  <a:lnTo>
                    <a:pt x="447522" y="98450"/>
                  </a:lnTo>
                  <a:lnTo>
                    <a:pt x="447522" y="91541"/>
                  </a:lnTo>
                  <a:lnTo>
                    <a:pt x="447522" y="84836"/>
                  </a:lnTo>
                  <a:lnTo>
                    <a:pt x="313004" y="84836"/>
                  </a:lnTo>
                  <a:lnTo>
                    <a:pt x="313004" y="98450"/>
                  </a:lnTo>
                  <a:lnTo>
                    <a:pt x="371119" y="98450"/>
                  </a:lnTo>
                  <a:lnTo>
                    <a:pt x="371119" y="99263"/>
                  </a:lnTo>
                  <a:lnTo>
                    <a:pt x="365683" y="116624"/>
                  </a:lnTo>
                  <a:lnTo>
                    <a:pt x="351332" y="131572"/>
                  </a:lnTo>
                  <a:lnTo>
                    <a:pt x="330911" y="142875"/>
                  </a:lnTo>
                  <a:lnTo>
                    <a:pt x="307314" y="149250"/>
                  </a:lnTo>
                  <a:lnTo>
                    <a:pt x="313817" y="162661"/>
                  </a:lnTo>
                  <a:lnTo>
                    <a:pt x="340652" y="154736"/>
                  </a:lnTo>
                  <a:lnTo>
                    <a:pt x="363651" y="140944"/>
                  </a:lnTo>
                  <a:lnTo>
                    <a:pt x="379704" y="122174"/>
                  </a:lnTo>
                  <a:lnTo>
                    <a:pt x="380555" y="118973"/>
                  </a:lnTo>
                  <a:lnTo>
                    <a:pt x="381393" y="122174"/>
                  </a:lnTo>
                  <a:lnTo>
                    <a:pt x="397408" y="140944"/>
                  </a:lnTo>
                  <a:lnTo>
                    <a:pt x="420382" y="154736"/>
                  </a:lnTo>
                  <a:lnTo>
                    <a:pt x="447319" y="162661"/>
                  </a:lnTo>
                  <a:lnTo>
                    <a:pt x="453618" y="149250"/>
                  </a:lnTo>
                  <a:close/>
                </a:path>
                <a:path w="1341754" h="342900">
                  <a:moveTo>
                    <a:pt x="463575" y="178104"/>
                  </a:moveTo>
                  <a:lnTo>
                    <a:pt x="297561" y="178104"/>
                  </a:lnTo>
                  <a:lnTo>
                    <a:pt x="297561" y="191922"/>
                  </a:lnTo>
                  <a:lnTo>
                    <a:pt x="371729" y="191922"/>
                  </a:lnTo>
                  <a:lnTo>
                    <a:pt x="371729" y="257149"/>
                  </a:lnTo>
                  <a:lnTo>
                    <a:pt x="388391" y="257149"/>
                  </a:lnTo>
                  <a:lnTo>
                    <a:pt x="388391" y="191922"/>
                  </a:lnTo>
                  <a:lnTo>
                    <a:pt x="463575" y="191922"/>
                  </a:lnTo>
                  <a:lnTo>
                    <a:pt x="463575" y="187045"/>
                  </a:lnTo>
                  <a:lnTo>
                    <a:pt x="463575" y="178104"/>
                  </a:lnTo>
                  <a:close/>
                </a:path>
                <a:path w="1341754" h="342900">
                  <a:moveTo>
                    <a:pt x="629158" y="81991"/>
                  </a:moveTo>
                  <a:lnTo>
                    <a:pt x="612495" y="81991"/>
                  </a:lnTo>
                  <a:lnTo>
                    <a:pt x="612495" y="95605"/>
                  </a:lnTo>
                  <a:lnTo>
                    <a:pt x="612495" y="132994"/>
                  </a:lnTo>
                  <a:lnTo>
                    <a:pt x="522071" y="132994"/>
                  </a:lnTo>
                  <a:lnTo>
                    <a:pt x="522071" y="95605"/>
                  </a:lnTo>
                  <a:lnTo>
                    <a:pt x="612495" y="95605"/>
                  </a:lnTo>
                  <a:lnTo>
                    <a:pt x="612495" y="81991"/>
                  </a:lnTo>
                  <a:lnTo>
                    <a:pt x="505612" y="81991"/>
                  </a:lnTo>
                  <a:lnTo>
                    <a:pt x="505612" y="146608"/>
                  </a:lnTo>
                  <a:lnTo>
                    <a:pt x="629158" y="146608"/>
                  </a:lnTo>
                  <a:lnTo>
                    <a:pt x="629158" y="132994"/>
                  </a:lnTo>
                  <a:lnTo>
                    <a:pt x="629158" y="95605"/>
                  </a:lnTo>
                  <a:lnTo>
                    <a:pt x="629158" y="81991"/>
                  </a:lnTo>
                  <a:close/>
                </a:path>
                <a:path w="1341754" h="342900">
                  <a:moveTo>
                    <a:pt x="632206" y="239268"/>
                  </a:moveTo>
                  <a:lnTo>
                    <a:pt x="522071" y="239268"/>
                  </a:lnTo>
                  <a:lnTo>
                    <a:pt x="522071" y="200456"/>
                  </a:lnTo>
                  <a:lnTo>
                    <a:pt x="505409" y="200456"/>
                  </a:lnTo>
                  <a:lnTo>
                    <a:pt x="505409" y="253085"/>
                  </a:lnTo>
                  <a:lnTo>
                    <a:pt x="632206" y="253085"/>
                  </a:lnTo>
                  <a:lnTo>
                    <a:pt x="632206" y="244144"/>
                  </a:lnTo>
                  <a:lnTo>
                    <a:pt x="632206" y="239268"/>
                  </a:lnTo>
                  <a:close/>
                </a:path>
                <a:path w="1341754" h="342900">
                  <a:moveTo>
                    <a:pt x="650697" y="167335"/>
                  </a:moveTo>
                  <a:lnTo>
                    <a:pt x="484276" y="167335"/>
                  </a:lnTo>
                  <a:lnTo>
                    <a:pt x="484276" y="181152"/>
                  </a:lnTo>
                  <a:lnTo>
                    <a:pt x="560273" y="181152"/>
                  </a:lnTo>
                  <a:lnTo>
                    <a:pt x="560273" y="218135"/>
                  </a:lnTo>
                  <a:lnTo>
                    <a:pt x="577138" y="218135"/>
                  </a:lnTo>
                  <a:lnTo>
                    <a:pt x="577138" y="181152"/>
                  </a:lnTo>
                  <a:lnTo>
                    <a:pt x="650697" y="181152"/>
                  </a:lnTo>
                  <a:lnTo>
                    <a:pt x="650697" y="175869"/>
                  </a:lnTo>
                  <a:lnTo>
                    <a:pt x="650697" y="167335"/>
                  </a:lnTo>
                  <a:close/>
                </a:path>
                <a:path w="1341754" h="342900">
                  <a:moveTo>
                    <a:pt x="749846" y="97028"/>
                  </a:moveTo>
                  <a:lnTo>
                    <a:pt x="739279" y="97028"/>
                  </a:lnTo>
                  <a:lnTo>
                    <a:pt x="733590" y="97028"/>
                  </a:lnTo>
                  <a:lnTo>
                    <a:pt x="678319" y="97028"/>
                  </a:lnTo>
                  <a:lnTo>
                    <a:pt x="678319" y="111048"/>
                  </a:lnTo>
                  <a:lnTo>
                    <a:pt x="732447" y="111048"/>
                  </a:lnTo>
                  <a:lnTo>
                    <a:pt x="730326" y="131051"/>
                  </a:lnTo>
                  <a:lnTo>
                    <a:pt x="719696" y="159258"/>
                  </a:lnTo>
                  <a:lnTo>
                    <a:pt x="700417" y="184353"/>
                  </a:lnTo>
                  <a:lnTo>
                    <a:pt x="671207" y="205740"/>
                  </a:lnTo>
                  <a:lnTo>
                    <a:pt x="681164" y="217728"/>
                  </a:lnTo>
                  <a:lnTo>
                    <a:pt x="714019" y="193103"/>
                  </a:lnTo>
                  <a:lnTo>
                    <a:pt x="735164" y="164084"/>
                  </a:lnTo>
                  <a:lnTo>
                    <a:pt x="746493" y="131724"/>
                  </a:lnTo>
                  <a:lnTo>
                    <a:pt x="748487" y="111048"/>
                  </a:lnTo>
                  <a:lnTo>
                    <a:pt x="749846" y="97028"/>
                  </a:lnTo>
                  <a:close/>
                </a:path>
                <a:path w="1341754" h="342900">
                  <a:moveTo>
                    <a:pt x="827062" y="73456"/>
                  </a:moveTo>
                  <a:lnTo>
                    <a:pt x="810806" y="73456"/>
                  </a:lnTo>
                  <a:lnTo>
                    <a:pt x="810806" y="147218"/>
                  </a:lnTo>
                  <a:lnTo>
                    <a:pt x="786015" y="147218"/>
                  </a:lnTo>
                  <a:lnTo>
                    <a:pt x="786015" y="78333"/>
                  </a:lnTo>
                  <a:lnTo>
                    <a:pt x="769962" y="78333"/>
                  </a:lnTo>
                  <a:lnTo>
                    <a:pt x="769962" y="248208"/>
                  </a:lnTo>
                  <a:lnTo>
                    <a:pt x="786015" y="248208"/>
                  </a:lnTo>
                  <a:lnTo>
                    <a:pt x="786015" y="161036"/>
                  </a:lnTo>
                  <a:lnTo>
                    <a:pt x="810806" y="161036"/>
                  </a:lnTo>
                  <a:lnTo>
                    <a:pt x="810806" y="257149"/>
                  </a:lnTo>
                  <a:lnTo>
                    <a:pt x="827062" y="257149"/>
                  </a:lnTo>
                  <a:lnTo>
                    <a:pt x="827062" y="161036"/>
                  </a:lnTo>
                  <a:lnTo>
                    <a:pt x="827062" y="147218"/>
                  </a:lnTo>
                  <a:lnTo>
                    <a:pt x="827062" y="73456"/>
                  </a:lnTo>
                  <a:close/>
                </a:path>
                <a:path w="1341754" h="342900">
                  <a:moveTo>
                    <a:pt x="1016025" y="143357"/>
                  </a:moveTo>
                  <a:lnTo>
                    <a:pt x="991768" y="136499"/>
                  </a:lnTo>
                  <a:lnTo>
                    <a:pt x="970686" y="124434"/>
                  </a:lnTo>
                  <a:lnTo>
                    <a:pt x="955814" y="108534"/>
                  </a:lnTo>
                  <a:lnTo>
                    <a:pt x="950188" y="90119"/>
                  </a:lnTo>
                  <a:lnTo>
                    <a:pt x="950188" y="79959"/>
                  </a:lnTo>
                  <a:lnTo>
                    <a:pt x="947343" y="79959"/>
                  </a:lnTo>
                  <a:lnTo>
                    <a:pt x="935558" y="79959"/>
                  </a:lnTo>
                  <a:lnTo>
                    <a:pt x="932510" y="79959"/>
                  </a:lnTo>
                  <a:lnTo>
                    <a:pt x="932510" y="90119"/>
                  </a:lnTo>
                  <a:lnTo>
                    <a:pt x="926934" y="108788"/>
                  </a:lnTo>
                  <a:lnTo>
                    <a:pt x="912164" y="124663"/>
                  </a:lnTo>
                  <a:lnTo>
                    <a:pt x="891108" y="136588"/>
                  </a:lnTo>
                  <a:lnTo>
                    <a:pt x="866673" y="143357"/>
                  </a:lnTo>
                  <a:lnTo>
                    <a:pt x="873379" y="156972"/>
                  </a:lnTo>
                  <a:lnTo>
                    <a:pt x="901052" y="148729"/>
                  </a:lnTo>
                  <a:lnTo>
                    <a:pt x="924687" y="134289"/>
                  </a:lnTo>
                  <a:lnTo>
                    <a:pt x="941158" y="114490"/>
                  </a:lnTo>
                  <a:lnTo>
                    <a:pt x="941476" y="113207"/>
                  </a:lnTo>
                  <a:lnTo>
                    <a:pt x="941768" y="114312"/>
                  </a:lnTo>
                  <a:lnTo>
                    <a:pt x="958265" y="134137"/>
                  </a:lnTo>
                  <a:lnTo>
                    <a:pt x="981849" y="148678"/>
                  </a:lnTo>
                  <a:lnTo>
                    <a:pt x="1009319" y="156972"/>
                  </a:lnTo>
                  <a:lnTo>
                    <a:pt x="1016025" y="143357"/>
                  </a:lnTo>
                  <a:close/>
                </a:path>
                <a:path w="1341754" h="342900">
                  <a:moveTo>
                    <a:pt x="1024356" y="176885"/>
                  </a:moveTo>
                  <a:lnTo>
                    <a:pt x="858342" y="176885"/>
                  </a:lnTo>
                  <a:lnTo>
                    <a:pt x="858342" y="190906"/>
                  </a:lnTo>
                  <a:lnTo>
                    <a:pt x="932510" y="190906"/>
                  </a:lnTo>
                  <a:lnTo>
                    <a:pt x="932510" y="257149"/>
                  </a:lnTo>
                  <a:lnTo>
                    <a:pt x="949172" y="257149"/>
                  </a:lnTo>
                  <a:lnTo>
                    <a:pt x="949172" y="190906"/>
                  </a:lnTo>
                  <a:lnTo>
                    <a:pt x="1024356" y="190906"/>
                  </a:lnTo>
                  <a:lnTo>
                    <a:pt x="1024356" y="187248"/>
                  </a:lnTo>
                  <a:lnTo>
                    <a:pt x="1024356" y="176885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340100" y="3352799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02122" y="3599293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43"/>
                  </a:moveTo>
                  <a:lnTo>
                    <a:pt x="1067104" y="1033043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18"/>
                  </a:lnTo>
                  <a:lnTo>
                    <a:pt x="1135799" y="1048918"/>
                  </a:lnTo>
                  <a:lnTo>
                    <a:pt x="1135799" y="1033043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198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75"/>
                  </a:moveTo>
                  <a:lnTo>
                    <a:pt x="1171549" y="1173175"/>
                  </a:lnTo>
                  <a:lnTo>
                    <a:pt x="1171549" y="1206906"/>
                  </a:lnTo>
                  <a:lnTo>
                    <a:pt x="1128522" y="1206906"/>
                  </a:lnTo>
                  <a:lnTo>
                    <a:pt x="1129626" y="1200810"/>
                  </a:lnTo>
                  <a:lnTo>
                    <a:pt x="1132128" y="1186992"/>
                  </a:lnTo>
                  <a:lnTo>
                    <a:pt x="1125626" y="1186992"/>
                  </a:lnTo>
                  <a:lnTo>
                    <a:pt x="1114044" y="1186992"/>
                  </a:lnTo>
                  <a:lnTo>
                    <a:pt x="1049223" y="1186992"/>
                  </a:lnTo>
                  <a:lnTo>
                    <a:pt x="1049223" y="1200810"/>
                  </a:lnTo>
                  <a:lnTo>
                    <a:pt x="1112710" y="1200810"/>
                  </a:lnTo>
                  <a:lnTo>
                    <a:pt x="1109014" y="1218831"/>
                  </a:lnTo>
                  <a:lnTo>
                    <a:pt x="1094460" y="1239926"/>
                  </a:lnTo>
                  <a:lnTo>
                    <a:pt x="1071092" y="1257058"/>
                  </a:lnTo>
                  <a:lnTo>
                    <a:pt x="1039672" y="1269695"/>
                  </a:lnTo>
                  <a:lnTo>
                    <a:pt x="1046581" y="1283309"/>
                  </a:lnTo>
                  <a:lnTo>
                    <a:pt x="1082230" y="1268222"/>
                  </a:lnTo>
                  <a:lnTo>
                    <a:pt x="1109167" y="1246962"/>
                  </a:lnTo>
                  <a:lnTo>
                    <a:pt x="1125601" y="1220724"/>
                  </a:lnTo>
                  <a:lnTo>
                    <a:pt x="1171549" y="1220724"/>
                  </a:lnTo>
                  <a:lnTo>
                    <a:pt x="1171549" y="1245108"/>
                  </a:lnTo>
                  <a:lnTo>
                    <a:pt x="1123594" y="1245108"/>
                  </a:lnTo>
                  <a:lnTo>
                    <a:pt x="1123594" y="1258925"/>
                  </a:lnTo>
                  <a:lnTo>
                    <a:pt x="1171549" y="1258925"/>
                  </a:lnTo>
                  <a:lnTo>
                    <a:pt x="1171549" y="1283309"/>
                  </a:lnTo>
                  <a:lnTo>
                    <a:pt x="1188415" y="1283309"/>
                  </a:lnTo>
                  <a:lnTo>
                    <a:pt x="1188415" y="1258925"/>
                  </a:lnTo>
                  <a:lnTo>
                    <a:pt x="1188415" y="1245108"/>
                  </a:lnTo>
                  <a:lnTo>
                    <a:pt x="1188415" y="1220724"/>
                  </a:lnTo>
                  <a:lnTo>
                    <a:pt x="1188415" y="1206906"/>
                  </a:lnTo>
                  <a:lnTo>
                    <a:pt x="1188415" y="1173175"/>
                  </a:lnTo>
                  <a:close/>
                </a:path>
                <a:path w="2440940" h="1649095">
                  <a:moveTo>
                    <a:pt x="1189431" y="1320698"/>
                  </a:moveTo>
                  <a:lnTo>
                    <a:pt x="1185164" y="1305826"/>
                  </a:lnTo>
                  <a:lnTo>
                    <a:pt x="1177188" y="1298549"/>
                  </a:lnTo>
                  <a:lnTo>
                    <a:pt x="1172997" y="1294714"/>
                  </a:lnTo>
                  <a:lnTo>
                    <a:pt x="1172972" y="1320698"/>
                  </a:lnTo>
                  <a:lnTo>
                    <a:pt x="1169847" y="1329956"/>
                  </a:lnTo>
                  <a:lnTo>
                    <a:pt x="1160957" y="1336852"/>
                  </a:lnTo>
                  <a:lnTo>
                    <a:pt x="1146987" y="1341158"/>
                  </a:lnTo>
                  <a:lnTo>
                    <a:pt x="1128674" y="1342644"/>
                  </a:lnTo>
                  <a:lnTo>
                    <a:pt x="1110462" y="1341158"/>
                  </a:lnTo>
                  <a:lnTo>
                    <a:pt x="1096568" y="1336852"/>
                  </a:lnTo>
                  <a:lnTo>
                    <a:pt x="1087691" y="1329956"/>
                  </a:lnTo>
                  <a:lnTo>
                    <a:pt x="1084580" y="1320698"/>
                  </a:lnTo>
                  <a:lnTo>
                    <a:pt x="1087691" y="1311402"/>
                  </a:lnTo>
                  <a:lnTo>
                    <a:pt x="1096568" y="1304442"/>
                  </a:lnTo>
                  <a:lnTo>
                    <a:pt x="1110462" y="1300060"/>
                  </a:lnTo>
                  <a:lnTo>
                    <a:pt x="1128674" y="1298549"/>
                  </a:lnTo>
                  <a:lnTo>
                    <a:pt x="1146987" y="1300060"/>
                  </a:lnTo>
                  <a:lnTo>
                    <a:pt x="1160957" y="1304442"/>
                  </a:lnTo>
                  <a:lnTo>
                    <a:pt x="1169847" y="1311402"/>
                  </a:lnTo>
                  <a:lnTo>
                    <a:pt x="1172972" y="1320698"/>
                  </a:lnTo>
                  <a:lnTo>
                    <a:pt x="1172972" y="1294714"/>
                  </a:lnTo>
                  <a:lnTo>
                    <a:pt x="1153845" y="1287741"/>
                  </a:lnTo>
                  <a:lnTo>
                    <a:pt x="1128674" y="1285341"/>
                  </a:lnTo>
                  <a:lnTo>
                    <a:pt x="1103490" y="1287741"/>
                  </a:lnTo>
                  <a:lnTo>
                    <a:pt x="1084351" y="1294714"/>
                  </a:lnTo>
                  <a:lnTo>
                    <a:pt x="1072172" y="1305826"/>
                  </a:lnTo>
                  <a:lnTo>
                    <a:pt x="1067917" y="1320698"/>
                  </a:lnTo>
                  <a:lnTo>
                    <a:pt x="1072172" y="1335557"/>
                  </a:lnTo>
                  <a:lnTo>
                    <a:pt x="1084351" y="1346682"/>
                  </a:lnTo>
                  <a:lnTo>
                    <a:pt x="1103490" y="1353642"/>
                  </a:lnTo>
                  <a:lnTo>
                    <a:pt x="1128674" y="1356055"/>
                  </a:lnTo>
                  <a:lnTo>
                    <a:pt x="1153845" y="1353642"/>
                  </a:lnTo>
                  <a:lnTo>
                    <a:pt x="1172997" y="1346682"/>
                  </a:lnTo>
                  <a:lnTo>
                    <a:pt x="1177417" y="1342644"/>
                  </a:lnTo>
                  <a:lnTo>
                    <a:pt x="1185164" y="1335557"/>
                  </a:lnTo>
                  <a:lnTo>
                    <a:pt x="1189431" y="1320698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18"/>
                  </a:lnTo>
                  <a:lnTo>
                    <a:pt x="1217549" y="1048918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85"/>
                  </a:moveTo>
                  <a:lnTo>
                    <a:pt x="1311529" y="1192885"/>
                  </a:lnTo>
                  <a:lnTo>
                    <a:pt x="1304213" y="1192885"/>
                  </a:lnTo>
                  <a:lnTo>
                    <a:pt x="1234922" y="1192885"/>
                  </a:lnTo>
                  <a:lnTo>
                    <a:pt x="1234922" y="1206703"/>
                  </a:lnTo>
                  <a:lnTo>
                    <a:pt x="1302727" y="1206703"/>
                  </a:lnTo>
                  <a:lnTo>
                    <a:pt x="1299552" y="1230414"/>
                  </a:lnTo>
                  <a:lnTo>
                    <a:pt x="1285290" y="1261110"/>
                  </a:lnTo>
                  <a:lnTo>
                    <a:pt x="1261097" y="1287449"/>
                  </a:lnTo>
                  <a:lnTo>
                    <a:pt x="1226591" y="1309116"/>
                  </a:lnTo>
                  <a:lnTo>
                    <a:pt x="1235532" y="1322730"/>
                  </a:lnTo>
                  <a:lnTo>
                    <a:pt x="1274762" y="1297241"/>
                  </a:lnTo>
                  <a:lnTo>
                    <a:pt x="1301216" y="1266494"/>
                  </a:lnTo>
                  <a:lnTo>
                    <a:pt x="1316177" y="1231404"/>
                  </a:lnTo>
                  <a:lnTo>
                    <a:pt x="1319187" y="1206703"/>
                  </a:lnTo>
                  <a:lnTo>
                    <a:pt x="1320876" y="1192885"/>
                  </a:lnTo>
                  <a:close/>
                </a:path>
                <a:path w="2440940" h="1649095">
                  <a:moveTo>
                    <a:pt x="1353286" y="1033043"/>
                  </a:moveTo>
                  <a:lnTo>
                    <a:pt x="1284592" y="1033043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18"/>
                  </a:lnTo>
                  <a:lnTo>
                    <a:pt x="1353286" y="1048918"/>
                  </a:lnTo>
                  <a:lnTo>
                    <a:pt x="1353286" y="1033043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75"/>
                  </a:moveTo>
                  <a:lnTo>
                    <a:pt x="1358061" y="1173175"/>
                  </a:lnTo>
                  <a:lnTo>
                    <a:pt x="1358061" y="1356868"/>
                  </a:lnTo>
                  <a:lnTo>
                    <a:pt x="1374927" y="1356868"/>
                  </a:lnTo>
                  <a:lnTo>
                    <a:pt x="1374927" y="1173175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18"/>
                  </a:lnTo>
                  <a:lnTo>
                    <a:pt x="1435036" y="1048918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43"/>
                  </a:moveTo>
                  <a:lnTo>
                    <a:pt x="1502079" y="1033043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18"/>
                  </a:lnTo>
                  <a:lnTo>
                    <a:pt x="1570774" y="1048918"/>
                  </a:lnTo>
                  <a:lnTo>
                    <a:pt x="1570774" y="1033043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82"/>
                  </a:moveTo>
                  <a:lnTo>
                    <a:pt x="1502524" y="1319682"/>
                  </a:lnTo>
                  <a:lnTo>
                    <a:pt x="1502524" y="1272743"/>
                  </a:lnTo>
                  <a:lnTo>
                    <a:pt x="1558404" y="1272743"/>
                  </a:lnTo>
                  <a:lnTo>
                    <a:pt x="1558404" y="1264818"/>
                  </a:lnTo>
                  <a:lnTo>
                    <a:pt x="1558404" y="1258925"/>
                  </a:lnTo>
                  <a:lnTo>
                    <a:pt x="1449082" y="1258925"/>
                  </a:lnTo>
                  <a:lnTo>
                    <a:pt x="1449082" y="1201623"/>
                  </a:lnTo>
                  <a:lnTo>
                    <a:pt x="1556575" y="1201623"/>
                  </a:lnTo>
                  <a:lnTo>
                    <a:pt x="1556575" y="1187805"/>
                  </a:lnTo>
                  <a:lnTo>
                    <a:pt x="1432217" y="1187805"/>
                  </a:lnTo>
                  <a:lnTo>
                    <a:pt x="1432217" y="1272743"/>
                  </a:lnTo>
                  <a:lnTo>
                    <a:pt x="1485658" y="1272743"/>
                  </a:lnTo>
                  <a:lnTo>
                    <a:pt x="1485658" y="1319682"/>
                  </a:lnTo>
                  <a:lnTo>
                    <a:pt x="1411287" y="1319682"/>
                  </a:lnTo>
                  <a:lnTo>
                    <a:pt x="1411287" y="1333906"/>
                  </a:lnTo>
                  <a:lnTo>
                    <a:pt x="1577708" y="1333906"/>
                  </a:lnTo>
                  <a:lnTo>
                    <a:pt x="1577708" y="1325372"/>
                  </a:lnTo>
                  <a:lnTo>
                    <a:pt x="1577708" y="1319682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18"/>
                  </a:lnTo>
                  <a:lnTo>
                    <a:pt x="1652524" y="1048918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90"/>
                  </a:moveTo>
                  <a:lnTo>
                    <a:pt x="1750898" y="1213065"/>
                  </a:lnTo>
                  <a:lnTo>
                    <a:pt x="1742300" y="1200810"/>
                  </a:lnTo>
                  <a:lnTo>
                    <a:pt x="1740839" y="1198727"/>
                  </a:lnTo>
                  <a:lnTo>
                    <a:pt x="1738071" y="1197025"/>
                  </a:lnTo>
                  <a:lnTo>
                    <a:pt x="1738071" y="1231290"/>
                  </a:lnTo>
                  <a:lnTo>
                    <a:pt x="1735658" y="1243672"/>
                  </a:lnTo>
                  <a:lnTo>
                    <a:pt x="1729028" y="1253312"/>
                  </a:lnTo>
                  <a:lnTo>
                    <a:pt x="1719033" y="1259547"/>
                  </a:lnTo>
                  <a:lnTo>
                    <a:pt x="1706575" y="1261770"/>
                  </a:lnTo>
                  <a:lnTo>
                    <a:pt x="1694103" y="1259547"/>
                  </a:lnTo>
                  <a:lnTo>
                    <a:pt x="1684121" y="1253312"/>
                  </a:lnTo>
                  <a:lnTo>
                    <a:pt x="1677479" y="1243672"/>
                  </a:lnTo>
                  <a:lnTo>
                    <a:pt x="1675079" y="1231290"/>
                  </a:lnTo>
                  <a:lnTo>
                    <a:pt x="1677479" y="1218984"/>
                  </a:lnTo>
                  <a:lnTo>
                    <a:pt x="1684121" y="1209344"/>
                  </a:lnTo>
                  <a:lnTo>
                    <a:pt x="1694103" y="1203058"/>
                  </a:lnTo>
                  <a:lnTo>
                    <a:pt x="1706575" y="1200810"/>
                  </a:lnTo>
                  <a:lnTo>
                    <a:pt x="1719033" y="1203058"/>
                  </a:lnTo>
                  <a:lnTo>
                    <a:pt x="1729028" y="1209344"/>
                  </a:lnTo>
                  <a:lnTo>
                    <a:pt x="1735658" y="1218984"/>
                  </a:lnTo>
                  <a:lnTo>
                    <a:pt x="1738071" y="1231290"/>
                  </a:lnTo>
                  <a:lnTo>
                    <a:pt x="1738071" y="1197025"/>
                  </a:lnTo>
                  <a:lnTo>
                    <a:pt x="1725637" y="1189342"/>
                  </a:lnTo>
                  <a:lnTo>
                    <a:pt x="1706575" y="1185976"/>
                  </a:lnTo>
                  <a:lnTo>
                    <a:pt x="1687512" y="1189342"/>
                  </a:lnTo>
                  <a:lnTo>
                    <a:pt x="1672310" y="1198727"/>
                  </a:lnTo>
                  <a:lnTo>
                    <a:pt x="1662252" y="1213065"/>
                  </a:lnTo>
                  <a:lnTo>
                    <a:pt x="1658620" y="1231290"/>
                  </a:lnTo>
                  <a:lnTo>
                    <a:pt x="1662252" y="1249591"/>
                  </a:lnTo>
                  <a:lnTo>
                    <a:pt x="1672310" y="1263929"/>
                  </a:lnTo>
                  <a:lnTo>
                    <a:pt x="1687512" y="1273263"/>
                  </a:lnTo>
                  <a:lnTo>
                    <a:pt x="1706575" y="1276604"/>
                  </a:lnTo>
                  <a:lnTo>
                    <a:pt x="1725637" y="1273263"/>
                  </a:lnTo>
                  <a:lnTo>
                    <a:pt x="1740839" y="1263929"/>
                  </a:lnTo>
                  <a:lnTo>
                    <a:pt x="1742351" y="1261770"/>
                  </a:lnTo>
                  <a:lnTo>
                    <a:pt x="1750898" y="1249591"/>
                  </a:lnTo>
                  <a:lnTo>
                    <a:pt x="1754530" y="1231290"/>
                  </a:lnTo>
                  <a:close/>
                </a:path>
                <a:path w="2440940" h="1649095">
                  <a:moveTo>
                    <a:pt x="1788261" y="1033043"/>
                  </a:moveTo>
                  <a:lnTo>
                    <a:pt x="1719567" y="1033043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18"/>
                  </a:lnTo>
                  <a:lnTo>
                    <a:pt x="1788261" y="1048918"/>
                  </a:lnTo>
                  <a:lnTo>
                    <a:pt x="1788261" y="1033043"/>
                  </a:lnTo>
                  <a:close/>
                </a:path>
                <a:path w="2440940" h="1649095">
                  <a:moveTo>
                    <a:pt x="1806143" y="1338986"/>
                  </a:moveTo>
                  <a:lnTo>
                    <a:pt x="1700276" y="1338986"/>
                  </a:lnTo>
                  <a:lnTo>
                    <a:pt x="1700276" y="1294485"/>
                  </a:lnTo>
                  <a:lnTo>
                    <a:pt x="1683410" y="1294485"/>
                  </a:lnTo>
                  <a:lnTo>
                    <a:pt x="1683410" y="1352804"/>
                  </a:lnTo>
                  <a:lnTo>
                    <a:pt x="1806143" y="1352804"/>
                  </a:lnTo>
                  <a:lnTo>
                    <a:pt x="1806143" y="1344472"/>
                  </a:lnTo>
                  <a:lnTo>
                    <a:pt x="1806143" y="1338986"/>
                  </a:lnTo>
                  <a:close/>
                </a:path>
                <a:path w="2440940" h="1649095">
                  <a:moveTo>
                    <a:pt x="1825040" y="1228852"/>
                  </a:moveTo>
                  <a:lnTo>
                    <a:pt x="1797812" y="1228852"/>
                  </a:lnTo>
                  <a:lnTo>
                    <a:pt x="1797812" y="1172972"/>
                  </a:lnTo>
                  <a:lnTo>
                    <a:pt x="1780946" y="1172972"/>
                  </a:lnTo>
                  <a:lnTo>
                    <a:pt x="1780946" y="1308303"/>
                  </a:lnTo>
                  <a:lnTo>
                    <a:pt x="1797812" y="1308303"/>
                  </a:lnTo>
                  <a:lnTo>
                    <a:pt x="1797812" y="1242872"/>
                  </a:lnTo>
                  <a:lnTo>
                    <a:pt x="1825040" y="1242872"/>
                  </a:lnTo>
                  <a:lnTo>
                    <a:pt x="1825040" y="1228852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18"/>
                  </a:lnTo>
                  <a:lnTo>
                    <a:pt x="1870011" y="1048918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29"/>
                  </a:moveTo>
                  <a:lnTo>
                    <a:pt x="1937854" y="1209827"/>
                  </a:lnTo>
                  <a:lnTo>
                    <a:pt x="1929358" y="1198168"/>
                  </a:lnTo>
                  <a:lnTo>
                    <a:pt x="1927847" y="1196086"/>
                  </a:lnTo>
                  <a:lnTo>
                    <a:pt x="1924989" y="1194409"/>
                  </a:lnTo>
                  <a:lnTo>
                    <a:pt x="1924989" y="1227429"/>
                  </a:lnTo>
                  <a:lnTo>
                    <a:pt x="1922640" y="1239253"/>
                  </a:lnTo>
                  <a:lnTo>
                    <a:pt x="1916099" y="1248435"/>
                  </a:lnTo>
                  <a:lnTo>
                    <a:pt x="1906143" y="1254366"/>
                  </a:lnTo>
                  <a:lnTo>
                    <a:pt x="1893506" y="1256487"/>
                  </a:lnTo>
                  <a:lnTo>
                    <a:pt x="1880857" y="1254366"/>
                  </a:lnTo>
                  <a:lnTo>
                    <a:pt x="1870887" y="1248435"/>
                  </a:lnTo>
                  <a:lnTo>
                    <a:pt x="1864347" y="1239253"/>
                  </a:lnTo>
                  <a:lnTo>
                    <a:pt x="1861997" y="1227429"/>
                  </a:lnTo>
                  <a:lnTo>
                    <a:pt x="1864347" y="1215567"/>
                  </a:lnTo>
                  <a:lnTo>
                    <a:pt x="1870887" y="1206322"/>
                  </a:lnTo>
                  <a:lnTo>
                    <a:pt x="1880857" y="1200302"/>
                  </a:lnTo>
                  <a:lnTo>
                    <a:pt x="1893506" y="1198168"/>
                  </a:lnTo>
                  <a:lnTo>
                    <a:pt x="1906143" y="1200302"/>
                  </a:lnTo>
                  <a:lnTo>
                    <a:pt x="1916099" y="1206322"/>
                  </a:lnTo>
                  <a:lnTo>
                    <a:pt x="1922640" y="1215567"/>
                  </a:lnTo>
                  <a:lnTo>
                    <a:pt x="1924989" y="1227429"/>
                  </a:lnTo>
                  <a:lnTo>
                    <a:pt x="1924989" y="1194409"/>
                  </a:lnTo>
                  <a:lnTo>
                    <a:pt x="1912658" y="1187132"/>
                  </a:lnTo>
                  <a:lnTo>
                    <a:pt x="1893506" y="1183944"/>
                  </a:lnTo>
                  <a:lnTo>
                    <a:pt x="1874342" y="1187132"/>
                  </a:lnTo>
                  <a:lnTo>
                    <a:pt x="1859153" y="1196086"/>
                  </a:lnTo>
                  <a:lnTo>
                    <a:pt x="1849145" y="1209827"/>
                  </a:lnTo>
                  <a:lnTo>
                    <a:pt x="1845551" y="1227429"/>
                  </a:lnTo>
                  <a:lnTo>
                    <a:pt x="1849145" y="1244866"/>
                  </a:lnTo>
                  <a:lnTo>
                    <a:pt x="1859153" y="1258493"/>
                  </a:lnTo>
                  <a:lnTo>
                    <a:pt x="1874342" y="1267345"/>
                  </a:lnTo>
                  <a:lnTo>
                    <a:pt x="1893506" y="1270508"/>
                  </a:lnTo>
                  <a:lnTo>
                    <a:pt x="1912658" y="1267345"/>
                  </a:lnTo>
                  <a:lnTo>
                    <a:pt x="1927847" y="1258493"/>
                  </a:lnTo>
                  <a:lnTo>
                    <a:pt x="1929320" y="1256487"/>
                  </a:lnTo>
                  <a:lnTo>
                    <a:pt x="1937854" y="1244866"/>
                  </a:lnTo>
                  <a:lnTo>
                    <a:pt x="1941461" y="1227429"/>
                  </a:lnTo>
                  <a:close/>
                </a:path>
                <a:path w="2440940" h="1649095">
                  <a:moveTo>
                    <a:pt x="1986572" y="1322120"/>
                  </a:moveTo>
                  <a:lnTo>
                    <a:pt x="1982393" y="1307668"/>
                  </a:lnTo>
                  <a:lnTo>
                    <a:pt x="1975434" y="1301394"/>
                  </a:lnTo>
                  <a:lnTo>
                    <a:pt x="1970417" y="1296873"/>
                  </a:lnTo>
                  <a:lnTo>
                    <a:pt x="1970100" y="1296771"/>
                  </a:lnTo>
                  <a:lnTo>
                    <a:pt x="1970100" y="1322120"/>
                  </a:lnTo>
                  <a:lnTo>
                    <a:pt x="1967077" y="1330960"/>
                  </a:lnTo>
                  <a:lnTo>
                    <a:pt x="1958365" y="1337538"/>
                  </a:lnTo>
                  <a:lnTo>
                    <a:pt x="1944560" y="1341628"/>
                  </a:lnTo>
                  <a:lnTo>
                    <a:pt x="1926209" y="1343050"/>
                  </a:lnTo>
                  <a:lnTo>
                    <a:pt x="1907870" y="1341628"/>
                  </a:lnTo>
                  <a:lnTo>
                    <a:pt x="1894065" y="1337538"/>
                  </a:lnTo>
                  <a:lnTo>
                    <a:pt x="1885353" y="1330960"/>
                  </a:lnTo>
                  <a:lnTo>
                    <a:pt x="1882330" y="1322120"/>
                  </a:lnTo>
                  <a:lnTo>
                    <a:pt x="1885353" y="1313307"/>
                  </a:lnTo>
                  <a:lnTo>
                    <a:pt x="1894065" y="1306804"/>
                  </a:lnTo>
                  <a:lnTo>
                    <a:pt x="1907870" y="1302766"/>
                  </a:lnTo>
                  <a:lnTo>
                    <a:pt x="1926209" y="1301394"/>
                  </a:lnTo>
                  <a:lnTo>
                    <a:pt x="1944560" y="1302766"/>
                  </a:lnTo>
                  <a:lnTo>
                    <a:pt x="1958365" y="1306804"/>
                  </a:lnTo>
                  <a:lnTo>
                    <a:pt x="1967077" y="1313307"/>
                  </a:lnTo>
                  <a:lnTo>
                    <a:pt x="1970100" y="1322120"/>
                  </a:lnTo>
                  <a:lnTo>
                    <a:pt x="1970100" y="1296771"/>
                  </a:lnTo>
                  <a:lnTo>
                    <a:pt x="1951418" y="1290116"/>
                  </a:lnTo>
                  <a:lnTo>
                    <a:pt x="1926209" y="1287780"/>
                  </a:lnTo>
                  <a:lnTo>
                    <a:pt x="1901012" y="1290116"/>
                  </a:lnTo>
                  <a:lnTo>
                    <a:pt x="1882013" y="1296873"/>
                  </a:lnTo>
                  <a:lnTo>
                    <a:pt x="1870036" y="1307668"/>
                  </a:lnTo>
                  <a:lnTo>
                    <a:pt x="1865858" y="1322120"/>
                  </a:lnTo>
                  <a:lnTo>
                    <a:pt x="1870036" y="1336649"/>
                  </a:lnTo>
                  <a:lnTo>
                    <a:pt x="1882013" y="1347444"/>
                  </a:lnTo>
                  <a:lnTo>
                    <a:pt x="1901012" y="1354150"/>
                  </a:lnTo>
                  <a:lnTo>
                    <a:pt x="1926209" y="1356461"/>
                  </a:lnTo>
                  <a:lnTo>
                    <a:pt x="1951418" y="1354150"/>
                  </a:lnTo>
                  <a:lnTo>
                    <a:pt x="1970417" y="1347444"/>
                  </a:lnTo>
                  <a:lnTo>
                    <a:pt x="1975294" y="1343050"/>
                  </a:lnTo>
                  <a:lnTo>
                    <a:pt x="1982393" y="1336649"/>
                  </a:lnTo>
                  <a:lnTo>
                    <a:pt x="1986572" y="1322120"/>
                  </a:lnTo>
                  <a:close/>
                </a:path>
                <a:path w="2440940" h="1649095">
                  <a:moveTo>
                    <a:pt x="2005749" y="1033043"/>
                  </a:moveTo>
                  <a:lnTo>
                    <a:pt x="1937054" y="1033043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18"/>
                  </a:lnTo>
                  <a:lnTo>
                    <a:pt x="2005749" y="1048918"/>
                  </a:lnTo>
                  <a:lnTo>
                    <a:pt x="2005749" y="1033043"/>
                  </a:lnTo>
                  <a:close/>
                </a:path>
                <a:path w="2440940" h="1649095">
                  <a:moveTo>
                    <a:pt x="2011553" y="1200607"/>
                  </a:moveTo>
                  <a:lnTo>
                    <a:pt x="1984730" y="1200607"/>
                  </a:lnTo>
                  <a:lnTo>
                    <a:pt x="1984730" y="1173175"/>
                  </a:lnTo>
                  <a:lnTo>
                    <a:pt x="1967877" y="1173175"/>
                  </a:lnTo>
                  <a:lnTo>
                    <a:pt x="1967877" y="1281887"/>
                  </a:lnTo>
                  <a:lnTo>
                    <a:pt x="1984730" y="1281887"/>
                  </a:lnTo>
                  <a:lnTo>
                    <a:pt x="1984730" y="1253642"/>
                  </a:lnTo>
                  <a:lnTo>
                    <a:pt x="2011553" y="1253642"/>
                  </a:lnTo>
                  <a:lnTo>
                    <a:pt x="2011553" y="1239621"/>
                  </a:lnTo>
                  <a:lnTo>
                    <a:pt x="1984730" y="1239621"/>
                  </a:lnTo>
                  <a:lnTo>
                    <a:pt x="1984730" y="1214628"/>
                  </a:lnTo>
                  <a:lnTo>
                    <a:pt x="2011553" y="1214628"/>
                  </a:lnTo>
                  <a:lnTo>
                    <a:pt x="2011553" y="1200607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18"/>
                  </a:lnTo>
                  <a:lnTo>
                    <a:pt x="2087499" y="1048918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800"/>
                  </a:moveTo>
                  <a:lnTo>
                    <a:pt x="2124252" y="1288719"/>
                  </a:lnTo>
                  <a:lnTo>
                    <a:pt x="2108619" y="1269720"/>
                  </a:lnTo>
                  <a:lnTo>
                    <a:pt x="2098103" y="1246784"/>
                  </a:lnTo>
                  <a:lnTo>
                    <a:pt x="2094242" y="1221943"/>
                  </a:lnTo>
                  <a:lnTo>
                    <a:pt x="2094242" y="1189024"/>
                  </a:lnTo>
                  <a:lnTo>
                    <a:pt x="2091397" y="1189024"/>
                  </a:lnTo>
                  <a:lnTo>
                    <a:pt x="2080425" y="1189024"/>
                  </a:lnTo>
                  <a:lnTo>
                    <a:pt x="2077580" y="1189024"/>
                  </a:lnTo>
                  <a:lnTo>
                    <a:pt x="2077580" y="1221943"/>
                  </a:lnTo>
                  <a:lnTo>
                    <a:pt x="2073694" y="1247724"/>
                  </a:lnTo>
                  <a:lnTo>
                    <a:pt x="2063102" y="1271549"/>
                  </a:lnTo>
                  <a:lnTo>
                    <a:pt x="2047405" y="1291285"/>
                  </a:lnTo>
                  <a:lnTo>
                    <a:pt x="2028202" y="1304848"/>
                  </a:lnTo>
                  <a:lnTo>
                    <a:pt x="2038565" y="1318666"/>
                  </a:lnTo>
                  <a:lnTo>
                    <a:pt x="2059508" y="1303058"/>
                  </a:lnTo>
                  <a:lnTo>
                    <a:pt x="2076259" y="1280439"/>
                  </a:lnTo>
                  <a:lnTo>
                    <a:pt x="2086178" y="1255737"/>
                  </a:lnTo>
                  <a:lnTo>
                    <a:pt x="2095639" y="1278407"/>
                  </a:lnTo>
                  <a:lnTo>
                    <a:pt x="2112403" y="1300200"/>
                  </a:lnTo>
                  <a:lnTo>
                    <a:pt x="2133257" y="1315212"/>
                  </a:lnTo>
                  <a:lnTo>
                    <a:pt x="2143417" y="1301800"/>
                  </a:lnTo>
                  <a:close/>
                </a:path>
                <a:path w="2440940" h="1649095">
                  <a:moveTo>
                    <a:pt x="2179383" y="1172972"/>
                  </a:moveTo>
                  <a:lnTo>
                    <a:pt x="2162518" y="1172972"/>
                  </a:lnTo>
                  <a:lnTo>
                    <a:pt x="2162518" y="1357071"/>
                  </a:lnTo>
                  <a:lnTo>
                    <a:pt x="2179383" y="1357071"/>
                  </a:lnTo>
                  <a:lnTo>
                    <a:pt x="2179383" y="1172972"/>
                  </a:lnTo>
                  <a:close/>
                </a:path>
                <a:path w="2440940" h="1649095">
                  <a:moveTo>
                    <a:pt x="2223236" y="1033043"/>
                  </a:moveTo>
                  <a:lnTo>
                    <a:pt x="2154542" y="1033043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18"/>
                  </a:lnTo>
                  <a:lnTo>
                    <a:pt x="2223236" y="1048918"/>
                  </a:lnTo>
                  <a:lnTo>
                    <a:pt x="2223236" y="1033043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18"/>
                  </a:lnTo>
                  <a:lnTo>
                    <a:pt x="2304986" y="1048918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43"/>
                  </a:moveTo>
                  <a:lnTo>
                    <a:pt x="2372029" y="1033043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18"/>
                  </a:lnTo>
                  <a:lnTo>
                    <a:pt x="2440724" y="1048918"/>
                  </a:lnTo>
                  <a:lnTo>
                    <a:pt x="2440724" y="1033043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861550" y="55689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4514272"/>
              <a:ext cx="73241" cy="184727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9872599" y="33527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340100" y="3352799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602122" y="3599293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43"/>
                  </a:moveTo>
                  <a:lnTo>
                    <a:pt x="1067104" y="1033043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18"/>
                  </a:lnTo>
                  <a:lnTo>
                    <a:pt x="1135799" y="1048918"/>
                  </a:lnTo>
                  <a:lnTo>
                    <a:pt x="1135799" y="1033043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198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75"/>
                  </a:moveTo>
                  <a:lnTo>
                    <a:pt x="1171549" y="1173175"/>
                  </a:lnTo>
                  <a:lnTo>
                    <a:pt x="1171549" y="1206906"/>
                  </a:lnTo>
                  <a:lnTo>
                    <a:pt x="1128522" y="1206906"/>
                  </a:lnTo>
                  <a:lnTo>
                    <a:pt x="1129626" y="1200810"/>
                  </a:lnTo>
                  <a:lnTo>
                    <a:pt x="1132128" y="1186992"/>
                  </a:lnTo>
                  <a:lnTo>
                    <a:pt x="1125626" y="1186992"/>
                  </a:lnTo>
                  <a:lnTo>
                    <a:pt x="1114044" y="1186992"/>
                  </a:lnTo>
                  <a:lnTo>
                    <a:pt x="1049223" y="1186992"/>
                  </a:lnTo>
                  <a:lnTo>
                    <a:pt x="1049223" y="1200810"/>
                  </a:lnTo>
                  <a:lnTo>
                    <a:pt x="1112710" y="1200810"/>
                  </a:lnTo>
                  <a:lnTo>
                    <a:pt x="1109014" y="1218831"/>
                  </a:lnTo>
                  <a:lnTo>
                    <a:pt x="1094460" y="1239926"/>
                  </a:lnTo>
                  <a:lnTo>
                    <a:pt x="1071092" y="1257058"/>
                  </a:lnTo>
                  <a:lnTo>
                    <a:pt x="1039672" y="1269695"/>
                  </a:lnTo>
                  <a:lnTo>
                    <a:pt x="1046581" y="1283309"/>
                  </a:lnTo>
                  <a:lnTo>
                    <a:pt x="1082230" y="1268222"/>
                  </a:lnTo>
                  <a:lnTo>
                    <a:pt x="1109167" y="1246962"/>
                  </a:lnTo>
                  <a:lnTo>
                    <a:pt x="1125601" y="1220724"/>
                  </a:lnTo>
                  <a:lnTo>
                    <a:pt x="1171549" y="1220724"/>
                  </a:lnTo>
                  <a:lnTo>
                    <a:pt x="1171549" y="1245108"/>
                  </a:lnTo>
                  <a:lnTo>
                    <a:pt x="1123594" y="1245108"/>
                  </a:lnTo>
                  <a:lnTo>
                    <a:pt x="1123594" y="1258925"/>
                  </a:lnTo>
                  <a:lnTo>
                    <a:pt x="1171549" y="1258925"/>
                  </a:lnTo>
                  <a:lnTo>
                    <a:pt x="1171549" y="1283309"/>
                  </a:lnTo>
                  <a:lnTo>
                    <a:pt x="1188415" y="1283309"/>
                  </a:lnTo>
                  <a:lnTo>
                    <a:pt x="1188415" y="1258925"/>
                  </a:lnTo>
                  <a:lnTo>
                    <a:pt x="1188415" y="1245108"/>
                  </a:lnTo>
                  <a:lnTo>
                    <a:pt x="1188415" y="1220724"/>
                  </a:lnTo>
                  <a:lnTo>
                    <a:pt x="1188415" y="1206906"/>
                  </a:lnTo>
                  <a:lnTo>
                    <a:pt x="1188415" y="1173175"/>
                  </a:lnTo>
                  <a:close/>
                </a:path>
                <a:path w="2440940" h="1649095">
                  <a:moveTo>
                    <a:pt x="1189431" y="1320698"/>
                  </a:moveTo>
                  <a:lnTo>
                    <a:pt x="1185164" y="1305826"/>
                  </a:lnTo>
                  <a:lnTo>
                    <a:pt x="1177188" y="1298549"/>
                  </a:lnTo>
                  <a:lnTo>
                    <a:pt x="1172997" y="1294714"/>
                  </a:lnTo>
                  <a:lnTo>
                    <a:pt x="1172972" y="1320698"/>
                  </a:lnTo>
                  <a:lnTo>
                    <a:pt x="1169847" y="1329956"/>
                  </a:lnTo>
                  <a:lnTo>
                    <a:pt x="1160957" y="1336852"/>
                  </a:lnTo>
                  <a:lnTo>
                    <a:pt x="1146987" y="1341158"/>
                  </a:lnTo>
                  <a:lnTo>
                    <a:pt x="1128674" y="1342644"/>
                  </a:lnTo>
                  <a:lnTo>
                    <a:pt x="1110462" y="1341158"/>
                  </a:lnTo>
                  <a:lnTo>
                    <a:pt x="1096568" y="1336852"/>
                  </a:lnTo>
                  <a:lnTo>
                    <a:pt x="1087691" y="1329956"/>
                  </a:lnTo>
                  <a:lnTo>
                    <a:pt x="1084580" y="1320698"/>
                  </a:lnTo>
                  <a:lnTo>
                    <a:pt x="1087691" y="1311402"/>
                  </a:lnTo>
                  <a:lnTo>
                    <a:pt x="1096568" y="1304442"/>
                  </a:lnTo>
                  <a:lnTo>
                    <a:pt x="1110462" y="1300060"/>
                  </a:lnTo>
                  <a:lnTo>
                    <a:pt x="1128674" y="1298549"/>
                  </a:lnTo>
                  <a:lnTo>
                    <a:pt x="1146987" y="1300060"/>
                  </a:lnTo>
                  <a:lnTo>
                    <a:pt x="1160957" y="1304442"/>
                  </a:lnTo>
                  <a:lnTo>
                    <a:pt x="1169847" y="1311402"/>
                  </a:lnTo>
                  <a:lnTo>
                    <a:pt x="1172972" y="1320698"/>
                  </a:lnTo>
                  <a:lnTo>
                    <a:pt x="1172972" y="1294714"/>
                  </a:lnTo>
                  <a:lnTo>
                    <a:pt x="1153845" y="1287741"/>
                  </a:lnTo>
                  <a:lnTo>
                    <a:pt x="1128674" y="1285341"/>
                  </a:lnTo>
                  <a:lnTo>
                    <a:pt x="1103490" y="1287741"/>
                  </a:lnTo>
                  <a:lnTo>
                    <a:pt x="1084351" y="1294714"/>
                  </a:lnTo>
                  <a:lnTo>
                    <a:pt x="1072172" y="1305826"/>
                  </a:lnTo>
                  <a:lnTo>
                    <a:pt x="1067917" y="1320698"/>
                  </a:lnTo>
                  <a:lnTo>
                    <a:pt x="1072172" y="1335557"/>
                  </a:lnTo>
                  <a:lnTo>
                    <a:pt x="1084351" y="1346682"/>
                  </a:lnTo>
                  <a:lnTo>
                    <a:pt x="1103490" y="1353642"/>
                  </a:lnTo>
                  <a:lnTo>
                    <a:pt x="1128674" y="1356055"/>
                  </a:lnTo>
                  <a:lnTo>
                    <a:pt x="1153845" y="1353642"/>
                  </a:lnTo>
                  <a:lnTo>
                    <a:pt x="1172997" y="1346682"/>
                  </a:lnTo>
                  <a:lnTo>
                    <a:pt x="1177417" y="1342644"/>
                  </a:lnTo>
                  <a:lnTo>
                    <a:pt x="1185164" y="1335557"/>
                  </a:lnTo>
                  <a:lnTo>
                    <a:pt x="1189431" y="1320698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18"/>
                  </a:lnTo>
                  <a:lnTo>
                    <a:pt x="1217549" y="1048918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85"/>
                  </a:moveTo>
                  <a:lnTo>
                    <a:pt x="1311529" y="1192885"/>
                  </a:lnTo>
                  <a:lnTo>
                    <a:pt x="1304213" y="1192885"/>
                  </a:lnTo>
                  <a:lnTo>
                    <a:pt x="1234922" y="1192885"/>
                  </a:lnTo>
                  <a:lnTo>
                    <a:pt x="1234922" y="1206703"/>
                  </a:lnTo>
                  <a:lnTo>
                    <a:pt x="1302727" y="1206703"/>
                  </a:lnTo>
                  <a:lnTo>
                    <a:pt x="1299552" y="1230414"/>
                  </a:lnTo>
                  <a:lnTo>
                    <a:pt x="1285290" y="1261110"/>
                  </a:lnTo>
                  <a:lnTo>
                    <a:pt x="1261097" y="1287449"/>
                  </a:lnTo>
                  <a:lnTo>
                    <a:pt x="1226591" y="1309116"/>
                  </a:lnTo>
                  <a:lnTo>
                    <a:pt x="1235532" y="1322730"/>
                  </a:lnTo>
                  <a:lnTo>
                    <a:pt x="1274762" y="1297241"/>
                  </a:lnTo>
                  <a:lnTo>
                    <a:pt x="1301216" y="1266494"/>
                  </a:lnTo>
                  <a:lnTo>
                    <a:pt x="1316177" y="1231404"/>
                  </a:lnTo>
                  <a:lnTo>
                    <a:pt x="1319187" y="1206703"/>
                  </a:lnTo>
                  <a:lnTo>
                    <a:pt x="1320876" y="1192885"/>
                  </a:lnTo>
                  <a:close/>
                </a:path>
                <a:path w="2440940" h="1649095">
                  <a:moveTo>
                    <a:pt x="1353286" y="1033043"/>
                  </a:moveTo>
                  <a:lnTo>
                    <a:pt x="1284592" y="1033043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18"/>
                  </a:lnTo>
                  <a:lnTo>
                    <a:pt x="1353286" y="1048918"/>
                  </a:lnTo>
                  <a:lnTo>
                    <a:pt x="1353286" y="1033043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75"/>
                  </a:moveTo>
                  <a:lnTo>
                    <a:pt x="1358061" y="1173175"/>
                  </a:lnTo>
                  <a:lnTo>
                    <a:pt x="1358061" y="1356868"/>
                  </a:lnTo>
                  <a:lnTo>
                    <a:pt x="1374927" y="1356868"/>
                  </a:lnTo>
                  <a:lnTo>
                    <a:pt x="1374927" y="1173175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18"/>
                  </a:lnTo>
                  <a:lnTo>
                    <a:pt x="1435036" y="1048918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43"/>
                  </a:moveTo>
                  <a:lnTo>
                    <a:pt x="1502079" y="1033043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18"/>
                  </a:lnTo>
                  <a:lnTo>
                    <a:pt x="1570774" y="1048918"/>
                  </a:lnTo>
                  <a:lnTo>
                    <a:pt x="1570774" y="1033043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82"/>
                  </a:moveTo>
                  <a:lnTo>
                    <a:pt x="1502524" y="1319682"/>
                  </a:lnTo>
                  <a:lnTo>
                    <a:pt x="1502524" y="1272743"/>
                  </a:lnTo>
                  <a:lnTo>
                    <a:pt x="1558404" y="1272743"/>
                  </a:lnTo>
                  <a:lnTo>
                    <a:pt x="1558404" y="1264818"/>
                  </a:lnTo>
                  <a:lnTo>
                    <a:pt x="1558404" y="1258925"/>
                  </a:lnTo>
                  <a:lnTo>
                    <a:pt x="1449082" y="1258925"/>
                  </a:lnTo>
                  <a:lnTo>
                    <a:pt x="1449082" y="1201623"/>
                  </a:lnTo>
                  <a:lnTo>
                    <a:pt x="1556575" y="1201623"/>
                  </a:lnTo>
                  <a:lnTo>
                    <a:pt x="1556575" y="1187805"/>
                  </a:lnTo>
                  <a:lnTo>
                    <a:pt x="1432217" y="1187805"/>
                  </a:lnTo>
                  <a:lnTo>
                    <a:pt x="1432217" y="1272743"/>
                  </a:lnTo>
                  <a:lnTo>
                    <a:pt x="1485658" y="1272743"/>
                  </a:lnTo>
                  <a:lnTo>
                    <a:pt x="1485658" y="1319682"/>
                  </a:lnTo>
                  <a:lnTo>
                    <a:pt x="1411287" y="1319682"/>
                  </a:lnTo>
                  <a:lnTo>
                    <a:pt x="1411287" y="1333906"/>
                  </a:lnTo>
                  <a:lnTo>
                    <a:pt x="1577708" y="1333906"/>
                  </a:lnTo>
                  <a:lnTo>
                    <a:pt x="1577708" y="1325372"/>
                  </a:lnTo>
                  <a:lnTo>
                    <a:pt x="1577708" y="1319682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18"/>
                  </a:lnTo>
                  <a:lnTo>
                    <a:pt x="1652524" y="1048918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90"/>
                  </a:moveTo>
                  <a:lnTo>
                    <a:pt x="1750898" y="1213065"/>
                  </a:lnTo>
                  <a:lnTo>
                    <a:pt x="1742300" y="1200810"/>
                  </a:lnTo>
                  <a:lnTo>
                    <a:pt x="1740839" y="1198727"/>
                  </a:lnTo>
                  <a:lnTo>
                    <a:pt x="1738071" y="1197025"/>
                  </a:lnTo>
                  <a:lnTo>
                    <a:pt x="1738071" y="1231290"/>
                  </a:lnTo>
                  <a:lnTo>
                    <a:pt x="1735658" y="1243672"/>
                  </a:lnTo>
                  <a:lnTo>
                    <a:pt x="1729028" y="1253312"/>
                  </a:lnTo>
                  <a:lnTo>
                    <a:pt x="1719033" y="1259547"/>
                  </a:lnTo>
                  <a:lnTo>
                    <a:pt x="1706575" y="1261770"/>
                  </a:lnTo>
                  <a:lnTo>
                    <a:pt x="1694103" y="1259547"/>
                  </a:lnTo>
                  <a:lnTo>
                    <a:pt x="1684121" y="1253312"/>
                  </a:lnTo>
                  <a:lnTo>
                    <a:pt x="1677479" y="1243672"/>
                  </a:lnTo>
                  <a:lnTo>
                    <a:pt x="1675079" y="1231290"/>
                  </a:lnTo>
                  <a:lnTo>
                    <a:pt x="1677479" y="1218984"/>
                  </a:lnTo>
                  <a:lnTo>
                    <a:pt x="1684121" y="1209344"/>
                  </a:lnTo>
                  <a:lnTo>
                    <a:pt x="1694103" y="1203058"/>
                  </a:lnTo>
                  <a:lnTo>
                    <a:pt x="1706575" y="1200810"/>
                  </a:lnTo>
                  <a:lnTo>
                    <a:pt x="1719033" y="1203058"/>
                  </a:lnTo>
                  <a:lnTo>
                    <a:pt x="1729028" y="1209344"/>
                  </a:lnTo>
                  <a:lnTo>
                    <a:pt x="1735658" y="1218984"/>
                  </a:lnTo>
                  <a:lnTo>
                    <a:pt x="1738071" y="1231290"/>
                  </a:lnTo>
                  <a:lnTo>
                    <a:pt x="1738071" y="1197025"/>
                  </a:lnTo>
                  <a:lnTo>
                    <a:pt x="1725637" y="1189342"/>
                  </a:lnTo>
                  <a:lnTo>
                    <a:pt x="1706575" y="1185976"/>
                  </a:lnTo>
                  <a:lnTo>
                    <a:pt x="1687512" y="1189342"/>
                  </a:lnTo>
                  <a:lnTo>
                    <a:pt x="1672310" y="1198727"/>
                  </a:lnTo>
                  <a:lnTo>
                    <a:pt x="1662252" y="1213065"/>
                  </a:lnTo>
                  <a:lnTo>
                    <a:pt x="1658620" y="1231290"/>
                  </a:lnTo>
                  <a:lnTo>
                    <a:pt x="1662252" y="1249591"/>
                  </a:lnTo>
                  <a:lnTo>
                    <a:pt x="1672310" y="1263929"/>
                  </a:lnTo>
                  <a:lnTo>
                    <a:pt x="1687512" y="1273263"/>
                  </a:lnTo>
                  <a:lnTo>
                    <a:pt x="1706575" y="1276604"/>
                  </a:lnTo>
                  <a:lnTo>
                    <a:pt x="1725637" y="1273263"/>
                  </a:lnTo>
                  <a:lnTo>
                    <a:pt x="1740839" y="1263929"/>
                  </a:lnTo>
                  <a:lnTo>
                    <a:pt x="1742351" y="1261770"/>
                  </a:lnTo>
                  <a:lnTo>
                    <a:pt x="1750898" y="1249591"/>
                  </a:lnTo>
                  <a:lnTo>
                    <a:pt x="1754530" y="1231290"/>
                  </a:lnTo>
                  <a:close/>
                </a:path>
                <a:path w="2440940" h="1649095">
                  <a:moveTo>
                    <a:pt x="1788261" y="1033043"/>
                  </a:moveTo>
                  <a:lnTo>
                    <a:pt x="1719567" y="1033043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18"/>
                  </a:lnTo>
                  <a:lnTo>
                    <a:pt x="1788261" y="1048918"/>
                  </a:lnTo>
                  <a:lnTo>
                    <a:pt x="1788261" y="1033043"/>
                  </a:lnTo>
                  <a:close/>
                </a:path>
                <a:path w="2440940" h="1649095">
                  <a:moveTo>
                    <a:pt x="1806143" y="1338986"/>
                  </a:moveTo>
                  <a:lnTo>
                    <a:pt x="1700276" y="1338986"/>
                  </a:lnTo>
                  <a:lnTo>
                    <a:pt x="1700276" y="1294485"/>
                  </a:lnTo>
                  <a:lnTo>
                    <a:pt x="1683410" y="1294485"/>
                  </a:lnTo>
                  <a:lnTo>
                    <a:pt x="1683410" y="1352804"/>
                  </a:lnTo>
                  <a:lnTo>
                    <a:pt x="1806143" y="1352804"/>
                  </a:lnTo>
                  <a:lnTo>
                    <a:pt x="1806143" y="1344472"/>
                  </a:lnTo>
                  <a:lnTo>
                    <a:pt x="1806143" y="1338986"/>
                  </a:lnTo>
                  <a:close/>
                </a:path>
                <a:path w="2440940" h="1649095">
                  <a:moveTo>
                    <a:pt x="1825040" y="1228852"/>
                  </a:moveTo>
                  <a:lnTo>
                    <a:pt x="1797812" y="1228852"/>
                  </a:lnTo>
                  <a:lnTo>
                    <a:pt x="1797812" y="1172972"/>
                  </a:lnTo>
                  <a:lnTo>
                    <a:pt x="1780946" y="1172972"/>
                  </a:lnTo>
                  <a:lnTo>
                    <a:pt x="1780946" y="1308303"/>
                  </a:lnTo>
                  <a:lnTo>
                    <a:pt x="1797812" y="1308303"/>
                  </a:lnTo>
                  <a:lnTo>
                    <a:pt x="1797812" y="1242872"/>
                  </a:lnTo>
                  <a:lnTo>
                    <a:pt x="1825040" y="1242872"/>
                  </a:lnTo>
                  <a:lnTo>
                    <a:pt x="1825040" y="1228852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18"/>
                  </a:lnTo>
                  <a:lnTo>
                    <a:pt x="1870011" y="1048918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29"/>
                  </a:moveTo>
                  <a:lnTo>
                    <a:pt x="1937854" y="1209827"/>
                  </a:lnTo>
                  <a:lnTo>
                    <a:pt x="1929358" y="1198168"/>
                  </a:lnTo>
                  <a:lnTo>
                    <a:pt x="1927847" y="1196086"/>
                  </a:lnTo>
                  <a:lnTo>
                    <a:pt x="1924989" y="1194409"/>
                  </a:lnTo>
                  <a:lnTo>
                    <a:pt x="1924989" y="1227429"/>
                  </a:lnTo>
                  <a:lnTo>
                    <a:pt x="1922640" y="1239253"/>
                  </a:lnTo>
                  <a:lnTo>
                    <a:pt x="1916099" y="1248435"/>
                  </a:lnTo>
                  <a:lnTo>
                    <a:pt x="1906143" y="1254366"/>
                  </a:lnTo>
                  <a:lnTo>
                    <a:pt x="1893506" y="1256487"/>
                  </a:lnTo>
                  <a:lnTo>
                    <a:pt x="1880857" y="1254366"/>
                  </a:lnTo>
                  <a:lnTo>
                    <a:pt x="1870887" y="1248435"/>
                  </a:lnTo>
                  <a:lnTo>
                    <a:pt x="1864347" y="1239253"/>
                  </a:lnTo>
                  <a:lnTo>
                    <a:pt x="1861997" y="1227429"/>
                  </a:lnTo>
                  <a:lnTo>
                    <a:pt x="1864347" y="1215567"/>
                  </a:lnTo>
                  <a:lnTo>
                    <a:pt x="1870887" y="1206322"/>
                  </a:lnTo>
                  <a:lnTo>
                    <a:pt x="1880857" y="1200302"/>
                  </a:lnTo>
                  <a:lnTo>
                    <a:pt x="1893506" y="1198168"/>
                  </a:lnTo>
                  <a:lnTo>
                    <a:pt x="1906143" y="1200302"/>
                  </a:lnTo>
                  <a:lnTo>
                    <a:pt x="1916099" y="1206322"/>
                  </a:lnTo>
                  <a:lnTo>
                    <a:pt x="1922640" y="1215567"/>
                  </a:lnTo>
                  <a:lnTo>
                    <a:pt x="1924989" y="1227429"/>
                  </a:lnTo>
                  <a:lnTo>
                    <a:pt x="1924989" y="1194409"/>
                  </a:lnTo>
                  <a:lnTo>
                    <a:pt x="1912658" y="1187132"/>
                  </a:lnTo>
                  <a:lnTo>
                    <a:pt x="1893506" y="1183944"/>
                  </a:lnTo>
                  <a:lnTo>
                    <a:pt x="1874342" y="1187132"/>
                  </a:lnTo>
                  <a:lnTo>
                    <a:pt x="1859153" y="1196086"/>
                  </a:lnTo>
                  <a:lnTo>
                    <a:pt x="1849145" y="1209827"/>
                  </a:lnTo>
                  <a:lnTo>
                    <a:pt x="1845551" y="1227429"/>
                  </a:lnTo>
                  <a:lnTo>
                    <a:pt x="1849145" y="1244866"/>
                  </a:lnTo>
                  <a:lnTo>
                    <a:pt x="1859153" y="1258493"/>
                  </a:lnTo>
                  <a:lnTo>
                    <a:pt x="1874342" y="1267345"/>
                  </a:lnTo>
                  <a:lnTo>
                    <a:pt x="1893506" y="1270508"/>
                  </a:lnTo>
                  <a:lnTo>
                    <a:pt x="1912658" y="1267345"/>
                  </a:lnTo>
                  <a:lnTo>
                    <a:pt x="1927847" y="1258493"/>
                  </a:lnTo>
                  <a:lnTo>
                    <a:pt x="1929320" y="1256487"/>
                  </a:lnTo>
                  <a:lnTo>
                    <a:pt x="1937854" y="1244866"/>
                  </a:lnTo>
                  <a:lnTo>
                    <a:pt x="1941461" y="1227429"/>
                  </a:lnTo>
                  <a:close/>
                </a:path>
                <a:path w="2440940" h="1649095">
                  <a:moveTo>
                    <a:pt x="1986572" y="1322120"/>
                  </a:moveTo>
                  <a:lnTo>
                    <a:pt x="1982393" y="1307668"/>
                  </a:lnTo>
                  <a:lnTo>
                    <a:pt x="1975434" y="1301394"/>
                  </a:lnTo>
                  <a:lnTo>
                    <a:pt x="1970417" y="1296873"/>
                  </a:lnTo>
                  <a:lnTo>
                    <a:pt x="1970100" y="1296771"/>
                  </a:lnTo>
                  <a:lnTo>
                    <a:pt x="1970100" y="1322120"/>
                  </a:lnTo>
                  <a:lnTo>
                    <a:pt x="1967077" y="1330960"/>
                  </a:lnTo>
                  <a:lnTo>
                    <a:pt x="1958365" y="1337538"/>
                  </a:lnTo>
                  <a:lnTo>
                    <a:pt x="1944560" y="1341628"/>
                  </a:lnTo>
                  <a:lnTo>
                    <a:pt x="1926209" y="1343050"/>
                  </a:lnTo>
                  <a:lnTo>
                    <a:pt x="1907870" y="1341628"/>
                  </a:lnTo>
                  <a:lnTo>
                    <a:pt x="1894065" y="1337538"/>
                  </a:lnTo>
                  <a:lnTo>
                    <a:pt x="1885353" y="1330960"/>
                  </a:lnTo>
                  <a:lnTo>
                    <a:pt x="1882330" y="1322120"/>
                  </a:lnTo>
                  <a:lnTo>
                    <a:pt x="1885353" y="1313307"/>
                  </a:lnTo>
                  <a:lnTo>
                    <a:pt x="1894065" y="1306804"/>
                  </a:lnTo>
                  <a:lnTo>
                    <a:pt x="1907870" y="1302766"/>
                  </a:lnTo>
                  <a:lnTo>
                    <a:pt x="1926209" y="1301394"/>
                  </a:lnTo>
                  <a:lnTo>
                    <a:pt x="1944560" y="1302766"/>
                  </a:lnTo>
                  <a:lnTo>
                    <a:pt x="1958365" y="1306804"/>
                  </a:lnTo>
                  <a:lnTo>
                    <a:pt x="1967077" y="1313307"/>
                  </a:lnTo>
                  <a:lnTo>
                    <a:pt x="1970100" y="1322120"/>
                  </a:lnTo>
                  <a:lnTo>
                    <a:pt x="1970100" y="1296771"/>
                  </a:lnTo>
                  <a:lnTo>
                    <a:pt x="1951418" y="1290116"/>
                  </a:lnTo>
                  <a:lnTo>
                    <a:pt x="1926209" y="1287780"/>
                  </a:lnTo>
                  <a:lnTo>
                    <a:pt x="1901012" y="1290116"/>
                  </a:lnTo>
                  <a:lnTo>
                    <a:pt x="1882013" y="1296873"/>
                  </a:lnTo>
                  <a:lnTo>
                    <a:pt x="1870036" y="1307668"/>
                  </a:lnTo>
                  <a:lnTo>
                    <a:pt x="1865858" y="1322120"/>
                  </a:lnTo>
                  <a:lnTo>
                    <a:pt x="1870036" y="1336649"/>
                  </a:lnTo>
                  <a:lnTo>
                    <a:pt x="1882013" y="1347444"/>
                  </a:lnTo>
                  <a:lnTo>
                    <a:pt x="1901012" y="1354150"/>
                  </a:lnTo>
                  <a:lnTo>
                    <a:pt x="1926209" y="1356461"/>
                  </a:lnTo>
                  <a:lnTo>
                    <a:pt x="1951418" y="1354150"/>
                  </a:lnTo>
                  <a:lnTo>
                    <a:pt x="1970417" y="1347444"/>
                  </a:lnTo>
                  <a:lnTo>
                    <a:pt x="1975294" y="1343050"/>
                  </a:lnTo>
                  <a:lnTo>
                    <a:pt x="1982393" y="1336649"/>
                  </a:lnTo>
                  <a:lnTo>
                    <a:pt x="1986572" y="1322120"/>
                  </a:lnTo>
                  <a:close/>
                </a:path>
                <a:path w="2440940" h="1649095">
                  <a:moveTo>
                    <a:pt x="2005749" y="1033043"/>
                  </a:moveTo>
                  <a:lnTo>
                    <a:pt x="1937054" y="1033043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18"/>
                  </a:lnTo>
                  <a:lnTo>
                    <a:pt x="2005749" y="1048918"/>
                  </a:lnTo>
                  <a:lnTo>
                    <a:pt x="2005749" y="1033043"/>
                  </a:lnTo>
                  <a:close/>
                </a:path>
                <a:path w="2440940" h="1649095">
                  <a:moveTo>
                    <a:pt x="2011553" y="1200607"/>
                  </a:moveTo>
                  <a:lnTo>
                    <a:pt x="1984730" y="1200607"/>
                  </a:lnTo>
                  <a:lnTo>
                    <a:pt x="1984730" y="1173175"/>
                  </a:lnTo>
                  <a:lnTo>
                    <a:pt x="1967877" y="1173175"/>
                  </a:lnTo>
                  <a:lnTo>
                    <a:pt x="1967877" y="1281887"/>
                  </a:lnTo>
                  <a:lnTo>
                    <a:pt x="1984730" y="1281887"/>
                  </a:lnTo>
                  <a:lnTo>
                    <a:pt x="1984730" y="1253642"/>
                  </a:lnTo>
                  <a:lnTo>
                    <a:pt x="2011553" y="1253642"/>
                  </a:lnTo>
                  <a:lnTo>
                    <a:pt x="2011553" y="1239621"/>
                  </a:lnTo>
                  <a:lnTo>
                    <a:pt x="1984730" y="1239621"/>
                  </a:lnTo>
                  <a:lnTo>
                    <a:pt x="1984730" y="1214628"/>
                  </a:lnTo>
                  <a:lnTo>
                    <a:pt x="2011553" y="1214628"/>
                  </a:lnTo>
                  <a:lnTo>
                    <a:pt x="2011553" y="1200607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18"/>
                  </a:lnTo>
                  <a:lnTo>
                    <a:pt x="2087499" y="1048918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800"/>
                  </a:moveTo>
                  <a:lnTo>
                    <a:pt x="2124252" y="1288719"/>
                  </a:lnTo>
                  <a:lnTo>
                    <a:pt x="2108619" y="1269720"/>
                  </a:lnTo>
                  <a:lnTo>
                    <a:pt x="2098103" y="1246784"/>
                  </a:lnTo>
                  <a:lnTo>
                    <a:pt x="2094242" y="1221943"/>
                  </a:lnTo>
                  <a:lnTo>
                    <a:pt x="2094242" y="1189024"/>
                  </a:lnTo>
                  <a:lnTo>
                    <a:pt x="2091397" y="1189024"/>
                  </a:lnTo>
                  <a:lnTo>
                    <a:pt x="2080425" y="1189024"/>
                  </a:lnTo>
                  <a:lnTo>
                    <a:pt x="2077580" y="1189024"/>
                  </a:lnTo>
                  <a:lnTo>
                    <a:pt x="2077580" y="1221943"/>
                  </a:lnTo>
                  <a:lnTo>
                    <a:pt x="2073694" y="1247724"/>
                  </a:lnTo>
                  <a:lnTo>
                    <a:pt x="2063102" y="1271549"/>
                  </a:lnTo>
                  <a:lnTo>
                    <a:pt x="2047405" y="1291285"/>
                  </a:lnTo>
                  <a:lnTo>
                    <a:pt x="2028202" y="1304848"/>
                  </a:lnTo>
                  <a:lnTo>
                    <a:pt x="2038565" y="1318666"/>
                  </a:lnTo>
                  <a:lnTo>
                    <a:pt x="2059508" y="1303058"/>
                  </a:lnTo>
                  <a:lnTo>
                    <a:pt x="2076259" y="1280439"/>
                  </a:lnTo>
                  <a:lnTo>
                    <a:pt x="2086178" y="1255737"/>
                  </a:lnTo>
                  <a:lnTo>
                    <a:pt x="2095639" y="1278407"/>
                  </a:lnTo>
                  <a:lnTo>
                    <a:pt x="2112403" y="1300200"/>
                  </a:lnTo>
                  <a:lnTo>
                    <a:pt x="2133257" y="1315212"/>
                  </a:lnTo>
                  <a:lnTo>
                    <a:pt x="2143417" y="1301800"/>
                  </a:lnTo>
                  <a:close/>
                </a:path>
                <a:path w="2440940" h="1649095">
                  <a:moveTo>
                    <a:pt x="2179383" y="1172972"/>
                  </a:moveTo>
                  <a:lnTo>
                    <a:pt x="2162518" y="1172972"/>
                  </a:lnTo>
                  <a:lnTo>
                    <a:pt x="2162518" y="1357071"/>
                  </a:lnTo>
                  <a:lnTo>
                    <a:pt x="2179383" y="1357071"/>
                  </a:lnTo>
                  <a:lnTo>
                    <a:pt x="2179383" y="1172972"/>
                  </a:lnTo>
                  <a:close/>
                </a:path>
                <a:path w="2440940" h="1649095">
                  <a:moveTo>
                    <a:pt x="2223236" y="1033043"/>
                  </a:moveTo>
                  <a:lnTo>
                    <a:pt x="2154542" y="1033043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18"/>
                  </a:lnTo>
                  <a:lnTo>
                    <a:pt x="2223236" y="1048918"/>
                  </a:lnTo>
                  <a:lnTo>
                    <a:pt x="2223236" y="1033043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18"/>
                  </a:lnTo>
                  <a:lnTo>
                    <a:pt x="2304986" y="1048918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43"/>
                  </a:moveTo>
                  <a:lnTo>
                    <a:pt x="2372029" y="1033043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18"/>
                  </a:lnTo>
                  <a:lnTo>
                    <a:pt x="2440724" y="1048918"/>
                  </a:lnTo>
                  <a:lnTo>
                    <a:pt x="2440724" y="1033043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861550" y="55689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10470572"/>
              <a:ext cx="73241" cy="184727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9872599" y="93091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3618" y="149250"/>
                  </a:moveTo>
                  <a:lnTo>
                    <a:pt x="430098" y="142875"/>
                  </a:lnTo>
                  <a:lnTo>
                    <a:pt x="409676" y="131572"/>
                  </a:lnTo>
                  <a:lnTo>
                    <a:pt x="395262" y="116624"/>
                  </a:lnTo>
                  <a:lnTo>
                    <a:pt x="389813" y="99263"/>
                  </a:lnTo>
                  <a:lnTo>
                    <a:pt x="389813" y="98450"/>
                  </a:lnTo>
                  <a:lnTo>
                    <a:pt x="447522" y="98450"/>
                  </a:lnTo>
                  <a:lnTo>
                    <a:pt x="447522" y="91541"/>
                  </a:lnTo>
                  <a:lnTo>
                    <a:pt x="447522" y="84836"/>
                  </a:lnTo>
                  <a:lnTo>
                    <a:pt x="313004" y="84836"/>
                  </a:lnTo>
                  <a:lnTo>
                    <a:pt x="313004" y="98450"/>
                  </a:lnTo>
                  <a:lnTo>
                    <a:pt x="371119" y="98450"/>
                  </a:lnTo>
                  <a:lnTo>
                    <a:pt x="371119" y="99263"/>
                  </a:lnTo>
                  <a:lnTo>
                    <a:pt x="365683" y="116624"/>
                  </a:lnTo>
                  <a:lnTo>
                    <a:pt x="351332" y="131572"/>
                  </a:lnTo>
                  <a:lnTo>
                    <a:pt x="330911" y="142875"/>
                  </a:lnTo>
                  <a:lnTo>
                    <a:pt x="307314" y="149250"/>
                  </a:lnTo>
                  <a:lnTo>
                    <a:pt x="313817" y="162661"/>
                  </a:lnTo>
                  <a:lnTo>
                    <a:pt x="340652" y="154736"/>
                  </a:lnTo>
                  <a:lnTo>
                    <a:pt x="363651" y="140944"/>
                  </a:lnTo>
                  <a:lnTo>
                    <a:pt x="379704" y="122174"/>
                  </a:lnTo>
                  <a:lnTo>
                    <a:pt x="380555" y="118973"/>
                  </a:lnTo>
                  <a:lnTo>
                    <a:pt x="381393" y="122174"/>
                  </a:lnTo>
                  <a:lnTo>
                    <a:pt x="397408" y="140944"/>
                  </a:lnTo>
                  <a:lnTo>
                    <a:pt x="420382" y="154736"/>
                  </a:lnTo>
                  <a:lnTo>
                    <a:pt x="447319" y="162661"/>
                  </a:lnTo>
                  <a:lnTo>
                    <a:pt x="453618" y="149250"/>
                  </a:lnTo>
                  <a:close/>
                </a:path>
                <a:path w="1341754" h="342900">
                  <a:moveTo>
                    <a:pt x="463575" y="178104"/>
                  </a:moveTo>
                  <a:lnTo>
                    <a:pt x="297561" y="178104"/>
                  </a:lnTo>
                  <a:lnTo>
                    <a:pt x="297561" y="191922"/>
                  </a:lnTo>
                  <a:lnTo>
                    <a:pt x="371729" y="191922"/>
                  </a:lnTo>
                  <a:lnTo>
                    <a:pt x="371729" y="257149"/>
                  </a:lnTo>
                  <a:lnTo>
                    <a:pt x="388391" y="257149"/>
                  </a:lnTo>
                  <a:lnTo>
                    <a:pt x="388391" y="191922"/>
                  </a:lnTo>
                  <a:lnTo>
                    <a:pt x="463575" y="191922"/>
                  </a:lnTo>
                  <a:lnTo>
                    <a:pt x="463575" y="187045"/>
                  </a:lnTo>
                  <a:lnTo>
                    <a:pt x="463575" y="178104"/>
                  </a:lnTo>
                  <a:close/>
                </a:path>
                <a:path w="1341754" h="342900">
                  <a:moveTo>
                    <a:pt x="629158" y="81991"/>
                  </a:moveTo>
                  <a:lnTo>
                    <a:pt x="612495" y="81991"/>
                  </a:lnTo>
                  <a:lnTo>
                    <a:pt x="612495" y="95605"/>
                  </a:lnTo>
                  <a:lnTo>
                    <a:pt x="612495" y="132994"/>
                  </a:lnTo>
                  <a:lnTo>
                    <a:pt x="522071" y="132994"/>
                  </a:lnTo>
                  <a:lnTo>
                    <a:pt x="522071" y="95605"/>
                  </a:lnTo>
                  <a:lnTo>
                    <a:pt x="612495" y="95605"/>
                  </a:lnTo>
                  <a:lnTo>
                    <a:pt x="612495" y="81991"/>
                  </a:lnTo>
                  <a:lnTo>
                    <a:pt x="505612" y="81991"/>
                  </a:lnTo>
                  <a:lnTo>
                    <a:pt x="505612" y="146608"/>
                  </a:lnTo>
                  <a:lnTo>
                    <a:pt x="629158" y="146608"/>
                  </a:lnTo>
                  <a:lnTo>
                    <a:pt x="629158" y="132994"/>
                  </a:lnTo>
                  <a:lnTo>
                    <a:pt x="629158" y="95605"/>
                  </a:lnTo>
                  <a:lnTo>
                    <a:pt x="629158" y="81991"/>
                  </a:lnTo>
                  <a:close/>
                </a:path>
                <a:path w="1341754" h="342900">
                  <a:moveTo>
                    <a:pt x="632206" y="239268"/>
                  </a:moveTo>
                  <a:lnTo>
                    <a:pt x="522071" y="239268"/>
                  </a:lnTo>
                  <a:lnTo>
                    <a:pt x="522071" y="200456"/>
                  </a:lnTo>
                  <a:lnTo>
                    <a:pt x="505409" y="200456"/>
                  </a:lnTo>
                  <a:lnTo>
                    <a:pt x="505409" y="253085"/>
                  </a:lnTo>
                  <a:lnTo>
                    <a:pt x="632206" y="253085"/>
                  </a:lnTo>
                  <a:lnTo>
                    <a:pt x="632206" y="244144"/>
                  </a:lnTo>
                  <a:lnTo>
                    <a:pt x="632206" y="239268"/>
                  </a:lnTo>
                  <a:close/>
                </a:path>
                <a:path w="1341754" h="342900">
                  <a:moveTo>
                    <a:pt x="650697" y="167335"/>
                  </a:moveTo>
                  <a:lnTo>
                    <a:pt x="484276" y="167335"/>
                  </a:lnTo>
                  <a:lnTo>
                    <a:pt x="484276" y="181152"/>
                  </a:lnTo>
                  <a:lnTo>
                    <a:pt x="560273" y="181152"/>
                  </a:lnTo>
                  <a:lnTo>
                    <a:pt x="560273" y="218135"/>
                  </a:lnTo>
                  <a:lnTo>
                    <a:pt x="577138" y="218135"/>
                  </a:lnTo>
                  <a:lnTo>
                    <a:pt x="577138" y="181152"/>
                  </a:lnTo>
                  <a:lnTo>
                    <a:pt x="650697" y="181152"/>
                  </a:lnTo>
                  <a:lnTo>
                    <a:pt x="650697" y="175869"/>
                  </a:lnTo>
                  <a:lnTo>
                    <a:pt x="650697" y="167335"/>
                  </a:lnTo>
                  <a:close/>
                </a:path>
                <a:path w="1341754" h="342900">
                  <a:moveTo>
                    <a:pt x="749846" y="97028"/>
                  </a:moveTo>
                  <a:lnTo>
                    <a:pt x="739279" y="97028"/>
                  </a:lnTo>
                  <a:lnTo>
                    <a:pt x="733590" y="97028"/>
                  </a:lnTo>
                  <a:lnTo>
                    <a:pt x="678319" y="97028"/>
                  </a:lnTo>
                  <a:lnTo>
                    <a:pt x="678319" y="111048"/>
                  </a:lnTo>
                  <a:lnTo>
                    <a:pt x="732447" y="111048"/>
                  </a:lnTo>
                  <a:lnTo>
                    <a:pt x="730326" y="131051"/>
                  </a:lnTo>
                  <a:lnTo>
                    <a:pt x="719696" y="159258"/>
                  </a:lnTo>
                  <a:lnTo>
                    <a:pt x="700417" y="184353"/>
                  </a:lnTo>
                  <a:lnTo>
                    <a:pt x="671207" y="205740"/>
                  </a:lnTo>
                  <a:lnTo>
                    <a:pt x="681164" y="217728"/>
                  </a:lnTo>
                  <a:lnTo>
                    <a:pt x="714019" y="193103"/>
                  </a:lnTo>
                  <a:lnTo>
                    <a:pt x="735164" y="164084"/>
                  </a:lnTo>
                  <a:lnTo>
                    <a:pt x="746493" y="131724"/>
                  </a:lnTo>
                  <a:lnTo>
                    <a:pt x="748487" y="111048"/>
                  </a:lnTo>
                  <a:lnTo>
                    <a:pt x="749846" y="97028"/>
                  </a:lnTo>
                  <a:close/>
                </a:path>
                <a:path w="1341754" h="342900">
                  <a:moveTo>
                    <a:pt x="827062" y="73456"/>
                  </a:moveTo>
                  <a:lnTo>
                    <a:pt x="810806" y="73456"/>
                  </a:lnTo>
                  <a:lnTo>
                    <a:pt x="810806" y="147218"/>
                  </a:lnTo>
                  <a:lnTo>
                    <a:pt x="786015" y="147218"/>
                  </a:lnTo>
                  <a:lnTo>
                    <a:pt x="786015" y="78333"/>
                  </a:lnTo>
                  <a:lnTo>
                    <a:pt x="769962" y="78333"/>
                  </a:lnTo>
                  <a:lnTo>
                    <a:pt x="769962" y="248208"/>
                  </a:lnTo>
                  <a:lnTo>
                    <a:pt x="786015" y="248208"/>
                  </a:lnTo>
                  <a:lnTo>
                    <a:pt x="786015" y="161036"/>
                  </a:lnTo>
                  <a:lnTo>
                    <a:pt x="810806" y="161036"/>
                  </a:lnTo>
                  <a:lnTo>
                    <a:pt x="810806" y="257149"/>
                  </a:lnTo>
                  <a:lnTo>
                    <a:pt x="827062" y="257149"/>
                  </a:lnTo>
                  <a:lnTo>
                    <a:pt x="827062" y="161036"/>
                  </a:lnTo>
                  <a:lnTo>
                    <a:pt x="827062" y="147218"/>
                  </a:lnTo>
                  <a:lnTo>
                    <a:pt x="827062" y="73456"/>
                  </a:lnTo>
                  <a:close/>
                </a:path>
                <a:path w="1341754" h="342900">
                  <a:moveTo>
                    <a:pt x="1016025" y="143357"/>
                  </a:moveTo>
                  <a:lnTo>
                    <a:pt x="991768" y="136499"/>
                  </a:lnTo>
                  <a:lnTo>
                    <a:pt x="970686" y="124434"/>
                  </a:lnTo>
                  <a:lnTo>
                    <a:pt x="955814" y="108534"/>
                  </a:lnTo>
                  <a:lnTo>
                    <a:pt x="950188" y="90119"/>
                  </a:lnTo>
                  <a:lnTo>
                    <a:pt x="950188" y="79959"/>
                  </a:lnTo>
                  <a:lnTo>
                    <a:pt x="947343" y="79959"/>
                  </a:lnTo>
                  <a:lnTo>
                    <a:pt x="935558" y="79959"/>
                  </a:lnTo>
                  <a:lnTo>
                    <a:pt x="932510" y="79959"/>
                  </a:lnTo>
                  <a:lnTo>
                    <a:pt x="932510" y="90119"/>
                  </a:lnTo>
                  <a:lnTo>
                    <a:pt x="926934" y="108788"/>
                  </a:lnTo>
                  <a:lnTo>
                    <a:pt x="912164" y="124663"/>
                  </a:lnTo>
                  <a:lnTo>
                    <a:pt x="891108" y="136588"/>
                  </a:lnTo>
                  <a:lnTo>
                    <a:pt x="866673" y="143357"/>
                  </a:lnTo>
                  <a:lnTo>
                    <a:pt x="873379" y="156972"/>
                  </a:lnTo>
                  <a:lnTo>
                    <a:pt x="901052" y="148729"/>
                  </a:lnTo>
                  <a:lnTo>
                    <a:pt x="924687" y="134289"/>
                  </a:lnTo>
                  <a:lnTo>
                    <a:pt x="941158" y="114490"/>
                  </a:lnTo>
                  <a:lnTo>
                    <a:pt x="941476" y="113207"/>
                  </a:lnTo>
                  <a:lnTo>
                    <a:pt x="941768" y="114312"/>
                  </a:lnTo>
                  <a:lnTo>
                    <a:pt x="958265" y="134137"/>
                  </a:lnTo>
                  <a:lnTo>
                    <a:pt x="981849" y="148678"/>
                  </a:lnTo>
                  <a:lnTo>
                    <a:pt x="1009319" y="156972"/>
                  </a:lnTo>
                  <a:lnTo>
                    <a:pt x="1016025" y="143357"/>
                  </a:lnTo>
                  <a:close/>
                </a:path>
                <a:path w="1341754" h="342900">
                  <a:moveTo>
                    <a:pt x="1024356" y="176885"/>
                  </a:moveTo>
                  <a:lnTo>
                    <a:pt x="858342" y="176885"/>
                  </a:lnTo>
                  <a:lnTo>
                    <a:pt x="858342" y="190906"/>
                  </a:lnTo>
                  <a:lnTo>
                    <a:pt x="932510" y="190906"/>
                  </a:lnTo>
                  <a:lnTo>
                    <a:pt x="932510" y="257149"/>
                  </a:lnTo>
                  <a:lnTo>
                    <a:pt x="949172" y="257149"/>
                  </a:lnTo>
                  <a:lnTo>
                    <a:pt x="949172" y="190906"/>
                  </a:lnTo>
                  <a:lnTo>
                    <a:pt x="1024356" y="190906"/>
                  </a:lnTo>
                  <a:lnTo>
                    <a:pt x="1024356" y="187248"/>
                  </a:lnTo>
                  <a:lnTo>
                    <a:pt x="1024356" y="176885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340100" y="93091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602122" y="9555594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35799" y="1033043"/>
                  </a:moveTo>
                  <a:lnTo>
                    <a:pt x="1067104" y="1033043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18"/>
                  </a:lnTo>
                  <a:lnTo>
                    <a:pt x="1135799" y="1048918"/>
                  </a:lnTo>
                  <a:lnTo>
                    <a:pt x="1135799" y="1033043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62"/>
                  </a:moveTo>
                  <a:lnTo>
                    <a:pt x="1171549" y="1173162"/>
                  </a:lnTo>
                  <a:lnTo>
                    <a:pt x="1171549" y="1206893"/>
                  </a:lnTo>
                  <a:lnTo>
                    <a:pt x="1128522" y="1206893"/>
                  </a:lnTo>
                  <a:lnTo>
                    <a:pt x="1129626" y="1200797"/>
                  </a:lnTo>
                  <a:lnTo>
                    <a:pt x="1132128" y="1186980"/>
                  </a:lnTo>
                  <a:lnTo>
                    <a:pt x="1125626" y="1186980"/>
                  </a:lnTo>
                  <a:lnTo>
                    <a:pt x="1114044" y="1186980"/>
                  </a:lnTo>
                  <a:lnTo>
                    <a:pt x="1049223" y="1186980"/>
                  </a:lnTo>
                  <a:lnTo>
                    <a:pt x="1049223" y="1200797"/>
                  </a:lnTo>
                  <a:lnTo>
                    <a:pt x="1112710" y="1200797"/>
                  </a:lnTo>
                  <a:lnTo>
                    <a:pt x="1109014" y="1218819"/>
                  </a:lnTo>
                  <a:lnTo>
                    <a:pt x="1094460" y="1239926"/>
                  </a:lnTo>
                  <a:lnTo>
                    <a:pt x="1071092" y="1257058"/>
                  </a:lnTo>
                  <a:lnTo>
                    <a:pt x="1039672" y="1269682"/>
                  </a:lnTo>
                  <a:lnTo>
                    <a:pt x="1046581" y="1283296"/>
                  </a:lnTo>
                  <a:lnTo>
                    <a:pt x="1082230" y="1268222"/>
                  </a:lnTo>
                  <a:lnTo>
                    <a:pt x="1109167" y="1246962"/>
                  </a:lnTo>
                  <a:lnTo>
                    <a:pt x="1125601" y="1220711"/>
                  </a:lnTo>
                  <a:lnTo>
                    <a:pt x="1171549" y="1220711"/>
                  </a:lnTo>
                  <a:lnTo>
                    <a:pt x="1171549" y="1245095"/>
                  </a:lnTo>
                  <a:lnTo>
                    <a:pt x="1123594" y="1245095"/>
                  </a:lnTo>
                  <a:lnTo>
                    <a:pt x="1123594" y="1258912"/>
                  </a:lnTo>
                  <a:lnTo>
                    <a:pt x="1171549" y="1258912"/>
                  </a:lnTo>
                  <a:lnTo>
                    <a:pt x="1171549" y="1283296"/>
                  </a:lnTo>
                  <a:lnTo>
                    <a:pt x="1188415" y="1283296"/>
                  </a:lnTo>
                  <a:lnTo>
                    <a:pt x="1188415" y="1258912"/>
                  </a:lnTo>
                  <a:lnTo>
                    <a:pt x="1188415" y="1245095"/>
                  </a:lnTo>
                  <a:lnTo>
                    <a:pt x="1188415" y="1220711"/>
                  </a:lnTo>
                  <a:lnTo>
                    <a:pt x="1188415" y="1206893"/>
                  </a:lnTo>
                  <a:lnTo>
                    <a:pt x="1188415" y="1173162"/>
                  </a:lnTo>
                  <a:close/>
                </a:path>
                <a:path w="2440940" h="1649095">
                  <a:moveTo>
                    <a:pt x="1189431" y="1320685"/>
                  </a:moveTo>
                  <a:lnTo>
                    <a:pt x="1185164" y="1305826"/>
                  </a:lnTo>
                  <a:lnTo>
                    <a:pt x="1177188" y="1298536"/>
                  </a:lnTo>
                  <a:lnTo>
                    <a:pt x="1172997" y="1294701"/>
                  </a:lnTo>
                  <a:lnTo>
                    <a:pt x="1172972" y="1320685"/>
                  </a:lnTo>
                  <a:lnTo>
                    <a:pt x="1169847" y="1329956"/>
                  </a:lnTo>
                  <a:lnTo>
                    <a:pt x="1160957" y="1336852"/>
                  </a:lnTo>
                  <a:lnTo>
                    <a:pt x="1146987" y="1341158"/>
                  </a:lnTo>
                  <a:lnTo>
                    <a:pt x="1128674" y="1342644"/>
                  </a:lnTo>
                  <a:lnTo>
                    <a:pt x="1110462" y="1341158"/>
                  </a:lnTo>
                  <a:lnTo>
                    <a:pt x="1096568" y="1336852"/>
                  </a:lnTo>
                  <a:lnTo>
                    <a:pt x="1087691" y="1329956"/>
                  </a:lnTo>
                  <a:lnTo>
                    <a:pt x="1084580" y="1320685"/>
                  </a:lnTo>
                  <a:lnTo>
                    <a:pt x="1087691" y="1311402"/>
                  </a:lnTo>
                  <a:lnTo>
                    <a:pt x="1096568" y="1304442"/>
                  </a:lnTo>
                  <a:lnTo>
                    <a:pt x="1110462" y="1300060"/>
                  </a:lnTo>
                  <a:lnTo>
                    <a:pt x="1128674" y="1298536"/>
                  </a:lnTo>
                  <a:lnTo>
                    <a:pt x="1146987" y="1300060"/>
                  </a:lnTo>
                  <a:lnTo>
                    <a:pt x="1160957" y="1304442"/>
                  </a:lnTo>
                  <a:lnTo>
                    <a:pt x="1169847" y="1311402"/>
                  </a:lnTo>
                  <a:lnTo>
                    <a:pt x="1172972" y="1320685"/>
                  </a:lnTo>
                  <a:lnTo>
                    <a:pt x="1172972" y="1294701"/>
                  </a:lnTo>
                  <a:lnTo>
                    <a:pt x="1153845" y="1287741"/>
                  </a:lnTo>
                  <a:lnTo>
                    <a:pt x="1128674" y="1285328"/>
                  </a:lnTo>
                  <a:lnTo>
                    <a:pt x="1103490" y="1287741"/>
                  </a:lnTo>
                  <a:lnTo>
                    <a:pt x="1084351" y="1294701"/>
                  </a:lnTo>
                  <a:lnTo>
                    <a:pt x="1072172" y="1305826"/>
                  </a:lnTo>
                  <a:lnTo>
                    <a:pt x="1067917" y="1320685"/>
                  </a:lnTo>
                  <a:lnTo>
                    <a:pt x="1072172" y="1335557"/>
                  </a:lnTo>
                  <a:lnTo>
                    <a:pt x="1084351" y="1346669"/>
                  </a:lnTo>
                  <a:lnTo>
                    <a:pt x="1103490" y="1353642"/>
                  </a:lnTo>
                  <a:lnTo>
                    <a:pt x="1128674" y="1356042"/>
                  </a:lnTo>
                  <a:lnTo>
                    <a:pt x="1153845" y="1353642"/>
                  </a:lnTo>
                  <a:lnTo>
                    <a:pt x="1172997" y="1346669"/>
                  </a:lnTo>
                  <a:lnTo>
                    <a:pt x="1177417" y="1342644"/>
                  </a:lnTo>
                  <a:lnTo>
                    <a:pt x="1185164" y="1335557"/>
                  </a:lnTo>
                  <a:lnTo>
                    <a:pt x="1189431" y="1320685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18"/>
                  </a:lnTo>
                  <a:lnTo>
                    <a:pt x="1217549" y="1048918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72"/>
                  </a:moveTo>
                  <a:lnTo>
                    <a:pt x="1311529" y="1192872"/>
                  </a:lnTo>
                  <a:lnTo>
                    <a:pt x="1304213" y="1192872"/>
                  </a:lnTo>
                  <a:lnTo>
                    <a:pt x="1234922" y="1192872"/>
                  </a:lnTo>
                  <a:lnTo>
                    <a:pt x="1234922" y="1206690"/>
                  </a:lnTo>
                  <a:lnTo>
                    <a:pt x="1302727" y="1206690"/>
                  </a:lnTo>
                  <a:lnTo>
                    <a:pt x="1299552" y="1230414"/>
                  </a:lnTo>
                  <a:lnTo>
                    <a:pt x="1285290" y="1261097"/>
                  </a:lnTo>
                  <a:lnTo>
                    <a:pt x="1261097" y="1287449"/>
                  </a:lnTo>
                  <a:lnTo>
                    <a:pt x="1226591" y="1309103"/>
                  </a:lnTo>
                  <a:lnTo>
                    <a:pt x="1235532" y="1322717"/>
                  </a:lnTo>
                  <a:lnTo>
                    <a:pt x="1274762" y="1297228"/>
                  </a:lnTo>
                  <a:lnTo>
                    <a:pt x="1301216" y="1266482"/>
                  </a:lnTo>
                  <a:lnTo>
                    <a:pt x="1316177" y="1231392"/>
                  </a:lnTo>
                  <a:lnTo>
                    <a:pt x="1319187" y="1206690"/>
                  </a:lnTo>
                  <a:lnTo>
                    <a:pt x="1320876" y="1192872"/>
                  </a:lnTo>
                  <a:close/>
                </a:path>
                <a:path w="2440940" h="1649095">
                  <a:moveTo>
                    <a:pt x="1353286" y="1033043"/>
                  </a:moveTo>
                  <a:lnTo>
                    <a:pt x="1284592" y="1033043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18"/>
                  </a:lnTo>
                  <a:lnTo>
                    <a:pt x="1353286" y="1048918"/>
                  </a:lnTo>
                  <a:lnTo>
                    <a:pt x="1353286" y="1033043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62"/>
                  </a:moveTo>
                  <a:lnTo>
                    <a:pt x="1358061" y="1173162"/>
                  </a:lnTo>
                  <a:lnTo>
                    <a:pt x="1358061" y="1356855"/>
                  </a:lnTo>
                  <a:lnTo>
                    <a:pt x="1374927" y="1356855"/>
                  </a:lnTo>
                  <a:lnTo>
                    <a:pt x="1374927" y="1173162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18"/>
                  </a:lnTo>
                  <a:lnTo>
                    <a:pt x="1435036" y="1048918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70774" y="1033043"/>
                  </a:moveTo>
                  <a:lnTo>
                    <a:pt x="1502079" y="1033043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18"/>
                  </a:lnTo>
                  <a:lnTo>
                    <a:pt x="1570774" y="1048918"/>
                  </a:lnTo>
                  <a:lnTo>
                    <a:pt x="1570774" y="1033043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708" y="1319669"/>
                  </a:moveTo>
                  <a:lnTo>
                    <a:pt x="1502524" y="1319669"/>
                  </a:lnTo>
                  <a:lnTo>
                    <a:pt x="1502524" y="1272730"/>
                  </a:lnTo>
                  <a:lnTo>
                    <a:pt x="1558404" y="1272730"/>
                  </a:lnTo>
                  <a:lnTo>
                    <a:pt x="1558404" y="1264805"/>
                  </a:lnTo>
                  <a:lnTo>
                    <a:pt x="1558404" y="1258912"/>
                  </a:lnTo>
                  <a:lnTo>
                    <a:pt x="1449082" y="1258912"/>
                  </a:lnTo>
                  <a:lnTo>
                    <a:pt x="1449082" y="1201610"/>
                  </a:lnTo>
                  <a:lnTo>
                    <a:pt x="1556575" y="1201610"/>
                  </a:lnTo>
                  <a:lnTo>
                    <a:pt x="1556575" y="1187792"/>
                  </a:lnTo>
                  <a:lnTo>
                    <a:pt x="1432217" y="1187792"/>
                  </a:lnTo>
                  <a:lnTo>
                    <a:pt x="1432217" y="1272730"/>
                  </a:lnTo>
                  <a:lnTo>
                    <a:pt x="1485658" y="1272730"/>
                  </a:lnTo>
                  <a:lnTo>
                    <a:pt x="1485658" y="1319669"/>
                  </a:lnTo>
                  <a:lnTo>
                    <a:pt x="1411287" y="1319669"/>
                  </a:lnTo>
                  <a:lnTo>
                    <a:pt x="1411287" y="1333893"/>
                  </a:lnTo>
                  <a:lnTo>
                    <a:pt x="1577708" y="1333893"/>
                  </a:lnTo>
                  <a:lnTo>
                    <a:pt x="1577708" y="1325359"/>
                  </a:lnTo>
                  <a:lnTo>
                    <a:pt x="1577708" y="1319669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18"/>
                  </a:lnTo>
                  <a:lnTo>
                    <a:pt x="1652524" y="1048918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77"/>
                  </a:moveTo>
                  <a:lnTo>
                    <a:pt x="1750898" y="1213053"/>
                  </a:lnTo>
                  <a:lnTo>
                    <a:pt x="1742300" y="1200797"/>
                  </a:lnTo>
                  <a:lnTo>
                    <a:pt x="1740839" y="1198714"/>
                  </a:lnTo>
                  <a:lnTo>
                    <a:pt x="1738071" y="1197013"/>
                  </a:lnTo>
                  <a:lnTo>
                    <a:pt x="1738071" y="1231277"/>
                  </a:lnTo>
                  <a:lnTo>
                    <a:pt x="1735658" y="1243672"/>
                  </a:lnTo>
                  <a:lnTo>
                    <a:pt x="1729028" y="1253312"/>
                  </a:lnTo>
                  <a:lnTo>
                    <a:pt x="1719033" y="1259547"/>
                  </a:lnTo>
                  <a:lnTo>
                    <a:pt x="1706575" y="1261770"/>
                  </a:lnTo>
                  <a:lnTo>
                    <a:pt x="1694103" y="1259547"/>
                  </a:lnTo>
                  <a:lnTo>
                    <a:pt x="1684121" y="1253312"/>
                  </a:lnTo>
                  <a:lnTo>
                    <a:pt x="1677479" y="1243672"/>
                  </a:lnTo>
                  <a:lnTo>
                    <a:pt x="1675079" y="1231277"/>
                  </a:lnTo>
                  <a:lnTo>
                    <a:pt x="1677479" y="1218971"/>
                  </a:lnTo>
                  <a:lnTo>
                    <a:pt x="1684121" y="1209332"/>
                  </a:lnTo>
                  <a:lnTo>
                    <a:pt x="1694103" y="1203045"/>
                  </a:lnTo>
                  <a:lnTo>
                    <a:pt x="1706575" y="1200797"/>
                  </a:lnTo>
                  <a:lnTo>
                    <a:pt x="1719033" y="1203045"/>
                  </a:lnTo>
                  <a:lnTo>
                    <a:pt x="1729028" y="1209332"/>
                  </a:lnTo>
                  <a:lnTo>
                    <a:pt x="1735658" y="1218971"/>
                  </a:lnTo>
                  <a:lnTo>
                    <a:pt x="1738071" y="1231277"/>
                  </a:lnTo>
                  <a:lnTo>
                    <a:pt x="1738071" y="1197013"/>
                  </a:lnTo>
                  <a:lnTo>
                    <a:pt x="1725637" y="1189329"/>
                  </a:lnTo>
                  <a:lnTo>
                    <a:pt x="1706575" y="1185964"/>
                  </a:lnTo>
                  <a:lnTo>
                    <a:pt x="1687512" y="1189329"/>
                  </a:lnTo>
                  <a:lnTo>
                    <a:pt x="1672310" y="1198714"/>
                  </a:lnTo>
                  <a:lnTo>
                    <a:pt x="1662252" y="1213053"/>
                  </a:lnTo>
                  <a:lnTo>
                    <a:pt x="1658620" y="1231277"/>
                  </a:lnTo>
                  <a:lnTo>
                    <a:pt x="1662252" y="1249591"/>
                  </a:lnTo>
                  <a:lnTo>
                    <a:pt x="1672310" y="1263916"/>
                  </a:lnTo>
                  <a:lnTo>
                    <a:pt x="1687512" y="1273263"/>
                  </a:lnTo>
                  <a:lnTo>
                    <a:pt x="1706575" y="1276591"/>
                  </a:lnTo>
                  <a:lnTo>
                    <a:pt x="1725637" y="1273263"/>
                  </a:lnTo>
                  <a:lnTo>
                    <a:pt x="1740839" y="1263916"/>
                  </a:lnTo>
                  <a:lnTo>
                    <a:pt x="1742351" y="1261770"/>
                  </a:lnTo>
                  <a:lnTo>
                    <a:pt x="1750898" y="1249591"/>
                  </a:lnTo>
                  <a:lnTo>
                    <a:pt x="1754530" y="1231277"/>
                  </a:lnTo>
                  <a:close/>
                </a:path>
                <a:path w="2440940" h="1649095">
                  <a:moveTo>
                    <a:pt x="1788261" y="1033043"/>
                  </a:moveTo>
                  <a:lnTo>
                    <a:pt x="1719567" y="1033043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18"/>
                  </a:lnTo>
                  <a:lnTo>
                    <a:pt x="1788261" y="1048918"/>
                  </a:lnTo>
                  <a:lnTo>
                    <a:pt x="1788261" y="1033043"/>
                  </a:lnTo>
                  <a:close/>
                </a:path>
                <a:path w="2440940" h="1649095">
                  <a:moveTo>
                    <a:pt x="1806143" y="1338973"/>
                  </a:moveTo>
                  <a:lnTo>
                    <a:pt x="1700276" y="1338973"/>
                  </a:lnTo>
                  <a:lnTo>
                    <a:pt x="1700276" y="1294472"/>
                  </a:lnTo>
                  <a:lnTo>
                    <a:pt x="1683410" y="1294472"/>
                  </a:lnTo>
                  <a:lnTo>
                    <a:pt x="1683410" y="1352804"/>
                  </a:lnTo>
                  <a:lnTo>
                    <a:pt x="1806143" y="1352804"/>
                  </a:lnTo>
                  <a:lnTo>
                    <a:pt x="1806143" y="1344472"/>
                  </a:lnTo>
                  <a:lnTo>
                    <a:pt x="1806143" y="1338973"/>
                  </a:lnTo>
                  <a:close/>
                </a:path>
                <a:path w="2440940" h="1649095">
                  <a:moveTo>
                    <a:pt x="1825040" y="1228839"/>
                  </a:moveTo>
                  <a:lnTo>
                    <a:pt x="1797812" y="1228839"/>
                  </a:lnTo>
                  <a:lnTo>
                    <a:pt x="1797812" y="1172959"/>
                  </a:lnTo>
                  <a:lnTo>
                    <a:pt x="1780946" y="1172959"/>
                  </a:lnTo>
                  <a:lnTo>
                    <a:pt x="1780946" y="1308290"/>
                  </a:lnTo>
                  <a:lnTo>
                    <a:pt x="1797812" y="1308290"/>
                  </a:lnTo>
                  <a:lnTo>
                    <a:pt x="1797812" y="1242860"/>
                  </a:lnTo>
                  <a:lnTo>
                    <a:pt x="1825040" y="1242860"/>
                  </a:lnTo>
                  <a:lnTo>
                    <a:pt x="1825040" y="1228839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18"/>
                  </a:lnTo>
                  <a:lnTo>
                    <a:pt x="1870011" y="1048918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16"/>
                  </a:moveTo>
                  <a:lnTo>
                    <a:pt x="1937854" y="1209827"/>
                  </a:lnTo>
                  <a:lnTo>
                    <a:pt x="1929358" y="1198156"/>
                  </a:lnTo>
                  <a:lnTo>
                    <a:pt x="1927847" y="1196073"/>
                  </a:lnTo>
                  <a:lnTo>
                    <a:pt x="1924989" y="1194396"/>
                  </a:lnTo>
                  <a:lnTo>
                    <a:pt x="1924989" y="1227416"/>
                  </a:lnTo>
                  <a:lnTo>
                    <a:pt x="1922640" y="1239253"/>
                  </a:lnTo>
                  <a:lnTo>
                    <a:pt x="1916099" y="1248422"/>
                  </a:lnTo>
                  <a:lnTo>
                    <a:pt x="1906143" y="1254366"/>
                  </a:lnTo>
                  <a:lnTo>
                    <a:pt x="1893506" y="1256474"/>
                  </a:lnTo>
                  <a:lnTo>
                    <a:pt x="1880857" y="1254366"/>
                  </a:lnTo>
                  <a:lnTo>
                    <a:pt x="1870887" y="1248422"/>
                  </a:lnTo>
                  <a:lnTo>
                    <a:pt x="1864347" y="1239253"/>
                  </a:lnTo>
                  <a:lnTo>
                    <a:pt x="1861997" y="1227416"/>
                  </a:lnTo>
                  <a:lnTo>
                    <a:pt x="1864347" y="1215567"/>
                  </a:lnTo>
                  <a:lnTo>
                    <a:pt x="1870887" y="1206309"/>
                  </a:lnTo>
                  <a:lnTo>
                    <a:pt x="1880857" y="1200302"/>
                  </a:lnTo>
                  <a:lnTo>
                    <a:pt x="1893506" y="1198156"/>
                  </a:lnTo>
                  <a:lnTo>
                    <a:pt x="1906143" y="1200302"/>
                  </a:lnTo>
                  <a:lnTo>
                    <a:pt x="1916099" y="1206309"/>
                  </a:lnTo>
                  <a:lnTo>
                    <a:pt x="1922640" y="1215567"/>
                  </a:lnTo>
                  <a:lnTo>
                    <a:pt x="1924989" y="1227416"/>
                  </a:lnTo>
                  <a:lnTo>
                    <a:pt x="1924989" y="1194396"/>
                  </a:lnTo>
                  <a:lnTo>
                    <a:pt x="1912658" y="1187132"/>
                  </a:lnTo>
                  <a:lnTo>
                    <a:pt x="1893506" y="1183932"/>
                  </a:lnTo>
                  <a:lnTo>
                    <a:pt x="1874342" y="1187132"/>
                  </a:lnTo>
                  <a:lnTo>
                    <a:pt x="1859153" y="1196073"/>
                  </a:lnTo>
                  <a:lnTo>
                    <a:pt x="1849145" y="1209827"/>
                  </a:lnTo>
                  <a:lnTo>
                    <a:pt x="1845551" y="1227416"/>
                  </a:lnTo>
                  <a:lnTo>
                    <a:pt x="1849145" y="1244866"/>
                  </a:lnTo>
                  <a:lnTo>
                    <a:pt x="1859153" y="1258481"/>
                  </a:lnTo>
                  <a:lnTo>
                    <a:pt x="1874342" y="1267345"/>
                  </a:lnTo>
                  <a:lnTo>
                    <a:pt x="1893506" y="1270495"/>
                  </a:lnTo>
                  <a:lnTo>
                    <a:pt x="1912658" y="1267345"/>
                  </a:lnTo>
                  <a:lnTo>
                    <a:pt x="1927847" y="1258481"/>
                  </a:lnTo>
                  <a:lnTo>
                    <a:pt x="1929320" y="1256474"/>
                  </a:lnTo>
                  <a:lnTo>
                    <a:pt x="1937854" y="1244866"/>
                  </a:lnTo>
                  <a:lnTo>
                    <a:pt x="1941461" y="1227416"/>
                  </a:lnTo>
                  <a:close/>
                </a:path>
                <a:path w="2440940" h="1649095">
                  <a:moveTo>
                    <a:pt x="1986572" y="1322108"/>
                  </a:moveTo>
                  <a:lnTo>
                    <a:pt x="1982393" y="1307655"/>
                  </a:lnTo>
                  <a:lnTo>
                    <a:pt x="1975434" y="1301381"/>
                  </a:lnTo>
                  <a:lnTo>
                    <a:pt x="1970417" y="1296860"/>
                  </a:lnTo>
                  <a:lnTo>
                    <a:pt x="1970100" y="1296758"/>
                  </a:lnTo>
                  <a:lnTo>
                    <a:pt x="1970100" y="1322108"/>
                  </a:lnTo>
                  <a:lnTo>
                    <a:pt x="1967077" y="1330960"/>
                  </a:lnTo>
                  <a:lnTo>
                    <a:pt x="1958365" y="1337525"/>
                  </a:lnTo>
                  <a:lnTo>
                    <a:pt x="1944560" y="1341628"/>
                  </a:lnTo>
                  <a:lnTo>
                    <a:pt x="1926209" y="1343037"/>
                  </a:lnTo>
                  <a:lnTo>
                    <a:pt x="1907870" y="1341628"/>
                  </a:lnTo>
                  <a:lnTo>
                    <a:pt x="1894065" y="1337525"/>
                  </a:lnTo>
                  <a:lnTo>
                    <a:pt x="1885353" y="1330960"/>
                  </a:lnTo>
                  <a:lnTo>
                    <a:pt x="1882330" y="1322108"/>
                  </a:lnTo>
                  <a:lnTo>
                    <a:pt x="1885353" y="1313307"/>
                  </a:lnTo>
                  <a:lnTo>
                    <a:pt x="1894065" y="1306791"/>
                  </a:lnTo>
                  <a:lnTo>
                    <a:pt x="1907870" y="1302766"/>
                  </a:lnTo>
                  <a:lnTo>
                    <a:pt x="1926209" y="1301381"/>
                  </a:lnTo>
                  <a:lnTo>
                    <a:pt x="1944560" y="1302766"/>
                  </a:lnTo>
                  <a:lnTo>
                    <a:pt x="1958365" y="1306791"/>
                  </a:lnTo>
                  <a:lnTo>
                    <a:pt x="1967077" y="1313307"/>
                  </a:lnTo>
                  <a:lnTo>
                    <a:pt x="1970100" y="1322108"/>
                  </a:lnTo>
                  <a:lnTo>
                    <a:pt x="1970100" y="1296758"/>
                  </a:lnTo>
                  <a:lnTo>
                    <a:pt x="1951418" y="1290104"/>
                  </a:lnTo>
                  <a:lnTo>
                    <a:pt x="1926209" y="1287767"/>
                  </a:lnTo>
                  <a:lnTo>
                    <a:pt x="1901012" y="1290104"/>
                  </a:lnTo>
                  <a:lnTo>
                    <a:pt x="1882013" y="1296860"/>
                  </a:lnTo>
                  <a:lnTo>
                    <a:pt x="1870036" y="1307655"/>
                  </a:lnTo>
                  <a:lnTo>
                    <a:pt x="1865858" y="1322108"/>
                  </a:lnTo>
                  <a:lnTo>
                    <a:pt x="1870036" y="1336649"/>
                  </a:lnTo>
                  <a:lnTo>
                    <a:pt x="1882013" y="1347431"/>
                  </a:lnTo>
                  <a:lnTo>
                    <a:pt x="1901012" y="1354150"/>
                  </a:lnTo>
                  <a:lnTo>
                    <a:pt x="1926209" y="1356448"/>
                  </a:lnTo>
                  <a:lnTo>
                    <a:pt x="1951418" y="1354150"/>
                  </a:lnTo>
                  <a:lnTo>
                    <a:pt x="1970417" y="1347431"/>
                  </a:lnTo>
                  <a:lnTo>
                    <a:pt x="1975294" y="1343037"/>
                  </a:lnTo>
                  <a:lnTo>
                    <a:pt x="1982393" y="1336649"/>
                  </a:lnTo>
                  <a:lnTo>
                    <a:pt x="1986572" y="1322108"/>
                  </a:lnTo>
                  <a:close/>
                </a:path>
                <a:path w="2440940" h="1649095">
                  <a:moveTo>
                    <a:pt x="2005749" y="1033043"/>
                  </a:moveTo>
                  <a:lnTo>
                    <a:pt x="1937054" y="1033043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18"/>
                  </a:lnTo>
                  <a:lnTo>
                    <a:pt x="2005749" y="1048918"/>
                  </a:lnTo>
                  <a:lnTo>
                    <a:pt x="2005749" y="1033043"/>
                  </a:lnTo>
                  <a:close/>
                </a:path>
                <a:path w="2440940" h="1649095">
                  <a:moveTo>
                    <a:pt x="2011553" y="1200594"/>
                  </a:moveTo>
                  <a:lnTo>
                    <a:pt x="1984730" y="1200594"/>
                  </a:lnTo>
                  <a:lnTo>
                    <a:pt x="1984730" y="1173162"/>
                  </a:lnTo>
                  <a:lnTo>
                    <a:pt x="1967877" y="1173162"/>
                  </a:lnTo>
                  <a:lnTo>
                    <a:pt x="1967877" y="1281874"/>
                  </a:lnTo>
                  <a:lnTo>
                    <a:pt x="1984730" y="1281874"/>
                  </a:lnTo>
                  <a:lnTo>
                    <a:pt x="1984730" y="1253629"/>
                  </a:lnTo>
                  <a:lnTo>
                    <a:pt x="2011553" y="1253629"/>
                  </a:lnTo>
                  <a:lnTo>
                    <a:pt x="2011553" y="1239608"/>
                  </a:lnTo>
                  <a:lnTo>
                    <a:pt x="1984730" y="1239608"/>
                  </a:lnTo>
                  <a:lnTo>
                    <a:pt x="1984730" y="1214615"/>
                  </a:lnTo>
                  <a:lnTo>
                    <a:pt x="2011553" y="1214615"/>
                  </a:lnTo>
                  <a:lnTo>
                    <a:pt x="2011553" y="1200594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18"/>
                  </a:lnTo>
                  <a:lnTo>
                    <a:pt x="2087499" y="1048918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788"/>
                  </a:moveTo>
                  <a:lnTo>
                    <a:pt x="2124252" y="1288719"/>
                  </a:lnTo>
                  <a:lnTo>
                    <a:pt x="2108619" y="1269707"/>
                  </a:lnTo>
                  <a:lnTo>
                    <a:pt x="2098103" y="1246784"/>
                  </a:lnTo>
                  <a:lnTo>
                    <a:pt x="2094242" y="1221930"/>
                  </a:lnTo>
                  <a:lnTo>
                    <a:pt x="2094242" y="1189012"/>
                  </a:lnTo>
                  <a:lnTo>
                    <a:pt x="2091397" y="1189012"/>
                  </a:lnTo>
                  <a:lnTo>
                    <a:pt x="2080425" y="1189012"/>
                  </a:lnTo>
                  <a:lnTo>
                    <a:pt x="2077580" y="1189012"/>
                  </a:lnTo>
                  <a:lnTo>
                    <a:pt x="2077580" y="1221930"/>
                  </a:lnTo>
                  <a:lnTo>
                    <a:pt x="2073694" y="1247724"/>
                  </a:lnTo>
                  <a:lnTo>
                    <a:pt x="2063102" y="1271549"/>
                  </a:lnTo>
                  <a:lnTo>
                    <a:pt x="2047405" y="1291285"/>
                  </a:lnTo>
                  <a:lnTo>
                    <a:pt x="2028202" y="1304848"/>
                  </a:lnTo>
                  <a:lnTo>
                    <a:pt x="2038565" y="1318653"/>
                  </a:lnTo>
                  <a:lnTo>
                    <a:pt x="2059508" y="1303058"/>
                  </a:lnTo>
                  <a:lnTo>
                    <a:pt x="2076259" y="1280426"/>
                  </a:lnTo>
                  <a:lnTo>
                    <a:pt x="2086178" y="1255737"/>
                  </a:lnTo>
                  <a:lnTo>
                    <a:pt x="2095639" y="1278407"/>
                  </a:lnTo>
                  <a:lnTo>
                    <a:pt x="2112403" y="1300200"/>
                  </a:lnTo>
                  <a:lnTo>
                    <a:pt x="2133257" y="1315212"/>
                  </a:lnTo>
                  <a:lnTo>
                    <a:pt x="2143417" y="1301788"/>
                  </a:lnTo>
                  <a:close/>
                </a:path>
                <a:path w="2440940" h="1649095">
                  <a:moveTo>
                    <a:pt x="2179383" y="1172959"/>
                  </a:moveTo>
                  <a:lnTo>
                    <a:pt x="2162518" y="1172959"/>
                  </a:lnTo>
                  <a:lnTo>
                    <a:pt x="2162518" y="1357058"/>
                  </a:lnTo>
                  <a:lnTo>
                    <a:pt x="2179383" y="1357058"/>
                  </a:lnTo>
                  <a:lnTo>
                    <a:pt x="2179383" y="1172959"/>
                  </a:lnTo>
                  <a:close/>
                </a:path>
                <a:path w="2440940" h="1649095">
                  <a:moveTo>
                    <a:pt x="2223236" y="1033043"/>
                  </a:moveTo>
                  <a:lnTo>
                    <a:pt x="2154542" y="1033043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18"/>
                  </a:lnTo>
                  <a:lnTo>
                    <a:pt x="2223236" y="1048918"/>
                  </a:lnTo>
                  <a:lnTo>
                    <a:pt x="2223236" y="1033043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18"/>
                  </a:lnTo>
                  <a:lnTo>
                    <a:pt x="2304986" y="1048918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43"/>
                  </a:moveTo>
                  <a:lnTo>
                    <a:pt x="2372029" y="1033043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18"/>
                  </a:lnTo>
                  <a:lnTo>
                    <a:pt x="2440724" y="1048918"/>
                  </a:lnTo>
                  <a:lnTo>
                    <a:pt x="2440724" y="1033043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6985" y="3894713"/>
              <a:ext cx="706444" cy="203922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6646062" y="11020856"/>
              <a:ext cx="533400" cy="184150"/>
            </a:xfrm>
            <a:custGeom>
              <a:avLst/>
              <a:gdLst/>
              <a:ahLst/>
              <a:cxnLst/>
              <a:rect l="l" t="t" r="r" b="b"/>
              <a:pathLst>
                <a:path w="533400" h="184150">
                  <a:moveTo>
                    <a:pt x="16052" y="17272"/>
                  </a:moveTo>
                  <a:lnTo>
                    <a:pt x="0" y="17272"/>
                  </a:lnTo>
                  <a:lnTo>
                    <a:pt x="0" y="137769"/>
                  </a:lnTo>
                  <a:lnTo>
                    <a:pt x="70103" y="137769"/>
                  </a:lnTo>
                  <a:lnTo>
                    <a:pt x="70103" y="123952"/>
                  </a:lnTo>
                  <a:lnTo>
                    <a:pt x="16052" y="123952"/>
                  </a:lnTo>
                  <a:lnTo>
                    <a:pt x="16052" y="75793"/>
                  </a:lnTo>
                  <a:lnTo>
                    <a:pt x="70103" y="75793"/>
                  </a:lnTo>
                  <a:lnTo>
                    <a:pt x="70103" y="62179"/>
                  </a:lnTo>
                  <a:lnTo>
                    <a:pt x="16052" y="62179"/>
                  </a:lnTo>
                  <a:lnTo>
                    <a:pt x="16052" y="17272"/>
                  </a:lnTo>
                  <a:close/>
                </a:path>
                <a:path w="533400" h="184150">
                  <a:moveTo>
                    <a:pt x="70103" y="75793"/>
                  </a:moveTo>
                  <a:lnTo>
                    <a:pt x="54457" y="75793"/>
                  </a:lnTo>
                  <a:lnTo>
                    <a:pt x="54457" y="123952"/>
                  </a:lnTo>
                  <a:lnTo>
                    <a:pt x="70103" y="123952"/>
                  </a:lnTo>
                  <a:lnTo>
                    <a:pt x="70103" y="75793"/>
                  </a:lnTo>
                  <a:close/>
                </a:path>
                <a:path w="533400" h="184150">
                  <a:moveTo>
                    <a:pt x="70103" y="17272"/>
                  </a:moveTo>
                  <a:lnTo>
                    <a:pt x="54457" y="17272"/>
                  </a:lnTo>
                  <a:lnTo>
                    <a:pt x="54457" y="62179"/>
                  </a:lnTo>
                  <a:lnTo>
                    <a:pt x="70103" y="62179"/>
                  </a:lnTo>
                  <a:lnTo>
                    <a:pt x="70103" y="17272"/>
                  </a:lnTo>
                  <a:close/>
                </a:path>
                <a:path w="533400" h="184150">
                  <a:moveTo>
                    <a:pt x="149555" y="0"/>
                  </a:moveTo>
                  <a:lnTo>
                    <a:pt x="133299" y="0"/>
                  </a:lnTo>
                  <a:lnTo>
                    <a:pt x="133299" y="183692"/>
                  </a:lnTo>
                  <a:lnTo>
                    <a:pt x="149555" y="183692"/>
                  </a:lnTo>
                  <a:lnTo>
                    <a:pt x="149555" y="86563"/>
                  </a:lnTo>
                  <a:lnTo>
                    <a:pt x="139191" y="86563"/>
                  </a:lnTo>
                  <a:lnTo>
                    <a:pt x="139191" y="72745"/>
                  </a:lnTo>
                  <a:lnTo>
                    <a:pt x="149555" y="72745"/>
                  </a:lnTo>
                  <a:lnTo>
                    <a:pt x="149555" y="0"/>
                  </a:lnTo>
                  <a:close/>
                </a:path>
                <a:path w="533400" h="184150">
                  <a:moveTo>
                    <a:pt x="108712" y="3860"/>
                  </a:moveTo>
                  <a:lnTo>
                    <a:pt x="92659" y="3860"/>
                  </a:lnTo>
                  <a:lnTo>
                    <a:pt x="92659" y="174548"/>
                  </a:lnTo>
                  <a:lnTo>
                    <a:pt x="108712" y="174548"/>
                  </a:lnTo>
                  <a:lnTo>
                    <a:pt x="108712" y="86563"/>
                  </a:lnTo>
                  <a:lnTo>
                    <a:pt x="103835" y="86563"/>
                  </a:lnTo>
                  <a:lnTo>
                    <a:pt x="103835" y="72745"/>
                  </a:lnTo>
                  <a:lnTo>
                    <a:pt x="108712" y="72745"/>
                  </a:lnTo>
                  <a:lnTo>
                    <a:pt x="108712" y="3860"/>
                  </a:lnTo>
                  <a:close/>
                </a:path>
                <a:path w="533400" h="184150">
                  <a:moveTo>
                    <a:pt x="108712" y="72745"/>
                  </a:moveTo>
                  <a:lnTo>
                    <a:pt x="103835" y="72745"/>
                  </a:lnTo>
                  <a:lnTo>
                    <a:pt x="103835" y="86563"/>
                  </a:lnTo>
                  <a:lnTo>
                    <a:pt x="108712" y="86563"/>
                  </a:lnTo>
                  <a:lnTo>
                    <a:pt x="108712" y="72745"/>
                  </a:lnTo>
                  <a:close/>
                </a:path>
                <a:path w="533400" h="184150">
                  <a:moveTo>
                    <a:pt x="133299" y="72745"/>
                  </a:moveTo>
                  <a:lnTo>
                    <a:pt x="108712" y="72745"/>
                  </a:lnTo>
                  <a:lnTo>
                    <a:pt x="108712" y="86563"/>
                  </a:lnTo>
                  <a:lnTo>
                    <a:pt x="133299" y="86563"/>
                  </a:lnTo>
                  <a:lnTo>
                    <a:pt x="133299" y="72745"/>
                  </a:lnTo>
                  <a:close/>
                </a:path>
                <a:path w="533400" h="184150">
                  <a:moveTo>
                    <a:pt x="149555" y="72745"/>
                  </a:moveTo>
                  <a:lnTo>
                    <a:pt x="139191" y="72745"/>
                  </a:lnTo>
                  <a:lnTo>
                    <a:pt x="139191" y="86563"/>
                  </a:lnTo>
                  <a:lnTo>
                    <a:pt x="149555" y="86563"/>
                  </a:lnTo>
                  <a:lnTo>
                    <a:pt x="149555" y="72745"/>
                  </a:lnTo>
                  <a:close/>
                </a:path>
                <a:path w="533400" h="184150">
                  <a:moveTo>
                    <a:pt x="254796" y="91236"/>
                  </a:moveTo>
                  <a:lnTo>
                    <a:pt x="180222" y="91236"/>
                  </a:lnTo>
                  <a:lnTo>
                    <a:pt x="180222" y="104648"/>
                  </a:lnTo>
                  <a:lnTo>
                    <a:pt x="346236" y="104648"/>
                  </a:lnTo>
                  <a:lnTo>
                    <a:pt x="346236" y="98552"/>
                  </a:lnTo>
                  <a:lnTo>
                    <a:pt x="254796" y="98552"/>
                  </a:lnTo>
                  <a:lnTo>
                    <a:pt x="254796" y="91236"/>
                  </a:lnTo>
                  <a:close/>
                </a:path>
                <a:path w="533400" h="184150">
                  <a:moveTo>
                    <a:pt x="271459" y="64211"/>
                  </a:moveTo>
                  <a:lnTo>
                    <a:pt x="254796" y="64211"/>
                  </a:lnTo>
                  <a:lnTo>
                    <a:pt x="254796" y="98552"/>
                  </a:lnTo>
                  <a:lnTo>
                    <a:pt x="271459" y="98552"/>
                  </a:lnTo>
                  <a:lnTo>
                    <a:pt x="271459" y="64211"/>
                  </a:lnTo>
                  <a:close/>
                </a:path>
                <a:path w="533400" h="184150">
                  <a:moveTo>
                    <a:pt x="346236" y="91236"/>
                  </a:moveTo>
                  <a:lnTo>
                    <a:pt x="271459" y="91236"/>
                  </a:lnTo>
                  <a:lnTo>
                    <a:pt x="271459" y="98552"/>
                  </a:lnTo>
                  <a:lnTo>
                    <a:pt x="346236" y="98552"/>
                  </a:lnTo>
                  <a:lnTo>
                    <a:pt x="346236" y="91236"/>
                  </a:lnTo>
                  <a:close/>
                </a:path>
                <a:path w="533400" h="184150">
                  <a:moveTo>
                    <a:pt x="257235" y="2844"/>
                  </a:moveTo>
                  <a:lnTo>
                    <a:pt x="254593" y="2844"/>
                  </a:lnTo>
                  <a:lnTo>
                    <a:pt x="254593" y="10972"/>
                  </a:lnTo>
                  <a:lnTo>
                    <a:pt x="249158" y="28432"/>
                  </a:lnTo>
                  <a:lnTo>
                    <a:pt x="234730" y="43205"/>
                  </a:lnTo>
                  <a:lnTo>
                    <a:pt x="214131" y="54206"/>
                  </a:lnTo>
                  <a:lnTo>
                    <a:pt x="190179" y="60350"/>
                  </a:lnTo>
                  <a:lnTo>
                    <a:pt x="196681" y="73761"/>
                  </a:lnTo>
                  <a:lnTo>
                    <a:pt x="223789" y="66036"/>
                  </a:lnTo>
                  <a:lnTo>
                    <a:pt x="246973" y="52501"/>
                  </a:lnTo>
                  <a:lnTo>
                    <a:pt x="263147" y="33899"/>
                  </a:lnTo>
                  <a:lnTo>
                    <a:pt x="263247" y="33520"/>
                  </a:lnTo>
                  <a:lnTo>
                    <a:pt x="257235" y="10972"/>
                  </a:lnTo>
                  <a:lnTo>
                    <a:pt x="257235" y="2844"/>
                  </a:lnTo>
                  <a:close/>
                </a:path>
                <a:path w="533400" h="184150">
                  <a:moveTo>
                    <a:pt x="271662" y="2844"/>
                  </a:moveTo>
                  <a:lnTo>
                    <a:pt x="269224" y="2844"/>
                  </a:lnTo>
                  <a:lnTo>
                    <a:pt x="269224" y="10972"/>
                  </a:lnTo>
                  <a:lnTo>
                    <a:pt x="263247" y="33520"/>
                  </a:lnTo>
                  <a:lnTo>
                    <a:pt x="263365" y="33899"/>
                  </a:lnTo>
                  <a:lnTo>
                    <a:pt x="279561" y="52425"/>
                  </a:lnTo>
                  <a:lnTo>
                    <a:pt x="302755" y="65951"/>
                  </a:lnTo>
                  <a:lnTo>
                    <a:pt x="329777" y="73761"/>
                  </a:lnTo>
                  <a:lnTo>
                    <a:pt x="336076" y="60350"/>
                  </a:lnTo>
                  <a:lnTo>
                    <a:pt x="312210" y="54206"/>
                  </a:lnTo>
                  <a:lnTo>
                    <a:pt x="291601" y="43205"/>
                  </a:lnTo>
                  <a:lnTo>
                    <a:pt x="277126" y="28432"/>
                  </a:lnTo>
                  <a:lnTo>
                    <a:pt x="271662" y="10972"/>
                  </a:lnTo>
                  <a:lnTo>
                    <a:pt x="271662" y="2844"/>
                  </a:lnTo>
                  <a:close/>
                </a:path>
                <a:path w="533400" h="184150">
                  <a:moveTo>
                    <a:pt x="269224" y="2844"/>
                  </a:moveTo>
                  <a:lnTo>
                    <a:pt x="257235" y="2844"/>
                  </a:lnTo>
                  <a:lnTo>
                    <a:pt x="257235" y="10972"/>
                  </a:lnTo>
                  <a:lnTo>
                    <a:pt x="263247" y="33520"/>
                  </a:lnTo>
                  <a:lnTo>
                    <a:pt x="269224" y="10972"/>
                  </a:lnTo>
                  <a:lnTo>
                    <a:pt x="269224" y="2844"/>
                  </a:lnTo>
                  <a:close/>
                </a:path>
                <a:path w="533400" h="184150">
                  <a:moveTo>
                    <a:pt x="263128" y="119888"/>
                  </a:moveTo>
                  <a:lnTo>
                    <a:pt x="236654" y="121983"/>
                  </a:lnTo>
                  <a:lnTo>
                    <a:pt x="216849" y="128117"/>
                  </a:lnTo>
                  <a:lnTo>
                    <a:pt x="204435" y="138061"/>
                  </a:lnTo>
                  <a:lnTo>
                    <a:pt x="200136" y="151587"/>
                  </a:lnTo>
                  <a:lnTo>
                    <a:pt x="204435" y="165198"/>
                  </a:lnTo>
                  <a:lnTo>
                    <a:pt x="216849" y="175133"/>
                  </a:lnTo>
                  <a:lnTo>
                    <a:pt x="236654" y="181219"/>
                  </a:lnTo>
                  <a:lnTo>
                    <a:pt x="263128" y="183286"/>
                  </a:lnTo>
                  <a:lnTo>
                    <a:pt x="289601" y="181219"/>
                  </a:lnTo>
                  <a:lnTo>
                    <a:pt x="309406" y="175133"/>
                  </a:lnTo>
                  <a:lnTo>
                    <a:pt x="315469" y="170281"/>
                  </a:lnTo>
                  <a:lnTo>
                    <a:pt x="263128" y="170281"/>
                  </a:lnTo>
                  <a:lnTo>
                    <a:pt x="243779" y="169046"/>
                  </a:lnTo>
                  <a:lnTo>
                    <a:pt x="229346" y="165430"/>
                  </a:lnTo>
                  <a:lnTo>
                    <a:pt x="220322" y="159565"/>
                  </a:lnTo>
                  <a:lnTo>
                    <a:pt x="217204" y="151587"/>
                  </a:lnTo>
                  <a:lnTo>
                    <a:pt x="220322" y="143608"/>
                  </a:lnTo>
                  <a:lnTo>
                    <a:pt x="229346" y="137744"/>
                  </a:lnTo>
                  <a:lnTo>
                    <a:pt x="243779" y="134127"/>
                  </a:lnTo>
                  <a:lnTo>
                    <a:pt x="263128" y="132892"/>
                  </a:lnTo>
                  <a:lnTo>
                    <a:pt x="315368" y="132892"/>
                  </a:lnTo>
                  <a:lnTo>
                    <a:pt x="309406" y="128117"/>
                  </a:lnTo>
                  <a:lnTo>
                    <a:pt x="289601" y="121983"/>
                  </a:lnTo>
                  <a:lnTo>
                    <a:pt x="263128" y="119888"/>
                  </a:lnTo>
                  <a:close/>
                </a:path>
                <a:path w="533400" h="184150">
                  <a:moveTo>
                    <a:pt x="315368" y="132892"/>
                  </a:moveTo>
                  <a:lnTo>
                    <a:pt x="263128" y="132892"/>
                  </a:lnTo>
                  <a:lnTo>
                    <a:pt x="282562" y="134127"/>
                  </a:lnTo>
                  <a:lnTo>
                    <a:pt x="296986" y="137744"/>
                  </a:lnTo>
                  <a:lnTo>
                    <a:pt x="305962" y="143608"/>
                  </a:lnTo>
                  <a:lnTo>
                    <a:pt x="309051" y="151587"/>
                  </a:lnTo>
                  <a:lnTo>
                    <a:pt x="305962" y="159565"/>
                  </a:lnTo>
                  <a:lnTo>
                    <a:pt x="296986" y="165430"/>
                  </a:lnTo>
                  <a:lnTo>
                    <a:pt x="282562" y="169046"/>
                  </a:lnTo>
                  <a:lnTo>
                    <a:pt x="263128" y="170281"/>
                  </a:lnTo>
                  <a:lnTo>
                    <a:pt x="315469" y="170281"/>
                  </a:lnTo>
                  <a:lnTo>
                    <a:pt x="321821" y="165198"/>
                  </a:lnTo>
                  <a:lnTo>
                    <a:pt x="326120" y="151587"/>
                  </a:lnTo>
                  <a:lnTo>
                    <a:pt x="321821" y="138061"/>
                  </a:lnTo>
                  <a:lnTo>
                    <a:pt x="315368" y="132892"/>
                  </a:lnTo>
                  <a:close/>
                </a:path>
                <a:path w="533400" h="184150">
                  <a:moveTo>
                    <a:pt x="441725" y="119543"/>
                  </a:moveTo>
                  <a:lnTo>
                    <a:pt x="423583" y="121005"/>
                  </a:lnTo>
                  <a:lnTo>
                    <a:pt x="403777" y="127254"/>
                  </a:lnTo>
                  <a:lnTo>
                    <a:pt x="391363" y="137388"/>
                  </a:lnTo>
                  <a:lnTo>
                    <a:pt x="387064" y="151180"/>
                  </a:lnTo>
                  <a:lnTo>
                    <a:pt x="391363" y="164855"/>
                  </a:lnTo>
                  <a:lnTo>
                    <a:pt x="403777" y="174929"/>
                  </a:lnTo>
                  <a:lnTo>
                    <a:pt x="423583" y="181155"/>
                  </a:lnTo>
                  <a:lnTo>
                    <a:pt x="450056" y="183286"/>
                  </a:lnTo>
                  <a:lnTo>
                    <a:pt x="476529" y="181155"/>
                  </a:lnTo>
                  <a:lnTo>
                    <a:pt x="496335" y="174929"/>
                  </a:lnTo>
                  <a:lnTo>
                    <a:pt x="502062" y="170281"/>
                  </a:lnTo>
                  <a:lnTo>
                    <a:pt x="450056" y="170281"/>
                  </a:lnTo>
                  <a:lnTo>
                    <a:pt x="430793" y="169011"/>
                  </a:lnTo>
                  <a:lnTo>
                    <a:pt x="416350" y="165303"/>
                  </a:lnTo>
                  <a:lnTo>
                    <a:pt x="407279" y="159308"/>
                  </a:lnTo>
                  <a:lnTo>
                    <a:pt x="404133" y="151180"/>
                  </a:lnTo>
                  <a:lnTo>
                    <a:pt x="407279" y="142935"/>
                  </a:lnTo>
                  <a:lnTo>
                    <a:pt x="416350" y="136880"/>
                  </a:lnTo>
                  <a:lnTo>
                    <a:pt x="430793" y="133149"/>
                  </a:lnTo>
                  <a:lnTo>
                    <a:pt x="450056" y="131876"/>
                  </a:lnTo>
                  <a:lnTo>
                    <a:pt x="501997" y="131876"/>
                  </a:lnTo>
                  <a:lnTo>
                    <a:pt x="496335" y="127254"/>
                  </a:lnTo>
                  <a:lnTo>
                    <a:pt x="485868" y="123952"/>
                  </a:lnTo>
                  <a:lnTo>
                    <a:pt x="441725" y="123952"/>
                  </a:lnTo>
                  <a:lnTo>
                    <a:pt x="441725" y="119543"/>
                  </a:lnTo>
                  <a:close/>
                </a:path>
                <a:path w="533400" h="184150">
                  <a:moveTo>
                    <a:pt x="501997" y="131876"/>
                  </a:moveTo>
                  <a:lnTo>
                    <a:pt x="450056" y="131876"/>
                  </a:lnTo>
                  <a:lnTo>
                    <a:pt x="469404" y="133149"/>
                  </a:lnTo>
                  <a:lnTo>
                    <a:pt x="483838" y="136880"/>
                  </a:lnTo>
                  <a:lnTo>
                    <a:pt x="492861" y="142935"/>
                  </a:lnTo>
                  <a:lnTo>
                    <a:pt x="495979" y="151180"/>
                  </a:lnTo>
                  <a:lnTo>
                    <a:pt x="492861" y="159308"/>
                  </a:lnTo>
                  <a:lnTo>
                    <a:pt x="483838" y="165303"/>
                  </a:lnTo>
                  <a:lnTo>
                    <a:pt x="469404" y="169011"/>
                  </a:lnTo>
                  <a:lnTo>
                    <a:pt x="450056" y="170281"/>
                  </a:lnTo>
                  <a:lnTo>
                    <a:pt x="502062" y="170281"/>
                  </a:lnTo>
                  <a:lnTo>
                    <a:pt x="508749" y="164855"/>
                  </a:lnTo>
                  <a:lnTo>
                    <a:pt x="513048" y="151180"/>
                  </a:lnTo>
                  <a:lnTo>
                    <a:pt x="508749" y="137388"/>
                  </a:lnTo>
                  <a:lnTo>
                    <a:pt x="501997" y="131876"/>
                  </a:lnTo>
                  <a:close/>
                </a:path>
                <a:path w="533400" h="184150">
                  <a:moveTo>
                    <a:pt x="450056" y="118872"/>
                  </a:moveTo>
                  <a:lnTo>
                    <a:pt x="441725" y="119543"/>
                  </a:lnTo>
                  <a:lnTo>
                    <a:pt x="441725" y="123952"/>
                  </a:lnTo>
                  <a:lnTo>
                    <a:pt x="458590" y="123952"/>
                  </a:lnTo>
                  <a:lnTo>
                    <a:pt x="458590" y="119559"/>
                  </a:lnTo>
                  <a:lnTo>
                    <a:pt x="450056" y="118872"/>
                  </a:lnTo>
                  <a:close/>
                </a:path>
                <a:path w="533400" h="184150">
                  <a:moveTo>
                    <a:pt x="458590" y="119559"/>
                  </a:moveTo>
                  <a:lnTo>
                    <a:pt x="458590" y="123952"/>
                  </a:lnTo>
                  <a:lnTo>
                    <a:pt x="485868" y="123952"/>
                  </a:lnTo>
                  <a:lnTo>
                    <a:pt x="476529" y="121005"/>
                  </a:lnTo>
                  <a:lnTo>
                    <a:pt x="458590" y="119559"/>
                  </a:lnTo>
                  <a:close/>
                </a:path>
                <a:path w="533400" h="184150">
                  <a:moveTo>
                    <a:pt x="458590" y="118872"/>
                  </a:moveTo>
                  <a:lnTo>
                    <a:pt x="450056" y="118872"/>
                  </a:lnTo>
                  <a:lnTo>
                    <a:pt x="458590" y="119559"/>
                  </a:lnTo>
                  <a:lnTo>
                    <a:pt x="458590" y="118872"/>
                  </a:lnTo>
                  <a:close/>
                </a:path>
                <a:path w="533400" h="184150">
                  <a:moveTo>
                    <a:pt x="458590" y="91846"/>
                  </a:moveTo>
                  <a:lnTo>
                    <a:pt x="441725" y="91846"/>
                  </a:lnTo>
                  <a:lnTo>
                    <a:pt x="441725" y="119543"/>
                  </a:lnTo>
                  <a:lnTo>
                    <a:pt x="450056" y="118872"/>
                  </a:lnTo>
                  <a:lnTo>
                    <a:pt x="458590" y="118872"/>
                  </a:lnTo>
                  <a:lnTo>
                    <a:pt x="458590" y="91846"/>
                  </a:lnTo>
                  <a:close/>
                </a:path>
                <a:path w="533400" h="184150">
                  <a:moveTo>
                    <a:pt x="533165" y="85953"/>
                  </a:moveTo>
                  <a:lnTo>
                    <a:pt x="367150" y="85953"/>
                  </a:lnTo>
                  <a:lnTo>
                    <a:pt x="367150" y="99568"/>
                  </a:lnTo>
                  <a:lnTo>
                    <a:pt x="441725" y="99568"/>
                  </a:lnTo>
                  <a:lnTo>
                    <a:pt x="441725" y="91846"/>
                  </a:lnTo>
                  <a:lnTo>
                    <a:pt x="533165" y="91846"/>
                  </a:lnTo>
                  <a:lnTo>
                    <a:pt x="533165" y="85953"/>
                  </a:lnTo>
                  <a:close/>
                </a:path>
                <a:path w="533400" h="184150">
                  <a:moveTo>
                    <a:pt x="533165" y="91846"/>
                  </a:moveTo>
                  <a:lnTo>
                    <a:pt x="458590" y="91846"/>
                  </a:lnTo>
                  <a:lnTo>
                    <a:pt x="458590" y="99568"/>
                  </a:lnTo>
                  <a:lnTo>
                    <a:pt x="533165" y="99568"/>
                  </a:lnTo>
                  <a:lnTo>
                    <a:pt x="533165" y="91846"/>
                  </a:lnTo>
                  <a:close/>
                </a:path>
                <a:path w="533400" h="184150">
                  <a:moveTo>
                    <a:pt x="446398" y="15036"/>
                  </a:moveTo>
                  <a:lnTo>
                    <a:pt x="439286" y="15036"/>
                  </a:lnTo>
                  <a:lnTo>
                    <a:pt x="439286" y="20523"/>
                  </a:lnTo>
                  <a:lnTo>
                    <a:pt x="434105" y="35248"/>
                  </a:lnTo>
                  <a:lnTo>
                    <a:pt x="420236" y="47498"/>
                  </a:lnTo>
                  <a:lnTo>
                    <a:pt x="400196" y="56470"/>
                  </a:lnTo>
                  <a:lnTo>
                    <a:pt x="376497" y="61366"/>
                  </a:lnTo>
                  <a:lnTo>
                    <a:pt x="382593" y="74777"/>
                  </a:lnTo>
                  <a:lnTo>
                    <a:pt x="409832" y="68500"/>
                  </a:lnTo>
                  <a:lnTo>
                    <a:pt x="432708" y="57023"/>
                  </a:lnTo>
                  <a:lnTo>
                    <a:pt x="448459" y="40859"/>
                  </a:lnTo>
                  <a:lnTo>
                    <a:pt x="450350" y="34301"/>
                  </a:lnTo>
                  <a:lnTo>
                    <a:pt x="446398" y="20523"/>
                  </a:lnTo>
                  <a:lnTo>
                    <a:pt x="446398" y="15036"/>
                  </a:lnTo>
                  <a:close/>
                </a:path>
                <a:path w="533400" h="184150">
                  <a:moveTo>
                    <a:pt x="461232" y="15036"/>
                  </a:moveTo>
                  <a:lnTo>
                    <a:pt x="454323" y="15036"/>
                  </a:lnTo>
                  <a:lnTo>
                    <a:pt x="454323" y="20523"/>
                  </a:lnTo>
                  <a:lnTo>
                    <a:pt x="450350" y="34301"/>
                  </a:lnTo>
                  <a:lnTo>
                    <a:pt x="452231" y="40859"/>
                  </a:lnTo>
                  <a:lnTo>
                    <a:pt x="467912" y="57023"/>
                  </a:lnTo>
                  <a:lnTo>
                    <a:pt x="490718" y="68500"/>
                  </a:lnTo>
                  <a:lnTo>
                    <a:pt x="517925" y="74777"/>
                  </a:lnTo>
                  <a:lnTo>
                    <a:pt x="524021" y="61366"/>
                  </a:lnTo>
                  <a:lnTo>
                    <a:pt x="500322" y="56470"/>
                  </a:lnTo>
                  <a:lnTo>
                    <a:pt x="480282" y="47498"/>
                  </a:lnTo>
                  <a:lnTo>
                    <a:pt x="466413" y="35248"/>
                  </a:lnTo>
                  <a:lnTo>
                    <a:pt x="461232" y="20523"/>
                  </a:lnTo>
                  <a:lnTo>
                    <a:pt x="461232" y="15036"/>
                  </a:lnTo>
                  <a:close/>
                </a:path>
                <a:path w="533400" h="184150">
                  <a:moveTo>
                    <a:pt x="454323" y="15036"/>
                  </a:moveTo>
                  <a:lnTo>
                    <a:pt x="446398" y="15036"/>
                  </a:lnTo>
                  <a:lnTo>
                    <a:pt x="446398" y="20523"/>
                  </a:lnTo>
                  <a:lnTo>
                    <a:pt x="450350" y="34301"/>
                  </a:lnTo>
                  <a:lnTo>
                    <a:pt x="454323" y="20523"/>
                  </a:lnTo>
                  <a:lnTo>
                    <a:pt x="454323" y="15036"/>
                  </a:lnTo>
                  <a:close/>
                </a:path>
                <a:path w="533400" h="184150">
                  <a:moveTo>
                    <a:pt x="518331" y="8331"/>
                  </a:moveTo>
                  <a:lnTo>
                    <a:pt x="382390" y="8331"/>
                  </a:lnTo>
                  <a:lnTo>
                    <a:pt x="382390" y="21945"/>
                  </a:lnTo>
                  <a:lnTo>
                    <a:pt x="438786" y="21945"/>
                  </a:lnTo>
                  <a:lnTo>
                    <a:pt x="439286" y="20523"/>
                  </a:lnTo>
                  <a:lnTo>
                    <a:pt x="439286" y="15036"/>
                  </a:lnTo>
                  <a:lnTo>
                    <a:pt x="518331" y="15036"/>
                  </a:lnTo>
                  <a:lnTo>
                    <a:pt x="518331" y="8331"/>
                  </a:lnTo>
                  <a:close/>
                </a:path>
                <a:path w="533400" h="184150">
                  <a:moveTo>
                    <a:pt x="518331" y="15036"/>
                  </a:moveTo>
                  <a:lnTo>
                    <a:pt x="461232" y="15036"/>
                  </a:lnTo>
                  <a:lnTo>
                    <a:pt x="461232" y="20523"/>
                  </a:lnTo>
                  <a:lnTo>
                    <a:pt x="461732" y="21945"/>
                  </a:lnTo>
                  <a:lnTo>
                    <a:pt x="518331" y="21945"/>
                  </a:lnTo>
                  <a:lnTo>
                    <a:pt x="518331" y="1503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9861550" y="115252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10470572"/>
              <a:ext cx="73241" cy="184727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9872599" y="93091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340100" y="93091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602122" y="9555594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43"/>
                  </a:moveTo>
                  <a:lnTo>
                    <a:pt x="1067104" y="1033043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18"/>
                  </a:lnTo>
                  <a:lnTo>
                    <a:pt x="1135799" y="1048918"/>
                  </a:lnTo>
                  <a:lnTo>
                    <a:pt x="1135799" y="1033043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62"/>
                  </a:moveTo>
                  <a:lnTo>
                    <a:pt x="1171549" y="1173162"/>
                  </a:lnTo>
                  <a:lnTo>
                    <a:pt x="1171549" y="1206893"/>
                  </a:lnTo>
                  <a:lnTo>
                    <a:pt x="1128522" y="1206893"/>
                  </a:lnTo>
                  <a:lnTo>
                    <a:pt x="1129626" y="1200797"/>
                  </a:lnTo>
                  <a:lnTo>
                    <a:pt x="1132128" y="1186980"/>
                  </a:lnTo>
                  <a:lnTo>
                    <a:pt x="1125626" y="1186980"/>
                  </a:lnTo>
                  <a:lnTo>
                    <a:pt x="1114044" y="1186980"/>
                  </a:lnTo>
                  <a:lnTo>
                    <a:pt x="1049223" y="1186980"/>
                  </a:lnTo>
                  <a:lnTo>
                    <a:pt x="1049223" y="1200797"/>
                  </a:lnTo>
                  <a:lnTo>
                    <a:pt x="1112710" y="1200797"/>
                  </a:lnTo>
                  <a:lnTo>
                    <a:pt x="1109014" y="1218819"/>
                  </a:lnTo>
                  <a:lnTo>
                    <a:pt x="1094460" y="1239926"/>
                  </a:lnTo>
                  <a:lnTo>
                    <a:pt x="1071092" y="1257058"/>
                  </a:lnTo>
                  <a:lnTo>
                    <a:pt x="1039672" y="1269682"/>
                  </a:lnTo>
                  <a:lnTo>
                    <a:pt x="1046581" y="1283296"/>
                  </a:lnTo>
                  <a:lnTo>
                    <a:pt x="1082230" y="1268222"/>
                  </a:lnTo>
                  <a:lnTo>
                    <a:pt x="1109167" y="1246962"/>
                  </a:lnTo>
                  <a:lnTo>
                    <a:pt x="1125601" y="1220711"/>
                  </a:lnTo>
                  <a:lnTo>
                    <a:pt x="1171549" y="1220711"/>
                  </a:lnTo>
                  <a:lnTo>
                    <a:pt x="1171549" y="1245095"/>
                  </a:lnTo>
                  <a:lnTo>
                    <a:pt x="1123594" y="1245095"/>
                  </a:lnTo>
                  <a:lnTo>
                    <a:pt x="1123594" y="1258912"/>
                  </a:lnTo>
                  <a:lnTo>
                    <a:pt x="1171549" y="1258912"/>
                  </a:lnTo>
                  <a:lnTo>
                    <a:pt x="1171549" y="1283296"/>
                  </a:lnTo>
                  <a:lnTo>
                    <a:pt x="1188415" y="1283296"/>
                  </a:lnTo>
                  <a:lnTo>
                    <a:pt x="1188415" y="1258912"/>
                  </a:lnTo>
                  <a:lnTo>
                    <a:pt x="1188415" y="1245095"/>
                  </a:lnTo>
                  <a:lnTo>
                    <a:pt x="1188415" y="1220711"/>
                  </a:lnTo>
                  <a:lnTo>
                    <a:pt x="1188415" y="1206893"/>
                  </a:lnTo>
                  <a:lnTo>
                    <a:pt x="1188415" y="1173162"/>
                  </a:lnTo>
                  <a:close/>
                </a:path>
                <a:path w="2440940" h="1649095">
                  <a:moveTo>
                    <a:pt x="1189431" y="1320685"/>
                  </a:moveTo>
                  <a:lnTo>
                    <a:pt x="1185164" y="1305826"/>
                  </a:lnTo>
                  <a:lnTo>
                    <a:pt x="1177188" y="1298536"/>
                  </a:lnTo>
                  <a:lnTo>
                    <a:pt x="1172997" y="1294701"/>
                  </a:lnTo>
                  <a:lnTo>
                    <a:pt x="1172972" y="1320685"/>
                  </a:lnTo>
                  <a:lnTo>
                    <a:pt x="1169847" y="1329956"/>
                  </a:lnTo>
                  <a:lnTo>
                    <a:pt x="1160957" y="1336852"/>
                  </a:lnTo>
                  <a:lnTo>
                    <a:pt x="1146987" y="1341158"/>
                  </a:lnTo>
                  <a:lnTo>
                    <a:pt x="1128674" y="1342644"/>
                  </a:lnTo>
                  <a:lnTo>
                    <a:pt x="1110462" y="1341158"/>
                  </a:lnTo>
                  <a:lnTo>
                    <a:pt x="1096568" y="1336852"/>
                  </a:lnTo>
                  <a:lnTo>
                    <a:pt x="1087691" y="1329956"/>
                  </a:lnTo>
                  <a:lnTo>
                    <a:pt x="1084580" y="1320685"/>
                  </a:lnTo>
                  <a:lnTo>
                    <a:pt x="1087691" y="1311402"/>
                  </a:lnTo>
                  <a:lnTo>
                    <a:pt x="1096568" y="1304442"/>
                  </a:lnTo>
                  <a:lnTo>
                    <a:pt x="1110462" y="1300060"/>
                  </a:lnTo>
                  <a:lnTo>
                    <a:pt x="1128674" y="1298536"/>
                  </a:lnTo>
                  <a:lnTo>
                    <a:pt x="1146987" y="1300060"/>
                  </a:lnTo>
                  <a:lnTo>
                    <a:pt x="1160957" y="1304442"/>
                  </a:lnTo>
                  <a:lnTo>
                    <a:pt x="1169847" y="1311402"/>
                  </a:lnTo>
                  <a:lnTo>
                    <a:pt x="1172972" y="1320685"/>
                  </a:lnTo>
                  <a:lnTo>
                    <a:pt x="1172972" y="1294701"/>
                  </a:lnTo>
                  <a:lnTo>
                    <a:pt x="1153845" y="1287741"/>
                  </a:lnTo>
                  <a:lnTo>
                    <a:pt x="1128674" y="1285328"/>
                  </a:lnTo>
                  <a:lnTo>
                    <a:pt x="1103490" y="1287741"/>
                  </a:lnTo>
                  <a:lnTo>
                    <a:pt x="1084351" y="1294701"/>
                  </a:lnTo>
                  <a:lnTo>
                    <a:pt x="1072172" y="1305826"/>
                  </a:lnTo>
                  <a:lnTo>
                    <a:pt x="1067917" y="1320685"/>
                  </a:lnTo>
                  <a:lnTo>
                    <a:pt x="1072172" y="1335557"/>
                  </a:lnTo>
                  <a:lnTo>
                    <a:pt x="1084351" y="1346669"/>
                  </a:lnTo>
                  <a:lnTo>
                    <a:pt x="1103490" y="1353642"/>
                  </a:lnTo>
                  <a:lnTo>
                    <a:pt x="1128674" y="1356042"/>
                  </a:lnTo>
                  <a:lnTo>
                    <a:pt x="1153845" y="1353642"/>
                  </a:lnTo>
                  <a:lnTo>
                    <a:pt x="1172997" y="1346669"/>
                  </a:lnTo>
                  <a:lnTo>
                    <a:pt x="1177417" y="1342644"/>
                  </a:lnTo>
                  <a:lnTo>
                    <a:pt x="1185164" y="1335557"/>
                  </a:lnTo>
                  <a:lnTo>
                    <a:pt x="1189431" y="1320685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18"/>
                  </a:lnTo>
                  <a:lnTo>
                    <a:pt x="1217549" y="1048918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72"/>
                  </a:moveTo>
                  <a:lnTo>
                    <a:pt x="1311529" y="1192872"/>
                  </a:lnTo>
                  <a:lnTo>
                    <a:pt x="1304213" y="1192872"/>
                  </a:lnTo>
                  <a:lnTo>
                    <a:pt x="1234922" y="1192872"/>
                  </a:lnTo>
                  <a:lnTo>
                    <a:pt x="1234922" y="1206690"/>
                  </a:lnTo>
                  <a:lnTo>
                    <a:pt x="1302727" y="1206690"/>
                  </a:lnTo>
                  <a:lnTo>
                    <a:pt x="1299552" y="1230414"/>
                  </a:lnTo>
                  <a:lnTo>
                    <a:pt x="1285290" y="1261097"/>
                  </a:lnTo>
                  <a:lnTo>
                    <a:pt x="1261097" y="1287449"/>
                  </a:lnTo>
                  <a:lnTo>
                    <a:pt x="1226591" y="1309103"/>
                  </a:lnTo>
                  <a:lnTo>
                    <a:pt x="1235532" y="1322717"/>
                  </a:lnTo>
                  <a:lnTo>
                    <a:pt x="1274762" y="1297228"/>
                  </a:lnTo>
                  <a:lnTo>
                    <a:pt x="1301216" y="1266482"/>
                  </a:lnTo>
                  <a:lnTo>
                    <a:pt x="1316177" y="1231392"/>
                  </a:lnTo>
                  <a:lnTo>
                    <a:pt x="1319187" y="1206690"/>
                  </a:lnTo>
                  <a:lnTo>
                    <a:pt x="1320876" y="1192872"/>
                  </a:lnTo>
                  <a:close/>
                </a:path>
                <a:path w="2440940" h="1649095">
                  <a:moveTo>
                    <a:pt x="1353286" y="1033043"/>
                  </a:moveTo>
                  <a:lnTo>
                    <a:pt x="1284592" y="1033043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18"/>
                  </a:lnTo>
                  <a:lnTo>
                    <a:pt x="1353286" y="1048918"/>
                  </a:lnTo>
                  <a:lnTo>
                    <a:pt x="1353286" y="1033043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62"/>
                  </a:moveTo>
                  <a:lnTo>
                    <a:pt x="1358061" y="1173162"/>
                  </a:lnTo>
                  <a:lnTo>
                    <a:pt x="1358061" y="1356855"/>
                  </a:lnTo>
                  <a:lnTo>
                    <a:pt x="1374927" y="1356855"/>
                  </a:lnTo>
                  <a:lnTo>
                    <a:pt x="1374927" y="1173162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18"/>
                  </a:lnTo>
                  <a:lnTo>
                    <a:pt x="1435036" y="1048918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43"/>
                  </a:moveTo>
                  <a:lnTo>
                    <a:pt x="1502079" y="1033043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18"/>
                  </a:lnTo>
                  <a:lnTo>
                    <a:pt x="1570774" y="1048918"/>
                  </a:lnTo>
                  <a:lnTo>
                    <a:pt x="1570774" y="1033043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69"/>
                  </a:moveTo>
                  <a:lnTo>
                    <a:pt x="1502524" y="1319669"/>
                  </a:lnTo>
                  <a:lnTo>
                    <a:pt x="1502524" y="1272730"/>
                  </a:lnTo>
                  <a:lnTo>
                    <a:pt x="1558404" y="1272730"/>
                  </a:lnTo>
                  <a:lnTo>
                    <a:pt x="1558404" y="1264805"/>
                  </a:lnTo>
                  <a:lnTo>
                    <a:pt x="1558404" y="1258912"/>
                  </a:lnTo>
                  <a:lnTo>
                    <a:pt x="1449082" y="1258912"/>
                  </a:lnTo>
                  <a:lnTo>
                    <a:pt x="1449082" y="1201610"/>
                  </a:lnTo>
                  <a:lnTo>
                    <a:pt x="1556575" y="1201610"/>
                  </a:lnTo>
                  <a:lnTo>
                    <a:pt x="1556575" y="1187792"/>
                  </a:lnTo>
                  <a:lnTo>
                    <a:pt x="1432217" y="1187792"/>
                  </a:lnTo>
                  <a:lnTo>
                    <a:pt x="1432217" y="1272730"/>
                  </a:lnTo>
                  <a:lnTo>
                    <a:pt x="1485658" y="1272730"/>
                  </a:lnTo>
                  <a:lnTo>
                    <a:pt x="1485658" y="1319669"/>
                  </a:lnTo>
                  <a:lnTo>
                    <a:pt x="1411287" y="1319669"/>
                  </a:lnTo>
                  <a:lnTo>
                    <a:pt x="1411287" y="1333893"/>
                  </a:lnTo>
                  <a:lnTo>
                    <a:pt x="1577708" y="1333893"/>
                  </a:lnTo>
                  <a:lnTo>
                    <a:pt x="1577708" y="1325359"/>
                  </a:lnTo>
                  <a:lnTo>
                    <a:pt x="1577708" y="1319669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18"/>
                  </a:lnTo>
                  <a:lnTo>
                    <a:pt x="1652524" y="1048918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77"/>
                  </a:moveTo>
                  <a:lnTo>
                    <a:pt x="1750898" y="1213053"/>
                  </a:lnTo>
                  <a:lnTo>
                    <a:pt x="1742300" y="1200797"/>
                  </a:lnTo>
                  <a:lnTo>
                    <a:pt x="1740839" y="1198714"/>
                  </a:lnTo>
                  <a:lnTo>
                    <a:pt x="1738071" y="1197013"/>
                  </a:lnTo>
                  <a:lnTo>
                    <a:pt x="1738071" y="1231277"/>
                  </a:lnTo>
                  <a:lnTo>
                    <a:pt x="1735658" y="1243672"/>
                  </a:lnTo>
                  <a:lnTo>
                    <a:pt x="1729028" y="1253312"/>
                  </a:lnTo>
                  <a:lnTo>
                    <a:pt x="1719033" y="1259547"/>
                  </a:lnTo>
                  <a:lnTo>
                    <a:pt x="1706575" y="1261770"/>
                  </a:lnTo>
                  <a:lnTo>
                    <a:pt x="1694103" y="1259547"/>
                  </a:lnTo>
                  <a:lnTo>
                    <a:pt x="1684121" y="1253312"/>
                  </a:lnTo>
                  <a:lnTo>
                    <a:pt x="1677479" y="1243672"/>
                  </a:lnTo>
                  <a:lnTo>
                    <a:pt x="1675079" y="1231277"/>
                  </a:lnTo>
                  <a:lnTo>
                    <a:pt x="1677479" y="1218971"/>
                  </a:lnTo>
                  <a:lnTo>
                    <a:pt x="1684121" y="1209332"/>
                  </a:lnTo>
                  <a:lnTo>
                    <a:pt x="1694103" y="1203045"/>
                  </a:lnTo>
                  <a:lnTo>
                    <a:pt x="1706575" y="1200797"/>
                  </a:lnTo>
                  <a:lnTo>
                    <a:pt x="1719033" y="1203045"/>
                  </a:lnTo>
                  <a:lnTo>
                    <a:pt x="1729028" y="1209332"/>
                  </a:lnTo>
                  <a:lnTo>
                    <a:pt x="1735658" y="1218971"/>
                  </a:lnTo>
                  <a:lnTo>
                    <a:pt x="1738071" y="1231277"/>
                  </a:lnTo>
                  <a:lnTo>
                    <a:pt x="1738071" y="1197013"/>
                  </a:lnTo>
                  <a:lnTo>
                    <a:pt x="1725637" y="1189329"/>
                  </a:lnTo>
                  <a:lnTo>
                    <a:pt x="1706575" y="1185964"/>
                  </a:lnTo>
                  <a:lnTo>
                    <a:pt x="1687512" y="1189329"/>
                  </a:lnTo>
                  <a:lnTo>
                    <a:pt x="1672310" y="1198714"/>
                  </a:lnTo>
                  <a:lnTo>
                    <a:pt x="1662252" y="1213053"/>
                  </a:lnTo>
                  <a:lnTo>
                    <a:pt x="1658620" y="1231277"/>
                  </a:lnTo>
                  <a:lnTo>
                    <a:pt x="1662252" y="1249591"/>
                  </a:lnTo>
                  <a:lnTo>
                    <a:pt x="1672310" y="1263916"/>
                  </a:lnTo>
                  <a:lnTo>
                    <a:pt x="1687512" y="1273263"/>
                  </a:lnTo>
                  <a:lnTo>
                    <a:pt x="1706575" y="1276591"/>
                  </a:lnTo>
                  <a:lnTo>
                    <a:pt x="1725637" y="1273263"/>
                  </a:lnTo>
                  <a:lnTo>
                    <a:pt x="1740839" y="1263916"/>
                  </a:lnTo>
                  <a:lnTo>
                    <a:pt x="1742351" y="1261770"/>
                  </a:lnTo>
                  <a:lnTo>
                    <a:pt x="1750898" y="1249591"/>
                  </a:lnTo>
                  <a:lnTo>
                    <a:pt x="1754530" y="1231277"/>
                  </a:lnTo>
                  <a:close/>
                </a:path>
                <a:path w="2440940" h="1649095">
                  <a:moveTo>
                    <a:pt x="1788261" y="1033043"/>
                  </a:moveTo>
                  <a:lnTo>
                    <a:pt x="1719567" y="1033043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18"/>
                  </a:lnTo>
                  <a:lnTo>
                    <a:pt x="1788261" y="1048918"/>
                  </a:lnTo>
                  <a:lnTo>
                    <a:pt x="1788261" y="1033043"/>
                  </a:lnTo>
                  <a:close/>
                </a:path>
                <a:path w="2440940" h="1649095">
                  <a:moveTo>
                    <a:pt x="1806143" y="1338973"/>
                  </a:moveTo>
                  <a:lnTo>
                    <a:pt x="1700276" y="1338973"/>
                  </a:lnTo>
                  <a:lnTo>
                    <a:pt x="1700276" y="1294472"/>
                  </a:lnTo>
                  <a:lnTo>
                    <a:pt x="1683410" y="1294472"/>
                  </a:lnTo>
                  <a:lnTo>
                    <a:pt x="1683410" y="1352804"/>
                  </a:lnTo>
                  <a:lnTo>
                    <a:pt x="1806143" y="1352804"/>
                  </a:lnTo>
                  <a:lnTo>
                    <a:pt x="1806143" y="1344472"/>
                  </a:lnTo>
                  <a:lnTo>
                    <a:pt x="1806143" y="1338973"/>
                  </a:lnTo>
                  <a:close/>
                </a:path>
                <a:path w="2440940" h="1649095">
                  <a:moveTo>
                    <a:pt x="1825040" y="1228839"/>
                  </a:moveTo>
                  <a:lnTo>
                    <a:pt x="1797812" y="1228839"/>
                  </a:lnTo>
                  <a:lnTo>
                    <a:pt x="1797812" y="1172959"/>
                  </a:lnTo>
                  <a:lnTo>
                    <a:pt x="1780946" y="1172959"/>
                  </a:lnTo>
                  <a:lnTo>
                    <a:pt x="1780946" y="1308290"/>
                  </a:lnTo>
                  <a:lnTo>
                    <a:pt x="1797812" y="1308290"/>
                  </a:lnTo>
                  <a:lnTo>
                    <a:pt x="1797812" y="1242860"/>
                  </a:lnTo>
                  <a:lnTo>
                    <a:pt x="1825040" y="1242860"/>
                  </a:lnTo>
                  <a:lnTo>
                    <a:pt x="1825040" y="1228839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18"/>
                  </a:lnTo>
                  <a:lnTo>
                    <a:pt x="1870011" y="1048918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16"/>
                  </a:moveTo>
                  <a:lnTo>
                    <a:pt x="1937854" y="1209827"/>
                  </a:lnTo>
                  <a:lnTo>
                    <a:pt x="1929358" y="1198156"/>
                  </a:lnTo>
                  <a:lnTo>
                    <a:pt x="1927847" y="1196073"/>
                  </a:lnTo>
                  <a:lnTo>
                    <a:pt x="1924989" y="1194396"/>
                  </a:lnTo>
                  <a:lnTo>
                    <a:pt x="1924989" y="1227416"/>
                  </a:lnTo>
                  <a:lnTo>
                    <a:pt x="1922640" y="1239253"/>
                  </a:lnTo>
                  <a:lnTo>
                    <a:pt x="1916099" y="1248422"/>
                  </a:lnTo>
                  <a:lnTo>
                    <a:pt x="1906143" y="1254366"/>
                  </a:lnTo>
                  <a:lnTo>
                    <a:pt x="1893506" y="1256474"/>
                  </a:lnTo>
                  <a:lnTo>
                    <a:pt x="1880857" y="1254366"/>
                  </a:lnTo>
                  <a:lnTo>
                    <a:pt x="1870887" y="1248422"/>
                  </a:lnTo>
                  <a:lnTo>
                    <a:pt x="1864347" y="1239253"/>
                  </a:lnTo>
                  <a:lnTo>
                    <a:pt x="1861997" y="1227416"/>
                  </a:lnTo>
                  <a:lnTo>
                    <a:pt x="1864347" y="1215567"/>
                  </a:lnTo>
                  <a:lnTo>
                    <a:pt x="1870887" y="1206309"/>
                  </a:lnTo>
                  <a:lnTo>
                    <a:pt x="1880857" y="1200302"/>
                  </a:lnTo>
                  <a:lnTo>
                    <a:pt x="1893506" y="1198156"/>
                  </a:lnTo>
                  <a:lnTo>
                    <a:pt x="1906143" y="1200302"/>
                  </a:lnTo>
                  <a:lnTo>
                    <a:pt x="1916099" y="1206309"/>
                  </a:lnTo>
                  <a:lnTo>
                    <a:pt x="1922640" y="1215567"/>
                  </a:lnTo>
                  <a:lnTo>
                    <a:pt x="1924989" y="1227416"/>
                  </a:lnTo>
                  <a:lnTo>
                    <a:pt x="1924989" y="1194396"/>
                  </a:lnTo>
                  <a:lnTo>
                    <a:pt x="1912658" y="1187132"/>
                  </a:lnTo>
                  <a:lnTo>
                    <a:pt x="1893506" y="1183932"/>
                  </a:lnTo>
                  <a:lnTo>
                    <a:pt x="1874342" y="1187132"/>
                  </a:lnTo>
                  <a:lnTo>
                    <a:pt x="1859153" y="1196073"/>
                  </a:lnTo>
                  <a:lnTo>
                    <a:pt x="1849145" y="1209827"/>
                  </a:lnTo>
                  <a:lnTo>
                    <a:pt x="1845551" y="1227416"/>
                  </a:lnTo>
                  <a:lnTo>
                    <a:pt x="1849145" y="1244866"/>
                  </a:lnTo>
                  <a:lnTo>
                    <a:pt x="1859153" y="1258481"/>
                  </a:lnTo>
                  <a:lnTo>
                    <a:pt x="1874342" y="1267345"/>
                  </a:lnTo>
                  <a:lnTo>
                    <a:pt x="1893506" y="1270495"/>
                  </a:lnTo>
                  <a:lnTo>
                    <a:pt x="1912658" y="1267345"/>
                  </a:lnTo>
                  <a:lnTo>
                    <a:pt x="1927847" y="1258481"/>
                  </a:lnTo>
                  <a:lnTo>
                    <a:pt x="1929320" y="1256474"/>
                  </a:lnTo>
                  <a:lnTo>
                    <a:pt x="1937854" y="1244866"/>
                  </a:lnTo>
                  <a:lnTo>
                    <a:pt x="1941461" y="1227416"/>
                  </a:lnTo>
                  <a:close/>
                </a:path>
                <a:path w="2440940" h="1649095">
                  <a:moveTo>
                    <a:pt x="1986572" y="1322108"/>
                  </a:moveTo>
                  <a:lnTo>
                    <a:pt x="1982393" y="1307655"/>
                  </a:lnTo>
                  <a:lnTo>
                    <a:pt x="1975434" y="1301381"/>
                  </a:lnTo>
                  <a:lnTo>
                    <a:pt x="1970417" y="1296860"/>
                  </a:lnTo>
                  <a:lnTo>
                    <a:pt x="1970100" y="1296758"/>
                  </a:lnTo>
                  <a:lnTo>
                    <a:pt x="1970100" y="1322108"/>
                  </a:lnTo>
                  <a:lnTo>
                    <a:pt x="1967077" y="1330960"/>
                  </a:lnTo>
                  <a:lnTo>
                    <a:pt x="1958365" y="1337525"/>
                  </a:lnTo>
                  <a:lnTo>
                    <a:pt x="1944560" y="1341628"/>
                  </a:lnTo>
                  <a:lnTo>
                    <a:pt x="1926209" y="1343037"/>
                  </a:lnTo>
                  <a:lnTo>
                    <a:pt x="1907870" y="1341628"/>
                  </a:lnTo>
                  <a:lnTo>
                    <a:pt x="1894065" y="1337525"/>
                  </a:lnTo>
                  <a:lnTo>
                    <a:pt x="1885353" y="1330960"/>
                  </a:lnTo>
                  <a:lnTo>
                    <a:pt x="1882330" y="1322108"/>
                  </a:lnTo>
                  <a:lnTo>
                    <a:pt x="1885353" y="1313307"/>
                  </a:lnTo>
                  <a:lnTo>
                    <a:pt x="1894065" y="1306791"/>
                  </a:lnTo>
                  <a:lnTo>
                    <a:pt x="1907870" y="1302766"/>
                  </a:lnTo>
                  <a:lnTo>
                    <a:pt x="1926209" y="1301381"/>
                  </a:lnTo>
                  <a:lnTo>
                    <a:pt x="1944560" y="1302766"/>
                  </a:lnTo>
                  <a:lnTo>
                    <a:pt x="1958365" y="1306791"/>
                  </a:lnTo>
                  <a:lnTo>
                    <a:pt x="1967077" y="1313307"/>
                  </a:lnTo>
                  <a:lnTo>
                    <a:pt x="1970100" y="1322108"/>
                  </a:lnTo>
                  <a:lnTo>
                    <a:pt x="1970100" y="1296758"/>
                  </a:lnTo>
                  <a:lnTo>
                    <a:pt x="1951418" y="1290104"/>
                  </a:lnTo>
                  <a:lnTo>
                    <a:pt x="1926209" y="1287767"/>
                  </a:lnTo>
                  <a:lnTo>
                    <a:pt x="1901012" y="1290104"/>
                  </a:lnTo>
                  <a:lnTo>
                    <a:pt x="1882013" y="1296860"/>
                  </a:lnTo>
                  <a:lnTo>
                    <a:pt x="1870036" y="1307655"/>
                  </a:lnTo>
                  <a:lnTo>
                    <a:pt x="1865858" y="1322108"/>
                  </a:lnTo>
                  <a:lnTo>
                    <a:pt x="1870036" y="1336649"/>
                  </a:lnTo>
                  <a:lnTo>
                    <a:pt x="1882013" y="1347431"/>
                  </a:lnTo>
                  <a:lnTo>
                    <a:pt x="1901012" y="1354150"/>
                  </a:lnTo>
                  <a:lnTo>
                    <a:pt x="1926209" y="1356448"/>
                  </a:lnTo>
                  <a:lnTo>
                    <a:pt x="1951418" y="1354150"/>
                  </a:lnTo>
                  <a:lnTo>
                    <a:pt x="1970417" y="1347431"/>
                  </a:lnTo>
                  <a:lnTo>
                    <a:pt x="1975294" y="1343037"/>
                  </a:lnTo>
                  <a:lnTo>
                    <a:pt x="1982393" y="1336649"/>
                  </a:lnTo>
                  <a:lnTo>
                    <a:pt x="1986572" y="1322108"/>
                  </a:lnTo>
                  <a:close/>
                </a:path>
                <a:path w="2440940" h="1649095">
                  <a:moveTo>
                    <a:pt x="2005749" y="1033043"/>
                  </a:moveTo>
                  <a:lnTo>
                    <a:pt x="1937054" y="1033043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18"/>
                  </a:lnTo>
                  <a:lnTo>
                    <a:pt x="2005749" y="1048918"/>
                  </a:lnTo>
                  <a:lnTo>
                    <a:pt x="2005749" y="1033043"/>
                  </a:lnTo>
                  <a:close/>
                </a:path>
                <a:path w="2440940" h="1649095">
                  <a:moveTo>
                    <a:pt x="2011553" y="1200594"/>
                  </a:moveTo>
                  <a:lnTo>
                    <a:pt x="1984730" y="1200594"/>
                  </a:lnTo>
                  <a:lnTo>
                    <a:pt x="1984730" y="1173162"/>
                  </a:lnTo>
                  <a:lnTo>
                    <a:pt x="1967877" y="1173162"/>
                  </a:lnTo>
                  <a:lnTo>
                    <a:pt x="1967877" y="1281874"/>
                  </a:lnTo>
                  <a:lnTo>
                    <a:pt x="1984730" y="1281874"/>
                  </a:lnTo>
                  <a:lnTo>
                    <a:pt x="1984730" y="1253629"/>
                  </a:lnTo>
                  <a:lnTo>
                    <a:pt x="2011553" y="1253629"/>
                  </a:lnTo>
                  <a:lnTo>
                    <a:pt x="2011553" y="1239608"/>
                  </a:lnTo>
                  <a:lnTo>
                    <a:pt x="1984730" y="1239608"/>
                  </a:lnTo>
                  <a:lnTo>
                    <a:pt x="1984730" y="1214615"/>
                  </a:lnTo>
                  <a:lnTo>
                    <a:pt x="2011553" y="1214615"/>
                  </a:lnTo>
                  <a:lnTo>
                    <a:pt x="2011553" y="1200594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18"/>
                  </a:lnTo>
                  <a:lnTo>
                    <a:pt x="2087499" y="1048918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788"/>
                  </a:moveTo>
                  <a:lnTo>
                    <a:pt x="2124252" y="1288719"/>
                  </a:lnTo>
                  <a:lnTo>
                    <a:pt x="2108619" y="1269707"/>
                  </a:lnTo>
                  <a:lnTo>
                    <a:pt x="2098103" y="1246784"/>
                  </a:lnTo>
                  <a:lnTo>
                    <a:pt x="2094242" y="1221930"/>
                  </a:lnTo>
                  <a:lnTo>
                    <a:pt x="2094242" y="1189012"/>
                  </a:lnTo>
                  <a:lnTo>
                    <a:pt x="2091397" y="1189012"/>
                  </a:lnTo>
                  <a:lnTo>
                    <a:pt x="2080425" y="1189012"/>
                  </a:lnTo>
                  <a:lnTo>
                    <a:pt x="2077580" y="1189012"/>
                  </a:lnTo>
                  <a:lnTo>
                    <a:pt x="2077580" y="1221930"/>
                  </a:lnTo>
                  <a:lnTo>
                    <a:pt x="2073694" y="1247724"/>
                  </a:lnTo>
                  <a:lnTo>
                    <a:pt x="2063102" y="1271549"/>
                  </a:lnTo>
                  <a:lnTo>
                    <a:pt x="2047405" y="1291285"/>
                  </a:lnTo>
                  <a:lnTo>
                    <a:pt x="2028202" y="1304848"/>
                  </a:lnTo>
                  <a:lnTo>
                    <a:pt x="2038565" y="1318653"/>
                  </a:lnTo>
                  <a:lnTo>
                    <a:pt x="2059508" y="1303058"/>
                  </a:lnTo>
                  <a:lnTo>
                    <a:pt x="2076259" y="1280426"/>
                  </a:lnTo>
                  <a:lnTo>
                    <a:pt x="2086178" y="1255737"/>
                  </a:lnTo>
                  <a:lnTo>
                    <a:pt x="2095639" y="1278407"/>
                  </a:lnTo>
                  <a:lnTo>
                    <a:pt x="2112403" y="1300200"/>
                  </a:lnTo>
                  <a:lnTo>
                    <a:pt x="2133257" y="1315212"/>
                  </a:lnTo>
                  <a:lnTo>
                    <a:pt x="2143417" y="1301788"/>
                  </a:lnTo>
                  <a:close/>
                </a:path>
                <a:path w="2440940" h="1649095">
                  <a:moveTo>
                    <a:pt x="2179383" y="1172959"/>
                  </a:moveTo>
                  <a:lnTo>
                    <a:pt x="2162518" y="1172959"/>
                  </a:lnTo>
                  <a:lnTo>
                    <a:pt x="2162518" y="1357058"/>
                  </a:lnTo>
                  <a:lnTo>
                    <a:pt x="2179383" y="1357058"/>
                  </a:lnTo>
                  <a:lnTo>
                    <a:pt x="2179383" y="1172959"/>
                  </a:lnTo>
                  <a:close/>
                </a:path>
                <a:path w="2440940" h="1649095">
                  <a:moveTo>
                    <a:pt x="2223236" y="1033043"/>
                  </a:moveTo>
                  <a:lnTo>
                    <a:pt x="2154542" y="1033043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18"/>
                  </a:lnTo>
                  <a:lnTo>
                    <a:pt x="2223236" y="1048918"/>
                  </a:lnTo>
                  <a:lnTo>
                    <a:pt x="2223236" y="1033043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18"/>
                  </a:lnTo>
                  <a:lnTo>
                    <a:pt x="2304986" y="1048918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43"/>
                  </a:moveTo>
                  <a:lnTo>
                    <a:pt x="2372029" y="1033043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18"/>
                  </a:lnTo>
                  <a:lnTo>
                    <a:pt x="2440724" y="1048918"/>
                  </a:lnTo>
                  <a:lnTo>
                    <a:pt x="2440724" y="1033043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9861550" y="115252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4514272"/>
              <a:ext cx="73241" cy="184727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9872599" y="33527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3618" y="149250"/>
                  </a:moveTo>
                  <a:lnTo>
                    <a:pt x="430098" y="142875"/>
                  </a:lnTo>
                  <a:lnTo>
                    <a:pt x="409676" y="131572"/>
                  </a:lnTo>
                  <a:lnTo>
                    <a:pt x="395262" y="116624"/>
                  </a:lnTo>
                  <a:lnTo>
                    <a:pt x="389813" y="99263"/>
                  </a:lnTo>
                  <a:lnTo>
                    <a:pt x="389813" y="98450"/>
                  </a:lnTo>
                  <a:lnTo>
                    <a:pt x="447522" y="98450"/>
                  </a:lnTo>
                  <a:lnTo>
                    <a:pt x="447522" y="91541"/>
                  </a:lnTo>
                  <a:lnTo>
                    <a:pt x="447522" y="84836"/>
                  </a:lnTo>
                  <a:lnTo>
                    <a:pt x="313004" y="84836"/>
                  </a:lnTo>
                  <a:lnTo>
                    <a:pt x="313004" y="98450"/>
                  </a:lnTo>
                  <a:lnTo>
                    <a:pt x="371119" y="98450"/>
                  </a:lnTo>
                  <a:lnTo>
                    <a:pt x="371119" y="99263"/>
                  </a:lnTo>
                  <a:lnTo>
                    <a:pt x="365683" y="116624"/>
                  </a:lnTo>
                  <a:lnTo>
                    <a:pt x="351332" y="131572"/>
                  </a:lnTo>
                  <a:lnTo>
                    <a:pt x="330911" y="142875"/>
                  </a:lnTo>
                  <a:lnTo>
                    <a:pt x="307314" y="149250"/>
                  </a:lnTo>
                  <a:lnTo>
                    <a:pt x="313817" y="162661"/>
                  </a:lnTo>
                  <a:lnTo>
                    <a:pt x="340652" y="154736"/>
                  </a:lnTo>
                  <a:lnTo>
                    <a:pt x="363651" y="140944"/>
                  </a:lnTo>
                  <a:lnTo>
                    <a:pt x="379704" y="122174"/>
                  </a:lnTo>
                  <a:lnTo>
                    <a:pt x="380555" y="118973"/>
                  </a:lnTo>
                  <a:lnTo>
                    <a:pt x="381393" y="122174"/>
                  </a:lnTo>
                  <a:lnTo>
                    <a:pt x="397408" y="140944"/>
                  </a:lnTo>
                  <a:lnTo>
                    <a:pt x="420382" y="154736"/>
                  </a:lnTo>
                  <a:lnTo>
                    <a:pt x="447319" y="162661"/>
                  </a:lnTo>
                  <a:lnTo>
                    <a:pt x="453618" y="149250"/>
                  </a:lnTo>
                  <a:close/>
                </a:path>
                <a:path w="1341754" h="342900">
                  <a:moveTo>
                    <a:pt x="463575" y="178104"/>
                  </a:moveTo>
                  <a:lnTo>
                    <a:pt x="297561" y="178104"/>
                  </a:lnTo>
                  <a:lnTo>
                    <a:pt x="297561" y="191922"/>
                  </a:lnTo>
                  <a:lnTo>
                    <a:pt x="371729" y="191922"/>
                  </a:lnTo>
                  <a:lnTo>
                    <a:pt x="371729" y="257149"/>
                  </a:lnTo>
                  <a:lnTo>
                    <a:pt x="388391" y="257149"/>
                  </a:lnTo>
                  <a:lnTo>
                    <a:pt x="388391" y="191922"/>
                  </a:lnTo>
                  <a:lnTo>
                    <a:pt x="463575" y="191922"/>
                  </a:lnTo>
                  <a:lnTo>
                    <a:pt x="463575" y="187045"/>
                  </a:lnTo>
                  <a:lnTo>
                    <a:pt x="463575" y="178104"/>
                  </a:lnTo>
                  <a:close/>
                </a:path>
                <a:path w="1341754" h="342900">
                  <a:moveTo>
                    <a:pt x="629158" y="81991"/>
                  </a:moveTo>
                  <a:lnTo>
                    <a:pt x="612495" y="81991"/>
                  </a:lnTo>
                  <a:lnTo>
                    <a:pt x="612495" y="95605"/>
                  </a:lnTo>
                  <a:lnTo>
                    <a:pt x="612495" y="132994"/>
                  </a:lnTo>
                  <a:lnTo>
                    <a:pt x="522071" y="132994"/>
                  </a:lnTo>
                  <a:lnTo>
                    <a:pt x="522071" y="95605"/>
                  </a:lnTo>
                  <a:lnTo>
                    <a:pt x="612495" y="95605"/>
                  </a:lnTo>
                  <a:lnTo>
                    <a:pt x="612495" y="81991"/>
                  </a:lnTo>
                  <a:lnTo>
                    <a:pt x="505612" y="81991"/>
                  </a:lnTo>
                  <a:lnTo>
                    <a:pt x="505612" y="146608"/>
                  </a:lnTo>
                  <a:lnTo>
                    <a:pt x="629158" y="146608"/>
                  </a:lnTo>
                  <a:lnTo>
                    <a:pt x="629158" y="132994"/>
                  </a:lnTo>
                  <a:lnTo>
                    <a:pt x="629158" y="95605"/>
                  </a:lnTo>
                  <a:lnTo>
                    <a:pt x="629158" y="81991"/>
                  </a:lnTo>
                  <a:close/>
                </a:path>
                <a:path w="1341754" h="342900">
                  <a:moveTo>
                    <a:pt x="632206" y="239268"/>
                  </a:moveTo>
                  <a:lnTo>
                    <a:pt x="522071" y="239268"/>
                  </a:lnTo>
                  <a:lnTo>
                    <a:pt x="522071" y="200456"/>
                  </a:lnTo>
                  <a:lnTo>
                    <a:pt x="505409" y="200456"/>
                  </a:lnTo>
                  <a:lnTo>
                    <a:pt x="505409" y="253085"/>
                  </a:lnTo>
                  <a:lnTo>
                    <a:pt x="632206" y="253085"/>
                  </a:lnTo>
                  <a:lnTo>
                    <a:pt x="632206" y="244144"/>
                  </a:lnTo>
                  <a:lnTo>
                    <a:pt x="632206" y="239268"/>
                  </a:lnTo>
                  <a:close/>
                </a:path>
                <a:path w="1341754" h="342900">
                  <a:moveTo>
                    <a:pt x="650697" y="167335"/>
                  </a:moveTo>
                  <a:lnTo>
                    <a:pt x="484276" y="167335"/>
                  </a:lnTo>
                  <a:lnTo>
                    <a:pt x="484276" y="181152"/>
                  </a:lnTo>
                  <a:lnTo>
                    <a:pt x="560273" y="181152"/>
                  </a:lnTo>
                  <a:lnTo>
                    <a:pt x="560273" y="218135"/>
                  </a:lnTo>
                  <a:lnTo>
                    <a:pt x="577138" y="218135"/>
                  </a:lnTo>
                  <a:lnTo>
                    <a:pt x="577138" y="181152"/>
                  </a:lnTo>
                  <a:lnTo>
                    <a:pt x="650697" y="181152"/>
                  </a:lnTo>
                  <a:lnTo>
                    <a:pt x="650697" y="175869"/>
                  </a:lnTo>
                  <a:lnTo>
                    <a:pt x="650697" y="167335"/>
                  </a:lnTo>
                  <a:close/>
                </a:path>
                <a:path w="1341754" h="342900">
                  <a:moveTo>
                    <a:pt x="749846" y="97028"/>
                  </a:moveTo>
                  <a:lnTo>
                    <a:pt x="739279" y="97028"/>
                  </a:lnTo>
                  <a:lnTo>
                    <a:pt x="733590" y="97028"/>
                  </a:lnTo>
                  <a:lnTo>
                    <a:pt x="678319" y="97028"/>
                  </a:lnTo>
                  <a:lnTo>
                    <a:pt x="678319" y="111048"/>
                  </a:lnTo>
                  <a:lnTo>
                    <a:pt x="732447" y="111048"/>
                  </a:lnTo>
                  <a:lnTo>
                    <a:pt x="730326" y="131051"/>
                  </a:lnTo>
                  <a:lnTo>
                    <a:pt x="719696" y="159258"/>
                  </a:lnTo>
                  <a:lnTo>
                    <a:pt x="700417" y="184353"/>
                  </a:lnTo>
                  <a:lnTo>
                    <a:pt x="671207" y="205740"/>
                  </a:lnTo>
                  <a:lnTo>
                    <a:pt x="681164" y="217728"/>
                  </a:lnTo>
                  <a:lnTo>
                    <a:pt x="714019" y="193103"/>
                  </a:lnTo>
                  <a:lnTo>
                    <a:pt x="735164" y="164084"/>
                  </a:lnTo>
                  <a:lnTo>
                    <a:pt x="746493" y="131724"/>
                  </a:lnTo>
                  <a:lnTo>
                    <a:pt x="748487" y="111048"/>
                  </a:lnTo>
                  <a:lnTo>
                    <a:pt x="749846" y="97028"/>
                  </a:lnTo>
                  <a:close/>
                </a:path>
                <a:path w="1341754" h="342900">
                  <a:moveTo>
                    <a:pt x="827062" y="73456"/>
                  </a:moveTo>
                  <a:lnTo>
                    <a:pt x="810806" y="73456"/>
                  </a:lnTo>
                  <a:lnTo>
                    <a:pt x="810806" y="147218"/>
                  </a:lnTo>
                  <a:lnTo>
                    <a:pt x="786015" y="147218"/>
                  </a:lnTo>
                  <a:lnTo>
                    <a:pt x="786015" y="78333"/>
                  </a:lnTo>
                  <a:lnTo>
                    <a:pt x="769962" y="78333"/>
                  </a:lnTo>
                  <a:lnTo>
                    <a:pt x="769962" y="248208"/>
                  </a:lnTo>
                  <a:lnTo>
                    <a:pt x="786015" y="248208"/>
                  </a:lnTo>
                  <a:lnTo>
                    <a:pt x="786015" y="161036"/>
                  </a:lnTo>
                  <a:lnTo>
                    <a:pt x="810806" y="161036"/>
                  </a:lnTo>
                  <a:lnTo>
                    <a:pt x="810806" y="257149"/>
                  </a:lnTo>
                  <a:lnTo>
                    <a:pt x="827062" y="257149"/>
                  </a:lnTo>
                  <a:lnTo>
                    <a:pt x="827062" y="161036"/>
                  </a:lnTo>
                  <a:lnTo>
                    <a:pt x="827062" y="147218"/>
                  </a:lnTo>
                  <a:lnTo>
                    <a:pt x="827062" y="73456"/>
                  </a:lnTo>
                  <a:close/>
                </a:path>
                <a:path w="1341754" h="342900">
                  <a:moveTo>
                    <a:pt x="1016025" y="143357"/>
                  </a:moveTo>
                  <a:lnTo>
                    <a:pt x="991768" y="136499"/>
                  </a:lnTo>
                  <a:lnTo>
                    <a:pt x="970686" y="124434"/>
                  </a:lnTo>
                  <a:lnTo>
                    <a:pt x="955814" y="108534"/>
                  </a:lnTo>
                  <a:lnTo>
                    <a:pt x="950188" y="90119"/>
                  </a:lnTo>
                  <a:lnTo>
                    <a:pt x="950188" y="79959"/>
                  </a:lnTo>
                  <a:lnTo>
                    <a:pt x="947343" y="79959"/>
                  </a:lnTo>
                  <a:lnTo>
                    <a:pt x="935558" y="79959"/>
                  </a:lnTo>
                  <a:lnTo>
                    <a:pt x="932510" y="79959"/>
                  </a:lnTo>
                  <a:lnTo>
                    <a:pt x="932510" y="90119"/>
                  </a:lnTo>
                  <a:lnTo>
                    <a:pt x="926934" y="108788"/>
                  </a:lnTo>
                  <a:lnTo>
                    <a:pt x="912164" y="124663"/>
                  </a:lnTo>
                  <a:lnTo>
                    <a:pt x="891108" y="136588"/>
                  </a:lnTo>
                  <a:lnTo>
                    <a:pt x="866673" y="143357"/>
                  </a:lnTo>
                  <a:lnTo>
                    <a:pt x="873379" y="156972"/>
                  </a:lnTo>
                  <a:lnTo>
                    <a:pt x="901052" y="148729"/>
                  </a:lnTo>
                  <a:lnTo>
                    <a:pt x="924687" y="134289"/>
                  </a:lnTo>
                  <a:lnTo>
                    <a:pt x="941158" y="114490"/>
                  </a:lnTo>
                  <a:lnTo>
                    <a:pt x="941476" y="113207"/>
                  </a:lnTo>
                  <a:lnTo>
                    <a:pt x="941768" y="114312"/>
                  </a:lnTo>
                  <a:lnTo>
                    <a:pt x="958265" y="134137"/>
                  </a:lnTo>
                  <a:lnTo>
                    <a:pt x="981849" y="148678"/>
                  </a:lnTo>
                  <a:lnTo>
                    <a:pt x="1009319" y="156972"/>
                  </a:lnTo>
                  <a:lnTo>
                    <a:pt x="1016025" y="143357"/>
                  </a:lnTo>
                  <a:close/>
                </a:path>
                <a:path w="1341754" h="342900">
                  <a:moveTo>
                    <a:pt x="1024356" y="176885"/>
                  </a:moveTo>
                  <a:lnTo>
                    <a:pt x="858342" y="176885"/>
                  </a:lnTo>
                  <a:lnTo>
                    <a:pt x="858342" y="190906"/>
                  </a:lnTo>
                  <a:lnTo>
                    <a:pt x="932510" y="190906"/>
                  </a:lnTo>
                  <a:lnTo>
                    <a:pt x="932510" y="257149"/>
                  </a:lnTo>
                  <a:lnTo>
                    <a:pt x="949172" y="257149"/>
                  </a:lnTo>
                  <a:lnTo>
                    <a:pt x="949172" y="190906"/>
                  </a:lnTo>
                  <a:lnTo>
                    <a:pt x="1024356" y="190906"/>
                  </a:lnTo>
                  <a:lnTo>
                    <a:pt x="1024356" y="187248"/>
                  </a:lnTo>
                  <a:lnTo>
                    <a:pt x="1024356" y="176885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3340100" y="3352799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602122" y="3599293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35799" y="1033043"/>
                  </a:moveTo>
                  <a:lnTo>
                    <a:pt x="1067104" y="1033043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18"/>
                  </a:lnTo>
                  <a:lnTo>
                    <a:pt x="1135799" y="1048918"/>
                  </a:lnTo>
                  <a:lnTo>
                    <a:pt x="1135799" y="1033043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198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75"/>
                  </a:moveTo>
                  <a:lnTo>
                    <a:pt x="1171549" y="1173175"/>
                  </a:lnTo>
                  <a:lnTo>
                    <a:pt x="1171549" y="1206906"/>
                  </a:lnTo>
                  <a:lnTo>
                    <a:pt x="1128522" y="1206906"/>
                  </a:lnTo>
                  <a:lnTo>
                    <a:pt x="1129626" y="1200810"/>
                  </a:lnTo>
                  <a:lnTo>
                    <a:pt x="1132128" y="1186992"/>
                  </a:lnTo>
                  <a:lnTo>
                    <a:pt x="1125626" y="1186992"/>
                  </a:lnTo>
                  <a:lnTo>
                    <a:pt x="1114044" y="1186992"/>
                  </a:lnTo>
                  <a:lnTo>
                    <a:pt x="1049223" y="1186992"/>
                  </a:lnTo>
                  <a:lnTo>
                    <a:pt x="1049223" y="1200810"/>
                  </a:lnTo>
                  <a:lnTo>
                    <a:pt x="1112710" y="1200810"/>
                  </a:lnTo>
                  <a:lnTo>
                    <a:pt x="1109014" y="1218831"/>
                  </a:lnTo>
                  <a:lnTo>
                    <a:pt x="1094460" y="1239926"/>
                  </a:lnTo>
                  <a:lnTo>
                    <a:pt x="1071092" y="1257058"/>
                  </a:lnTo>
                  <a:lnTo>
                    <a:pt x="1039672" y="1269695"/>
                  </a:lnTo>
                  <a:lnTo>
                    <a:pt x="1046581" y="1283309"/>
                  </a:lnTo>
                  <a:lnTo>
                    <a:pt x="1082230" y="1268222"/>
                  </a:lnTo>
                  <a:lnTo>
                    <a:pt x="1109167" y="1246962"/>
                  </a:lnTo>
                  <a:lnTo>
                    <a:pt x="1125601" y="1220724"/>
                  </a:lnTo>
                  <a:lnTo>
                    <a:pt x="1171549" y="1220724"/>
                  </a:lnTo>
                  <a:lnTo>
                    <a:pt x="1171549" y="1245108"/>
                  </a:lnTo>
                  <a:lnTo>
                    <a:pt x="1123594" y="1245108"/>
                  </a:lnTo>
                  <a:lnTo>
                    <a:pt x="1123594" y="1258925"/>
                  </a:lnTo>
                  <a:lnTo>
                    <a:pt x="1171549" y="1258925"/>
                  </a:lnTo>
                  <a:lnTo>
                    <a:pt x="1171549" y="1283309"/>
                  </a:lnTo>
                  <a:lnTo>
                    <a:pt x="1188415" y="1283309"/>
                  </a:lnTo>
                  <a:lnTo>
                    <a:pt x="1188415" y="1258925"/>
                  </a:lnTo>
                  <a:lnTo>
                    <a:pt x="1188415" y="1245108"/>
                  </a:lnTo>
                  <a:lnTo>
                    <a:pt x="1188415" y="1220724"/>
                  </a:lnTo>
                  <a:lnTo>
                    <a:pt x="1188415" y="1206906"/>
                  </a:lnTo>
                  <a:lnTo>
                    <a:pt x="1188415" y="1173175"/>
                  </a:lnTo>
                  <a:close/>
                </a:path>
                <a:path w="2440940" h="1649095">
                  <a:moveTo>
                    <a:pt x="1189431" y="1320698"/>
                  </a:moveTo>
                  <a:lnTo>
                    <a:pt x="1185164" y="1305826"/>
                  </a:lnTo>
                  <a:lnTo>
                    <a:pt x="1177188" y="1298549"/>
                  </a:lnTo>
                  <a:lnTo>
                    <a:pt x="1172997" y="1294714"/>
                  </a:lnTo>
                  <a:lnTo>
                    <a:pt x="1172972" y="1320698"/>
                  </a:lnTo>
                  <a:lnTo>
                    <a:pt x="1169847" y="1329956"/>
                  </a:lnTo>
                  <a:lnTo>
                    <a:pt x="1160957" y="1336852"/>
                  </a:lnTo>
                  <a:lnTo>
                    <a:pt x="1146987" y="1341158"/>
                  </a:lnTo>
                  <a:lnTo>
                    <a:pt x="1128674" y="1342644"/>
                  </a:lnTo>
                  <a:lnTo>
                    <a:pt x="1110462" y="1341158"/>
                  </a:lnTo>
                  <a:lnTo>
                    <a:pt x="1096568" y="1336852"/>
                  </a:lnTo>
                  <a:lnTo>
                    <a:pt x="1087691" y="1329956"/>
                  </a:lnTo>
                  <a:lnTo>
                    <a:pt x="1084580" y="1320698"/>
                  </a:lnTo>
                  <a:lnTo>
                    <a:pt x="1087691" y="1311402"/>
                  </a:lnTo>
                  <a:lnTo>
                    <a:pt x="1096568" y="1304442"/>
                  </a:lnTo>
                  <a:lnTo>
                    <a:pt x="1110462" y="1300060"/>
                  </a:lnTo>
                  <a:lnTo>
                    <a:pt x="1128674" y="1298549"/>
                  </a:lnTo>
                  <a:lnTo>
                    <a:pt x="1146987" y="1300060"/>
                  </a:lnTo>
                  <a:lnTo>
                    <a:pt x="1160957" y="1304442"/>
                  </a:lnTo>
                  <a:lnTo>
                    <a:pt x="1169847" y="1311402"/>
                  </a:lnTo>
                  <a:lnTo>
                    <a:pt x="1172972" y="1320698"/>
                  </a:lnTo>
                  <a:lnTo>
                    <a:pt x="1172972" y="1294714"/>
                  </a:lnTo>
                  <a:lnTo>
                    <a:pt x="1153845" y="1287741"/>
                  </a:lnTo>
                  <a:lnTo>
                    <a:pt x="1128674" y="1285341"/>
                  </a:lnTo>
                  <a:lnTo>
                    <a:pt x="1103490" y="1287741"/>
                  </a:lnTo>
                  <a:lnTo>
                    <a:pt x="1084351" y="1294714"/>
                  </a:lnTo>
                  <a:lnTo>
                    <a:pt x="1072172" y="1305826"/>
                  </a:lnTo>
                  <a:lnTo>
                    <a:pt x="1067917" y="1320698"/>
                  </a:lnTo>
                  <a:lnTo>
                    <a:pt x="1072172" y="1335557"/>
                  </a:lnTo>
                  <a:lnTo>
                    <a:pt x="1084351" y="1346682"/>
                  </a:lnTo>
                  <a:lnTo>
                    <a:pt x="1103490" y="1353642"/>
                  </a:lnTo>
                  <a:lnTo>
                    <a:pt x="1128674" y="1356055"/>
                  </a:lnTo>
                  <a:lnTo>
                    <a:pt x="1153845" y="1353642"/>
                  </a:lnTo>
                  <a:lnTo>
                    <a:pt x="1172997" y="1346682"/>
                  </a:lnTo>
                  <a:lnTo>
                    <a:pt x="1177417" y="1342644"/>
                  </a:lnTo>
                  <a:lnTo>
                    <a:pt x="1185164" y="1335557"/>
                  </a:lnTo>
                  <a:lnTo>
                    <a:pt x="1189431" y="1320698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18"/>
                  </a:lnTo>
                  <a:lnTo>
                    <a:pt x="1217549" y="1048918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85"/>
                  </a:moveTo>
                  <a:lnTo>
                    <a:pt x="1311529" y="1192885"/>
                  </a:lnTo>
                  <a:lnTo>
                    <a:pt x="1304213" y="1192885"/>
                  </a:lnTo>
                  <a:lnTo>
                    <a:pt x="1234922" y="1192885"/>
                  </a:lnTo>
                  <a:lnTo>
                    <a:pt x="1234922" y="1206703"/>
                  </a:lnTo>
                  <a:lnTo>
                    <a:pt x="1302727" y="1206703"/>
                  </a:lnTo>
                  <a:lnTo>
                    <a:pt x="1299552" y="1230414"/>
                  </a:lnTo>
                  <a:lnTo>
                    <a:pt x="1285290" y="1261110"/>
                  </a:lnTo>
                  <a:lnTo>
                    <a:pt x="1261097" y="1287449"/>
                  </a:lnTo>
                  <a:lnTo>
                    <a:pt x="1226591" y="1309116"/>
                  </a:lnTo>
                  <a:lnTo>
                    <a:pt x="1235532" y="1322730"/>
                  </a:lnTo>
                  <a:lnTo>
                    <a:pt x="1274762" y="1297241"/>
                  </a:lnTo>
                  <a:lnTo>
                    <a:pt x="1301216" y="1266494"/>
                  </a:lnTo>
                  <a:lnTo>
                    <a:pt x="1316177" y="1231404"/>
                  </a:lnTo>
                  <a:lnTo>
                    <a:pt x="1319187" y="1206703"/>
                  </a:lnTo>
                  <a:lnTo>
                    <a:pt x="1320876" y="1192885"/>
                  </a:lnTo>
                  <a:close/>
                </a:path>
                <a:path w="2440940" h="1649095">
                  <a:moveTo>
                    <a:pt x="1353286" y="1033043"/>
                  </a:moveTo>
                  <a:lnTo>
                    <a:pt x="1284592" y="1033043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18"/>
                  </a:lnTo>
                  <a:lnTo>
                    <a:pt x="1353286" y="1048918"/>
                  </a:lnTo>
                  <a:lnTo>
                    <a:pt x="1353286" y="1033043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75"/>
                  </a:moveTo>
                  <a:lnTo>
                    <a:pt x="1358061" y="1173175"/>
                  </a:lnTo>
                  <a:lnTo>
                    <a:pt x="1358061" y="1356868"/>
                  </a:lnTo>
                  <a:lnTo>
                    <a:pt x="1374927" y="1356868"/>
                  </a:lnTo>
                  <a:lnTo>
                    <a:pt x="1374927" y="1173175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18"/>
                  </a:lnTo>
                  <a:lnTo>
                    <a:pt x="1435036" y="1048918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70774" y="1033043"/>
                  </a:moveTo>
                  <a:lnTo>
                    <a:pt x="1502079" y="1033043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18"/>
                  </a:lnTo>
                  <a:lnTo>
                    <a:pt x="1570774" y="1048918"/>
                  </a:lnTo>
                  <a:lnTo>
                    <a:pt x="1570774" y="1033043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708" y="1319682"/>
                  </a:moveTo>
                  <a:lnTo>
                    <a:pt x="1502524" y="1319682"/>
                  </a:lnTo>
                  <a:lnTo>
                    <a:pt x="1502524" y="1272743"/>
                  </a:lnTo>
                  <a:lnTo>
                    <a:pt x="1558404" y="1272743"/>
                  </a:lnTo>
                  <a:lnTo>
                    <a:pt x="1558404" y="1264818"/>
                  </a:lnTo>
                  <a:lnTo>
                    <a:pt x="1558404" y="1258925"/>
                  </a:lnTo>
                  <a:lnTo>
                    <a:pt x="1449082" y="1258925"/>
                  </a:lnTo>
                  <a:lnTo>
                    <a:pt x="1449082" y="1201623"/>
                  </a:lnTo>
                  <a:lnTo>
                    <a:pt x="1556575" y="1201623"/>
                  </a:lnTo>
                  <a:lnTo>
                    <a:pt x="1556575" y="1187805"/>
                  </a:lnTo>
                  <a:lnTo>
                    <a:pt x="1432217" y="1187805"/>
                  </a:lnTo>
                  <a:lnTo>
                    <a:pt x="1432217" y="1272743"/>
                  </a:lnTo>
                  <a:lnTo>
                    <a:pt x="1485658" y="1272743"/>
                  </a:lnTo>
                  <a:lnTo>
                    <a:pt x="1485658" y="1319682"/>
                  </a:lnTo>
                  <a:lnTo>
                    <a:pt x="1411287" y="1319682"/>
                  </a:lnTo>
                  <a:lnTo>
                    <a:pt x="1411287" y="1333906"/>
                  </a:lnTo>
                  <a:lnTo>
                    <a:pt x="1577708" y="1333906"/>
                  </a:lnTo>
                  <a:lnTo>
                    <a:pt x="1577708" y="1325372"/>
                  </a:lnTo>
                  <a:lnTo>
                    <a:pt x="1577708" y="1319682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18"/>
                  </a:lnTo>
                  <a:lnTo>
                    <a:pt x="1652524" y="1048918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90"/>
                  </a:moveTo>
                  <a:lnTo>
                    <a:pt x="1750898" y="1213065"/>
                  </a:lnTo>
                  <a:lnTo>
                    <a:pt x="1742300" y="1200810"/>
                  </a:lnTo>
                  <a:lnTo>
                    <a:pt x="1740839" y="1198727"/>
                  </a:lnTo>
                  <a:lnTo>
                    <a:pt x="1738071" y="1197025"/>
                  </a:lnTo>
                  <a:lnTo>
                    <a:pt x="1738071" y="1231290"/>
                  </a:lnTo>
                  <a:lnTo>
                    <a:pt x="1735658" y="1243672"/>
                  </a:lnTo>
                  <a:lnTo>
                    <a:pt x="1729028" y="1253312"/>
                  </a:lnTo>
                  <a:lnTo>
                    <a:pt x="1719033" y="1259547"/>
                  </a:lnTo>
                  <a:lnTo>
                    <a:pt x="1706575" y="1261770"/>
                  </a:lnTo>
                  <a:lnTo>
                    <a:pt x="1694103" y="1259547"/>
                  </a:lnTo>
                  <a:lnTo>
                    <a:pt x="1684121" y="1253312"/>
                  </a:lnTo>
                  <a:lnTo>
                    <a:pt x="1677479" y="1243672"/>
                  </a:lnTo>
                  <a:lnTo>
                    <a:pt x="1675079" y="1231290"/>
                  </a:lnTo>
                  <a:lnTo>
                    <a:pt x="1677479" y="1218984"/>
                  </a:lnTo>
                  <a:lnTo>
                    <a:pt x="1684121" y="1209344"/>
                  </a:lnTo>
                  <a:lnTo>
                    <a:pt x="1694103" y="1203058"/>
                  </a:lnTo>
                  <a:lnTo>
                    <a:pt x="1706575" y="1200810"/>
                  </a:lnTo>
                  <a:lnTo>
                    <a:pt x="1719033" y="1203058"/>
                  </a:lnTo>
                  <a:lnTo>
                    <a:pt x="1729028" y="1209344"/>
                  </a:lnTo>
                  <a:lnTo>
                    <a:pt x="1735658" y="1218984"/>
                  </a:lnTo>
                  <a:lnTo>
                    <a:pt x="1738071" y="1231290"/>
                  </a:lnTo>
                  <a:lnTo>
                    <a:pt x="1738071" y="1197025"/>
                  </a:lnTo>
                  <a:lnTo>
                    <a:pt x="1725637" y="1189342"/>
                  </a:lnTo>
                  <a:lnTo>
                    <a:pt x="1706575" y="1185976"/>
                  </a:lnTo>
                  <a:lnTo>
                    <a:pt x="1687512" y="1189342"/>
                  </a:lnTo>
                  <a:lnTo>
                    <a:pt x="1672310" y="1198727"/>
                  </a:lnTo>
                  <a:lnTo>
                    <a:pt x="1662252" y="1213065"/>
                  </a:lnTo>
                  <a:lnTo>
                    <a:pt x="1658620" y="1231290"/>
                  </a:lnTo>
                  <a:lnTo>
                    <a:pt x="1662252" y="1249591"/>
                  </a:lnTo>
                  <a:lnTo>
                    <a:pt x="1672310" y="1263929"/>
                  </a:lnTo>
                  <a:lnTo>
                    <a:pt x="1687512" y="1273263"/>
                  </a:lnTo>
                  <a:lnTo>
                    <a:pt x="1706575" y="1276604"/>
                  </a:lnTo>
                  <a:lnTo>
                    <a:pt x="1725637" y="1273263"/>
                  </a:lnTo>
                  <a:lnTo>
                    <a:pt x="1740839" y="1263929"/>
                  </a:lnTo>
                  <a:lnTo>
                    <a:pt x="1742351" y="1261770"/>
                  </a:lnTo>
                  <a:lnTo>
                    <a:pt x="1750898" y="1249591"/>
                  </a:lnTo>
                  <a:lnTo>
                    <a:pt x="1754530" y="1231290"/>
                  </a:lnTo>
                  <a:close/>
                </a:path>
                <a:path w="2440940" h="1649095">
                  <a:moveTo>
                    <a:pt x="1788261" y="1033043"/>
                  </a:moveTo>
                  <a:lnTo>
                    <a:pt x="1719567" y="1033043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18"/>
                  </a:lnTo>
                  <a:lnTo>
                    <a:pt x="1788261" y="1048918"/>
                  </a:lnTo>
                  <a:lnTo>
                    <a:pt x="1788261" y="1033043"/>
                  </a:lnTo>
                  <a:close/>
                </a:path>
                <a:path w="2440940" h="1649095">
                  <a:moveTo>
                    <a:pt x="1806143" y="1338986"/>
                  </a:moveTo>
                  <a:lnTo>
                    <a:pt x="1700276" y="1338986"/>
                  </a:lnTo>
                  <a:lnTo>
                    <a:pt x="1700276" y="1294485"/>
                  </a:lnTo>
                  <a:lnTo>
                    <a:pt x="1683410" y="1294485"/>
                  </a:lnTo>
                  <a:lnTo>
                    <a:pt x="1683410" y="1352804"/>
                  </a:lnTo>
                  <a:lnTo>
                    <a:pt x="1806143" y="1352804"/>
                  </a:lnTo>
                  <a:lnTo>
                    <a:pt x="1806143" y="1344472"/>
                  </a:lnTo>
                  <a:lnTo>
                    <a:pt x="1806143" y="1338986"/>
                  </a:lnTo>
                  <a:close/>
                </a:path>
                <a:path w="2440940" h="1649095">
                  <a:moveTo>
                    <a:pt x="1825040" y="1228852"/>
                  </a:moveTo>
                  <a:lnTo>
                    <a:pt x="1797812" y="1228852"/>
                  </a:lnTo>
                  <a:lnTo>
                    <a:pt x="1797812" y="1172972"/>
                  </a:lnTo>
                  <a:lnTo>
                    <a:pt x="1780946" y="1172972"/>
                  </a:lnTo>
                  <a:lnTo>
                    <a:pt x="1780946" y="1308303"/>
                  </a:lnTo>
                  <a:lnTo>
                    <a:pt x="1797812" y="1308303"/>
                  </a:lnTo>
                  <a:lnTo>
                    <a:pt x="1797812" y="1242872"/>
                  </a:lnTo>
                  <a:lnTo>
                    <a:pt x="1825040" y="1242872"/>
                  </a:lnTo>
                  <a:lnTo>
                    <a:pt x="1825040" y="1228852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18"/>
                  </a:lnTo>
                  <a:lnTo>
                    <a:pt x="1870011" y="1048918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29"/>
                  </a:moveTo>
                  <a:lnTo>
                    <a:pt x="1937854" y="1209827"/>
                  </a:lnTo>
                  <a:lnTo>
                    <a:pt x="1929358" y="1198168"/>
                  </a:lnTo>
                  <a:lnTo>
                    <a:pt x="1927847" y="1196086"/>
                  </a:lnTo>
                  <a:lnTo>
                    <a:pt x="1924989" y="1194409"/>
                  </a:lnTo>
                  <a:lnTo>
                    <a:pt x="1924989" y="1227429"/>
                  </a:lnTo>
                  <a:lnTo>
                    <a:pt x="1922640" y="1239253"/>
                  </a:lnTo>
                  <a:lnTo>
                    <a:pt x="1916099" y="1248435"/>
                  </a:lnTo>
                  <a:lnTo>
                    <a:pt x="1906143" y="1254366"/>
                  </a:lnTo>
                  <a:lnTo>
                    <a:pt x="1893506" y="1256487"/>
                  </a:lnTo>
                  <a:lnTo>
                    <a:pt x="1880857" y="1254366"/>
                  </a:lnTo>
                  <a:lnTo>
                    <a:pt x="1870887" y="1248435"/>
                  </a:lnTo>
                  <a:lnTo>
                    <a:pt x="1864347" y="1239253"/>
                  </a:lnTo>
                  <a:lnTo>
                    <a:pt x="1861997" y="1227429"/>
                  </a:lnTo>
                  <a:lnTo>
                    <a:pt x="1864347" y="1215567"/>
                  </a:lnTo>
                  <a:lnTo>
                    <a:pt x="1870887" y="1206322"/>
                  </a:lnTo>
                  <a:lnTo>
                    <a:pt x="1880857" y="1200302"/>
                  </a:lnTo>
                  <a:lnTo>
                    <a:pt x="1893506" y="1198168"/>
                  </a:lnTo>
                  <a:lnTo>
                    <a:pt x="1906143" y="1200302"/>
                  </a:lnTo>
                  <a:lnTo>
                    <a:pt x="1916099" y="1206322"/>
                  </a:lnTo>
                  <a:lnTo>
                    <a:pt x="1922640" y="1215567"/>
                  </a:lnTo>
                  <a:lnTo>
                    <a:pt x="1924989" y="1227429"/>
                  </a:lnTo>
                  <a:lnTo>
                    <a:pt x="1924989" y="1194409"/>
                  </a:lnTo>
                  <a:lnTo>
                    <a:pt x="1912658" y="1187132"/>
                  </a:lnTo>
                  <a:lnTo>
                    <a:pt x="1893506" y="1183944"/>
                  </a:lnTo>
                  <a:lnTo>
                    <a:pt x="1874342" y="1187132"/>
                  </a:lnTo>
                  <a:lnTo>
                    <a:pt x="1859153" y="1196086"/>
                  </a:lnTo>
                  <a:lnTo>
                    <a:pt x="1849145" y="1209827"/>
                  </a:lnTo>
                  <a:lnTo>
                    <a:pt x="1845551" y="1227429"/>
                  </a:lnTo>
                  <a:lnTo>
                    <a:pt x="1849145" y="1244866"/>
                  </a:lnTo>
                  <a:lnTo>
                    <a:pt x="1859153" y="1258493"/>
                  </a:lnTo>
                  <a:lnTo>
                    <a:pt x="1874342" y="1267345"/>
                  </a:lnTo>
                  <a:lnTo>
                    <a:pt x="1893506" y="1270508"/>
                  </a:lnTo>
                  <a:lnTo>
                    <a:pt x="1912658" y="1267345"/>
                  </a:lnTo>
                  <a:lnTo>
                    <a:pt x="1927847" y="1258493"/>
                  </a:lnTo>
                  <a:lnTo>
                    <a:pt x="1929320" y="1256487"/>
                  </a:lnTo>
                  <a:lnTo>
                    <a:pt x="1937854" y="1244866"/>
                  </a:lnTo>
                  <a:lnTo>
                    <a:pt x="1941461" y="1227429"/>
                  </a:lnTo>
                  <a:close/>
                </a:path>
                <a:path w="2440940" h="1649095">
                  <a:moveTo>
                    <a:pt x="1986572" y="1322120"/>
                  </a:moveTo>
                  <a:lnTo>
                    <a:pt x="1982393" y="1307668"/>
                  </a:lnTo>
                  <a:lnTo>
                    <a:pt x="1975434" y="1301394"/>
                  </a:lnTo>
                  <a:lnTo>
                    <a:pt x="1970417" y="1296873"/>
                  </a:lnTo>
                  <a:lnTo>
                    <a:pt x="1970100" y="1296771"/>
                  </a:lnTo>
                  <a:lnTo>
                    <a:pt x="1970100" y="1322120"/>
                  </a:lnTo>
                  <a:lnTo>
                    <a:pt x="1967077" y="1330960"/>
                  </a:lnTo>
                  <a:lnTo>
                    <a:pt x="1958365" y="1337538"/>
                  </a:lnTo>
                  <a:lnTo>
                    <a:pt x="1944560" y="1341628"/>
                  </a:lnTo>
                  <a:lnTo>
                    <a:pt x="1926209" y="1343050"/>
                  </a:lnTo>
                  <a:lnTo>
                    <a:pt x="1907870" y="1341628"/>
                  </a:lnTo>
                  <a:lnTo>
                    <a:pt x="1894065" y="1337538"/>
                  </a:lnTo>
                  <a:lnTo>
                    <a:pt x="1885353" y="1330960"/>
                  </a:lnTo>
                  <a:lnTo>
                    <a:pt x="1882330" y="1322120"/>
                  </a:lnTo>
                  <a:lnTo>
                    <a:pt x="1885353" y="1313307"/>
                  </a:lnTo>
                  <a:lnTo>
                    <a:pt x="1894065" y="1306804"/>
                  </a:lnTo>
                  <a:lnTo>
                    <a:pt x="1907870" y="1302766"/>
                  </a:lnTo>
                  <a:lnTo>
                    <a:pt x="1926209" y="1301394"/>
                  </a:lnTo>
                  <a:lnTo>
                    <a:pt x="1944560" y="1302766"/>
                  </a:lnTo>
                  <a:lnTo>
                    <a:pt x="1958365" y="1306804"/>
                  </a:lnTo>
                  <a:lnTo>
                    <a:pt x="1967077" y="1313307"/>
                  </a:lnTo>
                  <a:lnTo>
                    <a:pt x="1970100" y="1322120"/>
                  </a:lnTo>
                  <a:lnTo>
                    <a:pt x="1970100" y="1296771"/>
                  </a:lnTo>
                  <a:lnTo>
                    <a:pt x="1951418" y="1290116"/>
                  </a:lnTo>
                  <a:lnTo>
                    <a:pt x="1926209" y="1287780"/>
                  </a:lnTo>
                  <a:lnTo>
                    <a:pt x="1901012" y="1290116"/>
                  </a:lnTo>
                  <a:lnTo>
                    <a:pt x="1882013" y="1296873"/>
                  </a:lnTo>
                  <a:lnTo>
                    <a:pt x="1870036" y="1307668"/>
                  </a:lnTo>
                  <a:lnTo>
                    <a:pt x="1865858" y="1322120"/>
                  </a:lnTo>
                  <a:lnTo>
                    <a:pt x="1870036" y="1336649"/>
                  </a:lnTo>
                  <a:lnTo>
                    <a:pt x="1882013" y="1347444"/>
                  </a:lnTo>
                  <a:lnTo>
                    <a:pt x="1901012" y="1354150"/>
                  </a:lnTo>
                  <a:lnTo>
                    <a:pt x="1926209" y="1356461"/>
                  </a:lnTo>
                  <a:lnTo>
                    <a:pt x="1951418" y="1354150"/>
                  </a:lnTo>
                  <a:lnTo>
                    <a:pt x="1970417" y="1347444"/>
                  </a:lnTo>
                  <a:lnTo>
                    <a:pt x="1975294" y="1343050"/>
                  </a:lnTo>
                  <a:lnTo>
                    <a:pt x="1982393" y="1336649"/>
                  </a:lnTo>
                  <a:lnTo>
                    <a:pt x="1986572" y="1322120"/>
                  </a:lnTo>
                  <a:close/>
                </a:path>
                <a:path w="2440940" h="1649095">
                  <a:moveTo>
                    <a:pt x="2005749" y="1033043"/>
                  </a:moveTo>
                  <a:lnTo>
                    <a:pt x="1937054" y="1033043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18"/>
                  </a:lnTo>
                  <a:lnTo>
                    <a:pt x="2005749" y="1048918"/>
                  </a:lnTo>
                  <a:lnTo>
                    <a:pt x="2005749" y="1033043"/>
                  </a:lnTo>
                  <a:close/>
                </a:path>
                <a:path w="2440940" h="1649095">
                  <a:moveTo>
                    <a:pt x="2011553" y="1200607"/>
                  </a:moveTo>
                  <a:lnTo>
                    <a:pt x="1984730" y="1200607"/>
                  </a:lnTo>
                  <a:lnTo>
                    <a:pt x="1984730" y="1173175"/>
                  </a:lnTo>
                  <a:lnTo>
                    <a:pt x="1967877" y="1173175"/>
                  </a:lnTo>
                  <a:lnTo>
                    <a:pt x="1967877" y="1281887"/>
                  </a:lnTo>
                  <a:lnTo>
                    <a:pt x="1984730" y="1281887"/>
                  </a:lnTo>
                  <a:lnTo>
                    <a:pt x="1984730" y="1253642"/>
                  </a:lnTo>
                  <a:lnTo>
                    <a:pt x="2011553" y="1253642"/>
                  </a:lnTo>
                  <a:lnTo>
                    <a:pt x="2011553" y="1239621"/>
                  </a:lnTo>
                  <a:lnTo>
                    <a:pt x="1984730" y="1239621"/>
                  </a:lnTo>
                  <a:lnTo>
                    <a:pt x="1984730" y="1214628"/>
                  </a:lnTo>
                  <a:lnTo>
                    <a:pt x="2011553" y="1214628"/>
                  </a:lnTo>
                  <a:lnTo>
                    <a:pt x="2011553" y="1200607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18"/>
                  </a:lnTo>
                  <a:lnTo>
                    <a:pt x="2087499" y="1048918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800"/>
                  </a:moveTo>
                  <a:lnTo>
                    <a:pt x="2124252" y="1288719"/>
                  </a:lnTo>
                  <a:lnTo>
                    <a:pt x="2108619" y="1269720"/>
                  </a:lnTo>
                  <a:lnTo>
                    <a:pt x="2098103" y="1246784"/>
                  </a:lnTo>
                  <a:lnTo>
                    <a:pt x="2094242" y="1221943"/>
                  </a:lnTo>
                  <a:lnTo>
                    <a:pt x="2094242" y="1189024"/>
                  </a:lnTo>
                  <a:lnTo>
                    <a:pt x="2091397" y="1189024"/>
                  </a:lnTo>
                  <a:lnTo>
                    <a:pt x="2080425" y="1189024"/>
                  </a:lnTo>
                  <a:lnTo>
                    <a:pt x="2077580" y="1189024"/>
                  </a:lnTo>
                  <a:lnTo>
                    <a:pt x="2077580" y="1221943"/>
                  </a:lnTo>
                  <a:lnTo>
                    <a:pt x="2073694" y="1247724"/>
                  </a:lnTo>
                  <a:lnTo>
                    <a:pt x="2063102" y="1271549"/>
                  </a:lnTo>
                  <a:lnTo>
                    <a:pt x="2047405" y="1291285"/>
                  </a:lnTo>
                  <a:lnTo>
                    <a:pt x="2028202" y="1304848"/>
                  </a:lnTo>
                  <a:lnTo>
                    <a:pt x="2038565" y="1318666"/>
                  </a:lnTo>
                  <a:lnTo>
                    <a:pt x="2059508" y="1303058"/>
                  </a:lnTo>
                  <a:lnTo>
                    <a:pt x="2076259" y="1280439"/>
                  </a:lnTo>
                  <a:lnTo>
                    <a:pt x="2086178" y="1255737"/>
                  </a:lnTo>
                  <a:lnTo>
                    <a:pt x="2095639" y="1278407"/>
                  </a:lnTo>
                  <a:lnTo>
                    <a:pt x="2112403" y="1300200"/>
                  </a:lnTo>
                  <a:lnTo>
                    <a:pt x="2133257" y="1315212"/>
                  </a:lnTo>
                  <a:lnTo>
                    <a:pt x="2143417" y="1301800"/>
                  </a:lnTo>
                  <a:close/>
                </a:path>
                <a:path w="2440940" h="1649095">
                  <a:moveTo>
                    <a:pt x="2179383" y="1172972"/>
                  </a:moveTo>
                  <a:lnTo>
                    <a:pt x="2162518" y="1172972"/>
                  </a:lnTo>
                  <a:lnTo>
                    <a:pt x="2162518" y="1357071"/>
                  </a:lnTo>
                  <a:lnTo>
                    <a:pt x="2179383" y="1357071"/>
                  </a:lnTo>
                  <a:lnTo>
                    <a:pt x="2179383" y="1172972"/>
                  </a:lnTo>
                  <a:close/>
                </a:path>
                <a:path w="2440940" h="1649095">
                  <a:moveTo>
                    <a:pt x="2223236" y="1033043"/>
                  </a:moveTo>
                  <a:lnTo>
                    <a:pt x="2154542" y="1033043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18"/>
                  </a:lnTo>
                  <a:lnTo>
                    <a:pt x="2223236" y="1048918"/>
                  </a:lnTo>
                  <a:lnTo>
                    <a:pt x="2223236" y="1033043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18"/>
                  </a:lnTo>
                  <a:lnTo>
                    <a:pt x="2304986" y="1048918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43"/>
                  </a:moveTo>
                  <a:lnTo>
                    <a:pt x="2372029" y="1033043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18"/>
                  </a:lnTo>
                  <a:lnTo>
                    <a:pt x="2440724" y="1048918"/>
                  </a:lnTo>
                  <a:lnTo>
                    <a:pt x="2440724" y="1033043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6985" y="9851013"/>
              <a:ext cx="706444" cy="203922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6646062" y="5064556"/>
              <a:ext cx="533400" cy="184150"/>
            </a:xfrm>
            <a:custGeom>
              <a:avLst/>
              <a:gdLst/>
              <a:ahLst/>
              <a:cxnLst/>
              <a:rect l="l" t="t" r="r" b="b"/>
              <a:pathLst>
                <a:path w="533400" h="184150">
                  <a:moveTo>
                    <a:pt x="16052" y="17272"/>
                  </a:moveTo>
                  <a:lnTo>
                    <a:pt x="0" y="17272"/>
                  </a:lnTo>
                  <a:lnTo>
                    <a:pt x="0" y="137769"/>
                  </a:lnTo>
                  <a:lnTo>
                    <a:pt x="70103" y="137769"/>
                  </a:lnTo>
                  <a:lnTo>
                    <a:pt x="70103" y="123952"/>
                  </a:lnTo>
                  <a:lnTo>
                    <a:pt x="16052" y="123952"/>
                  </a:lnTo>
                  <a:lnTo>
                    <a:pt x="16052" y="75793"/>
                  </a:lnTo>
                  <a:lnTo>
                    <a:pt x="70103" y="75793"/>
                  </a:lnTo>
                  <a:lnTo>
                    <a:pt x="70103" y="62179"/>
                  </a:lnTo>
                  <a:lnTo>
                    <a:pt x="16052" y="62179"/>
                  </a:lnTo>
                  <a:lnTo>
                    <a:pt x="16052" y="17272"/>
                  </a:lnTo>
                  <a:close/>
                </a:path>
                <a:path w="533400" h="184150">
                  <a:moveTo>
                    <a:pt x="70103" y="75793"/>
                  </a:moveTo>
                  <a:lnTo>
                    <a:pt x="54457" y="75793"/>
                  </a:lnTo>
                  <a:lnTo>
                    <a:pt x="54457" y="123952"/>
                  </a:lnTo>
                  <a:lnTo>
                    <a:pt x="70103" y="123952"/>
                  </a:lnTo>
                  <a:lnTo>
                    <a:pt x="70103" y="75793"/>
                  </a:lnTo>
                  <a:close/>
                </a:path>
                <a:path w="533400" h="184150">
                  <a:moveTo>
                    <a:pt x="70103" y="17272"/>
                  </a:moveTo>
                  <a:lnTo>
                    <a:pt x="54457" y="17272"/>
                  </a:lnTo>
                  <a:lnTo>
                    <a:pt x="54457" y="62179"/>
                  </a:lnTo>
                  <a:lnTo>
                    <a:pt x="70103" y="62179"/>
                  </a:lnTo>
                  <a:lnTo>
                    <a:pt x="70103" y="17272"/>
                  </a:lnTo>
                  <a:close/>
                </a:path>
                <a:path w="533400" h="184150">
                  <a:moveTo>
                    <a:pt x="149555" y="0"/>
                  </a:moveTo>
                  <a:lnTo>
                    <a:pt x="133299" y="0"/>
                  </a:lnTo>
                  <a:lnTo>
                    <a:pt x="133299" y="183692"/>
                  </a:lnTo>
                  <a:lnTo>
                    <a:pt x="149555" y="183692"/>
                  </a:lnTo>
                  <a:lnTo>
                    <a:pt x="149555" y="86563"/>
                  </a:lnTo>
                  <a:lnTo>
                    <a:pt x="139191" y="86563"/>
                  </a:lnTo>
                  <a:lnTo>
                    <a:pt x="139191" y="72745"/>
                  </a:lnTo>
                  <a:lnTo>
                    <a:pt x="149555" y="72745"/>
                  </a:lnTo>
                  <a:lnTo>
                    <a:pt x="149555" y="0"/>
                  </a:lnTo>
                  <a:close/>
                </a:path>
                <a:path w="533400" h="184150">
                  <a:moveTo>
                    <a:pt x="108712" y="3860"/>
                  </a:moveTo>
                  <a:lnTo>
                    <a:pt x="92659" y="3860"/>
                  </a:lnTo>
                  <a:lnTo>
                    <a:pt x="92659" y="174548"/>
                  </a:lnTo>
                  <a:lnTo>
                    <a:pt x="108712" y="174548"/>
                  </a:lnTo>
                  <a:lnTo>
                    <a:pt x="108712" y="86563"/>
                  </a:lnTo>
                  <a:lnTo>
                    <a:pt x="103835" y="86563"/>
                  </a:lnTo>
                  <a:lnTo>
                    <a:pt x="103835" y="72745"/>
                  </a:lnTo>
                  <a:lnTo>
                    <a:pt x="108712" y="72745"/>
                  </a:lnTo>
                  <a:lnTo>
                    <a:pt x="108712" y="3860"/>
                  </a:lnTo>
                  <a:close/>
                </a:path>
                <a:path w="533400" h="184150">
                  <a:moveTo>
                    <a:pt x="108712" y="72745"/>
                  </a:moveTo>
                  <a:lnTo>
                    <a:pt x="103835" y="72745"/>
                  </a:lnTo>
                  <a:lnTo>
                    <a:pt x="103835" y="86563"/>
                  </a:lnTo>
                  <a:lnTo>
                    <a:pt x="108712" y="86563"/>
                  </a:lnTo>
                  <a:lnTo>
                    <a:pt x="108712" y="72745"/>
                  </a:lnTo>
                  <a:close/>
                </a:path>
                <a:path w="533400" h="184150">
                  <a:moveTo>
                    <a:pt x="133299" y="72745"/>
                  </a:moveTo>
                  <a:lnTo>
                    <a:pt x="108712" y="72745"/>
                  </a:lnTo>
                  <a:lnTo>
                    <a:pt x="108712" y="86563"/>
                  </a:lnTo>
                  <a:lnTo>
                    <a:pt x="133299" y="86563"/>
                  </a:lnTo>
                  <a:lnTo>
                    <a:pt x="133299" y="72745"/>
                  </a:lnTo>
                  <a:close/>
                </a:path>
                <a:path w="533400" h="184150">
                  <a:moveTo>
                    <a:pt x="149555" y="72745"/>
                  </a:moveTo>
                  <a:lnTo>
                    <a:pt x="139191" y="72745"/>
                  </a:lnTo>
                  <a:lnTo>
                    <a:pt x="139191" y="86563"/>
                  </a:lnTo>
                  <a:lnTo>
                    <a:pt x="149555" y="86563"/>
                  </a:lnTo>
                  <a:lnTo>
                    <a:pt x="149555" y="72745"/>
                  </a:lnTo>
                  <a:close/>
                </a:path>
                <a:path w="533400" h="184150">
                  <a:moveTo>
                    <a:pt x="254796" y="91236"/>
                  </a:moveTo>
                  <a:lnTo>
                    <a:pt x="180222" y="91236"/>
                  </a:lnTo>
                  <a:lnTo>
                    <a:pt x="180222" y="104648"/>
                  </a:lnTo>
                  <a:lnTo>
                    <a:pt x="346236" y="104648"/>
                  </a:lnTo>
                  <a:lnTo>
                    <a:pt x="346236" y="98552"/>
                  </a:lnTo>
                  <a:lnTo>
                    <a:pt x="254796" y="98552"/>
                  </a:lnTo>
                  <a:lnTo>
                    <a:pt x="254796" y="91236"/>
                  </a:lnTo>
                  <a:close/>
                </a:path>
                <a:path w="533400" h="184150">
                  <a:moveTo>
                    <a:pt x="271459" y="64211"/>
                  </a:moveTo>
                  <a:lnTo>
                    <a:pt x="254796" y="64211"/>
                  </a:lnTo>
                  <a:lnTo>
                    <a:pt x="254796" y="98552"/>
                  </a:lnTo>
                  <a:lnTo>
                    <a:pt x="271459" y="98552"/>
                  </a:lnTo>
                  <a:lnTo>
                    <a:pt x="271459" y="64211"/>
                  </a:lnTo>
                  <a:close/>
                </a:path>
                <a:path w="533400" h="184150">
                  <a:moveTo>
                    <a:pt x="346236" y="91236"/>
                  </a:moveTo>
                  <a:lnTo>
                    <a:pt x="271459" y="91236"/>
                  </a:lnTo>
                  <a:lnTo>
                    <a:pt x="271459" y="98552"/>
                  </a:lnTo>
                  <a:lnTo>
                    <a:pt x="346236" y="98552"/>
                  </a:lnTo>
                  <a:lnTo>
                    <a:pt x="346236" y="91236"/>
                  </a:lnTo>
                  <a:close/>
                </a:path>
                <a:path w="533400" h="184150">
                  <a:moveTo>
                    <a:pt x="257235" y="2844"/>
                  </a:moveTo>
                  <a:lnTo>
                    <a:pt x="254593" y="2844"/>
                  </a:lnTo>
                  <a:lnTo>
                    <a:pt x="254593" y="10972"/>
                  </a:lnTo>
                  <a:lnTo>
                    <a:pt x="249158" y="28432"/>
                  </a:lnTo>
                  <a:lnTo>
                    <a:pt x="234730" y="43205"/>
                  </a:lnTo>
                  <a:lnTo>
                    <a:pt x="214131" y="54206"/>
                  </a:lnTo>
                  <a:lnTo>
                    <a:pt x="190179" y="60350"/>
                  </a:lnTo>
                  <a:lnTo>
                    <a:pt x="196681" y="73761"/>
                  </a:lnTo>
                  <a:lnTo>
                    <a:pt x="223789" y="66036"/>
                  </a:lnTo>
                  <a:lnTo>
                    <a:pt x="246973" y="52501"/>
                  </a:lnTo>
                  <a:lnTo>
                    <a:pt x="263147" y="33899"/>
                  </a:lnTo>
                  <a:lnTo>
                    <a:pt x="263247" y="33520"/>
                  </a:lnTo>
                  <a:lnTo>
                    <a:pt x="257235" y="10972"/>
                  </a:lnTo>
                  <a:lnTo>
                    <a:pt x="257235" y="2844"/>
                  </a:lnTo>
                  <a:close/>
                </a:path>
                <a:path w="533400" h="184150">
                  <a:moveTo>
                    <a:pt x="271662" y="2844"/>
                  </a:moveTo>
                  <a:lnTo>
                    <a:pt x="269224" y="2844"/>
                  </a:lnTo>
                  <a:lnTo>
                    <a:pt x="269224" y="10972"/>
                  </a:lnTo>
                  <a:lnTo>
                    <a:pt x="263247" y="33520"/>
                  </a:lnTo>
                  <a:lnTo>
                    <a:pt x="263365" y="33899"/>
                  </a:lnTo>
                  <a:lnTo>
                    <a:pt x="279561" y="52425"/>
                  </a:lnTo>
                  <a:lnTo>
                    <a:pt x="302755" y="65951"/>
                  </a:lnTo>
                  <a:lnTo>
                    <a:pt x="329777" y="73761"/>
                  </a:lnTo>
                  <a:lnTo>
                    <a:pt x="336076" y="60350"/>
                  </a:lnTo>
                  <a:lnTo>
                    <a:pt x="312210" y="54206"/>
                  </a:lnTo>
                  <a:lnTo>
                    <a:pt x="291601" y="43205"/>
                  </a:lnTo>
                  <a:lnTo>
                    <a:pt x="277126" y="28432"/>
                  </a:lnTo>
                  <a:lnTo>
                    <a:pt x="271662" y="10972"/>
                  </a:lnTo>
                  <a:lnTo>
                    <a:pt x="271662" y="2844"/>
                  </a:lnTo>
                  <a:close/>
                </a:path>
                <a:path w="533400" h="184150">
                  <a:moveTo>
                    <a:pt x="269224" y="2844"/>
                  </a:moveTo>
                  <a:lnTo>
                    <a:pt x="257235" y="2844"/>
                  </a:lnTo>
                  <a:lnTo>
                    <a:pt x="257235" y="10972"/>
                  </a:lnTo>
                  <a:lnTo>
                    <a:pt x="263247" y="33520"/>
                  </a:lnTo>
                  <a:lnTo>
                    <a:pt x="269224" y="10972"/>
                  </a:lnTo>
                  <a:lnTo>
                    <a:pt x="269224" y="2844"/>
                  </a:lnTo>
                  <a:close/>
                </a:path>
                <a:path w="533400" h="184150">
                  <a:moveTo>
                    <a:pt x="263128" y="119888"/>
                  </a:moveTo>
                  <a:lnTo>
                    <a:pt x="236654" y="121983"/>
                  </a:lnTo>
                  <a:lnTo>
                    <a:pt x="216849" y="128117"/>
                  </a:lnTo>
                  <a:lnTo>
                    <a:pt x="204435" y="138061"/>
                  </a:lnTo>
                  <a:lnTo>
                    <a:pt x="200136" y="151587"/>
                  </a:lnTo>
                  <a:lnTo>
                    <a:pt x="204435" y="165198"/>
                  </a:lnTo>
                  <a:lnTo>
                    <a:pt x="216849" y="175133"/>
                  </a:lnTo>
                  <a:lnTo>
                    <a:pt x="236654" y="181219"/>
                  </a:lnTo>
                  <a:lnTo>
                    <a:pt x="263128" y="183286"/>
                  </a:lnTo>
                  <a:lnTo>
                    <a:pt x="289601" y="181219"/>
                  </a:lnTo>
                  <a:lnTo>
                    <a:pt x="309406" y="175133"/>
                  </a:lnTo>
                  <a:lnTo>
                    <a:pt x="315469" y="170281"/>
                  </a:lnTo>
                  <a:lnTo>
                    <a:pt x="263128" y="170281"/>
                  </a:lnTo>
                  <a:lnTo>
                    <a:pt x="243779" y="169046"/>
                  </a:lnTo>
                  <a:lnTo>
                    <a:pt x="229346" y="165430"/>
                  </a:lnTo>
                  <a:lnTo>
                    <a:pt x="220322" y="159565"/>
                  </a:lnTo>
                  <a:lnTo>
                    <a:pt x="217204" y="151587"/>
                  </a:lnTo>
                  <a:lnTo>
                    <a:pt x="220322" y="143608"/>
                  </a:lnTo>
                  <a:lnTo>
                    <a:pt x="229346" y="137744"/>
                  </a:lnTo>
                  <a:lnTo>
                    <a:pt x="243779" y="134127"/>
                  </a:lnTo>
                  <a:lnTo>
                    <a:pt x="263128" y="132892"/>
                  </a:lnTo>
                  <a:lnTo>
                    <a:pt x="315368" y="132892"/>
                  </a:lnTo>
                  <a:lnTo>
                    <a:pt x="309406" y="128117"/>
                  </a:lnTo>
                  <a:lnTo>
                    <a:pt x="289601" y="121983"/>
                  </a:lnTo>
                  <a:lnTo>
                    <a:pt x="263128" y="119888"/>
                  </a:lnTo>
                  <a:close/>
                </a:path>
                <a:path w="533400" h="184150">
                  <a:moveTo>
                    <a:pt x="315368" y="132892"/>
                  </a:moveTo>
                  <a:lnTo>
                    <a:pt x="263128" y="132892"/>
                  </a:lnTo>
                  <a:lnTo>
                    <a:pt x="282562" y="134127"/>
                  </a:lnTo>
                  <a:lnTo>
                    <a:pt x="296986" y="137744"/>
                  </a:lnTo>
                  <a:lnTo>
                    <a:pt x="305962" y="143608"/>
                  </a:lnTo>
                  <a:lnTo>
                    <a:pt x="309051" y="151587"/>
                  </a:lnTo>
                  <a:lnTo>
                    <a:pt x="305962" y="159565"/>
                  </a:lnTo>
                  <a:lnTo>
                    <a:pt x="296986" y="165430"/>
                  </a:lnTo>
                  <a:lnTo>
                    <a:pt x="282562" y="169046"/>
                  </a:lnTo>
                  <a:lnTo>
                    <a:pt x="263128" y="170281"/>
                  </a:lnTo>
                  <a:lnTo>
                    <a:pt x="315469" y="170281"/>
                  </a:lnTo>
                  <a:lnTo>
                    <a:pt x="321821" y="165198"/>
                  </a:lnTo>
                  <a:lnTo>
                    <a:pt x="326120" y="151587"/>
                  </a:lnTo>
                  <a:lnTo>
                    <a:pt x="321821" y="138061"/>
                  </a:lnTo>
                  <a:lnTo>
                    <a:pt x="315368" y="132892"/>
                  </a:lnTo>
                  <a:close/>
                </a:path>
                <a:path w="533400" h="184150">
                  <a:moveTo>
                    <a:pt x="441725" y="119543"/>
                  </a:moveTo>
                  <a:lnTo>
                    <a:pt x="423583" y="121005"/>
                  </a:lnTo>
                  <a:lnTo>
                    <a:pt x="403777" y="127254"/>
                  </a:lnTo>
                  <a:lnTo>
                    <a:pt x="391363" y="137388"/>
                  </a:lnTo>
                  <a:lnTo>
                    <a:pt x="387064" y="151180"/>
                  </a:lnTo>
                  <a:lnTo>
                    <a:pt x="391363" y="164855"/>
                  </a:lnTo>
                  <a:lnTo>
                    <a:pt x="403777" y="174929"/>
                  </a:lnTo>
                  <a:lnTo>
                    <a:pt x="423583" y="181155"/>
                  </a:lnTo>
                  <a:lnTo>
                    <a:pt x="450056" y="183286"/>
                  </a:lnTo>
                  <a:lnTo>
                    <a:pt x="476529" y="181155"/>
                  </a:lnTo>
                  <a:lnTo>
                    <a:pt x="496335" y="174929"/>
                  </a:lnTo>
                  <a:lnTo>
                    <a:pt x="502062" y="170281"/>
                  </a:lnTo>
                  <a:lnTo>
                    <a:pt x="450056" y="170281"/>
                  </a:lnTo>
                  <a:lnTo>
                    <a:pt x="430793" y="169011"/>
                  </a:lnTo>
                  <a:lnTo>
                    <a:pt x="416350" y="165303"/>
                  </a:lnTo>
                  <a:lnTo>
                    <a:pt x="407279" y="159308"/>
                  </a:lnTo>
                  <a:lnTo>
                    <a:pt x="404133" y="151180"/>
                  </a:lnTo>
                  <a:lnTo>
                    <a:pt x="407279" y="142935"/>
                  </a:lnTo>
                  <a:lnTo>
                    <a:pt x="416350" y="136880"/>
                  </a:lnTo>
                  <a:lnTo>
                    <a:pt x="430793" y="133149"/>
                  </a:lnTo>
                  <a:lnTo>
                    <a:pt x="450056" y="131876"/>
                  </a:lnTo>
                  <a:lnTo>
                    <a:pt x="501997" y="131876"/>
                  </a:lnTo>
                  <a:lnTo>
                    <a:pt x="496335" y="127254"/>
                  </a:lnTo>
                  <a:lnTo>
                    <a:pt x="485868" y="123952"/>
                  </a:lnTo>
                  <a:lnTo>
                    <a:pt x="441725" y="123952"/>
                  </a:lnTo>
                  <a:lnTo>
                    <a:pt x="441725" y="119543"/>
                  </a:lnTo>
                  <a:close/>
                </a:path>
                <a:path w="533400" h="184150">
                  <a:moveTo>
                    <a:pt x="501997" y="131876"/>
                  </a:moveTo>
                  <a:lnTo>
                    <a:pt x="450056" y="131876"/>
                  </a:lnTo>
                  <a:lnTo>
                    <a:pt x="469404" y="133149"/>
                  </a:lnTo>
                  <a:lnTo>
                    <a:pt x="483838" y="136880"/>
                  </a:lnTo>
                  <a:lnTo>
                    <a:pt x="492861" y="142935"/>
                  </a:lnTo>
                  <a:lnTo>
                    <a:pt x="495979" y="151180"/>
                  </a:lnTo>
                  <a:lnTo>
                    <a:pt x="492861" y="159308"/>
                  </a:lnTo>
                  <a:lnTo>
                    <a:pt x="483838" y="165303"/>
                  </a:lnTo>
                  <a:lnTo>
                    <a:pt x="469404" y="169011"/>
                  </a:lnTo>
                  <a:lnTo>
                    <a:pt x="450056" y="170281"/>
                  </a:lnTo>
                  <a:lnTo>
                    <a:pt x="502062" y="170281"/>
                  </a:lnTo>
                  <a:lnTo>
                    <a:pt x="508749" y="164855"/>
                  </a:lnTo>
                  <a:lnTo>
                    <a:pt x="513048" y="151180"/>
                  </a:lnTo>
                  <a:lnTo>
                    <a:pt x="508749" y="137388"/>
                  </a:lnTo>
                  <a:lnTo>
                    <a:pt x="501997" y="131876"/>
                  </a:lnTo>
                  <a:close/>
                </a:path>
                <a:path w="533400" h="184150">
                  <a:moveTo>
                    <a:pt x="450056" y="118872"/>
                  </a:moveTo>
                  <a:lnTo>
                    <a:pt x="441725" y="119543"/>
                  </a:lnTo>
                  <a:lnTo>
                    <a:pt x="441725" y="123952"/>
                  </a:lnTo>
                  <a:lnTo>
                    <a:pt x="458590" y="123952"/>
                  </a:lnTo>
                  <a:lnTo>
                    <a:pt x="458590" y="119559"/>
                  </a:lnTo>
                  <a:lnTo>
                    <a:pt x="450056" y="118872"/>
                  </a:lnTo>
                  <a:close/>
                </a:path>
                <a:path w="533400" h="184150">
                  <a:moveTo>
                    <a:pt x="458590" y="119559"/>
                  </a:moveTo>
                  <a:lnTo>
                    <a:pt x="458590" y="123952"/>
                  </a:lnTo>
                  <a:lnTo>
                    <a:pt x="485868" y="123952"/>
                  </a:lnTo>
                  <a:lnTo>
                    <a:pt x="476529" y="121005"/>
                  </a:lnTo>
                  <a:lnTo>
                    <a:pt x="458590" y="119559"/>
                  </a:lnTo>
                  <a:close/>
                </a:path>
                <a:path w="533400" h="184150">
                  <a:moveTo>
                    <a:pt x="458590" y="118872"/>
                  </a:moveTo>
                  <a:lnTo>
                    <a:pt x="450056" y="118872"/>
                  </a:lnTo>
                  <a:lnTo>
                    <a:pt x="458590" y="119559"/>
                  </a:lnTo>
                  <a:lnTo>
                    <a:pt x="458590" y="118872"/>
                  </a:lnTo>
                  <a:close/>
                </a:path>
                <a:path w="533400" h="184150">
                  <a:moveTo>
                    <a:pt x="458590" y="91846"/>
                  </a:moveTo>
                  <a:lnTo>
                    <a:pt x="441725" y="91846"/>
                  </a:lnTo>
                  <a:lnTo>
                    <a:pt x="441725" y="119543"/>
                  </a:lnTo>
                  <a:lnTo>
                    <a:pt x="450056" y="118872"/>
                  </a:lnTo>
                  <a:lnTo>
                    <a:pt x="458590" y="118872"/>
                  </a:lnTo>
                  <a:lnTo>
                    <a:pt x="458590" y="91846"/>
                  </a:lnTo>
                  <a:close/>
                </a:path>
                <a:path w="533400" h="184150">
                  <a:moveTo>
                    <a:pt x="533165" y="85953"/>
                  </a:moveTo>
                  <a:lnTo>
                    <a:pt x="367150" y="85953"/>
                  </a:lnTo>
                  <a:lnTo>
                    <a:pt x="367150" y="99568"/>
                  </a:lnTo>
                  <a:lnTo>
                    <a:pt x="441725" y="99568"/>
                  </a:lnTo>
                  <a:lnTo>
                    <a:pt x="441725" y="91846"/>
                  </a:lnTo>
                  <a:lnTo>
                    <a:pt x="533165" y="91846"/>
                  </a:lnTo>
                  <a:lnTo>
                    <a:pt x="533165" y="85953"/>
                  </a:lnTo>
                  <a:close/>
                </a:path>
                <a:path w="533400" h="184150">
                  <a:moveTo>
                    <a:pt x="533165" y="91846"/>
                  </a:moveTo>
                  <a:lnTo>
                    <a:pt x="458590" y="91846"/>
                  </a:lnTo>
                  <a:lnTo>
                    <a:pt x="458590" y="99568"/>
                  </a:lnTo>
                  <a:lnTo>
                    <a:pt x="533165" y="99568"/>
                  </a:lnTo>
                  <a:lnTo>
                    <a:pt x="533165" y="91846"/>
                  </a:lnTo>
                  <a:close/>
                </a:path>
                <a:path w="533400" h="184150">
                  <a:moveTo>
                    <a:pt x="446398" y="15036"/>
                  </a:moveTo>
                  <a:lnTo>
                    <a:pt x="439286" y="15036"/>
                  </a:lnTo>
                  <a:lnTo>
                    <a:pt x="439286" y="20523"/>
                  </a:lnTo>
                  <a:lnTo>
                    <a:pt x="434105" y="35248"/>
                  </a:lnTo>
                  <a:lnTo>
                    <a:pt x="420236" y="47498"/>
                  </a:lnTo>
                  <a:lnTo>
                    <a:pt x="400196" y="56470"/>
                  </a:lnTo>
                  <a:lnTo>
                    <a:pt x="376497" y="61366"/>
                  </a:lnTo>
                  <a:lnTo>
                    <a:pt x="382593" y="74777"/>
                  </a:lnTo>
                  <a:lnTo>
                    <a:pt x="409832" y="68500"/>
                  </a:lnTo>
                  <a:lnTo>
                    <a:pt x="432708" y="57023"/>
                  </a:lnTo>
                  <a:lnTo>
                    <a:pt x="448459" y="40859"/>
                  </a:lnTo>
                  <a:lnTo>
                    <a:pt x="450350" y="34301"/>
                  </a:lnTo>
                  <a:lnTo>
                    <a:pt x="446398" y="20523"/>
                  </a:lnTo>
                  <a:lnTo>
                    <a:pt x="446398" y="15036"/>
                  </a:lnTo>
                  <a:close/>
                </a:path>
                <a:path w="533400" h="184150">
                  <a:moveTo>
                    <a:pt x="461232" y="15036"/>
                  </a:moveTo>
                  <a:lnTo>
                    <a:pt x="454323" y="15036"/>
                  </a:lnTo>
                  <a:lnTo>
                    <a:pt x="454323" y="20523"/>
                  </a:lnTo>
                  <a:lnTo>
                    <a:pt x="450350" y="34301"/>
                  </a:lnTo>
                  <a:lnTo>
                    <a:pt x="452231" y="40859"/>
                  </a:lnTo>
                  <a:lnTo>
                    <a:pt x="467912" y="57023"/>
                  </a:lnTo>
                  <a:lnTo>
                    <a:pt x="490718" y="68500"/>
                  </a:lnTo>
                  <a:lnTo>
                    <a:pt x="517925" y="74777"/>
                  </a:lnTo>
                  <a:lnTo>
                    <a:pt x="524021" y="61366"/>
                  </a:lnTo>
                  <a:lnTo>
                    <a:pt x="500322" y="56470"/>
                  </a:lnTo>
                  <a:lnTo>
                    <a:pt x="480282" y="47498"/>
                  </a:lnTo>
                  <a:lnTo>
                    <a:pt x="466413" y="35248"/>
                  </a:lnTo>
                  <a:lnTo>
                    <a:pt x="461232" y="20523"/>
                  </a:lnTo>
                  <a:lnTo>
                    <a:pt x="461232" y="15036"/>
                  </a:lnTo>
                  <a:close/>
                </a:path>
                <a:path w="533400" h="184150">
                  <a:moveTo>
                    <a:pt x="454323" y="15036"/>
                  </a:moveTo>
                  <a:lnTo>
                    <a:pt x="446398" y="15036"/>
                  </a:lnTo>
                  <a:lnTo>
                    <a:pt x="446398" y="20523"/>
                  </a:lnTo>
                  <a:lnTo>
                    <a:pt x="450350" y="34301"/>
                  </a:lnTo>
                  <a:lnTo>
                    <a:pt x="454323" y="20523"/>
                  </a:lnTo>
                  <a:lnTo>
                    <a:pt x="454323" y="15036"/>
                  </a:lnTo>
                  <a:close/>
                </a:path>
                <a:path w="533400" h="184150">
                  <a:moveTo>
                    <a:pt x="518331" y="8331"/>
                  </a:moveTo>
                  <a:lnTo>
                    <a:pt x="382390" y="8331"/>
                  </a:lnTo>
                  <a:lnTo>
                    <a:pt x="382390" y="21945"/>
                  </a:lnTo>
                  <a:lnTo>
                    <a:pt x="438786" y="21945"/>
                  </a:lnTo>
                  <a:lnTo>
                    <a:pt x="439286" y="20523"/>
                  </a:lnTo>
                  <a:lnTo>
                    <a:pt x="439286" y="15036"/>
                  </a:lnTo>
                  <a:lnTo>
                    <a:pt x="518331" y="15036"/>
                  </a:lnTo>
                  <a:lnTo>
                    <a:pt x="518331" y="8331"/>
                  </a:lnTo>
                  <a:close/>
                </a:path>
                <a:path w="533400" h="184150">
                  <a:moveTo>
                    <a:pt x="518331" y="15036"/>
                  </a:moveTo>
                  <a:lnTo>
                    <a:pt x="461232" y="15036"/>
                  </a:lnTo>
                  <a:lnTo>
                    <a:pt x="461232" y="20523"/>
                  </a:lnTo>
                  <a:lnTo>
                    <a:pt x="461732" y="21945"/>
                  </a:lnTo>
                  <a:lnTo>
                    <a:pt x="518331" y="21945"/>
                  </a:lnTo>
                  <a:lnTo>
                    <a:pt x="518331" y="1503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9861550" y="55689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4514272"/>
              <a:ext cx="73241" cy="184727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9872599" y="33527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340100" y="3352799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602122" y="3599293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43"/>
                  </a:moveTo>
                  <a:lnTo>
                    <a:pt x="1067104" y="1033043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18"/>
                  </a:lnTo>
                  <a:lnTo>
                    <a:pt x="1135799" y="1048918"/>
                  </a:lnTo>
                  <a:lnTo>
                    <a:pt x="1135799" y="1033043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198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75"/>
                  </a:moveTo>
                  <a:lnTo>
                    <a:pt x="1171549" y="1173175"/>
                  </a:lnTo>
                  <a:lnTo>
                    <a:pt x="1171549" y="1206906"/>
                  </a:lnTo>
                  <a:lnTo>
                    <a:pt x="1128522" y="1206906"/>
                  </a:lnTo>
                  <a:lnTo>
                    <a:pt x="1129626" y="1200810"/>
                  </a:lnTo>
                  <a:lnTo>
                    <a:pt x="1132128" y="1186992"/>
                  </a:lnTo>
                  <a:lnTo>
                    <a:pt x="1125626" y="1186992"/>
                  </a:lnTo>
                  <a:lnTo>
                    <a:pt x="1114044" y="1186992"/>
                  </a:lnTo>
                  <a:lnTo>
                    <a:pt x="1049223" y="1186992"/>
                  </a:lnTo>
                  <a:lnTo>
                    <a:pt x="1049223" y="1200810"/>
                  </a:lnTo>
                  <a:lnTo>
                    <a:pt x="1112710" y="1200810"/>
                  </a:lnTo>
                  <a:lnTo>
                    <a:pt x="1109014" y="1218831"/>
                  </a:lnTo>
                  <a:lnTo>
                    <a:pt x="1094460" y="1239926"/>
                  </a:lnTo>
                  <a:lnTo>
                    <a:pt x="1071092" y="1257058"/>
                  </a:lnTo>
                  <a:lnTo>
                    <a:pt x="1039672" y="1269695"/>
                  </a:lnTo>
                  <a:lnTo>
                    <a:pt x="1046581" y="1283309"/>
                  </a:lnTo>
                  <a:lnTo>
                    <a:pt x="1082230" y="1268222"/>
                  </a:lnTo>
                  <a:lnTo>
                    <a:pt x="1109167" y="1246962"/>
                  </a:lnTo>
                  <a:lnTo>
                    <a:pt x="1125601" y="1220724"/>
                  </a:lnTo>
                  <a:lnTo>
                    <a:pt x="1171549" y="1220724"/>
                  </a:lnTo>
                  <a:lnTo>
                    <a:pt x="1171549" y="1245108"/>
                  </a:lnTo>
                  <a:lnTo>
                    <a:pt x="1123594" y="1245108"/>
                  </a:lnTo>
                  <a:lnTo>
                    <a:pt x="1123594" y="1258925"/>
                  </a:lnTo>
                  <a:lnTo>
                    <a:pt x="1171549" y="1258925"/>
                  </a:lnTo>
                  <a:lnTo>
                    <a:pt x="1171549" y="1283309"/>
                  </a:lnTo>
                  <a:lnTo>
                    <a:pt x="1188415" y="1283309"/>
                  </a:lnTo>
                  <a:lnTo>
                    <a:pt x="1188415" y="1258925"/>
                  </a:lnTo>
                  <a:lnTo>
                    <a:pt x="1188415" y="1245108"/>
                  </a:lnTo>
                  <a:lnTo>
                    <a:pt x="1188415" y="1220724"/>
                  </a:lnTo>
                  <a:lnTo>
                    <a:pt x="1188415" y="1206906"/>
                  </a:lnTo>
                  <a:lnTo>
                    <a:pt x="1188415" y="1173175"/>
                  </a:lnTo>
                  <a:close/>
                </a:path>
                <a:path w="2440940" h="1649095">
                  <a:moveTo>
                    <a:pt x="1189431" y="1320698"/>
                  </a:moveTo>
                  <a:lnTo>
                    <a:pt x="1185164" y="1305826"/>
                  </a:lnTo>
                  <a:lnTo>
                    <a:pt x="1177188" y="1298549"/>
                  </a:lnTo>
                  <a:lnTo>
                    <a:pt x="1172997" y="1294714"/>
                  </a:lnTo>
                  <a:lnTo>
                    <a:pt x="1172972" y="1320698"/>
                  </a:lnTo>
                  <a:lnTo>
                    <a:pt x="1169847" y="1329956"/>
                  </a:lnTo>
                  <a:lnTo>
                    <a:pt x="1160957" y="1336852"/>
                  </a:lnTo>
                  <a:lnTo>
                    <a:pt x="1146987" y="1341158"/>
                  </a:lnTo>
                  <a:lnTo>
                    <a:pt x="1128674" y="1342644"/>
                  </a:lnTo>
                  <a:lnTo>
                    <a:pt x="1110462" y="1341158"/>
                  </a:lnTo>
                  <a:lnTo>
                    <a:pt x="1096568" y="1336852"/>
                  </a:lnTo>
                  <a:lnTo>
                    <a:pt x="1087691" y="1329956"/>
                  </a:lnTo>
                  <a:lnTo>
                    <a:pt x="1084580" y="1320698"/>
                  </a:lnTo>
                  <a:lnTo>
                    <a:pt x="1087691" y="1311402"/>
                  </a:lnTo>
                  <a:lnTo>
                    <a:pt x="1096568" y="1304442"/>
                  </a:lnTo>
                  <a:lnTo>
                    <a:pt x="1110462" y="1300060"/>
                  </a:lnTo>
                  <a:lnTo>
                    <a:pt x="1128674" y="1298549"/>
                  </a:lnTo>
                  <a:lnTo>
                    <a:pt x="1146987" y="1300060"/>
                  </a:lnTo>
                  <a:lnTo>
                    <a:pt x="1160957" y="1304442"/>
                  </a:lnTo>
                  <a:lnTo>
                    <a:pt x="1169847" y="1311402"/>
                  </a:lnTo>
                  <a:lnTo>
                    <a:pt x="1172972" y="1320698"/>
                  </a:lnTo>
                  <a:lnTo>
                    <a:pt x="1172972" y="1294714"/>
                  </a:lnTo>
                  <a:lnTo>
                    <a:pt x="1153845" y="1287741"/>
                  </a:lnTo>
                  <a:lnTo>
                    <a:pt x="1128674" y="1285341"/>
                  </a:lnTo>
                  <a:lnTo>
                    <a:pt x="1103490" y="1287741"/>
                  </a:lnTo>
                  <a:lnTo>
                    <a:pt x="1084351" y="1294714"/>
                  </a:lnTo>
                  <a:lnTo>
                    <a:pt x="1072172" y="1305826"/>
                  </a:lnTo>
                  <a:lnTo>
                    <a:pt x="1067917" y="1320698"/>
                  </a:lnTo>
                  <a:lnTo>
                    <a:pt x="1072172" y="1335557"/>
                  </a:lnTo>
                  <a:lnTo>
                    <a:pt x="1084351" y="1346682"/>
                  </a:lnTo>
                  <a:lnTo>
                    <a:pt x="1103490" y="1353642"/>
                  </a:lnTo>
                  <a:lnTo>
                    <a:pt x="1128674" y="1356055"/>
                  </a:lnTo>
                  <a:lnTo>
                    <a:pt x="1153845" y="1353642"/>
                  </a:lnTo>
                  <a:lnTo>
                    <a:pt x="1172997" y="1346682"/>
                  </a:lnTo>
                  <a:lnTo>
                    <a:pt x="1177417" y="1342644"/>
                  </a:lnTo>
                  <a:lnTo>
                    <a:pt x="1185164" y="1335557"/>
                  </a:lnTo>
                  <a:lnTo>
                    <a:pt x="1189431" y="1320698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18"/>
                  </a:lnTo>
                  <a:lnTo>
                    <a:pt x="1217549" y="1048918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85"/>
                  </a:moveTo>
                  <a:lnTo>
                    <a:pt x="1311529" y="1192885"/>
                  </a:lnTo>
                  <a:lnTo>
                    <a:pt x="1304213" y="1192885"/>
                  </a:lnTo>
                  <a:lnTo>
                    <a:pt x="1234922" y="1192885"/>
                  </a:lnTo>
                  <a:lnTo>
                    <a:pt x="1234922" y="1206703"/>
                  </a:lnTo>
                  <a:lnTo>
                    <a:pt x="1302727" y="1206703"/>
                  </a:lnTo>
                  <a:lnTo>
                    <a:pt x="1299552" y="1230414"/>
                  </a:lnTo>
                  <a:lnTo>
                    <a:pt x="1285290" y="1261110"/>
                  </a:lnTo>
                  <a:lnTo>
                    <a:pt x="1261097" y="1287449"/>
                  </a:lnTo>
                  <a:lnTo>
                    <a:pt x="1226591" y="1309116"/>
                  </a:lnTo>
                  <a:lnTo>
                    <a:pt x="1235532" y="1322730"/>
                  </a:lnTo>
                  <a:lnTo>
                    <a:pt x="1274762" y="1297241"/>
                  </a:lnTo>
                  <a:lnTo>
                    <a:pt x="1301216" y="1266494"/>
                  </a:lnTo>
                  <a:lnTo>
                    <a:pt x="1316177" y="1231404"/>
                  </a:lnTo>
                  <a:lnTo>
                    <a:pt x="1319187" y="1206703"/>
                  </a:lnTo>
                  <a:lnTo>
                    <a:pt x="1320876" y="1192885"/>
                  </a:lnTo>
                  <a:close/>
                </a:path>
                <a:path w="2440940" h="1649095">
                  <a:moveTo>
                    <a:pt x="1353286" y="1033043"/>
                  </a:moveTo>
                  <a:lnTo>
                    <a:pt x="1284592" y="1033043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18"/>
                  </a:lnTo>
                  <a:lnTo>
                    <a:pt x="1353286" y="1048918"/>
                  </a:lnTo>
                  <a:lnTo>
                    <a:pt x="1353286" y="1033043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75"/>
                  </a:moveTo>
                  <a:lnTo>
                    <a:pt x="1358061" y="1173175"/>
                  </a:lnTo>
                  <a:lnTo>
                    <a:pt x="1358061" y="1356868"/>
                  </a:lnTo>
                  <a:lnTo>
                    <a:pt x="1374927" y="1356868"/>
                  </a:lnTo>
                  <a:lnTo>
                    <a:pt x="1374927" y="1173175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18"/>
                  </a:lnTo>
                  <a:lnTo>
                    <a:pt x="1435036" y="1048918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43"/>
                  </a:moveTo>
                  <a:lnTo>
                    <a:pt x="1502079" y="1033043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18"/>
                  </a:lnTo>
                  <a:lnTo>
                    <a:pt x="1570774" y="1048918"/>
                  </a:lnTo>
                  <a:lnTo>
                    <a:pt x="1570774" y="1033043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82"/>
                  </a:moveTo>
                  <a:lnTo>
                    <a:pt x="1502524" y="1319682"/>
                  </a:lnTo>
                  <a:lnTo>
                    <a:pt x="1502524" y="1272743"/>
                  </a:lnTo>
                  <a:lnTo>
                    <a:pt x="1558404" y="1272743"/>
                  </a:lnTo>
                  <a:lnTo>
                    <a:pt x="1558404" y="1264818"/>
                  </a:lnTo>
                  <a:lnTo>
                    <a:pt x="1558404" y="1258925"/>
                  </a:lnTo>
                  <a:lnTo>
                    <a:pt x="1449082" y="1258925"/>
                  </a:lnTo>
                  <a:lnTo>
                    <a:pt x="1449082" y="1201623"/>
                  </a:lnTo>
                  <a:lnTo>
                    <a:pt x="1556575" y="1201623"/>
                  </a:lnTo>
                  <a:lnTo>
                    <a:pt x="1556575" y="1187805"/>
                  </a:lnTo>
                  <a:lnTo>
                    <a:pt x="1432217" y="1187805"/>
                  </a:lnTo>
                  <a:lnTo>
                    <a:pt x="1432217" y="1272743"/>
                  </a:lnTo>
                  <a:lnTo>
                    <a:pt x="1485658" y="1272743"/>
                  </a:lnTo>
                  <a:lnTo>
                    <a:pt x="1485658" y="1319682"/>
                  </a:lnTo>
                  <a:lnTo>
                    <a:pt x="1411287" y="1319682"/>
                  </a:lnTo>
                  <a:lnTo>
                    <a:pt x="1411287" y="1333906"/>
                  </a:lnTo>
                  <a:lnTo>
                    <a:pt x="1577708" y="1333906"/>
                  </a:lnTo>
                  <a:lnTo>
                    <a:pt x="1577708" y="1325372"/>
                  </a:lnTo>
                  <a:lnTo>
                    <a:pt x="1577708" y="1319682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18"/>
                  </a:lnTo>
                  <a:lnTo>
                    <a:pt x="1652524" y="1048918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90"/>
                  </a:moveTo>
                  <a:lnTo>
                    <a:pt x="1750898" y="1213065"/>
                  </a:lnTo>
                  <a:lnTo>
                    <a:pt x="1742300" y="1200810"/>
                  </a:lnTo>
                  <a:lnTo>
                    <a:pt x="1740839" y="1198727"/>
                  </a:lnTo>
                  <a:lnTo>
                    <a:pt x="1738071" y="1197025"/>
                  </a:lnTo>
                  <a:lnTo>
                    <a:pt x="1738071" y="1231290"/>
                  </a:lnTo>
                  <a:lnTo>
                    <a:pt x="1735658" y="1243672"/>
                  </a:lnTo>
                  <a:lnTo>
                    <a:pt x="1729028" y="1253312"/>
                  </a:lnTo>
                  <a:lnTo>
                    <a:pt x="1719033" y="1259547"/>
                  </a:lnTo>
                  <a:lnTo>
                    <a:pt x="1706575" y="1261770"/>
                  </a:lnTo>
                  <a:lnTo>
                    <a:pt x="1694103" y="1259547"/>
                  </a:lnTo>
                  <a:lnTo>
                    <a:pt x="1684121" y="1253312"/>
                  </a:lnTo>
                  <a:lnTo>
                    <a:pt x="1677479" y="1243672"/>
                  </a:lnTo>
                  <a:lnTo>
                    <a:pt x="1675079" y="1231290"/>
                  </a:lnTo>
                  <a:lnTo>
                    <a:pt x="1677479" y="1218984"/>
                  </a:lnTo>
                  <a:lnTo>
                    <a:pt x="1684121" y="1209344"/>
                  </a:lnTo>
                  <a:lnTo>
                    <a:pt x="1694103" y="1203058"/>
                  </a:lnTo>
                  <a:lnTo>
                    <a:pt x="1706575" y="1200810"/>
                  </a:lnTo>
                  <a:lnTo>
                    <a:pt x="1719033" y="1203058"/>
                  </a:lnTo>
                  <a:lnTo>
                    <a:pt x="1729028" y="1209344"/>
                  </a:lnTo>
                  <a:lnTo>
                    <a:pt x="1735658" y="1218984"/>
                  </a:lnTo>
                  <a:lnTo>
                    <a:pt x="1738071" y="1231290"/>
                  </a:lnTo>
                  <a:lnTo>
                    <a:pt x="1738071" y="1197025"/>
                  </a:lnTo>
                  <a:lnTo>
                    <a:pt x="1725637" y="1189342"/>
                  </a:lnTo>
                  <a:lnTo>
                    <a:pt x="1706575" y="1185976"/>
                  </a:lnTo>
                  <a:lnTo>
                    <a:pt x="1687512" y="1189342"/>
                  </a:lnTo>
                  <a:lnTo>
                    <a:pt x="1672310" y="1198727"/>
                  </a:lnTo>
                  <a:lnTo>
                    <a:pt x="1662252" y="1213065"/>
                  </a:lnTo>
                  <a:lnTo>
                    <a:pt x="1658620" y="1231290"/>
                  </a:lnTo>
                  <a:lnTo>
                    <a:pt x="1662252" y="1249591"/>
                  </a:lnTo>
                  <a:lnTo>
                    <a:pt x="1672310" y="1263929"/>
                  </a:lnTo>
                  <a:lnTo>
                    <a:pt x="1687512" y="1273263"/>
                  </a:lnTo>
                  <a:lnTo>
                    <a:pt x="1706575" y="1276604"/>
                  </a:lnTo>
                  <a:lnTo>
                    <a:pt x="1725637" y="1273263"/>
                  </a:lnTo>
                  <a:lnTo>
                    <a:pt x="1740839" y="1263929"/>
                  </a:lnTo>
                  <a:lnTo>
                    <a:pt x="1742351" y="1261770"/>
                  </a:lnTo>
                  <a:lnTo>
                    <a:pt x="1750898" y="1249591"/>
                  </a:lnTo>
                  <a:lnTo>
                    <a:pt x="1754530" y="1231290"/>
                  </a:lnTo>
                  <a:close/>
                </a:path>
                <a:path w="2440940" h="1649095">
                  <a:moveTo>
                    <a:pt x="1788261" y="1033043"/>
                  </a:moveTo>
                  <a:lnTo>
                    <a:pt x="1719567" y="1033043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18"/>
                  </a:lnTo>
                  <a:lnTo>
                    <a:pt x="1788261" y="1048918"/>
                  </a:lnTo>
                  <a:lnTo>
                    <a:pt x="1788261" y="1033043"/>
                  </a:lnTo>
                  <a:close/>
                </a:path>
                <a:path w="2440940" h="1649095">
                  <a:moveTo>
                    <a:pt x="1806143" y="1338986"/>
                  </a:moveTo>
                  <a:lnTo>
                    <a:pt x="1700276" y="1338986"/>
                  </a:lnTo>
                  <a:lnTo>
                    <a:pt x="1700276" y="1294485"/>
                  </a:lnTo>
                  <a:lnTo>
                    <a:pt x="1683410" y="1294485"/>
                  </a:lnTo>
                  <a:lnTo>
                    <a:pt x="1683410" y="1352804"/>
                  </a:lnTo>
                  <a:lnTo>
                    <a:pt x="1806143" y="1352804"/>
                  </a:lnTo>
                  <a:lnTo>
                    <a:pt x="1806143" y="1344472"/>
                  </a:lnTo>
                  <a:lnTo>
                    <a:pt x="1806143" y="1338986"/>
                  </a:lnTo>
                  <a:close/>
                </a:path>
                <a:path w="2440940" h="1649095">
                  <a:moveTo>
                    <a:pt x="1825040" y="1228852"/>
                  </a:moveTo>
                  <a:lnTo>
                    <a:pt x="1797812" y="1228852"/>
                  </a:lnTo>
                  <a:lnTo>
                    <a:pt x="1797812" y="1172972"/>
                  </a:lnTo>
                  <a:lnTo>
                    <a:pt x="1780946" y="1172972"/>
                  </a:lnTo>
                  <a:lnTo>
                    <a:pt x="1780946" y="1308303"/>
                  </a:lnTo>
                  <a:lnTo>
                    <a:pt x="1797812" y="1308303"/>
                  </a:lnTo>
                  <a:lnTo>
                    <a:pt x="1797812" y="1242872"/>
                  </a:lnTo>
                  <a:lnTo>
                    <a:pt x="1825040" y="1242872"/>
                  </a:lnTo>
                  <a:lnTo>
                    <a:pt x="1825040" y="1228852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18"/>
                  </a:lnTo>
                  <a:lnTo>
                    <a:pt x="1870011" y="1048918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29"/>
                  </a:moveTo>
                  <a:lnTo>
                    <a:pt x="1937854" y="1209827"/>
                  </a:lnTo>
                  <a:lnTo>
                    <a:pt x="1929358" y="1198168"/>
                  </a:lnTo>
                  <a:lnTo>
                    <a:pt x="1927847" y="1196086"/>
                  </a:lnTo>
                  <a:lnTo>
                    <a:pt x="1924989" y="1194409"/>
                  </a:lnTo>
                  <a:lnTo>
                    <a:pt x="1924989" y="1227429"/>
                  </a:lnTo>
                  <a:lnTo>
                    <a:pt x="1922640" y="1239253"/>
                  </a:lnTo>
                  <a:lnTo>
                    <a:pt x="1916099" y="1248435"/>
                  </a:lnTo>
                  <a:lnTo>
                    <a:pt x="1906143" y="1254366"/>
                  </a:lnTo>
                  <a:lnTo>
                    <a:pt x="1893506" y="1256487"/>
                  </a:lnTo>
                  <a:lnTo>
                    <a:pt x="1880857" y="1254366"/>
                  </a:lnTo>
                  <a:lnTo>
                    <a:pt x="1870887" y="1248435"/>
                  </a:lnTo>
                  <a:lnTo>
                    <a:pt x="1864347" y="1239253"/>
                  </a:lnTo>
                  <a:lnTo>
                    <a:pt x="1861997" y="1227429"/>
                  </a:lnTo>
                  <a:lnTo>
                    <a:pt x="1864347" y="1215567"/>
                  </a:lnTo>
                  <a:lnTo>
                    <a:pt x="1870887" y="1206322"/>
                  </a:lnTo>
                  <a:lnTo>
                    <a:pt x="1880857" y="1200302"/>
                  </a:lnTo>
                  <a:lnTo>
                    <a:pt x="1893506" y="1198168"/>
                  </a:lnTo>
                  <a:lnTo>
                    <a:pt x="1906143" y="1200302"/>
                  </a:lnTo>
                  <a:lnTo>
                    <a:pt x="1916099" y="1206322"/>
                  </a:lnTo>
                  <a:lnTo>
                    <a:pt x="1922640" y="1215567"/>
                  </a:lnTo>
                  <a:lnTo>
                    <a:pt x="1924989" y="1227429"/>
                  </a:lnTo>
                  <a:lnTo>
                    <a:pt x="1924989" y="1194409"/>
                  </a:lnTo>
                  <a:lnTo>
                    <a:pt x="1912658" y="1187132"/>
                  </a:lnTo>
                  <a:lnTo>
                    <a:pt x="1893506" y="1183944"/>
                  </a:lnTo>
                  <a:lnTo>
                    <a:pt x="1874342" y="1187132"/>
                  </a:lnTo>
                  <a:lnTo>
                    <a:pt x="1859153" y="1196086"/>
                  </a:lnTo>
                  <a:lnTo>
                    <a:pt x="1849145" y="1209827"/>
                  </a:lnTo>
                  <a:lnTo>
                    <a:pt x="1845551" y="1227429"/>
                  </a:lnTo>
                  <a:lnTo>
                    <a:pt x="1849145" y="1244866"/>
                  </a:lnTo>
                  <a:lnTo>
                    <a:pt x="1859153" y="1258493"/>
                  </a:lnTo>
                  <a:lnTo>
                    <a:pt x="1874342" y="1267345"/>
                  </a:lnTo>
                  <a:lnTo>
                    <a:pt x="1893506" y="1270508"/>
                  </a:lnTo>
                  <a:lnTo>
                    <a:pt x="1912658" y="1267345"/>
                  </a:lnTo>
                  <a:lnTo>
                    <a:pt x="1927847" y="1258493"/>
                  </a:lnTo>
                  <a:lnTo>
                    <a:pt x="1929320" y="1256487"/>
                  </a:lnTo>
                  <a:lnTo>
                    <a:pt x="1937854" y="1244866"/>
                  </a:lnTo>
                  <a:lnTo>
                    <a:pt x="1941461" y="1227429"/>
                  </a:lnTo>
                  <a:close/>
                </a:path>
                <a:path w="2440940" h="1649095">
                  <a:moveTo>
                    <a:pt x="1986572" y="1322120"/>
                  </a:moveTo>
                  <a:lnTo>
                    <a:pt x="1982393" y="1307668"/>
                  </a:lnTo>
                  <a:lnTo>
                    <a:pt x="1975434" y="1301394"/>
                  </a:lnTo>
                  <a:lnTo>
                    <a:pt x="1970417" y="1296873"/>
                  </a:lnTo>
                  <a:lnTo>
                    <a:pt x="1970100" y="1296771"/>
                  </a:lnTo>
                  <a:lnTo>
                    <a:pt x="1970100" y="1322120"/>
                  </a:lnTo>
                  <a:lnTo>
                    <a:pt x="1967077" y="1330960"/>
                  </a:lnTo>
                  <a:lnTo>
                    <a:pt x="1958365" y="1337538"/>
                  </a:lnTo>
                  <a:lnTo>
                    <a:pt x="1944560" y="1341628"/>
                  </a:lnTo>
                  <a:lnTo>
                    <a:pt x="1926209" y="1343050"/>
                  </a:lnTo>
                  <a:lnTo>
                    <a:pt x="1907870" y="1341628"/>
                  </a:lnTo>
                  <a:lnTo>
                    <a:pt x="1894065" y="1337538"/>
                  </a:lnTo>
                  <a:lnTo>
                    <a:pt x="1885353" y="1330960"/>
                  </a:lnTo>
                  <a:lnTo>
                    <a:pt x="1882330" y="1322120"/>
                  </a:lnTo>
                  <a:lnTo>
                    <a:pt x="1885353" y="1313307"/>
                  </a:lnTo>
                  <a:lnTo>
                    <a:pt x="1894065" y="1306804"/>
                  </a:lnTo>
                  <a:lnTo>
                    <a:pt x="1907870" y="1302766"/>
                  </a:lnTo>
                  <a:lnTo>
                    <a:pt x="1926209" y="1301394"/>
                  </a:lnTo>
                  <a:lnTo>
                    <a:pt x="1944560" y="1302766"/>
                  </a:lnTo>
                  <a:lnTo>
                    <a:pt x="1958365" y="1306804"/>
                  </a:lnTo>
                  <a:lnTo>
                    <a:pt x="1967077" y="1313307"/>
                  </a:lnTo>
                  <a:lnTo>
                    <a:pt x="1970100" y="1322120"/>
                  </a:lnTo>
                  <a:lnTo>
                    <a:pt x="1970100" y="1296771"/>
                  </a:lnTo>
                  <a:lnTo>
                    <a:pt x="1951418" y="1290116"/>
                  </a:lnTo>
                  <a:lnTo>
                    <a:pt x="1926209" y="1287780"/>
                  </a:lnTo>
                  <a:lnTo>
                    <a:pt x="1901012" y="1290116"/>
                  </a:lnTo>
                  <a:lnTo>
                    <a:pt x="1882013" y="1296873"/>
                  </a:lnTo>
                  <a:lnTo>
                    <a:pt x="1870036" y="1307668"/>
                  </a:lnTo>
                  <a:lnTo>
                    <a:pt x="1865858" y="1322120"/>
                  </a:lnTo>
                  <a:lnTo>
                    <a:pt x="1870036" y="1336649"/>
                  </a:lnTo>
                  <a:lnTo>
                    <a:pt x="1882013" y="1347444"/>
                  </a:lnTo>
                  <a:lnTo>
                    <a:pt x="1901012" y="1354150"/>
                  </a:lnTo>
                  <a:lnTo>
                    <a:pt x="1926209" y="1356461"/>
                  </a:lnTo>
                  <a:lnTo>
                    <a:pt x="1951418" y="1354150"/>
                  </a:lnTo>
                  <a:lnTo>
                    <a:pt x="1970417" y="1347444"/>
                  </a:lnTo>
                  <a:lnTo>
                    <a:pt x="1975294" y="1343050"/>
                  </a:lnTo>
                  <a:lnTo>
                    <a:pt x="1982393" y="1336649"/>
                  </a:lnTo>
                  <a:lnTo>
                    <a:pt x="1986572" y="1322120"/>
                  </a:lnTo>
                  <a:close/>
                </a:path>
                <a:path w="2440940" h="1649095">
                  <a:moveTo>
                    <a:pt x="2005749" y="1033043"/>
                  </a:moveTo>
                  <a:lnTo>
                    <a:pt x="1937054" y="1033043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18"/>
                  </a:lnTo>
                  <a:lnTo>
                    <a:pt x="2005749" y="1048918"/>
                  </a:lnTo>
                  <a:lnTo>
                    <a:pt x="2005749" y="1033043"/>
                  </a:lnTo>
                  <a:close/>
                </a:path>
                <a:path w="2440940" h="1649095">
                  <a:moveTo>
                    <a:pt x="2011553" y="1200607"/>
                  </a:moveTo>
                  <a:lnTo>
                    <a:pt x="1984730" y="1200607"/>
                  </a:lnTo>
                  <a:lnTo>
                    <a:pt x="1984730" y="1173175"/>
                  </a:lnTo>
                  <a:lnTo>
                    <a:pt x="1967877" y="1173175"/>
                  </a:lnTo>
                  <a:lnTo>
                    <a:pt x="1967877" y="1281887"/>
                  </a:lnTo>
                  <a:lnTo>
                    <a:pt x="1984730" y="1281887"/>
                  </a:lnTo>
                  <a:lnTo>
                    <a:pt x="1984730" y="1253642"/>
                  </a:lnTo>
                  <a:lnTo>
                    <a:pt x="2011553" y="1253642"/>
                  </a:lnTo>
                  <a:lnTo>
                    <a:pt x="2011553" y="1239621"/>
                  </a:lnTo>
                  <a:lnTo>
                    <a:pt x="1984730" y="1239621"/>
                  </a:lnTo>
                  <a:lnTo>
                    <a:pt x="1984730" y="1214628"/>
                  </a:lnTo>
                  <a:lnTo>
                    <a:pt x="2011553" y="1214628"/>
                  </a:lnTo>
                  <a:lnTo>
                    <a:pt x="2011553" y="1200607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18"/>
                  </a:lnTo>
                  <a:lnTo>
                    <a:pt x="2087499" y="1048918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800"/>
                  </a:moveTo>
                  <a:lnTo>
                    <a:pt x="2124252" y="1288719"/>
                  </a:lnTo>
                  <a:lnTo>
                    <a:pt x="2108619" y="1269720"/>
                  </a:lnTo>
                  <a:lnTo>
                    <a:pt x="2098103" y="1246784"/>
                  </a:lnTo>
                  <a:lnTo>
                    <a:pt x="2094242" y="1221943"/>
                  </a:lnTo>
                  <a:lnTo>
                    <a:pt x="2094242" y="1189024"/>
                  </a:lnTo>
                  <a:lnTo>
                    <a:pt x="2091397" y="1189024"/>
                  </a:lnTo>
                  <a:lnTo>
                    <a:pt x="2080425" y="1189024"/>
                  </a:lnTo>
                  <a:lnTo>
                    <a:pt x="2077580" y="1189024"/>
                  </a:lnTo>
                  <a:lnTo>
                    <a:pt x="2077580" y="1221943"/>
                  </a:lnTo>
                  <a:lnTo>
                    <a:pt x="2073694" y="1247724"/>
                  </a:lnTo>
                  <a:lnTo>
                    <a:pt x="2063102" y="1271549"/>
                  </a:lnTo>
                  <a:lnTo>
                    <a:pt x="2047405" y="1291285"/>
                  </a:lnTo>
                  <a:lnTo>
                    <a:pt x="2028202" y="1304848"/>
                  </a:lnTo>
                  <a:lnTo>
                    <a:pt x="2038565" y="1318666"/>
                  </a:lnTo>
                  <a:lnTo>
                    <a:pt x="2059508" y="1303058"/>
                  </a:lnTo>
                  <a:lnTo>
                    <a:pt x="2076259" y="1280439"/>
                  </a:lnTo>
                  <a:lnTo>
                    <a:pt x="2086178" y="1255737"/>
                  </a:lnTo>
                  <a:lnTo>
                    <a:pt x="2095639" y="1278407"/>
                  </a:lnTo>
                  <a:lnTo>
                    <a:pt x="2112403" y="1300200"/>
                  </a:lnTo>
                  <a:lnTo>
                    <a:pt x="2133257" y="1315212"/>
                  </a:lnTo>
                  <a:lnTo>
                    <a:pt x="2143417" y="1301800"/>
                  </a:lnTo>
                  <a:close/>
                </a:path>
                <a:path w="2440940" h="1649095">
                  <a:moveTo>
                    <a:pt x="2179383" y="1172972"/>
                  </a:moveTo>
                  <a:lnTo>
                    <a:pt x="2162518" y="1172972"/>
                  </a:lnTo>
                  <a:lnTo>
                    <a:pt x="2162518" y="1357071"/>
                  </a:lnTo>
                  <a:lnTo>
                    <a:pt x="2179383" y="1357071"/>
                  </a:lnTo>
                  <a:lnTo>
                    <a:pt x="2179383" y="1172972"/>
                  </a:lnTo>
                  <a:close/>
                </a:path>
                <a:path w="2440940" h="1649095">
                  <a:moveTo>
                    <a:pt x="2223236" y="1033043"/>
                  </a:moveTo>
                  <a:lnTo>
                    <a:pt x="2154542" y="1033043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18"/>
                  </a:lnTo>
                  <a:lnTo>
                    <a:pt x="2223236" y="1048918"/>
                  </a:lnTo>
                  <a:lnTo>
                    <a:pt x="2223236" y="1033043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18"/>
                  </a:lnTo>
                  <a:lnTo>
                    <a:pt x="2304986" y="1048918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43"/>
                  </a:moveTo>
                  <a:lnTo>
                    <a:pt x="2372029" y="1033043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18"/>
                  </a:lnTo>
                  <a:lnTo>
                    <a:pt x="2440724" y="1048918"/>
                  </a:lnTo>
                  <a:lnTo>
                    <a:pt x="2440724" y="1033043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861550" y="55689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10470572"/>
              <a:ext cx="73241" cy="184727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9872599" y="93091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3618" y="149250"/>
                  </a:moveTo>
                  <a:lnTo>
                    <a:pt x="430098" y="142875"/>
                  </a:lnTo>
                  <a:lnTo>
                    <a:pt x="409676" y="131572"/>
                  </a:lnTo>
                  <a:lnTo>
                    <a:pt x="395262" y="116624"/>
                  </a:lnTo>
                  <a:lnTo>
                    <a:pt x="389813" y="99263"/>
                  </a:lnTo>
                  <a:lnTo>
                    <a:pt x="389813" y="98450"/>
                  </a:lnTo>
                  <a:lnTo>
                    <a:pt x="447522" y="98450"/>
                  </a:lnTo>
                  <a:lnTo>
                    <a:pt x="447522" y="91541"/>
                  </a:lnTo>
                  <a:lnTo>
                    <a:pt x="447522" y="84836"/>
                  </a:lnTo>
                  <a:lnTo>
                    <a:pt x="313004" y="84836"/>
                  </a:lnTo>
                  <a:lnTo>
                    <a:pt x="313004" y="98450"/>
                  </a:lnTo>
                  <a:lnTo>
                    <a:pt x="371119" y="98450"/>
                  </a:lnTo>
                  <a:lnTo>
                    <a:pt x="371119" y="99263"/>
                  </a:lnTo>
                  <a:lnTo>
                    <a:pt x="365683" y="116624"/>
                  </a:lnTo>
                  <a:lnTo>
                    <a:pt x="351332" y="131572"/>
                  </a:lnTo>
                  <a:lnTo>
                    <a:pt x="330911" y="142875"/>
                  </a:lnTo>
                  <a:lnTo>
                    <a:pt x="307314" y="149250"/>
                  </a:lnTo>
                  <a:lnTo>
                    <a:pt x="313817" y="162661"/>
                  </a:lnTo>
                  <a:lnTo>
                    <a:pt x="340652" y="154736"/>
                  </a:lnTo>
                  <a:lnTo>
                    <a:pt x="363651" y="140944"/>
                  </a:lnTo>
                  <a:lnTo>
                    <a:pt x="379704" y="122174"/>
                  </a:lnTo>
                  <a:lnTo>
                    <a:pt x="380555" y="118973"/>
                  </a:lnTo>
                  <a:lnTo>
                    <a:pt x="381393" y="122174"/>
                  </a:lnTo>
                  <a:lnTo>
                    <a:pt x="397408" y="140944"/>
                  </a:lnTo>
                  <a:lnTo>
                    <a:pt x="420382" y="154736"/>
                  </a:lnTo>
                  <a:lnTo>
                    <a:pt x="447319" y="162661"/>
                  </a:lnTo>
                  <a:lnTo>
                    <a:pt x="453618" y="149250"/>
                  </a:lnTo>
                  <a:close/>
                </a:path>
                <a:path w="1341754" h="342900">
                  <a:moveTo>
                    <a:pt x="463575" y="178104"/>
                  </a:moveTo>
                  <a:lnTo>
                    <a:pt x="297561" y="178104"/>
                  </a:lnTo>
                  <a:lnTo>
                    <a:pt x="297561" y="191922"/>
                  </a:lnTo>
                  <a:lnTo>
                    <a:pt x="371729" y="191922"/>
                  </a:lnTo>
                  <a:lnTo>
                    <a:pt x="371729" y="257149"/>
                  </a:lnTo>
                  <a:lnTo>
                    <a:pt x="388391" y="257149"/>
                  </a:lnTo>
                  <a:lnTo>
                    <a:pt x="388391" y="191922"/>
                  </a:lnTo>
                  <a:lnTo>
                    <a:pt x="463575" y="191922"/>
                  </a:lnTo>
                  <a:lnTo>
                    <a:pt x="463575" y="187045"/>
                  </a:lnTo>
                  <a:lnTo>
                    <a:pt x="463575" y="178104"/>
                  </a:lnTo>
                  <a:close/>
                </a:path>
                <a:path w="1341754" h="342900">
                  <a:moveTo>
                    <a:pt x="629158" y="81991"/>
                  </a:moveTo>
                  <a:lnTo>
                    <a:pt x="612495" y="81991"/>
                  </a:lnTo>
                  <a:lnTo>
                    <a:pt x="612495" y="95605"/>
                  </a:lnTo>
                  <a:lnTo>
                    <a:pt x="612495" y="132994"/>
                  </a:lnTo>
                  <a:lnTo>
                    <a:pt x="522071" y="132994"/>
                  </a:lnTo>
                  <a:lnTo>
                    <a:pt x="522071" y="95605"/>
                  </a:lnTo>
                  <a:lnTo>
                    <a:pt x="612495" y="95605"/>
                  </a:lnTo>
                  <a:lnTo>
                    <a:pt x="612495" y="81991"/>
                  </a:lnTo>
                  <a:lnTo>
                    <a:pt x="505612" y="81991"/>
                  </a:lnTo>
                  <a:lnTo>
                    <a:pt x="505612" y="146608"/>
                  </a:lnTo>
                  <a:lnTo>
                    <a:pt x="629158" y="146608"/>
                  </a:lnTo>
                  <a:lnTo>
                    <a:pt x="629158" y="132994"/>
                  </a:lnTo>
                  <a:lnTo>
                    <a:pt x="629158" y="95605"/>
                  </a:lnTo>
                  <a:lnTo>
                    <a:pt x="629158" y="81991"/>
                  </a:lnTo>
                  <a:close/>
                </a:path>
                <a:path w="1341754" h="342900">
                  <a:moveTo>
                    <a:pt x="632206" y="239268"/>
                  </a:moveTo>
                  <a:lnTo>
                    <a:pt x="522071" y="239268"/>
                  </a:lnTo>
                  <a:lnTo>
                    <a:pt x="522071" y="200456"/>
                  </a:lnTo>
                  <a:lnTo>
                    <a:pt x="505409" y="200456"/>
                  </a:lnTo>
                  <a:lnTo>
                    <a:pt x="505409" y="253085"/>
                  </a:lnTo>
                  <a:lnTo>
                    <a:pt x="632206" y="253085"/>
                  </a:lnTo>
                  <a:lnTo>
                    <a:pt x="632206" y="244144"/>
                  </a:lnTo>
                  <a:lnTo>
                    <a:pt x="632206" y="239268"/>
                  </a:lnTo>
                  <a:close/>
                </a:path>
                <a:path w="1341754" h="342900">
                  <a:moveTo>
                    <a:pt x="650697" y="167335"/>
                  </a:moveTo>
                  <a:lnTo>
                    <a:pt x="484276" y="167335"/>
                  </a:lnTo>
                  <a:lnTo>
                    <a:pt x="484276" y="181152"/>
                  </a:lnTo>
                  <a:lnTo>
                    <a:pt x="560273" y="181152"/>
                  </a:lnTo>
                  <a:lnTo>
                    <a:pt x="560273" y="218135"/>
                  </a:lnTo>
                  <a:lnTo>
                    <a:pt x="577138" y="218135"/>
                  </a:lnTo>
                  <a:lnTo>
                    <a:pt x="577138" y="181152"/>
                  </a:lnTo>
                  <a:lnTo>
                    <a:pt x="650697" y="181152"/>
                  </a:lnTo>
                  <a:lnTo>
                    <a:pt x="650697" y="175869"/>
                  </a:lnTo>
                  <a:lnTo>
                    <a:pt x="650697" y="167335"/>
                  </a:lnTo>
                  <a:close/>
                </a:path>
                <a:path w="1341754" h="342900">
                  <a:moveTo>
                    <a:pt x="749846" y="97028"/>
                  </a:moveTo>
                  <a:lnTo>
                    <a:pt x="739279" y="97028"/>
                  </a:lnTo>
                  <a:lnTo>
                    <a:pt x="733590" y="97028"/>
                  </a:lnTo>
                  <a:lnTo>
                    <a:pt x="678319" y="97028"/>
                  </a:lnTo>
                  <a:lnTo>
                    <a:pt x="678319" y="111048"/>
                  </a:lnTo>
                  <a:lnTo>
                    <a:pt x="732447" y="111048"/>
                  </a:lnTo>
                  <a:lnTo>
                    <a:pt x="730326" y="131051"/>
                  </a:lnTo>
                  <a:lnTo>
                    <a:pt x="719696" y="159258"/>
                  </a:lnTo>
                  <a:lnTo>
                    <a:pt x="700417" y="184353"/>
                  </a:lnTo>
                  <a:lnTo>
                    <a:pt x="671207" y="205740"/>
                  </a:lnTo>
                  <a:lnTo>
                    <a:pt x="681164" y="217728"/>
                  </a:lnTo>
                  <a:lnTo>
                    <a:pt x="714019" y="193103"/>
                  </a:lnTo>
                  <a:lnTo>
                    <a:pt x="735164" y="164084"/>
                  </a:lnTo>
                  <a:lnTo>
                    <a:pt x="746493" y="131724"/>
                  </a:lnTo>
                  <a:lnTo>
                    <a:pt x="748487" y="111048"/>
                  </a:lnTo>
                  <a:lnTo>
                    <a:pt x="749846" y="97028"/>
                  </a:lnTo>
                  <a:close/>
                </a:path>
                <a:path w="1341754" h="342900">
                  <a:moveTo>
                    <a:pt x="827062" y="73456"/>
                  </a:moveTo>
                  <a:lnTo>
                    <a:pt x="810806" y="73456"/>
                  </a:lnTo>
                  <a:lnTo>
                    <a:pt x="810806" y="147218"/>
                  </a:lnTo>
                  <a:lnTo>
                    <a:pt x="786015" y="147218"/>
                  </a:lnTo>
                  <a:lnTo>
                    <a:pt x="786015" y="78333"/>
                  </a:lnTo>
                  <a:lnTo>
                    <a:pt x="769962" y="78333"/>
                  </a:lnTo>
                  <a:lnTo>
                    <a:pt x="769962" y="248208"/>
                  </a:lnTo>
                  <a:lnTo>
                    <a:pt x="786015" y="248208"/>
                  </a:lnTo>
                  <a:lnTo>
                    <a:pt x="786015" y="161036"/>
                  </a:lnTo>
                  <a:lnTo>
                    <a:pt x="810806" y="161036"/>
                  </a:lnTo>
                  <a:lnTo>
                    <a:pt x="810806" y="257149"/>
                  </a:lnTo>
                  <a:lnTo>
                    <a:pt x="827062" y="257149"/>
                  </a:lnTo>
                  <a:lnTo>
                    <a:pt x="827062" y="161036"/>
                  </a:lnTo>
                  <a:lnTo>
                    <a:pt x="827062" y="147218"/>
                  </a:lnTo>
                  <a:lnTo>
                    <a:pt x="827062" y="73456"/>
                  </a:lnTo>
                  <a:close/>
                </a:path>
                <a:path w="1341754" h="342900">
                  <a:moveTo>
                    <a:pt x="1016025" y="143357"/>
                  </a:moveTo>
                  <a:lnTo>
                    <a:pt x="991768" y="136499"/>
                  </a:lnTo>
                  <a:lnTo>
                    <a:pt x="970686" y="124434"/>
                  </a:lnTo>
                  <a:lnTo>
                    <a:pt x="955814" y="108534"/>
                  </a:lnTo>
                  <a:lnTo>
                    <a:pt x="950188" y="90119"/>
                  </a:lnTo>
                  <a:lnTo>
                    <a:pt x="950188" y="79959"/>
                  </a:lnTo>
                  <a:lnTo>
                    <a:pt x="947343" y="79959"/>
                  </a:lnTo>
                  <a:lnTo>
                    <a:pt x="935558" y="79959"/>
                  </a:lnTo>
                  <a:lnTo>
                    <a:pt x="932510" y="79959"/>
                  </a:lnTo>
                  <a:lnTo>
                    <a:pt x="932510" y="90119"/>
                  </a:lnTo>
                  <a:lnTo>
                    <a:pt x="926934" y="108788"/>
                  </a:lnTo>
                  <a:lnTo>
                    <a:pt x="912164" y="124663"/>
                  </a:lnTo>
                  <a:lnTo>
                    <a:pt x="891108" y="136588"/>
                  </a:lnTo>
                  <a:lnTo>
                    <a:pt x="866673" y="143357"/>
                  </a:lnTo>
                  <a:lnTo>
                    <a:pt x="873379" y="156972"/>
                  </a:lnTo>
                  <a:lnTo>
                    <a:pt x="901052" y="148729"/>
                  </a:lnTo>
                  <a:lnTo>
                    <a:pt x="924687" y="134289"/>
                  </a:lnTo>
                  <a:lnTo>
                    <a:pt x="941158" y="114490"/>
                  </a:lnTo>
                  <a:lnTo>
                    <a:pt x="941476" y="113207"/>
                  </a:lnTo>
                  <a:lnTo>
                    <a:pt x="941768" y="114312"/>
                  </a:lnTo>
                  <a:lnTo>
                    <a:pt x="958265" y="134137"/>
                  </a:lnTo>
                  <a:lnTo>
                    <a:pt x="981849" y="148678"/>
                  </a:lnTo>
                  <a:lnTo>
                    <a:pt x="1009319" y="156972"/>
                  </a:lnTo>
                  <a:lnTo>
                    <a:pt x="1016025" y="143357"/>
                  </a:lnTo>
                  <a:close/>
                </a:path>
                <a:path w="1341754" h="342900">
                  <a:moveTo>
                    <a:pt x="1024356" y="176885"/>
                  </a:moveTo>
                  <a:lnTo>
                    <a:pt x="858342" y="176885"/>
                  </a:lnTo>
                  <a:lnTo>
                    <a:pt x="858342" y="190906"/>
                  </a:lnTo>
                  <a:lnTo>
                    <a:pt x="932510" y="190906"/>
                  </a:lnTo>
                  <a:lnTo>
                    <a:pt x="932510" y="257149"/>
                  </a:lnTo>
                  <a:lnTo>
                    <a:pt x="949172" y="257149"/>
                  </a:lnTo>
                  <a:lnTo>
                    <a:pt x="949172" y="190906"/>
                  </a:lnTo>
                  <a:lnTo>
                    <a:pt x="1024356" y="190906"/>
                  </a:lnTo>
                  <a:lnTo>
                    <a:pt x="1024356" y="187248"/>
                  </a:lnTo>
                  <a:lnTo>
                    <a:pt x="1024356" y="176885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340100" y="93091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5602122" y="9555594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43"/>
                  </a:moveTo>
                  <a:lnTo>
                    <a:pt x="1067104" y="1033043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18"/>
                  </a:lnTo>
                  <a:lnTo>
                    <a:pt x="1135799" y="1048918"/>
                  </a:lnTo>
                  <a:lnTo>
                    <a:pt x="1135799" y="1033043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62"/>
                  </a:moveTo>
                  <a:lnTo>
                    <a:pt x="1171549" y="1173162"/>
                  </a:lnTo>
                  <a:lnTo>
                    <a:pt x="1171549" y="1206893"/>
                  </a:lnTo>
                  <a:lnTo>
                    <a:pt x="1128522" y="1206893"/>
                  </a:lnTo>
                  <a:lnTo>
                    <a:pt x="1129626" y="1200797"/>
                  </a:lnTo>
                  <a:lnTo>
                    <a:pt x="1132128" y="1186980"/>
                  </a:lnTo>
                  <a:lnTo>
                    <a:pt x="1125626" y="1186980"/>
                  </a:lnTo>
                  <a:lnTo>
                    <a:pt x="1114044" y="1186980"/>
                  </a:lnTo>
                  <a:lnTo>
                    <a:pt x="1049223" y="1186980"/>
                  </a:lnTo>
                  <a:lnTo>
                    <a:pt x="1049223" y="1200797"/>
                  </a:lnTo>
                  <a:lnTo>
                    <a:pt x="1112710" y="1200797"/>
                  </a:lnTo>
                  <a:lnTo>
                    <a:pt x="1109014" y="1218819"/>
                  </a:lnTo>
                  <a:lnTo>
                    <a:pt x="1094460" y="1239926"/>
                  </a:lnTo>
                  <a:lnTo>
                    <a:pt x="1071092" y="1257058"/>
                  </a:lnTo>
                  <a:lnTo>
                    <a:pt x="1039672" y="1269682"/>
                  </a:lnTo>
                  <a:lnTo>
                    <a:pt x="1046581" y="1283296"/>
                  </a:lnTo>
                  <a:lnTo>
                    <a:pt x="1082230" y="1268222"/>
                  </a:lnTo>
                  <a:lnTo>
                    <a:pt x="1109167" y="1246962"/>
                  </a:lnTo>
                  <a:lnTo>
                    <a:pt x="1125601" y="1220711"/>
                  </a:lnTo>
                  <a:lnTo>
                    <a:pt x="1171549" y="1220711"/>
                  </a:lnTo>
                  <a:lnTo>
                    <a:pt x="1171549" y="1245095"/>
                  </a:lnTo>
                  <a:lnTo>
                    <a:pt x="1123594" y="1245095"/>
                  </a:lnTo>
                  <a:lnTo>
                    <a:pt x="1123594" y="1258912"/>
                  </a:lnTo>
                  <a:lnTo>
                    <a:pt x="1171549" y="1258912"/>
                  </a:lnTo>
                  <a:lnTo>
                    <a:pt x="1171549" y="1283296"/>
                  </a:lnTo>
                  <a:lnTo>
                    <a:pt x="1188415" y="1283296"/>
                  </a:lnTo>
                  <a:lnTo>
                    <a:pt x="1188415" y="1258912"/>
                  </a:lnTo>
                  <a:lnTo>
                    <a:pt x="1188415" y="1245095"/>
                  </a:lnTo>
                  <a:lnTo>
                    <a:pt x="1188415" y="1220711"/>
                  </a:lnTo>
                  <a:lnTo>
                    <a:pt x="1188415" y="1206893"/>
                  </a:lnTo>
                  <a:lnTo>
                    <a:pt x="1188415" y="1173162"/>
                  </a:lnTo>
                  <a:close/>
                </a:path>
                <a:path w="2440940" h="1649095">
                  <a:moveTo>
                    <a:pt x="1189431" y="1320685"/>
                  </a:moveTo>
                  <a:lnTo>
                    <a:pt x="1185164" y="1305826"/>
                  </a:lnTo>
                  <a:lnTo>
                    <a:pt x="1177188" y="1298536"/>
                  </a:lnTo>
                  <a:lnTo>
                    <a:pt x="1172997" y="1294701"/>
                  </a:lnTo>
                  <a:lnTo>
                    <a:pt x="1172972" y="1320685"/>
                  </a:lnTo>
                  <a:lnTo>
                    <a:pt x="1169847" y="1329956"/>
                  </a:lnTo>
                  <a:lnTo>
                    <a:pt x="1160957" y="1336852"/>
                  </a:lnTo>
                  <a:lnTo>
                    <a:pt x="1146987" y="1341158"/>
                  </a:lnTo>
                  <a:lnTo>
                    <a:pt x="1128674" y="1342644"/>
                  </a:lnTo>
                  <a:lnTo>
                    <a:pt x="1110462" y="1341158"/>
                  </a:lnTo>
                  <a:lnTo>
                    <a:pt x="1096568" y="1336852"/>
                  </a:lnTo>
                  <a:lnTo>
                    <a:pt x="1087691" y="1329956"/>
                  </a:lnTo>
                  <a:lnTo>
                    <a:pt x="1084580" y="1320685"/>
                  </a:lnTo>
                  <a:lnTo>
                    <a:pt x="1087691" y="1311402"/>
                  </a:lnTo>
                  <a:lnTo>
                    <a:pt x="1096568" y="1304442"/>
                  </a:lnTo>
                  <a:lnTo>
                    <a:pt x="1110462" y="1300060"/>
                  </a:lnTo>
                  <a:lnTo>
                    <a:pt x="1128674" y="1298536"/>
                  </a:lnTo>
                  <a:lnTo>
                    <a:pt x="1146987" y="1300060"/>
                  </a:lnTo>
                  <a:lnTo>
                    <a:pt x="1160957" y="1304442"/>
                  </a:lnTo>
                  <a:lnTo>
                    <a:pt x="1169847" y="1311402"/>
                  </a:lnTo>
                  <a:lnTo>
                    <a:pt x="1172972" y="1320685"/>
                  </a:lnTo>
                  <a:lnTo>
                    <a:pt x="1172972" y="1294701"/>
                  </a:lnTo>
                  <a:lnTo>
                    <a:pt x="1153845" y="1287741"/>
                  </a:lnTo>
                  <a:lnTo>
                    <a:pt x="1128674" y="1285328"/>
                  </a:lnTo>
                  <a:lnTo>
                    <a:pt x="1103490" y="1287741"/>
                  </a:lnTo>
                  <a:lnTo>
                    <a:pt x="1084351" y="1294701"/>
                  </a:lnTo>
                  <a:lnTo>
                    <a:pt x="1072172" y="1305826"/>
                  </a:lnTo>
                  <a:lnTo>
                    <a:pt x="1067917" y="1320685"/>
                  </a:lnTo>
                  <a:lnTo>
                    <a:pt x="1072172" y="1335557"/>
                  </a:lnTo>
                  <a:lnTo>
                    <a:pt x="1084351" y="1346669"/>
                  </a:lnTo>
                  <a:lnTo>
                    <a:pt x="1103490" y="1353642"/>
                  </a:lnTo>
                  <a:lnTo>
                    <a:pt x="1128674" y="1356042"/>
                  </a:lnTo>
                  <a:lnTo>
                    <a:pt x="1153845" y="1353642"/>
                  </a:lnTo>
                  <a:lnTo>
                    <a:pt x="1172997" y="1346669"/>
                  </a:lnTo>
                  <a:lnTo>
                    <a:pt x="1177417" y="1342644"/>
                  </a:lnTo>
                  <a:lnTo>
                    <a:pt x="1185164" y="1335557"/>
                  </a:lnTo>
                  <a:lnTo>
                    <a:pt x="1189431" y="1320685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18"/>
                  </a:lnTo>
                  <a:lnTo>
                    <a:pt x="1217549" y="1048918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72"/>
                  </a:moveTo>
                  <a:lnTo>
                    <a:pt x="1311529" y="1192872"/>
                  </a:lnTo>
                  <a:lnTo>
                    <a:pt x="1304213" y="1192872"/>
                  </a:lnTo>
                  <a:lnTo>
                    <a:pt x="1234922" y="1192872"/>
                  </a:lnTo>
                  <a:lnTo>
                    <a:pt x="1234922" y="1206690"/>
                  </a:lnTo>
                  <a:lnTo>
                    <a:pt x="1302727" y="1206690"/>
                  </a:lnTo>
                  <a:lnTo>
                    <a:pt x="1299552" y="1230414"/>
                  </a:lnTo>
                  <a:lnTo>
                    <a:pt x="1285290" y="1261097"/>
                  </a:lnTo>
                  <a:lnTo>
                    <a:pt x="1261097" y="1287449"/>
                  </a:lnTo>
                  <a:lnTo>
                    <a:pt x="1226591" y="1309103"/>
                  </a:lnTo>
                  <a:lnTo>
                    <a:pt x="1235532" y="1322717"/>
                  </a:lnTo>
                  <a:lnTo>
                    <a:pt x="1274762" y="1297228"/>
                  </a:lnTo>
                  <a:lnTo>
                    <a:pt x="1301216" y="1266482"/>
                  </a:lnTo>
                  <a:lnTo>
                    <a:pt x="1316177" y="1231392"/>
                  </a:lnTo>
                  <a:lnTo>
                    <a:pt x="1319187" y="1206690"/>
                  </a:lnTo>
                  <a:lnTo>
                    <a:pt x="1320876" y="1192872"/>
                  </a:lnTo>
                  <a:close/>
                </a:path>
                <a:path w="2440940" h="1649095">
                  <a:moveTo>
                    <a:pt x="1353286" y="1033043"/>
                  </a:moveTo>
                  <a:lnTo>
                    <a:pt x="1284592" y="1033043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18"/>
                  </a:lnTo>
                  <a:lnTo>
                    <a:pt x="1353286" y="1048918"/>
                  </a:lnTo>
                  <a:lnTo>
                    <a:pt x="1353286" y="1033043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62"/>
                  </a:moveTo>
                  <a:lnTo>
                    <a:pt x="1358061" y="1173162"/>
                  </a:lnTo>
                  <a:lnTo>
                    <a:pt x="1358061" y="1356855"/>
                  </a:lnTo>
                  <a:lnTo>
                    <a:pt x="1374927" y="1356855"/>
                  </a:lnTo>
                  <a:lnTo>
                    <a:pt x="1374927" y="1173162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18"/>
                  </a:lnTo>
                  <a:lnTo>
                    <a:pt x="1435036" y="1048918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43"/>
                  </a:moveTo>
                  <a:lnTo>
                    <a:pt x="1502079" y="1033043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18"/>
                  </a:lnTo>
                  <a:lnTo>
                    <a:pt x="1570774" y="1048918"/>
                  </a:lnTo>
                  <a:lnTo>
                    <a:pt x="1570774" y="1033043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69"/>
                  </a:moveTo>
                  <a:lnTo>
                    <a:pt x="1502524" y="1319669"/>
                  </a:lnTo>
                  <a:lnTo>
                    <a:pt x="1502524" y="1272730"/>
                  </a:lnTo>
                  <a:lnTo>
                    <a:pt x="1558404" y="1272730"/>
                  </a:lnTo>
                  <a:lnTo>
                    <a:pt x="1558404" y="1264805"/>
                  </a:lnTo>
                  <a:lnTo>
                    <a:pt x="1558404" y="1258912"/>
                  </a:lnTo>
                  <a:lnTo>
                    <a:pt x="1449082" y="1258912"/>
                  </a:lnTo>
                  <a:lnTo>
                    <a:pt x="1449082" y="1201610"/>
                  </a:lnTo>
                  <a:lnTo>
                    <a:pt x="1556575" y="1201610"/>
                  </a:lnTo>
                  <a:lnTo>
                    <a:pt x="1556575" y="1187792"/>
                  </a:lnTo>
                  <a:lnTo>
                    <a:pt x="1432217" y="1187792"/>
                  </a:lnTo>
                  <a:lnTo>
                    <a:pt x="1432217" y="1272730"/>
                  </a:lnTo>
                  <a:lnTo>
                    <a:pt x="1485658" y="1272730"/>
                  </a:lnTo>
                  <a:lnTo>
                    <a:pt x="1485658" y="1319669"/>
                  </a:lnTo>
                  <a:lnTo>
                    <a:pt x="1411287" y="1319669"/>
                  </a:lnTo>
                  <a:lnTo>
                    <a:pt x="1411287" y="1333893"/>
                  </a:lnTo>
                  <a:lnTo>
                    <a:pt x="1577708" y="1333893"/>
                  </a:lnTo>
                  <a:lnTo>
                    <a:pt x="1577708" y="1325359"/>
                  </a:lnTo>
                  <a:lnTo>
                    <a:pt x="1577708" y="1319669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18"/>
                  </a:lnTo>
                  <a:lnTo>
                    <a:pt x="1652524" y="1048918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77"/>
                  </a:moveTo>
                  <a:lnTo>
                    <a:pt x="1750898" y="1213053"/>
                  </a:lnTo>
                  <a:lnTo>
                    <a:pt x="1742300" y="1200797"/>
                  </a:lnTo>
                  <a:lnTo>
                    <a:pt x="1740839" y="1198714"/>
                  </a:lnTo>
                  <a:lnTo>
                    <a:pt x="1738071" y="1197013"/>
                  </a:lnTo>
                  <a:lnTo>
                    <a:pt x="1738071" y="1231277"/>
                  </a:lnTo>
                  <a:lnTo>
                    <a:pt x="1735658" y="1243672"/>
                  </a:lnTo>
                  <a:lnTo>
                    <a:pt x="1729028" y="1253312"/>
                  </a:lnTo>
                  <a:lnTo>
                    <a:pt x="1719033" y="1259547"/>
                  </a:lnTo>
                  <a:lnTo>
                    <a:pt x="1706575" y="1261770"/>
                  </a:lnTo>
                  <a:lnTo>
                    <a:pt x="1694103" y="1259547"/>
                  </a:lnTo>
                  <a:lnTo>
                    <a:pt x="1684121" y="1253312"/>
                  </a:lnTo>
                  <a:lnTo>
                    <a:pt x="1677479" y="1243672"/>
                  </a:lnTo>
                  <a:lnTo>
                    <a:pt x="1675079" y="1231277"/>
                  </a:lnTo>
                  <a:lnTo>
                    <a:pt x="1677479" y="1218971"/>
                  </a:lnTo>
                  <a:lnTo>
                    <a:pt x="1684121" y="1209332"/>
                  </a:lnTo>
                  <a:lnTo>
                    <a:pt x="1694103" y="1203045"/>
                  </a:lnTo>
                  <a:lnTo>
                    <a:pt x="1706575" y="1200797"/>
                  </a:lnTo>
                  <a:lnTo>
                    <a:pt x="1719033" y="1203045"/>
                  </a:lnTo>
                  <a:lnTo>
                    <a:pt x="1729028" y="1209332"/>
                  </a:lnTo>
                  <a:lnTo>
                    <a:pt x="1735658" y="1218971"/>
                  </a:lnTo>
                  <a:lnTo>
                    <a:pt x="1738071" y="1231277"/>
                  </a:lnTo>
                  <a:lnTo>
                    <a:pt x="1738071" y="1197013"/>
                  </a:lnTo>
                  <a:lnTo>
                    <a:pt x="1725637" y="1189329"/>
                  </a:lnTo>
                  <a:lnTo>
                    <a:pt x="1706575" y="1185964"/>
                  </a:lnTo>
                  <a:lnTo>
                    <a:pt x="1687512" y="1189329"/>
                  </a:lnTo>
                  <a:lnTo>
                    <a:pt x="1672310" y="1198714"/>
                  </a:lnTo>
                  <a:lnTo>
                    <a:pt x="1662252" y="1213053"/>
                  </a:lnTo>
                  <a:lnTo>
                    <a:pt x="1658620" y="1231277"/>
                  </a:lnTo>
                  <a:lnTo>
                    <a:pt x="1662252" y="1249591"/>
                  </a:lnTo>
                  <a:lnTo>
                    <a:pt x="1672310" y="1263916"/>
                  </a:lnTo>
                  <a:lnTo>
                    <a:pt x="1687512" y="1273263"/>
                  </a:lnTo>
                  <a:lnTo>
                    <a:pt x="1706575" y="1276591"/>
                  </a:lnTo>
                  <a:lnTo>
                    <a:pt x="1725637" y="1273263"/>
                  </a:lnTo>
                  <a:lnTo>
                    <a:pt x="1740839" y="1263916"/>
                  </a:lnTo>
                  <a:lnTo>
                    <a:pt x="1742351" y="1261770"/>
                  </a:lnTo>
                  <a:lnTo>
                    <a:pt x="1750898" y="1249591"/>
                  </a:lnTo>
                  <a:lnTo>
                    <a:pt x="1754530" y="1231277"/>
                  </a:lnTo>
                  <a:close/>
                </a:path>
                <a:path w="2440940" h="1649095">
                  <a:moveTo>
                    <a:pt x="1788261" y="1033043"/>
                  </a:moveTo>
                  <a:lnTo>
                    <a:pt x="1719567" y="1033043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18"/>
                  </a:lnTo>
                  <a:lnTo>
                    <a:pt x="1788261" y="1048918"/>
                  </a:lnTo>
                  <a:lnTo>
                    <a:pt x="1788261" y="1033043"/>
                  </a:lnTo>
                  <a:close/>
                </a:path>
                <a:path w="2440940" h="1649095">
                  <a:moveTo>
                    <a:pt x="1806143" y="1338973"/>
                  </a:moveTo>
                  <a:lnTo>
                    <a:pt x="1700276" y="1338973"/>
                  </a:lnTo>
                  <a:lnTo>
                    <a:pt x="1700276" y="1294472"/>
                  </a:lnTo>
                  <a:lnTo>
                    <a:pt x="1683410" y="1294472"/>
                  </a:lnTo>
                  <a:lnTo>
                    <a:pt x="1683410" y="1352804"/>
                  </a:lnTo>
                  <a:lnTo>
                    <a:pt x="1806143" y="1352804"/>
                  </a:lnTo>
                  <a:lnTo>
                    <a:pt x="1806143" y="1344472"/>
                  </a:lnTo>
                  <a:lnTo>
                    <a:pt x="1806143" y="1338973"/>
                  </a:lnTo>
                  <a:close/>
                </a:path>
                <a:path w="2440940" h="1649095">
                  <a:moveTo>
                    <a:pt x="1825040" y="1228839"/>
                  </a:moveTo>
                  <a:lnTo>
                    <a:pt x="1797812" y="1228839"/>
                  </a:lnTo>
                  <a:lnTo>
                    <a:pt x="1797812" y="1172959"/>
                  </a:lnTo>
                  <a:lnTo>
                    <a:pt x="1780946" y="1172959"/>
                  </a:lnTo>
                  <a:lnTo>
                    <a:pt x="1780946" y="1308290"/>
                  </a:lnTo>
                  <a:lnTo>
                    <a:pt x="1797812" y="1308290"/>
                  </a:lnTo>
                  <a:lnTo>
                    <a:pt x="1797812" y="1242860"/>
                  </a:lnTo>
                  <a:lnTo>
                    <a:pt x="1825040" y="1242860"/>
                  </a:lnTo>
                  <a:lnTo>
                    <a:pt x="1825040" y="1228839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18"/>
                  </a:lnTo>
                  <a:lnTo>
                    <a:pt x="1870011" y="1048918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16"/>
                  </a:moveTo>
                  <a:lnTo>
                    <a:pt x="1937854" y="1209827"/>
                  </a:lnTo>
                  <a:lnTo>
                    <a:pt x="1929358" y="1198156"/>
                  </a:lnTo>
                  <a:lnTo>
                    <a:pt x="1927847" y="1196073"/>
                  </a:lnTo>
                  <a:lnTo>
                    <a:pt x="1924989" y="1194396"/>
                  </a:lnTo>
                  <a:lnTo>
                    <a:pt x="1924989" y="1227416"/>
                  </a:lnTo>
                  <a:lnTo>
                    <a:pt x="1922640" y="1239253"/>
                  </a:lnTo>
                  <a:lnTo>
                    <a:pt x="1916099" y="1248422"/>
                  </a:lnTo>
                  <a:lnTo>
                    <a:pt x="1906143" y="1254366"/>
                  </a:lnTo>
                  <a:lnTo>
                    <a:pt x="1893506" y="1256474"/>
                  </a:lnTo>
                  <a:lnTo>
                    <a:pt x="1880857" y="1254366"/>
                  </a:lnTo>
                  <a:lnTo>
                    <a:pt x="1870887" y="1248422"/>
                  </a:lnTo>
                  <a:lnTo>
                    <a:pt x="1864347" y="1239253"/>
                  </a:lnTo>
                  <a:lnTo>
                    <a:pt x="1861997" y="1227416"/>
                  </a:lnTo>
                  <a:lnTo>
                    <a:pt x="1864347" y="1215567"/>
                  </a:lnTo>
                  <a:lnTo>
                    <a:pt x="1870887" y="1206309"/>
                  </a:lnTo>
                  <a:lnTo>
                    <a:pt x="1880857" y="1200302"/>
                  </a:lnTo>
                  <a:lnTo>
                    <a:pt x="1893506" y="1198156"/>
                  </a:lnTo>
                  <a:lnTo>
                    <a:pt x="1906143" y="1200302"/>
                  </a:lnTo>
                  <a:lnTo>
                    <a:pt x="1916099" y="1206309"/>
                  </a:lnTo>
                  <a:lnTo>
                    <a:pt x="1922640" y="1215567"/>
                  </a:lnTo>
                  <a:lnTo>
                    <a:pt x="1924989" y="1227416"/>
                  </a:lnTo>
                  <a:lnTo>
                    <a:pt x="1924989" y="1194396"/>
                  </a:lnTo>
                  <a:lnTo>
                    <a:pt x="1912658" y="1187132"/>
                  </a:lnTo>
                  <a:lnTo>
                    <a:pt x="1893506" y="1183932"/>
                  </a:lnTo>
                  <a:lnTo>
                    <a:pt x="1874342" y="1187132"/>
                  </a:lnTo>
                  <a:lnTo>
                    <a:pt x="1859153" y="1196073"/>
                  </a:lnTo>
                  <a:lnTo>
                    <a:pt x="1849145" y="1209827"/>
                  </a:lnTo>
                  <a:lnTo>
                    <a:pt x="1845551" y="1227416"/>
                  </a:lnTo>
                  <a:lnTo>
                    <a:pt x="1849145" y="1244866"/>
                  </a:lnTo>
                  <a:lnTo>
                    <a:pt x="1859153" y="1258481"/>
                  </a:lnTo>
                  <a:lnTo>
                    <a:pt x="1874342" y="1267345"/>
                  </a:lnTo>
                  <a:lnTo>
                    <a:pt x="1893506" y="1270495"/>
                  </a:lnTo>
                  <a:lnTo>
                    <a:pt x="1912658" y="1267345"/>
                  </a:lnTo>
                  <a:lnTo>
                    <a:pt x="1927847" y="1258481"/>
                  </a:lnTo>
                  <a:lnTo>
                    <a:pt x="1929320" y="1256474"/>
                  </a:lnTo>
                  <a:lnTo>
                    <a:pt x="1937854" y="1244866"/>
                  </a:lnTo>
                  <a:lnTo>
                    <a:pt x="1941461" y="1227416"/>
                  </a:lnTo>
                  <a:close/>
                </a:path>
                <a:path w="2440940" h="1649095">
                  <a:moveTo>
                    <a:pt x="1986572" y="1322108"/>
                  </a:moveTo>
                  <a:lnTo>
                    <a:pt x="1982393" y="1307655"/>
                  </a:lnTo>
                  <a:lnTo>
                    <a:pt x="1975434" y="1301381"/>
                  </a:lnTo>
                  <a:lnTo>
                    <a:pt x="1970417" y="1296860"/>
                  </a:lnTo>
                  <a:lnTo>
                    <a:pt x="1970100" y="1296758"/>
                  </a:lnTo>
                  <a:lnTo>
                    <a:pt x="1970100" y="1322108"/>
                  </a:lnTo>
                  <a:lnTo>
                    <a:pt x="1967077" y="1330960"/>
                  </a:lnTo>
                  <a:lnTo>
                    <a:pt x="1958365" y="1337525"/>
                  </a:lnTo>
                  <a:lnTo>
                    <a:pt x="1944560" y="1341628"/>
                  </a:lnTo>
                  <a:lnTo>
                    <a:pt x="1926209" y="1343037"/>
                  </a:lnTo>
                  <a:lnTo>
                    <a:pt x="1907870" y="1341628"/>
                  </a:lnTo>
                  <a:lnTo>
                    <a:pt x="1894065" y="1337525"/>
                  </a:lnTo>
                  <a:lnTo>
                    <a:pt x="1885353" y="1330960"/>
                  </a:lnTo>
                  <a:lnTo>
                    <a:pt x="1882330" y="1322108"/>
                  </a:lnTo>
                  <a:lnTo>
                    <a:pt x="1885353" y="1313307"/>
                  </a:lnTo>
                  <a:lnTo>
                    <a:pt x="1894065" y="1306791"/>
                  </a:lnTo>
                  <a:lnTo>
                    <a:pt x="1907870" y="1302766"/>
                  </a:lnTo>
                  <a:lnTo>
                    <a:pt x="1926209" y="1301381"/>
                  </a:lnTo>
                  <a:lnTo>
                    <a:pt x="1944560" y="1302766"/>
                  </a:lnTo>
                  <a:lnTo>
                    <a:pt x="1958365" y="1306791"/>
                  </a:lnTo>
                  <a:lnTo>
                    <a:pt x="1967077" y="1313307"/>
                  </a:lnTo>
                  <a:lnTo>
                    <a:pt x="1970100" y="1322108"/>
                  </a:lnTo>
                  <a:lnTo>
                    <a:pt x="1970100" y="1296758"/>
                  </a:lnTo>
                  <a:lnTo>
                    <a:pt x="1951418" y="1290104"/>
                  </a:lnTo>
                  <a:lnTo>
                    <a:pt x="1926209" y="1287767"/>
                  </a:lnTo>
                  <a:lnTo>
                    <a:pt x="1901012" y="1290104"/>
                  </a:lnTo>
                  <a:lnTo>
                    <a:pt x="1882013" y="1296860"/>
                  </a:lnTo>
                  <a:lnTo>
                    <a:pt x="1870036" y="1307655"/>
                  </a:lnTo>
                  <a:lnTo>
                    <a:pt x="1865858" y="1322108"/>
                  </a:lnTo>
                  <a:lnTo>
                    <a:pt x="1870036" y="1336649"/>
                  </a:lnTo>
                  <a:lnTo>
                    <a:pt x="1882013" y="1347431"/>
                  </a:lnTo>
                  <a:lnTo>
                    <a:pt x="1901012" y="1354150"/>
                  </a:lnTo>
                  <a:lnTo>
                    <a:pt x="1926209" y="1356448"/>
                  </a:lnTo>
                  <a:lnTo>
                    <a:pt x="1951418" y="1354150"/>
                  </a:lnTo>
                  <a:lnTo>
                    <a:pt x="1970417" y="1347431"/>
                  </a:lnTo>
                  <a:lnTo>
                    <a:pt x="1975294" y="1343037"/>
                  </a:lnTo>
                  <a:lnTo>
                    <a:pt x="1982393" y="1336649"/>
                  </a:lnTo>
                  <a:lnTo>
                    <a:pt x="1986572" y="1322108"/>
                  </a:lnTo>
                  <a:close/>
                </a:path>
                <a:path w="2440940" h="1649095">
                  <a:moveTo>
                    <a:pt x="2005749" y="1033043"/>
                  </a:moveTo>
                  <a:lnTo>
                    <a:pt x="1937054" y="1033043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18"/>
                  </a:lnTo>
                  <a:lnTo>
                    <a:pt x="2005749" y="1048918"/>
                  </a:lnTo>
                  <a:lnTo>
                    <a:pt x="2005749" y="1033043"/>
                  </a:lnTo>
                  <a:close/>
                </a:path>
                <a:path w="2440940" h="1649095">
                  <a:moveTo>
                    <a:pt x="2011553" y="1200594"/>
                  </a:moveTo>
                  <a:lnTo>
                    <a:pt x="1984730" y="1200594"/>
                  </a:lnTo>
                  <a:lnTo>
                    <a:pt x="1984730" y="1173162"/>
                  </a:lnTo>
                  <a:lnTo>
                    <a:pt x="1967877" y="1173162"/>
                  </a:lnTo>
                  <a:lnTo>
                    <a:pt x="1967877" y="1281874"/>
                  </a:lnTo>
                  <a:lnTo>
                    <a:pt x="1984730" y="1281874"/>
                  </a:lnTo>
                  <a:lnTo>
                    <a:pt x="1984730" y="1253629"/>
                  </a:lnTo>
                  <a:lnTo>
                    <a:pt x="2011553" y="1253629"/>
                  </a:lnTo>
                  <a:lnTo>
                    <a:pt x="2011553" y="1239608"/>
                  </a:lnTo>
                  <a:lnTo>
                    <a:pt x="1984730" y="1239608"/>
                  </a:lnTo>
                  <a:lnTo>
                    <a:pt x="1984730" y="1214615"/>
                  </a:lnTo>
                  <a:lnTo>
                    <a:pt x="2011553" y="1214615"/>
                  </a:lnTo>
                  <a:lnTo>
                    <a:pt x="2011553" y="1200594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18"/>
                  </a:lnTo>
                  <a:lnTo>
                    <a:pt x="2087499" y="1048918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788"/>
                  </a:moveTo>
                  <a:lnTo>
                    <a:pt x="2124252" y="1288719"/>
                  </a:lnTo>
                  <a:lnTo>
                    <a:pt x="2108619" y="1269707"/>
                  </a:lnTo>
                  <a:lnTo>
                    <a:pt x="2098103" y="1246784"/>
                  </a:lnTo>
                  <a:lnTo>
                    <a:pt x="2094242" y="1221930"/>
                  </a:lnTo>
                  <a:lnTo>
                    <a:pt x="2094242" y="1189012"/>
                  </a:lnTo>
                  <a:lnTo>
                    <a:pt x="2091397" y="1189012"/>
                  </a:lnTo>
                  <a:lnTo>
                    <a:pt x="2080425" y="1189012"/>
                  </a:lnTo>
                  <a:lnTo>
                    <a:pt x="2077580" y="1189012"/>
                  </a:lnTo>
                  <a:lnTo>
                    <a:pt x="2077580" y="1221930"/>
                  </a:lnTo>
                  <a:lnTo>
                    <a:pt x="2073694" y="1247724"/>
                  </a:lnTo>
                  <a:lnTo>
                    <a:pt x="2063102" y="1271549"/>
                  </a:lnTo>
                  <a:lnTo>
                    <a:pt x="2047405" y="1291285"/>
                  </a:lnTo>
                  <a:lnTo>
                    <a:pt x="2028202" y="1304848"/>
                  </a:lnTo>
                  <a:lnTo>
                    <a:pt x="2038565" y="1318653"/>
                  </a:lnTo>
                  <a:lnTo>
                    <a:pt x="2059508" y="1303058"/>
                  </a:lnTo>
                  <a:lnTo>
                    <a:pt x="2076259" y="1280426"/>
                  </a:lnTo>
                  <a:lnTo>
                    <a:pt x="2086178" y="1255737"/>
                  </a:lnTo>
                  <a:lnTo>
                    <a:pt x="2095639" y="1278407"/>
                  </a:lnTo>
                  <a:lnTo>
                    <a:pt x="2112403" y="1300200"/>
                  </a:lnTo>
                  <a:lnTo>
                    <a:pt x="2133257" y="1315212"/>
                  </a:lnTo>
                  <a:lnTo>
                    <a:pt x="2143417" y="1301788"/>
                  </a:lnTo>
                  <a:close/>
                </a:path>
                <a:path w="2440940" h="1649095">
                  <a:moveTo>
                    <a:pt x="2179383" y="1172959"/>
                  </a:moveTo>
                  <a:lnTo>
                    <a:pt x="2162518" y="1172959"/>
                  </a:lnTo>
                  <a:lnTo>
                    <a:pt x="2162518" y="1357058"/>
                  </a:lnTo>
                  <a:lnTo>
                    <a:pt x="2179383" y="1357058"/>
                  </a:lnTo>
                  <a:lnTo>
                    <a:pt x="2179383" y="1172959"/>
                  </a:lnTo>
                  <a:close/>
                </a:path>
                <a:path w="2440940" h="1649095">
                  <a:moveTo>
                    <a:pt x="2223236" y="1033043"/>
                  </a:moveTo>
                  <a:lnTo>
                    <a:pt x="2154542" y="1033043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18"/>
                  </a:lnTo>
                  <a:lnTo>
                    <a:pt x="2223236" y="1048918"/>
                  </a:lnTo>
                  <a:lnTo>
                    <a:pt x="2223236" y="1033043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18"/>
                  </a:lnTo>
                  <a:lnTo>
                    <a:pt x="2304986" y="1048918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43"/>
                  </a:moveTo>
                  <a:lnTo>
                    <a:pt x="2372029" y="1033043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18"/>
                  </a:lnTo>
                  <a:lnTo>
                    <a:pt x="2440724" y="1048918"/>
                  </a:lnTo>
                  <a:lnTo>
                    <a:pt x="2440724" y="1033043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9861550" y="115252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634" y="10470572"/>
              <a:ext cx="73241" cy="184727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9872599" y="93091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3340100" y="9309100"/>
              <a:ext cx="6223000" cy="2222500"/>
            </a:xfrm>
            <a:custGeom>
              <a:avLst/>
              <a:gdLst/>
              <a:ahLst/>
              <a:cxnLst/>
              <a:rect l="l" t="t" r="r" b="b"/>
              <a:pathLst>
                <a:path w="6223000" h="2222500">
                  <a:moveTo>
                    <a:pt x="6223000" y="2209800"/>
                  </a:moveTo>
                  <a:lnTo>
                    <a:pt x="0" y="2209800"/>
                  </a:lnTo>
                  <a:lnTo>
                    <a:pt x="0" y="2222500"/>
                  </a:lnTo>
                  <a:lnTo>
                    <a:pt x="6223000" y="2222500"/>
                  </a:lnTo>
                  <a:lnTo>
                    <a:pt x="6223000" y="2209800"/>
                  </a:lnTo>
                  <a:close/>
                </a:path>
                <a:path w="6223000" h="2222500">
                  <a:moveTo>
                    <a:pt x="6223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5602122" y="9555594"/>
              <a:ext cx="2440940" cy="1649095"/>
            </a:xfrm>
            <a:custGeom>
              <a:avLst/>
              <a:gdLst/>
              <a:ahLst/>
              <a:cxnLst/>
              <a:rect l="l" t="t" r="r" b="b"/>
              <a:pathLst>
                <a:path w="2440940" h="1649095">
                  <a:moveTo>
                    <a:pt x="84861" y="1482534"/>
                  </a:moveTo>
                  <a:lnTo>
                    <a:pt x="69215" y="1482534"/>
                  </a:lnTo>
                  <a:lnTo>
                    <a:pt x="69215" y="1527441"/>
                  </a:lnTo>
                  <a:lnTo>
                    <a:pt x="69215" y="1541056"/>
                  </a:lnTo>
                  <a:lnTo>
                    <a:pt x="69215" y="1589214"/>
                  </a:lnTo>
                  <a:lnTo>
                    <a:pt x="30810" y="1589214"/>
                  </a:lnTo>
                  <a:lnTo>
                    <a:pt x="30810" y="1541056"/>
                  </a:lnTo>
                  <a:lnTo>
                    <a:pt x="69215" y="1541056"/>
                  </a:lnTo>
                  <a:lnTo>
                    <a:pt x="69215" y="1527441"/>
                  </a:lnTo>
                  <a:lnTo>
                    <a:pt x="30810" y="1527441"/>
                  </a:lnTo>
                  <a:lnTo>
                    <a:pt x="30810" y="1482534"/>
                  </a:lnTo>
                  <a:lnTo>
                    <a:pt x="14757" y="1482534"/>
                  </a:lnTo>
                  <a:lnTo>
                    <a:pt x="14757" y="1603032"/>
                  </a:lnTo>
                  <a:lnTo>
                    <a:pt x="84861" y="1603032"/>
                  </a:lnTo>
                  <a:lnTo>
                    <a:pt x="84861" y="1589214"/>
                  </a:lnTo>
                  <a:lnTo>
                    <a:pt x="84861" y="1541056"/>
                  </a:lnTo>
                  <a:lnTo>
                    <a:pt x="84861" y="1527441"/>
                  </a:lnTo>
                  <a:lnTo>
                    <a:pt x="84861" y="1482534"/>
                  </a:lnTo>
                  <a:close/>
                </a:path>
                <a:path w="2440940" h="1649095">
                  <a:moveTo>
                    <a:pt x="84861" y="1190434"/>
                  </a:moveTo>
                  <a:lnTo>
                    <a:pt x="69215" y="1190434"/>
                  </a:lnTo>
                  <a:lnTo>
                    <a:pt x="69215" y="1235341"/>
                  </a:lnTo>
                  <a:lnTo>
                    <a:pt x="69215" y="1248956"/>
                  </a:lnTo>
                  <a:lnTo>
                    <a:pt x="69215" y="1297114"/>
                  </a:lnTo>
                  <a:lnTo>
                    <a:pt x="30810" y="1297114"/>
                  </a:lnTo>
                  <a:lnTo>
                    <a:pt x="30810" y="1248956"/>
                  </a:lnTo>
                  <a:lnTo>
                    <a:pt x="69215" y="1248956"/>
                  </a:lnTo>
                  <a:lnTo>
                    <a:pt x="69215" y="1235341"/>
                  </a:lnTo>
                  <a:lnTo>
                    <a:pt x="30810" y="1235341"/>
                  </a:lnTo>
                  <a:lnTo>
                    <a:pt x="30810" y="1190434"/>
                  </a:lnTo>
                  <a:lnTo>
                    <a:pt x="14757" y="1190434"/>
                  </a:lnTo>
                  <a:lnTo>
                    <a:pt x="14757" y="1310932"/>
                  </a:lnTo>
                  <a:lnTo>
                    <a:pt x="84861" y="1310932"/>
                  </a:lnTo>
                  <a:lnTo>
                    <a:pt x="84861" y="1297114"/>
                  </a:lnTo>
                  <a:lnTo>
                    <a:pt x="84861" y="1248956"/>
                  </a:lnTo>
                  <a:lnTo>
                    <a:pt x="84861" y="1235341"/>
                  </a:lnTo>
                  <a:lnTo>
                    <a:pt x="84861" y="1190434"/>
                  </a:lnTo>
                  <a:close/>
                </a:path>
                <a:path w="2440940" h="1649095">
                  <a:moveTo>
                    <a:pt x="150368" y="7112"/>
                  </a:moveTo>
                  <a:lnTo>
                    <a:pt x="123545" y="7112"/>
                  </a:lnTo>
                  <a:lnTo>
                    <a:pt x="123545" y="28448"/>
                  </a:lnTo>
                  <a:lnTo>
                    <a:pt x="123545" y="49580"/>
                  </a:lnTo>
                  <a:lnTo>
                    <a:pt x="123545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23545" y="49580"/>
                  </a:lnTo>
                  <a:lnTo>
                    <a:pt x="123545" y="28448"/>
                  </a:lnTo>
                  <a:lnTo>
                    <a:pt x="46329" y="28448"/>
                  </a:lnTo>
                  <a:lnTo>
                    <a:pt x="46329" y="7112"/>
                  </a:lnTo>
                  <a:lnTo>
                    <a:pt x="19507" y="7112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150368" y="7112"/>
                  </a:lnTo>
                  <a:close/>
                </a:path>
                <a:path w="2440940" h="1649095">
                  <a:moveTo>
                    <a:pt x="153949" y="1032649"/>
                  </a:moveTo>
                  <a:lnTo>
                    <a:pt x="149656" y="1019124"/>
                  </a:lnTo>
                  <a:lnTo>
                    <a:pt x="143205" y="1013955"/>
                  </a:lnTo>
                  <a:lnTo>
                    <a:pt x="137236" y="1009180"/>
                  </a:lnTo>
                  <a:lnTo>
                    <a:pt x="136880" y="1009078"/>
                  </a:lnTo>
                  <a:lnTo>
                    <a:pt x="136880" y="1032649"/>
                  </a:lnTo>
                  <a:lnTo>
                    <a:pt x="133794" y="1040638"/>
                  </a:lnTo>
                  <a:lnTo>
                    <a:pt x="124815" y="1046505"/>
                  </a:lnTo>
                  <a:lnTo>
                    <a:pt x="110401" y="1050112"/>
                  </a:lnTo>
                  <a:lnTo>
                    <a:pt x="90957" y="1051356"/>
                  </a:lnTo>
                  <a:lnTo>
                    <a:pt x="71615" y="1050112"/>
                  </a:lnTo>
                  <a:lnTo>
                    <a:pt x="57175" y="1046505"/>
                  </a:lnTo>
                  <a:lnTo>
                    <a:pt x="48158" y="1040638"/>
                  </a:lnTo>
                  <a:lnTo>
                    <a:pt x="45034" y="1032649"/>
                  </a:lnTo>
                  <a:lnTo>
                    <a:pt x="48158" y="1024674"/>
                  </a:lnTo>
                  <a:lnTo>
                    <a:pt x="57175" y="1018806"/>
                  </a:lnTo>
                  <a:lnTo>
                    <a:pt x="71615" y="1015199"/>
                  </a:lnTo>
                  <a:lnTo>
                    <a:pt x="90957" y="1013955"/>
                  </a:lnTo>
                  <a:lnTo>
                    <a:pt x="110401" y="1015199"/>
                  </a:lnTo>
                  <a:lnTo>
                    <a:pt x="124815" y="1018806"/>
                  </a:lnTo>
                  <a:lnTo>
                    <a:pt x="133794" y="1024674"/>
                  </a:lnTo>
                  <a:lnTo>
                    <a:pt x="136880" y="1032649"/>
                  </a:lnTo>
                  <a:lnTo>
                    <a:pt x="136880" y="1009078"/>
                  </a:lnTo>
                  <a:lnTo>
                    <a:pt x="117436" y="1003046"/>
                  </a:lnTo>
                  <a:lnTo>
                    <a:pt x="90957" y="1000950"/>
                  </a:lnTo>
                  <a:lnTo>
                    <a:pt x="64490" y="1003046"/>
                  </a:lnTo>
                  <a:lnTo>
                    <a:pt x="44678" y="1009180"/>
                  </a:lnTo>
                  <a:lnTo>
                    <a:pt x="32270" y="1019124"/>
                  </a:lnTo>
                  <a:lnTo>
                    <a:pt x="27965" y="1032649"/>
                  </a:lnTo>
                  <a:lnTo>
                    <a:pt x="32270" y="1046264"/>
                  </a:lnTo>
                  <a:lnTo>
                    <a:pt x="44678" y="1056208"/>
                  </a:lnTo>
                  <a:lnTo>
                    <a:pt x="64490" y="1062291"/>
                  </a:lnTo>
                  <a:lnTo>
                    <a:pt x="90957" y="1064348"/>
                  </a:lnTo>
                  <a:lnTo>
                    <a:pt x="117436" y="1062291"/>
                  </a:lnTo>
                  <a:lnTo>
                    <a:pt x="137236" y="1056208"/>
                  </a:lnTo>
                  <a:lnTo>
                    <a:pt x="143306" y="1051356"/>
                  </a:lnTo>
                  <a:lnTo>
                    <a:pt x="149656" y="1046264"/>
                  </a:lnTo>
                  <a:lnTo>
                    <a:pt x="153949" y="1032649"/>
                  </a:lnTo>
                  <a:close/>
                </a:path>
                <a:path w="2440940" h="1649095">
                  <a:moveTo>
                    <a:pt x="163906" y="941412"/>
                  </a:moveTo>
                  <a:lnTo>
                    <a:pt x="140042" y="935278"/>
                  </a:lnTo>
                  <a:lnTo>
                    <a:pt x="119430" y="924267"/>
                  </a:lnTo>
                  <a:lnTo>
                    <a:pt x="104965" y="909497"/>
                  </a:lnTo>
                  <a:lnTo>
                    <a:pt x="99491" y="892035"/>
                  </a:lnTo>
                  <a:lnTo>
                    <a:pt x="99491" y="883907"/>
                  </a:lnTo>
                  <a:lnTo>
                    <a:pt x="97053" y="883907"/>
                  </a:lnTo>
                  <a:lnTo>
                    <a:pt x="85064" y="883907"/>
                  </a:lnTo>
                  <a:lnTo>
                    <a:pt x="82423" y="883907"/>
                  </a:lnTo>
                  <a:lnTo>
                    <a:pt x="82423" y="892035"/>
                  </a:lnTo>
                  <a:lnTo>
                    <a:pt x="76987" y="909497"/>
                  </a:lnTo>
                  <a:lnTo>
                    <a:pt x="62560" y="924267"/>
                  </a:lnTo>
                  <a:lnTo>
                    <a:pt x="41960" y="935278"/>
                  </a:lnTo>
                  <a:lnTo>
                    <a:pt x="18008" y="941412"/>
                  </a:lnTo>
                  <a:lnTo>
                    <a:pt x="24511" y="954824"/>
                  </a:lnTo>
                  <a:lnTo>
                    <a:pt x="51625" y="947102"/>
                  </a:lnTo>
                  <a:lnTo>
                    <a:pt x="74803" y="933564"/>
                  </a:lnTo>
                  <a:lnTo>
                    <a:pt x="90982" y="914971"/>
                  </a:lnTo>
                  <a:lnTo>
                    <a:pt x="91084" y="914590"/>
                  </a:lnTo>
                  <a:lnTo>
                    <a:pt x="91198" y="914971"/>
                  </a:lnTo>
                  <a:lnTo>
                    <a:pt x="107391" y="933488"/>
                  </a:lnTo>
                  <a:lnTo>
                    <a:pt x="130594" y="947013"/>
                  </a:lnTo>
                  <a:lnTo>
                    <a:pt x="157607" y="954824"/>
                  </a:lnTo>
                  <a:lnTo>
                    <a:pt x="163906" y="941412"/>
                  </a:lnTo>
                  <a:close/>
                </a:path>
                <a:path w="2440940" h="1649095">
                  <a:moveTo>
                    <a:pt x="164312" y="1465262"/>
                  </a:moveTo>
                  <a:lnTo>
                    <a:pt x="148056" y="1465262"/>
                  </a:lnTo>
                  <a:lnTo>
                    <a:pt x="148056" y="1538008"/>
                  </a:lnTo>
                  <a:lnTo>
                    <a:pt x="123469" y="1538008"/>
                  </a:lnTo>
                  <a:lnTo>
                    <a:pt x="123469" y="1469123"/>
                  </a:lnTo>
                  <a:lnTo>
                    <a:pt x="107416" y="1469123"/>
                  </a:lnTo>
                  <a:lnTo>
                    <a:pt x="107416" y="1639811"/>
                  </a:lnTo>
                  <a:lnTo>
                    <a:pt x="123469" y="1639811"/>
                  </a:lnTo>
                  <a:lnTo>
                    <a:pt x="123469" y="1551825"/>
                  </a:lnTo>
                  <a:lnTo>
                    <a:pt x="148056" y="1551825"/>
                  </a:lnTo>
                  <a:lnTo>
                    <a:pt x="148056" y="1648955"/>
                  </a:lnTo>
                  <a:lnTo>
                    <a:pt x="164312" y="1648955"/>
                  </a:lnTo>
                  <a:lnTo>
                    <a:pt x="164312" y="1551825"/>
                  </a:lnTo>
                  <a:lnTo>
                    <a:pt x="164312" y="1538008"/>
                  </a:lnTo>
                  <a:lnTo>
                    <a:pt x="164312" y="1465262"/>
                  </a:lnTo>
                  <a:close/>
                </a:path>
                <a:path w="2440940" h="1649095">
                  <a:moveTo>
                    <a:pt x="164312" y="1173162"/>
                  </a:moveTo>
                  <a:lnTo>
                    <a:pt x="148056" y="1173162"/>
                  </a:lnTo>
                  <a:lnTo>
                    <a:pt x="148056" y="1245908"/>
                  </a:lnTo>
                  <a:lnTo>
                    <a:pt x="123469" y="1245908"/>
                  </a:lnTo>
                  <a:lnTo>
                    <a:pt x="123469" y="1177023"/>
                  </a:lnTo>
                  <a:lnTo>
                    <a:pt x="107416" y="1177023"/>
                  </a:lnTo>
                  <a:lnTo>
                    <a:pt x="107416" y="1347711"/>
                  </a:lnTo>
                  <a:lnTo>
                    <a:pt x="123469" y="1347711"/>
                  </a:lnTo>
                  <a:lnTo>
                    <a:pt x="123469" y="1259725"/>
                  </a:lnTo>
                  <a:lnTo>
                    <a:pt x="148056" y="1259725"/>
                  </a:lnTo>
                  <a:lnTo>
                    <a:pt x="148056" y="1356855"/>
                  </a:lnTo>
                  <a:lnTo>
                    <a:pt x="164312" y="1356855"/>
                  </a:lnTo>
                  <a:lnTo>
                    <a:pt x="164312" y="1259725"/>
                  </a:lnTo>
                  <a:lnTo>
                    <a:pt x="164312" y="1245908"/>
                  </a:lnTo>
                  <a:lnTo>
                    <a:pt x="164312" y="1173162"/>
                  </a:lnTo>
                  <a:close/>
                </a:path>
                <a:path w="2440940" h="1649095">
                  <a:moveTo>
                    <a:pt x="164312" y="664756"/>
                  </a:moveTo>
                  <a:lnTo>
                    <a:pt x="140804" y="658380"/>
                  </a:lnTo>
                  <a:lnTo>
                    <a:pt x="120370" y="647077"/>
                  </a:lnTo>
                  <a:lnTo>
                    <a:pt x="105968" y="632129"/>
                  </a:lnTo>
                  <a:lnTo>
                    <a:pt x="100507" y="614768"/>
                  </a:lnTo>
                  <a:lnTo>
                    <a:pt x="100507" y="613956"/>
                  </a:lnTo>
                  <a:lnTo>
                    <a:pt x="158216" y="613956"/>
                  </a:lnTo>
                  <a:lnTo>
                    <a:pt x="158216" y="607047"/>
                  </a:lnTo>
                  <a:lnTo>
                    <a:pt x="158216" y="600341"/>
                  </a:lnTo>
                  <a:lnTo>
                    <a:pt x="23698" y="600341"/>
                  </a:lnTo>
                  <a:lnTo>
                    <a:pt x="23698" y="613956"/>
                  </a:lnTo>
                  <a:lnTo>
                    <a:pt x="81813" y="613956"/>
                  </a:lnTo>
                  <a:lnTo>
                    <a:pt x="81813" y="614768"/>
                  </a:lnTo>
                  <a:lnTo>
                    <a:pt x="76390" y="632129"/>
                  </a:lnTo>
                  <a:lnTo>
                    <a:pt x="62026" y="647077"/>
                  </a:lnTo>
                  <a:lnTo>
                    <a:pt x="41617" y="658380"/>
                  </a:lnTo>
                  <a:lnTo>
                    <a:pt x="18008" y="664756"/>
                  </a:lnTo>
                  <a:lnTo>
                    <a:pt x="24511" y="678167"/>
                  </a:lnTo>
                  <a:lnTo>
                    <a:pt x="51358" y="670242"/>
                  </a:lnTo>
                  <a:lnTo>
                    <a:pt x="74345" y="656450"/>
                  </a:lnTo>
                  <a:lnTo>
                    <a:pt x="90411" y="637679"/>
                  </a:lnTo>
                  <a:lnTo>
                    <a:pt x="91249" y="634479"/>
                  </a:lnTo>
                  <a:lnTo>
                    <a:pt x="92100" y="637679"/>
                  </a:lnTo>
                  <a:lnTo>
                    <a:pt x="108102" y="656450"/>
                  </a:lnTo>
                  <a:lnTo>
                    <a:pt x="131089" y="670242"/>
                  </a:lnTo>
                  <a:lnTo>
                    <a:pt x="158013" y="678167"/>
                  </a:lnTo>
                  <a:lnTo>
                    <a:pt x="164312" y="664756"/>
                  </a:lnTo>
                  <a:close/>
                </a:path>
                <a:path w="2440940" h="16490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2440940" h="1649095">
                  <a:moveTo>
                    <a:pt x="174066" y="972312"/>
                  </a:moveTo>
                  <a:lnTo>
                    <a:pt x="99288" y="972312"/>
                  </a:lnTo>
                  <a:lnTo>
                    <a:pt x="99288" y="945273"/>
                  </a:lnTo>
                  <a:lnTo>
                    <a:pt x="82626" y="945273"/>
                  </a:lnTo>
                  <a:lnTo>
                    <a:pt x="82626" y="972312"/>
                  </a:lnTo>
                  <a:lnTo>
                    <a:pt x="8051" y="972312"/>
                  </a:lnTo>
                  <a:lnTo>
                    <a:pt x="8051" y="985710"/>
                  </a:lnTo>
                  <a:lnTo>
                    <a:pt x="174066" y="985710"/>
                  </a:lnTo>
                  <a:lnTo>
                    <a:pt x="174066" y="979614"/>
                  </a:lnTo>
                  <a:lnTo>
                    <a:pt x="174066" y="972312"/>
                  </a:lnTo>
                  <a:close/>
                </a:path>
                <a:path w="2440940" h="1649095">
                  <a:moveTo>
                    <a:pt x="174269" y="693610"/>
                  </a:moveTo>
                  <a:lnTo>
                    <a:pt x="8255" y="693610"/>
                  </a:lnTo>
                  <a:lnTo>
                    <a:pt x="8255" y="707428"/>
                  </a:lnTo>
                  <a:lnTo>
                    <a:pt x="82423" y="707428"/>
                  </a:lnTo>
                  <a:lnTo>
                    <a:pt x="82423" y="772655"/>
                  </a:lnTo>
                  <a:lnTo>
                    <a:pt x="99085" y="772655"/>
                  </a:lnTo>
                  <a:lnTo>
                    <a:pt x="99085" y="707428"/>
                  </a:lnTo>
                  <a:lnTo>
                    <a:pt x="174269" y="707428"/>
                  </a:lnTo>
                  <a:lnTo>
                    <a:pt x="174269" y="702551"/>
                  </a:lnTo>
                  <a:lnTo>
                    <a:pt x="174269" y="693610"/>
                  </a:lnTo>
                  <a:close/>
                </a:path>
                <a:path w="2440940" h="1649095">
                  <a:moveTo>
                    <a:pt x="301663" y="969860"/>
                  </a:moveTo>
                  <a:lnTo>
                    <a:pt x="269278" y="948270"/>
                  </a:lnTo>
                  <a:lnTo>
                    <a:pt x="257175" y="908494"/>
                  </a:lnTo>
                  <a:lnTo>
                    <a:pt x="297599" y="908494"/>
                  </a:lnTo>
                  <a:lnTo>
                    <a:pt x="297599" y="900772"/>
                  </a:lnTo>
                  <a:lnTo>
                    <a:pt x="297599" y="894676"/>
                  </a:lnTo>
                  <a:lnTo>
                    <a:pt x="199453" y="894676"/>
                  </a:lnTo>
                  <a:lnTo>
                    <a:pt x="199453" y="908494"/>
                  </a:lnTo>
                  <a:lnTo>
                    <a:pt x="240296" y="908494"/>
                  </a:lnTo>
                  <a:lnTo>
                    <a:pt x="240296" y="915606"/>
                  </a:lnTo>
                  <a:lnTo>
                    <a:pt x="237007" y="934631"/>
                  </a:lnTo>
                  <a:lnTo>
                    <a:pt x="227698" y="951649"/>
                  </a:lnTo>
                  <a:lnTo>
                    <a:pt x="213207" y="965593"/>
                  </a:lnTo>
                  <a:lnTo>
                    <a:pt x="194373" y="975347"/>
                  </a:lnTo>
                  <a:lnTo>
                    <a:pt x="202907" y="988758"/>
                  </a:lnTo>
                  <a:lnTo>
                    <a:pt x="223939" y="977366"/>
                  </a:lnTo>
                  <a:lnTo>
                    <a:pt x="240093" y="960640"/>
                  </a:lnTo>
                  <a:lnTo>
                    <a:pt x="249199" y="942238"/>
                  </a:lnTo>
                  <a:lnTo>
                    <a:pt x="256933" y="957160"/>
                  </a:lnTo>
                  <a:lnTo>
                    <a:pt x="272745" y="972616"/>
                  </a:lnTo>
                  <a:lnTo>
                    <a:pt x="293535" y="983068"/>
                  </a:lnTo>
                  <a:lnTo>
                    <a:pt x="301663" y="969860"/>
                  </a:lnTo>
                  <a:close/>
                </a:path>
                <a:path w="2440940" h="1649095">
                  <a:moveTo>
                    <a:pt x="339458" y="1030414"/>
                  </a:moveTo>
                  <a:lnTo>
                    <a:pt x="335292" y="1016152"/>
                  </a:lnTo>
                  <a:lnTo>
                    <a:pt x="328676" y="1010297"/>
                  </a:lnTo>
                  <a:lnTo>
                    <a:pt x="323303" y="1005560"/>
                  </a:lnTo>
                  <a:lnTo>
                    <a:pt x="322999" y="1005459"/>
                  </a:lnTo>
                  <a:lnTo>
                    <a:pt x="322999" y="1030414"/>
                  </a:lnTo>
                  <a:lnTo>
                    <a:pt x="319976" y="1039139"/>
                  </a:lnTo>
                  <a:lnTo>
                    <a:pt x="311264" y="1045654"/>
                  </a:lnTo>
                  <a:lnTo>
                    <a:pt x="297459" y="1049731"/>
                  </a:lnTo>
                  <a:lnTo>
                    <a:pt x="279107" y="1051140"/>
                  </a:lnTo>
                  <a:lnTo>
                    <a:pt x="260769" y="1049731"/>
                  </a:lnTo>
                  <a:lnTo>
                    <a:pt x="246951" y="1045654"/>
                  </a:lnTo>
                  <a:lnTo>
                    <a:pt x="238252" y="1039139"/>
                  </a:lnTo>
                  <a:lnTo>
                    <a:pt x="235216" y="1030414"/>
                  </a:lnTo>
                  <a:lnTo>
                    <a:pt x="238252" y="1021880"/>
                  </a:lnTo>
                  <a:lnTo>
                    <a:pt x="246951" y="1015555"/>
                  </a:lnTo>
                  <a:lnTo>
                    <a:pt x="260769" y="1011643"/>
                  </a:lnTo>
                  <a:lnTo>
                    <a:pt x="279107" y="1010297"/>
                  </a:lnTo>
                  <a:lnTo>
                    <a:pt x="297459" y="1011643"/>
                  </a:lnTo>
                  <a:lnTo>
                    <a:pt x="311264" y="1015555"/>
                  </a:lnTo>
                  <a:lnTo>
                    <a:pt x="319976" y="1021880"/>
                  </a:lnTo>
                  <a:lnTo>
                    <a:pt x="322999" y="1030414"/>
                  </a:lnTo>
                  <a:lnTo>
                    <a:pt x="322999" y="1005459"/>
                  </a:lnTo>
                  <a:lnTo>
                    <a:pt x="304317" y="998956"/>
                  </a:lnTo>
                  <a:lnTo>
                    <a:pt x="279107" y="996696"/>
                  </a:lnTo>
                  <a:lnTo>
                    <a:pt x="253911" y="998956"/>
                  </a:lnTo>
                  <a:lnTo>
                    <a:pt x="234911" y="1005560"/>
                  </a:lnTo>
                  <a:lnTo>
                    <a:pt x="222935" y="1016152"/>
                  </a:lnTo>
                  <a:lnTo>
                    <a:pt x="218757" y="1030414"/>
                  </a:lnTo>
                  <a:lnTo>
                    <a:pt x="222935" y="1044803"/>
                  </a:lnTo>
                  <a:lnTo>
                    <a:pt x="234911" y="1055458"/>
                  </a:lnTo>
                  <a:lnTo>
                    <a:pt x="253911" y="1062075"/>
                  </a:lnTo>
                  <a:lnTo>
                    <a:pt x="279107" y="1064348"/>
                  </a:lnTo>
                  <a:lnTo>
                    <a:pt x="304317" y="1062075"/>
                  </a:lnTo>
                  <a:lnTo>
                    <a:pt x="323303" y="1055458"/>
                  </a:lnTo>
                  <a:lnTo>
                    <a:pt x="328155" y="1051140"/>
                  </a:lnTo>
                  <a:lnTo>
                    <a:pt x="335292" y="1044803"/>
                  </a:lnTo>
                  <a:lnTo>
                    <a:pt x="339458" y="1030414"/>
                  </a:lnTo>
                  <a:close/>
                </a:path>
                <a:path w="2440940" h="1649095">
                  <a:moveTo>
                    <a:pt x="339864" y="597496"/>
                  </a:moveTo>
                  <a:lnTo>
                    <a:pt x="323202" y="597496"/>
                  </a:lnTo>
                  <a:lnTo>
                    <a:pt x="323202" y="611111"/>
                  </a:lnTo>
                  <a:lnTo>
                    <a:pt x="323202" y="648500"/>
                  </a:lnTo>
                  <a:lnTo>
                    <a:pt x="232778" y="648500"/>
                  </a:lnTo>
                  <a:lnTo>
                    <a:pt x="232778" y="611111"/>
                  </a:lnTo>
                  <a:lnTo>
                    <a:pt x="323202" y="611111"/>
                  </a:lnTo>
                  <a:lnTo>
                    <a:pt x="323202" y="597496"/>
                  </a:lnTo>
                  <a:lnTo>
                    <a:pt x="216319" y="597496"/>
                  </a:lnTo>
                  <a:lnTo>
                    <a:pt x="216319" y="662114"/>
                  </a:lnTo>
                  <a:lnTo>
                    <a:pt x="339864" y="662114"/>
                  </a:lnTo>
                  <a:lnTo>
                    <a:pt x="339864" y="648500"/>
                  </a:lnTo>
                  <a:lnTo>
                    <a:pt x="339864" y="611111"/>
                  </a:lnTo>
                  <a:lnTo>
                    <a:pt x="339864" y="597496"/>
                  </a:lnTo>
                  <a:close/>
                </a:path>
                <a:path w="2440940" h="1649095">
                  <a:moveTo>
                    <a:pt x="340880" y="1616849"/>
                  </a:moveTo>
                  <a:lnTo>
                    <a:pt x="336588" y="1603324"/>
                  </a:lnTo>
                  <a:lnTo>
                    <a:pt x="330136" y="1598155"/>
                  </a:lnTo>
                  <a:lnTo>
                    <a:pt x="324167" y="1593380"/>
                  </a:lnTo>
                  <a:lnTo>
                    <a:pt x="323811" y="1593278"/>
                  </a:lnTo>
                  <a:lnTo>
                    <a:pt x="323811" y="1616849"/>
                  </a:lnTo>
                  <a:lnTo>
                    <a:pt x="320725" y="1624838"/>
                  </a:lnTo>
                  <a:lnTo>
                    <a:pt x="311746" y="1630692"/>
                  </a:lnTo>
                  <a:lnTo>
                    <a:pt x="297319" y="1634312"/>
                  </a:lnTo>
                  <a:lnTo>
                    <a:pt x="277888" y="1635544"/>
                  </a:lnTo>
                  <a:lnTo>
                    <a:pt x="258546" y="1634312"/>
                  </a:lnTo>
                  <a:lnTo>
                    <a:pt x="244106" y="1630692"/>
                  </a:lnTo>
                  <a:lnTo>
                    <a:pt x="235089" y="1624838"/>
                  </a:lnTo>
                  <a:lnTo>
                    <a:pt x="231965" y="1616849"/>
                  </a:lnTo>
                  <a:lnTo>
                    <a:pt x="235089" y="1608874"/>
                  </a:lnTo>
                  <a:lnTo>
                    <a:pt x="244106" y="1603006"/>
                  </a:lnTo>
                  <a:lnTo>
                    <a:pt x="258546" y="1599399"/>
                  </a:lnTo>
                  <a:lnTo>
                    <a:pt x="277888" y="1598155"/>
                  </a:lnTo>
                  <a:lnTo>
                    <a:pt x="297319" y="1599399"/>
                  </a:lnTo>
                  <a:lnTo>
                    <a:pt x="311746" y="1603006"/>
                  </a:lnTo>
                  <a:lnTo>
                    <a:pt x="320725" y="1608874"/>
                  </a:lnTo>
                  <a:lnTo>
                    <a:pt x="323811" y="1616849"/>
                  </a:lnTo>
                  <a:lnTo>
                    <a:pt x="323811" y="1593278"/>
                  </a:lnTo>
                  <a:lnTo>
                    <a:pt x="304368" y="1587246"/>
                  </a:lnTo>
                  <a:lnTo>
                    <a:pt x="277888" y="1585150"/>
                  </a:lnTo>
                  <a:lnTo>
                    <a:pt x="251421" y="1587246"/>
                  </a:lnTo>
                  <a:lnTo>
                    <a:pt x="231609" y="1593380"/>
                  </a:lnTo>
                  <a:lnTo>
                    <a:pt x="219202" y="1603324"/>
                  </a:lnTo>
                  <a:lnTo>
                    <a:pt x="214896" y="1616849"/>
                  </a:lnTo>
                  <a:lnTo>
                    <a:pt x="219202" y="1630464"/>
                  </a:lnTo>
                  <a:lnTo>
                    <a:pt x="231609" y="1640395"/>
                  </a:lnTo>
                  <a:lnTo>
                    <a:pt x="251421" y="1646491"/>
                  </a:lnTo>
                  <a:lnTo>
                    <a:pt x="277888" y="1648548"/>
                  </a:lnTo>
                  <a:lnTo>
                    <a:pt x="304368" y="1646491"/>
                  </a:lnTo>
                  <a:lnTo>
                    <a:pt x="324167" y="1640395"/>
                  </a:lnTo>
                  <a:lnTo>
                    <a:pt x="330225" y="1635544"/>
                  </a:lnTo>
                  <a:lnTo>
                    <a:pt x="336588" y="1630464"/>
                  </a:lnTo>
                  <a:lnTo>
                    <a:pt x="340880" y="1616849"/>
                  </a:lnTo>
                  <a:close/>
                </a:path>
                <a:path w="2440940" h="1649095">
                  <a:moveTo>
                    <a:pt x="340880" y="1324749"/>
                  </a:moveTo>
                  <a:lnTo>
                    <a:pt x="336588" y="1311224"/>
                  </a:lnTo>
                  <a:lnTo>
                    <a:pt x="330136" y="1306055"/>
                  </a:lnTo>
                  <a:lnTo>
                    <a:pt x="324167" y="1301280"/>
                  </a:lnTo>
                  <a:lnTo>
                    <a:pt x="323811" y="1301178"/>
                  </a:lnTo>
                  <a:lnTo>
                    <a:pt x="323811" y="1324749"/>
                  </a:lnTo>
                  <a:lnTo>
                    <a:pt x="320725" y="1332738"/>
                  </a:lnTo>
                  <a:lnTo>
                    <a:pt x="311746" y="1338592"/>
                  </a:lnTo>
                  <a:lnTo>
                    <a:pt x="297319" y="1342212"/>
                  </a:lnTo>
                  <a:lnTo>
                    <a:pt x="277888" y="1343444"/>
                  </a:lnTo>
                  <a:lnTo>
                    <a:pt x="258546" y="1342212"/>
                  </a:lnTo>
                  <a:lnTo>
                    <a:pt x="244106" y="1338592"/>
                  </a:lnTo>
                  <a:lnTo>
                    <a:pt x="235089" y="1332738"/>
                  </a:lnTo>
                  <a:lnTo>
                    <a:pt x="231965" y="1324749"/>
                  </a:lnTo>
                  <a:lnTo>
                    <a:pt x="235089" y="1316774"/>
                  </a:lnTo>
                  <a:lnTo>
                    <a:pt x="244106" y="1310906"/>
                  </a:lnTo>
                  <a:lnTo>
                    <a:pt x="258546" y="1307299"/>
                  </a:lnTo>
                  <a:lnTo>
                    <a:pt x="277888" y="1306055"/>
                  </a:lnTo>
                  <a:lnTo>
                    <a:pt x="297319" y="1307299"/>
                  </a:lnTo>
                  <a:lnTo>
                    <a:pt x="311746" y="1310906"/>
                  </a:lnTo>
                  <a:lnTo>
                    <a:pt x="320725" y="1316774"/>
                  </a:lnTo>
                  <a:lnTo>
                    <a:pt x="323811" y="1324749"/>
                  </a:lnTo>
                  <a:lnTo>
                    <a:pt x="323811" y="1301178"/>
                  </a:lnTo>
                  <a:lnTo>
                    <a:pt x="304368" y="1295146"/>
                  </a:lnTo>
                  <a:lnTo>
                    <a:pt x="277888" y="1293050"/>
                  </a:lnTo>
                  <a:lnTo>
                    <a:pt x="251421" y="1295146"/>
                  </a:lnTo>
                  <a:lnTo>
                    <a:pt x="231609" y="1301280"/>
                  </a:lnTo>
                  <a:lnTo>
                    <a:pt x="219202" y="1311224"/>
                  </a:lnTo>
                  <a:lnTo>
                    <a:pt x="214896" y="1324749"/>
                  </a:lnTo>
                  <a:lnTo>
                    <a:pt x="219202" y="1338364"/>
                  </a:lnTo>
                  <a:lnTo>
                    <a:pt x="231609" y="1348295"/>
                  </a:lnTo>
                  <a:lnTo>
                    <a:pt x="251421" y="1354391"/>
                  </a:lnTo>
                  <a:lnTo>
                    <a:pt x="277888" y="1356448"/>
                  </a:lnTo>
                  <a:lnTo>
                    <a:pt x="304368" y="1354391"/>
                  </a:lnTo>
                  <a:lnTo>
                    <a:pt x="324167" y="1348295"/>
                  </a:lnTo>
                  <a:lnTo>
                    <a:pt x="330225" y="1343444"/>
                  </a:lnTo>
                  <a:lnTo>
                    <a:pt x="336588" y="1338364"/>
                  </a:lnTo>
                  <a:lnTo>
                    <a:pt x="340880" y="1324749"/>
                  </a:lnTo>
                  <a:close/>
                </a:path>
                <a:path w="2440940" h="1649095">
                  <a:moveTo>
                    <a:pt x="341960" y="5080"/>
                  </a:moveTo>
                  <a:lnTo>
                    <a:pt x="290957" y="5080"/>
                  </a:lnTo>
                  <a:lnTo>
                    <a:pt x="290957" y="26619"/>
                  </a:lnTo>
                  <a:lnTo>
                    <a:pt x="290957" y="54864"/>
                  </a:lnTo>
                  <a:lnTo>
                    <a:pt x="252755" y="54864"/>
                  </a:lnTo>
                  <a:lnTo>
                    <a:pt x="252755" y="26619"/>
                  </a:lnTo>
                  <a:lnTo>
                    <a:pt x="290957" y="26619"/>
                  </a:lnTo>
                  <a:lnTo>
                    <a:pt x="290957" y="5080"/>
                  </a:lnTo>
                  <a:lnTo>
                    <a:pt x="201752" y="5080"/>
                  </a:lnTo>
                  <a:lnTo>
                    <a:pt x="201752" y="26619"/>
                  </a:lnTo>
                  <a:lnTo>
                    <a:pt x="225729" y="26619"/>
                  </a:lnTo>
                  <a:lnTo>
                    <a:pt x="225729" y="54864"/>
                  </a:lnTo>
                  <a:lnTo>
                    <a:pt x="203174" y="54864"/>
                  </a:lnTo>
                  <a:lnTo>
                    <a:pt x="203174" y="76403"/>
                  </a:lnTo>
                  <a:lnTo>
                    <a:pt x="340537" y="76403"/>
                  </a:lnTo>
                  <a:lnTo>
                    <a:pt x="340537" y="68884"/>
                  </a:lnTo>
                  <a:lnTo>
                    <a:pt x="340537" y="54864"/>
                  </a:lnTo>
                  <a:lnTo>
                    <a:pt x="317982" y="54864"/>
                  </a:lnTo>
                  <a:lnTo>
                    <a:pt x="317982" y="26619"/>
                  </a:lnTo>
                  <a:lnTo>
                    <a:pt x="341960" y="26619"/>
                  </a:lnTo>
                  <a:lnTo>
                    <a:pt x="341960" y="13004"/>
                  </a:lnTo>
                  <a:lnTo>
                    <a:pt x="341960" y="5080"/>
                  </a:lnTo>
                  <a:close/>
                </a:path>
                <a:path w="2440940" h="1649095">
                  <a:moveTo>
                    <a:pt x="342912" y="754773"/>
                  </a:moveTo>
                  <a:lnTo>
                    <a:pt x="232778" y="754773"/>
                  </a:lnTo>
                  <a:lnTo>
                    <a:pt x="232778" y="715962"/>
                  </a:lnTo>
                  <a:lnTo>
                    <a:pt x="216115" y="715962"/>
                  </a:lnTo>
                  <a:lnTo>
                    <a:pt x="216115" y="768591"/>
                  </a:lnTo>
                  <a:lnTo>
                    <a:pt x="342912" y="768591"/>
                  </a:lnTo>
                  <a:lnTo>
                    <a:pt x="342912" y="759650"/>
                  </a:lnTo>
                  <a:lnTo>
                    <a:pt x="342912" y="754773"/>
                  </a:lnTo>
                  <a:close/>
                </a:path>
                <a:path w="2440940" h="1649095">
                  <a:moveTo>
                    <a:pt x="350837" y="1525612"/>
                  </a:moveTo>
                  <a:lnTo>
                    <a:pt x="326974" y="1519478"/>
                  </a:lnTo>
                  <a:lnTo>
                    <a:pt x="306362" y="1508467"/>
                  </a:lnTo>
                  <a:lnTo>
                    <a:pt x="291884" y="1493697"/>
                  </a:lnTo>
                  <a:lnTo>
                    <a:pt x="286423" y="1476235"/>
                  </a:lnTo>
                  <a:lnTo>
                    <a:pt x="286423" y="1468107"/>
                  </a:lnTo>
                  <a:lnTo>
                    <a:pt x="283984" y="1468107"/>
                  </a:lnTo>
                  <a:lnTo>
                    <a:pt x="271995" y="1468107"/>
                  </a:lnTo>
                  <a:lnTo>
                    <a:pt x="269354" y="1468107"/>
                  </a:lnTo>
                  <a:lnTo>
                    <a:pt x="269354" y="1476235"/>
                  </a:lnTo>
                  <a:lnTo>
                    <a:pt x="263918" y="1493697"/>
                  </a:lnTo>
                  <a:lnTo>
                    <a:pt x="249491" y="1508467"/>
                  </a:lnTo>
                  <a:lnTo>
                    <a:pt x="228892" y="1519478"/>
                  </a:lnTo>
                  <a:lnTo>
                    <a:pt x="204939" y="1525612"/>
                  </a:lnTo>
                  <a:lnTo>
                    <a:pt x="211442" y="1539024"/>
                  </a:lnTo>
                  <a:lnTo>
                    <a:pt x="238556" y="1531302"/>
                  </a:lnTo>
                  <a:lnTo>
                    <a:pt x="261734" y="1517764"/>
                  </a:lnTo>
                  <a:lnTo>
                    <a:pt x="277914" y="1499171"/>
                  </a:lnTo>
                  <a:lnTo>
                    <a:pt x="278015" y="1498790"/>
                  </a:lnTo>
                  <a:lnTo>
                    <a:pt x="278130" y="1499171"/>
                  </a:lnTo>
                  <a:lnTo>
                    <a:pt x="294322" y="1517688"/>
                  </a:lnTo>
                  <a:lnTo>
                    <a:pt x="317512" y="1531213"/>
                  </a:lnTo>
                  <a:lnTo>
                    <a:pt x="344538" y="1539024"/>
                  </a:lnTo>
                  <a:lnTo>
                    <a:pt x="350837" y="1525612"/>
                  </a:lnTo>
                  <a:close/>
                </a:path>
                <a:path w="2440940" h="1649095">
                  <a:moveTo>
                    <a:pt x="350837" y="1233512"/>
                  </a:moveTo>
                  <a:lnTo>
                    <a:pt x="326974" y="1227378"/>
                  </a:lnTo>
                  <a:lnTo>
                    <a:pt x="306362" y="1216367"/>
                  </a:lnTo>
                  <a:lnTo>
                    <a:pt x="291884" y="1201597"/>
                  </a:lnTo>
                  <a:lnTo>
                    <a:pt x="286423" y="1184135"/>
                  </a:lnTo>
                  <a:lnTo>
                    <a:pt x="286423" y="1176007"/>
                  </a:lnTo>
                  <a:lnTo>
                    <a:pt x="283984" y="1176007"/>
                  </a:lnTo>
                  <a:lnTo>
                    <a:pt x="271995" y="1176007"/>
                  </a:lnTo>
                  <a:lnTo>
                    <a:pt x="269354" y="1176007"/>
                  </a:lnTo>
                  <a:lnTo>
                    <a:pt x="269354" y="1184135"/>
                  </a:lnTo>
                  <a:lnTo>
                    <a:pt x="263918" y="1201597"/>
                  </a:lnTo>
                  <a:lnTo>
                    <a:pt x="249491" y="1216367"/>
                  </a:lnTo>
                  <a:lnTo>
                    <a:pt x="228892" y="1227378"/>
                  </a:lnTo>
                  <a:lnTo>
                    <a:pt x="204939" y="1233512"/>
                  </a:lnTo>
                  <a:lnTo>
                    <a:pt x="211442" y="1246924"/>
                  </a:lnTo>
                  <a:lnTo>
                    <a:pt x="238556" y="1239202"/>
                  </a:lnTo>
                  <a:lnTo>
                    <a:pt x="261734" y="1225664"/>
                  </a:lnTo>
                  <a:lnTo>
                    <a:pt x="277914" y="1207071"/>
                  </a:lnTo>
                  <a:lnTo>
                    <a:pt x="278015" y="1206690"/>
                  </a:lnTo>
                  <a:lnTo>
                    <a:pt x="278130" y="1207071"/>
                  </a:lnTo>
                  <a:lnTo>
                    <a:pt x="294322" y="1225588"/>
                  </a:lnTo>
                  <a:lnTo>
                    <a:pt x="317512" y="1239113"/>
                  </a:lnTo>
                  <a:lnTo>
                    <a:pt x="344538" y="1246924"/>
                  </a:lnTo>
                  <a:lnTo>
                    <a:pt x="350837" y="1233512"/>
                  </a:lnTo>
                  <a:close/>
                </a:path>
                <a:path w="2440940" h="1649095">
                  <a:moveTo>
                    <a:pt x="356997" y="87985"/>
                  </a:moveTo>
                  <a:lnTo>
                    <a:pt x="186918" y="87985"/>
                  </a:lnTo>
                  <a:lnTo>
                    <a:pt x="186918" y="109321"/>
                  </a:lnTo>
                  <a:lnTo>
                    <a:pt x="258445" y="109321"/>
                  </a:lnTo>
                  <a:lnTo>
                    <a:pt x="258445" y="124968"/>
                  </a:lnTo>
                  <a:lnTo>
                    <a:pt x="206629" y="124968"/>
                  </a:lnTo>
                  <a:lnTo>
                    <a:pt x="206629" y="186131"/>
                  </a:lnTo>
                  <a:lnTo>
                    <a:pt x="336677" y="186131"/>
                  </a:lnTo>
                  <a:lnTo>
                    <a:pt x="336677" y="164795"/>
                  </a:lnTo>
                  <a:lnTo>
                    <a:pt x="336677" y="145897"/>
                  </a:lnTo>
                  <a:lnTo>
                    <a:pt x="336677" y="132080"/>
                  </a:lnTo>
                  <a:lnTo>
                    <a:pt x="336677" y="124968"/>
                  </a:lnTo>
                  <a:lnTo>
                    <a:pt x="310261" y="124968"/>
                  </a:lnTo>
                  <a:lnTo>
                    <a:pt x="310261" y="145897"/>
                  </a:lnTo>
                  <a:lnTo>
                    <a:pt x="310261" y="164795"/>
                  </a:lnTo>
                  <a:lnTo>
                    <a:pt x="233248" y="164795"/>
                  </a:lnTo>
                  <a:lnTo>
                    <a:pt x="233248" y="145897"/>
                  </a:lnTo>
                  <a:lnTo>
                    <a:pt x="310261" y="145897"/>
                  </a:lnTo>
                  <a:lnTo>
                    <a:pt x="310261" y="124968"/>
                  </a:lnTo>
                  <a:lnTo>
                    <a:pt x="285470" y="124968"/>
                  </a:lnTo>
                  <a:lnTo>
                    <a:pt x="285470" y="109321"/>
                  </a:lnTo>
                  <a:lnTo>
                    <a:pt x="356997" y="109321"/>
                  </a:lnTo>
                  <a:lnTo>
                    <a:pt x="356997" y="103428"/>
                  </a:lnTo>
                  <a:lnTo>
                    <a:pt x="356997" y="87985"/>
                  </a:lnTo>
                  <a:close/>
                </a:path>
                <a:path w="2440940" h="1649095">
                  <a:moveTo>
                    <a:pt x="360997" y="1556499"/>
                  </a:moveTo>
                  <a:lnTo>
                    <a:pt x="286219" y="1556499"/>
                  </a:lnTo>
                  <a:lnTo>
                    <a:pt x="286219" y="1529473"/>
                  </a:lnTo>
                  <a:lnTo>
                    <a:pt x="269557" y="1529473"/>
                  </a:lnTo>
                  <a:lnTo>
                    <a:pt x="269557" y="1556499"/>
                  </a:lnTo>
                  <a:lnTo>
                    <a:pt x="194983" y="1556499"/>
                  </a:lnTo>
                  <a:lnTo>
                    <a:pt x="194983" y="1569910"/>
                  </a:lnTo>
                  <a:lnTo>
                    <a:pt x="360997" y="1569910"/>
                  </a:lnTo>
                  <a:lnTo>
                    <a:pt x="360997" y="1563814"/>
                  </a:lnTo>
                  <a:lnTo>
                    <a:pt x="360997" y="1556499"/>
                  </a:lnTo>
                  <a:close/>
                </a:path>
                <a:path w="2440940" h="1649095">
                  <a:moveTo>
                    <a:pt x="360997" y="1264399"/>
                  </a:moveTo>
                  <a:lnTo>
                    <a:pt x="286219" y="1264399"/>
                  </a:lnTo>
                  <a:lnTo>
                    <a:pt x="286219" y="1237373"/>
                  </a:lnTo>
                  <a:lnTo>
                    <a:pt x="269557" y="1237373"/>
                  </a:lnTo>
                  <a:lnTo>
                    <a:pt x="269557" y="1264399"/>
                  </a:lnTo>
                  <a:lnTo>
                    <a:pt x="194983" y="1264399"/>
                  </a:lnTo>
                  <a:lnTo>
                    <a:pt x="194983" y="1277810"/>
                  </a:lnTo>
                  <a:lnTo>
                    <a:pt x="360997" y="1277810"/>
                  </a:lnTo>
                  <a:lnTo>
                    <a:pt x="360997" y="1271714"/>
                  </a:lnTo>
                  <a:lnTo>
                    <a:pt x="360997" y="1264399"/>
                  </a:lnTo>
                  <a:close/>
                </a:path>
                <a:path w="2440940" h="1649095">
                  <a:moveTo>
                    <a:pt x="361403" y="682840"/>
                  </a:moveTo>
                  <a:lnTo>
                    <a:pt x="194983" y="682840"/>
                  </a:lnTo>
                  <a:lnTo>
                    <a:pt x="194983" y="696658"/>
                  </a:lnTo>
                  <a:lnTo>
                    <a:pt x="270979" y="696658"/>
                  </a:lnTo>
                  <a:lnTo>
                    <a:pt x="270979" y="733640"/>
                  </a:lnTo>
                  <a:lnTo>
                    <a:pt x="287845" y="733640"/>
                  </a:lnTo>
                  <a:lnTo>
                    <a:pt x="287845" y="696658"/>
                  </a:lnTo>
                  <a:lnTo>
                    <a:pt x="361403" y="696658"/>
                  </a:lnTo>
                  <a:lnTo>
                    <a:pt x="361403" y="691375"/>
                  </a:lnTo>
                  <a:lnTo>
                    <a:pt x="361403" y="682840"/>
                  </a:lnTo>
                  <a:close/>
                </a:path>
                <a:path w="2440940" h="1649095">
                  <a:moveTo>
                    <a:pt x="364858" y="927595"/>
                  </a:moveTo>
                  <a:lnTo>
                    <a:pt x="337629" y="927595"/>
                  </a:lnTo>
                  <a:lnTo>
                    <a:pt x="337629" y="881062"/>
                  </a:lnTo>
                  <a:lnTo>
                    <a:pt x="320763" y="881062"/>
                  </a:lnTo>
                  <a:lnTo>
                    <a:pt x="320763" y="991806"/>
                  </a:lnTo>
                  <a:lnTo>
                    <a:pt x="337629" y="991806"/>
                  </a:lnTo>
                  <a:lnTo>
                    <a:pt x="337629" y="941819"/>
                  </a:lnTo>
                  <a:lnTo>
                    <a:pt x="364858" y="941819"/>
                  </a:lnTo>
                  <a:lnTo>
                    <a:pt x="364858" y="927595"/>
                  </a:lnTo>
                  <a:close/>
                </a:path>
                <a:path w="2440940" h="1649095">
                  <a:moveTo>
                    <a:pt x="488188" y="1551622"/>
                  </a:moveTo>
                  <a:lnTo>
                    <a:pt x="470052" y="1542364"/>
                  </a:lnTo>
                  <a:lnTo>
                    <a:pt x="455930" y="1529041"/>
                  </a:lnTo>
                  <a:lnTo>
                    <a:pt x="446747" y="1512798"/>
                  </a:lnTo>
                  <a:lnTo>
                    <a:pt x="443484" y="1494726"/>
                  </a:lnTo>
                  <a:lnTo>
                    <a:pt x="443484" y="1474812"/>
                  </a:lnTo>
                  <a:lnTo>
                    <a:pt x="440639" y="1474812"/>
                  </a:lnTo>
                  <a:lnTo>
                    <a:pt x="429666" y="1474812"/>
                  </a:lnTo>
                  <a:lnTo>
                    <a:pt x="426618" y="1474812"/>
                  </a:lnTo>
                  <a:lnTo>
                    <a:pt x="426618" y="1493507"/>
                  </a:lnTo>
                  <a:lnTo>
                    <a:pt x="423392" y="1513751"/>
                  </a:lnTo>
                  <a:lnTo>
                    <a:pt x="414223" y="1531708"/>
                  </a:lnTo>
                  <a:lnTo>
                    <a:pt x="399872" y="1546313"/>
                  </a:lnTo>
                  <a:lnTo>
                    <a:pt x="381101" y="1556499"/>
                  </a:lnTo>
                  <a:lnTo>
                    <a:pt x="390042" y="1570113"/>
                  </a:lnTo>
                  <a:lnTo>
                    <a:pt x="410895" y="1558061"/>
                  </a:lnTo>
                  <a:lnTo>
                    <a:pt x="426847" y="1540573"/>
                  </a:lnTo>
                  <a:lnTo>
                    <a:pt x="435508" y="1522018"/>
                  </a:lnTo>
                  <a:lnTo>
                    <a:pt x="443407" y="1537627"/>
                  </a:lnTo>
                  <a:lnTo>
                    <a:pt x="459066" y="1553743"/>
                  </a:lnTo>
                  <a:lnTo>
                    <a:pt x="479247" y="1564830"/>
                  </a:lnTo>
                  <a:lnTo>
                    <a:pt x="488188" y="1551622"/>
                  </a:lnTo>
                  <a:close/>
                </a:path>
                <a:path w="2440940" h="1649095">
                  <a:moveTo>
                    <a:pt x="526389" y="1615224"/>
                  </a:moveTo>
                  <a:lnTo>
                    <a:pt x="522249" y="1601076"/>
                  </a:lnTo>
                  <a:lnTo>
                    <a:pt x="515493" y="1595107"/>
                  </a:lnTo>
                  <a:lnTo>
                    <a:pt x="510311" y="1590535"/>
                  </a:lnTo>
                  <a:lnTo>
                    <a:pt x="509930" y="1590408"/>
                  </a:lnTo>
                  <a:lnTo>
                    <a:pt x="509930" y="1615224"/>
                  </a:lnTo>
                  <a:lnTo>
                    <a:pt x="506895" y="1623771"/>
                  </a:lnTo>
                  <a:lnTo>
                    <a:pt x="498195" y="1630083"/>
                  </a:lnTo>
                  <a:lnTo>
                    <a:pt x="484378" y="1634007"/>
                  </a:lnTo>
                  <a:lnTo>
                    <a:pt x="466039" y="1635340"/>
                  </a:lnTo>
                  <a:lnTo>
                    <a:pt x="447687" y="1634007"/>
                  </a:lnTo>
                  <a:lnTo>
                    <a:pt x="433882" y="1630083"/>
                  </a:lnTo>
                  <a:lnTo>
                    <a:pt x="425170" y="1623771"/>
                  </a:lnTo>
                  <a:lnTo>
                    <a:pt x="422148" y="1615224"/>
                  </a:lnTo>
                  <a:lnTo>
                    <a:pt x="425170" y="1606689"/>
                  </a:lnTo>
                  <a:lnTo>
                    <a:pt x="433882" y="1600365"/>
                  </a:lnTo>
                  <a:lnTo>
                    <a:pt x="447687" y="1596453"/>
                  </a:lnTo>
                  <a:lnTo>
                    <a:pt x="466039" y="1595107"/>
                  </a:lnTo>
                  <a:lnTo>
                    <a:pt x="484378" y="1596453"/>
                  </a:lnTo>
                  <a:lnTo>
                    <a:pt x="498195" y="1600365"/>
                  </a:lnTo>
                  <a:lnTo>
                    <a:pt x="506895" y="1606689"/>
                  </a:lnTo>
                  <a:lnTo>
                    <a:pt x="509930" y="1615224"/>
                  </a:lnTo>
                  <a:lnTo>
                    <a:pt x="509930" y="1590408"/>
                  </a:lnTo>
                  <a:lnTo>
                    <a:pt x="491324" y="1583969"/>
                  </a:lnTo>
                  <a:lnTo>
                    <a:pt x="466039" y="1581696"/>
                  </a:lnTo>
                  <a:lnTo>
                    <a:pt x="440753" y="1583969"/>
                  </a:lnTo>
                  <a:lnTo>
                    <a:pt x="421767" y="1590535"/>
                  </a:lnTo>
                  <a:lnTo>
                    <a:pt x="409829" y="1601076"/>
                  </a:lnTo>
                  <a:lnTo>
                    <a:pt x="405688" y="1615224"/>
                  </a:lnTo>
                  <a:lnTo>
                    <a:pt x="409829" y="1629346"/>
                  </a:lnTo>
                  <a:lnTo>
                    <a:pt x="421767" y="1639811"/>
                  </a:lnTo>
                  <a:lnTo>
                    <a:pt x="440753" y="1646313"/>
                  </a:lnTo>
                  <a:lnTo>
                    <a:pt x="466039" y="1648548"/>
                  </a:lnTo>
                  <a:lnTo>
                    <a:pt x="491324" y="1646313"/>
                  </a:lnTo>
                  <a:lnTo>
                    <a:pt x="510311" y="1639811"/>
                  </a:lnTo>
                  <a:lnTo>
                    <a:pt x="515404" y="1635340"/>
                  </a:lnTo>
                  <a:lnTo>
                    <a:pt x="522249" y="1629346"/>
                  </a:lnTo>
                  <a:lnTo>
                    <a:pt x="526389" y="1615224"/>
                  </a:lnTo>
                  <a:close/>
                </a:path>
                <a:path w="2440940" h="1649095">
                  <a:moveTo>
                    <a:pt x="531329" y="0"/>
                  </a:moveTo>
                  <a:lnTo>
                    <a:pt x="504304" y="0"/>
                  </a:lnTo>
                  <a:lnTo>
                    <a:pt x="504304" y="27228"/>
                  </a:lnTo>
                  <a:lnTo>
                    <a:pt x="504304" y="48564"/>
                  </a:lnTo>
                  <a:lnTo>
                    <a:pt x="504304" y="64820"/>
                  </a:lnTo>
                  <a:lnTo>
                    <a:pt x="470573" y="64820"/>
                  </a:lnTo>
                  <a:lnTo>
                    <a:pt x="470573" y="48564"/>
                  </a:lnTo>
                  <a:lnTo>
                    <a:pt x="504304" y="48564"/>
                  </a:lnTo>
                  <a:lnTo>
                    <a:pt x="504304" y="27228"/>
                  </a:lnTo>
                  <a:lnTo>
                    <a:pt x="470573" y="27228"/>
                  </a:lnTo>
                  <a:lnTo>
                    <a:pt x="470573" y="13614"/>
                  </a:lnTo>
                  <a:lnTo>
                    <a:pt x="443953" y="13614"/>
                  </a:lnTo>
                  <a:lnTo>
                    <a:pt x="443953" y="34950"/>
                  </a:lnTo>
                  <a:lnTo>
                    <a:pt x="443953" y="78841"/>
                  </a:lnTo>
                  <a:lnTo>
                    <a:pt x="408190" y="78841"/>
                  </a:lnTo>
                  <a:lnTo>
                    <a:pt x="408190" y="34950"/>
                  </a:lnTo>
                  <a:lnTo>
                    <a:pt x="443953" y="34950"/>
                  </a:lnTo>
                  <a:lnTo>
                    <a:pt x="443953" y="13614"/>
                  </a:lnTo>
                  <a:lnTo>
                    <a:pt x="381571" y="13614"/>
                  </a:lnTo>
                  <a:lnTo>
                    <a:pt x="381571" y="99974"/>
                  </a:lnTo>
                  <a:lnTo>
                    <a:pt x="470573" y="99974"/>
                  </a:lnTo>
                  <a:lnTo>
                    <a:pt x="470573" y="86360"/>
                  </a:lnTo>
                  <a:lnTo>
                    <a:pt x="504304" y="86360"/>
                  </a:lnTo>
                  <a:lnTo>
                    <a:pt x="504304" y="110134"/>
                  </a:lnTo>
                  <a:lnTo>
                    <a:pt x="531329" y="110134"/>
                  </a:lnTo>
                  <a:lnTo>
                    <a:pt x="531329" y="86360"/>
                  </a:lnTo>
                  <a:lnTo>
                    <a:pt x="531329" y="64820"/>
                  </a:lnTo>
                  <a:lnTo>
                    <a:pt x="531329" y="48564"/>
                  </a:lnTo>
                  <a:lnTo>
                    <a:pt x="531329" y="27228"/>
                  </a:lnTo>
                  <a:lnTo>
                    <a:pt x="531329" y="0"/>
                  </a:lnTo>
                  <a:close/>
                </a:path>
                <a:path w="2440940" h="1649095">
                  <a:moveTo>
                    <a:pt x="531939" y="151587"/>
                  </a:moveTo>
                  <a:lnTo>
                    <a:pt x="527481" y="136194"/>
                  </a:lnTo>
                  <a:lnTo>
                    <a:pt x="526973" y="135737"/>
                  </a:lnTo>
                  <a:lnTo>
                    <a:pt x="514667" y="124688"/>
                  </a:lnTo>
                  <a:lnTo>
                    <a:pt x="505117" y="121310"/>
                  </a:lnTo>
                  <a:lnTo>
                    <a:pt x="505117" y="151587"/>
                  </a:lnTo>
                  <a:lnTo>
                    <a:pt x="502704" y="158648"/>
                  </a:lnTo>
                  <a:lnTo>
                    <a:pt x="495541" y="163652"/>
                  </a:lnTo>
                  <a:lnTo>
                    <a:pt x="483768" y="166649"/>
                  </a:lnTo>
                  <a:lnTo>
                    <a:pt x="467525" y="167640"/>
                  </a:lnTo>
                  <a:lnTo>
                    <a:pt x="451396" y="166649"/>
                  </a:lnTo>
                  <a:lnTo>
                    <a:pt x="439686" y="163652"/>
                  </a:lnTo>
                  <a:lnTo>
                    <a:pt x="432549" y="158648"/>
                  </a:lnTo>
                  <a:lnTo>
                    <a:pt x="430136" y="151587"/>
                  </a:lnTo>
                  <a:lnTo>
                    <a:pt x="432549" y="144576"/>
                  </a:lnTo>
                  <a:lnTo>
                    <a:pt x="439686" y="139623"/>
                  </a:lnTo>
                  <a:lnTo>
                    <a:pt x="451396" y="136702"/>
                  </a:lnTo>
                  <a:lnTo>
                    <a:pt x="467525" y="135737"/>
                  </a:lnTo>
                  <a:lnTo>
                    <a:pt x="483768" y="136702"/>
                  </a:lnTo>
                  <a:lnTo>
                    <a:pt x="495541" y="139623"/>
                  </a:lnTo>
                  <a:lnTo>
                    <a:pt x="502704" y="144576"/>
                  </a:lnTo>
                  <a:lnTo>
                    <a:pt x="505117" y="151587"/>
                  </a:lnTo>
                  <a:lnTo>
                    <a:pt x="505117" y="121310"/>
                  </a:lnTo>
                  <a:lnTo>
                    <a:pt x="494398" y="117500"/>
                  </a:lnTo>
                  <a:lnTo>
                    <a:pt x="467525" y="115011"/>
                  </a:lnTo>
                  <a:lnTo>
                    <a:pt x="440664" y="117500"/>
                  </a:lnTo>
                  <a:lnTo>
                    <a:pt x="420382" y="124688"/>
                  </a:lnTo>
                  <a:lnTo>
                    <a:pt x="407581" y="136194"/>
                  </a:lnTo>
                  <a:lnTo>
                    <a:pt x="403110" y="151587"/>
                  </a:lnTo>
                  <a:lnTo>
                    <a:pt x="407581" y="167081"/>
                  </a:lnTo>
                  <a:lnTo>
                    <a:pt x="420382" y="178562"/>
                  </a:lnTo>
                  <a:lnTo>
                    <a:pt x="440664" y="185712"/>
                  </a:lnTo>
                  <a:lnTo>
                    <a:pt x="467525" y="188163"/>
                  </a:lnTo>
                  <a:lnTo>
                    <a:pt x="494398" y="185712"/>
                  </a:lnTo>
                  <a:lnTo>
                    <a:pt x="514667" y="178562"/>
                  </a:lnTo>
                  <a:lnTo>
                    <a:pt x="526846" y="167640"/>
                  </a:lnTo>
                  <a:lnTo>
                    <a:pt x="527481" y="167081"/>
                  </a:lnTo>
                  <a:lnTo>
                    <a:pt x="531939" y="151587"/>
                  </a:lnTo>
                  <a:close/>
                </a:path>
                <a:path w="2440940" h="1649095">
                  <a:moveTo>
                    <a:pt x="533095" y="881265"/>
                  </a:moveTo>
                  <a:lnTo>
                    <a:pt x="516229" y="881265"/>
                  </a:lnTo>
                  <a:lnTo>
                    <a:pt x="516229" y="932878"/>
                  </a:lnTo>
                  <a:lnTo>
                    <a:pt x="473964" y="932878"/>
                  </a:lnTo>
                  <a:lnTo>
                    <a:pt x="473964" y="925766"/>
                  </a:lnTo>
                  <a:lnTo>
                    <a:pt x="473964" y="893254"/>
                  </a:lnTo>
                  <a:lnTo>
                    <a:pt x="457504" y="893254"/>
                  </a:lnTo>
                  <a:lnTo>
                    <a:pt x="457504" y="925766"/>
                  </a:lnTo>
                  <a:lnTo>
                    <a:pt x="457504" y="938974"/>
                  </a:lnTo>
                  <a:lnTo>
                    <a:pt x="457504" y="972096"/>
                  </a:lnTo>
                  <a:lnTo>
                    <a:pt x="407720" y="972096"/>
                  </a:lnTo>
                  <a:lnTo>
                    <a:pt x="407720" y="938974"/>
                  </a:lnTo>
                  <a:lnTo>
                    <a:pt x="457504" y="938974"/>
                  </a:lnTo>
                  <a:lnTo>
                    <a:pt x="457504" y="925766"/>
                  </a:lnTo>
                  <a:lnTo>
                    <a:pt x="407720" y="925766"/>
                  </a:lnTo>
                  <a:lnTo>
                    <a:pt x="407720" y="893254"/>
                  </a:lnTo>
                  <a:lnTo>
                    <a:pt x="391058" y="893254"/>
                  </a:lnTo>
                  <a:lnTo>
                    <a:pt x="391058" y="985913"/>
                  </a:lnTo>
                  <a:lnTo>
                    <a:pt x="473964" y="985913"/>
                  </a:lnTo>
                  <a:lnTo>
                    <a:pt x="473964" y="972096"/>
                  </a:lnTo>
                  <a:lnTo>
                    <a:pt x="473964" y="946696"/>
                  </a:lnTo>
                  <a:lnTo>
                    <a:pt x="516229" y="946696"/>
                  </a:lnTo>
                  <a:lnTo>
                    <a:pt x="516229" y="1017206"/>
                  </a:lnTo>
                  <a:lnTo>
                    <a:pt x="533095" y="1017206"/>
                  </a:lnTo>
                  <a:lnTo>
                    <a:pt x="533095" y="946696"/>
                  </a:lnTo>
                  <a:lnTo>
                    <a:pt x="533095" y="932878"/>
                  </a:lnTo>
                  <a:lnTo>
                    <a:pt x="533095" y="881265"/>
                  </a:lnTo>
                  <a:close/>
                </a:path>
                <a:path w="2440940" h="1649095">
                  <a:moveTo>
                    <a:pt x="533095" y="589165"/>
                  </a:moveTo>
                  <a:lnTo>
                    <a:pt x="516229" y="589165"/>
                  </a:lnTo>
                  <a:lnTo>
                    <a:pt x="516229" y="640778"/>
                  </a:lnTo>
                  <a:lnTo>
                    <a:pt x="473964" y="640778"/>
                  </a:lnTo>
                  <a:lnTo>
                    <a:pt x="473964" y="633666"/>
                  </a:lnTo>
                  <a:lnTo>
                    <a:pt x="473964" y="601154"/>
                  </a:lnTo>
                  <a:lnTo>
                    <a:pt x="457504" y="601154"/>
                  </a:lnTo>
                  <a:lnTo>
                    <a:pt x="457504" y="633666"/>
                  </a:lnTo>
                  <a:lnTo>
                    <a:pt x="457504" y="646874"/>
                  </a:lnTo>
                  <a:lnTo>
                    <a:pt x="457504" y="679996"/>
                  </a:lnTo>
                  <a:lnTo>
                    <a:pt x="407720" y="679996"/>
                  </a:lnTo>
                  <a:lnTo>
                    <a:pt x="407720" y="646874"/>
                  </a:lnTo>
                  <a:lnTo>
                    <a:pt x="457504" y="646874"/>
                  </a:lnTo>
                  <a:lnTo>
                    <a:pt x="457504" y="633666"/>
                  </a:lnTo>
                  <a:lnTo>
                    <a:pt x="407720" y="633666"/>
                  </a:lnTo>
                  <a:lnTo>
                    <a:pt x="407720" y="601154"/>
                  </a:lnTo>
                  <a:lnTo>
                    <a:pt x="391058" y="601154"/>
                  </a:lnTo>
                  <a:lnTo>
                    <a:pt x="391058" y="693813"/>
                  </a:lnTo>
                  <a:lnTo>
                    <a:pt x="473964" y="693813"/>
                  </a:lnTo>
                  <a:lnTo>
                    <a:pt x="473964" y="679996"/>
                  </a:lnTo>
                  <a:lnTo>
                    <a:pt x="473964" y="654596"/>
                  </a:lnTo>
                  <a:lnTo>
                    <a:pt x="516229" y="654596"/>
                  </a:lnTo>
                  <a:lnTo>
                    <a:pt x="516229" y="725106"/>
                  </a:lnTo>
                  <a:lnTo>
                    <a:pt x="533095" y="725106"/>
                  </a:lnTo>
                  <a:lnTo>
                    <a:pt x="533095" y="654596"/>
                  </a:lnTo>
                  <a:lnTo>
                    <a:pt x="533095" y="640778"/>
                  </a:lnTo>
                  <a:lnTo>
                    <a:pt x="533095" y="589165"/>
                  </a:lnTo>
                  <a:close/>
                </a:path>
                <a:path w="2440940" h="1649095">
                  <a:moveTo>
                    <a:pt x="537565" y="1046873"/>
                  </a:moveTo>
                  <a:lnTo>
                    <a:pt x="431901" y="1046873"/>
                  </a:lnTo>
                  <a:lnTo>
                    <a:pt x="431901" y="1003998"/>
                  </a:lnTo>
                  <a:lnTo>
                    <a:pt x="415036" y="1003998"/>
                  </a:lnTo>
                  <a:lnTo>
                    <a:pt x="415036" y="1060704"/>
                  </a:lnTo>
                  <a:lnTo>
                    <a:pt x="537565" y="1060704"/>
                  </a:lnTo>
                  <a:lnTo>
                    <a:pt x="537565" y="1053985"/>
                  </a:lnTo>
                  <a:lnTo>
                    <a:pt x="537565" y="1046873"/>
                  </a:lnTo>
                  <a:close/>
                </a:path>
                <a:path w="2440940" h="1649095">
                  <a:moveTo>
                    <a:pt x="537565" y="754773"/>
                  </a:moveTo>
                  <a:lnTo>
                    <a:pt x="431901" y="754773"/>
                  </a:lnTo>
                  <a:lnTo>
                    <a:pt x="431901" y="711898"/>
                  </a:lnTo>
                  <a:lnTo>
                    <a:pt x="415036" y="711898"/>
                  </a:lnTo>
                  <a:lnTo>
                    <a:pt x="415036" y="768591"/>
                  </a:lnTo>
                  <a:lnTo>
                    <a:pt x="537565" y="768591"/>
                  </a:lnTo>
                  <a:lnTo>
                    <a:pt x="537565" y="761885"/>
                  </a:lnTo>
                  <a:lnTo>
                    <a:pt x="537565" y="754773"/>
                  </a:lnTo>
                  <a:close/>
                </a:path>
                <a:path w="2440940" h="1649095">
                  <a:moveTo>
                    <a:pt x="538175" y="1248956"/>
                  </a:moveTo>
                  <a:lnTo>
                    <a:pt x="514654" y="1242580"/>
                  </a:lnTo>
                  <a:lnTo>
                    <a:pt x="494233" y="1231277"/>
                  </a:lnTo>
                  <a:lnTo>
                    <a:pt x="479818" y="1216329"/>
                  </a:lnTo>
                  <a:lnTo>
                    <a:pt x="474370" y="1198968"/>
                  </a:lnTo>
                  <a:lnTo>
                    <a:pt x="474370" y="1198156"/>
                  </a:lnTo>
                  <a:lnTo>
                    <a:pt x="532079" y="1198156"/>
                  </a:lnTo>
                  <a:lnTo>
                    <a:pt x="532079" y="1191247"/>
                  </a:lnTo>
                  <a:lnTo>
                    <a:pt x="532079" y="1184541"/>
                  </a:lnTo>
                  <a:lnTo>
                    <a:pt x="397560" y="1184541"/>
                  </a:lnTo>
                  <a:lnTo>
                    <a:pt x="397560" y="1198156"/>
                  </a:lnTo>
                  <a:lnTo>
                    <a:pt x="455676" y="1198156"/>
                  </a:lnTo>
                  <a:lnTo>
                    <a:pt x="455676" y="1198968"/>
                  </a:lnTo>
                  <a:lnTo>
                    <a:pt x="450253" y="1216329"/>
                  </a:lnTo>
                  <a:lnTo>
                    <a:pt x="435889" y="1231277"/>
                  </a:lnTo>
                  <a:lnTo>
                    <a:pt x="415467" y="1242580"/>
                  </a:lnTo>
                  <a:lnTo>
                    <a:pt x="391871" y="1248956"/>
                  </a:lnTo>
                  <a:lnTo>
                    <a:pt x="398373" y="1262367"/>
                  </a:lnTo>
                  <a:lnTo>
                    <a:pt x="425208" y="1254442"/>
                  </a:lnTo>
                  <a:lnTo>
                    <a:pt x="448208" y="1240650"/>
                  </a:lnTo>
                  <a:lnTo>
                    <a:pt x="464261" y="1221879"/>
                  </a:lnTo>
                  <a:lnTo>
                    <a:pt x="465112" y="1218679"/>
                  </a:lnTo>
                  <a:lnTo>
                    <a:pt x="465950" y="1221879"/>
                  </a:lnTo>
                  <a:lnTo>
                    <a:pt x="481965" y="1240650"/>
                  </a:lnTo>
                  <a:lnTo>
                    <a:pt x="504952" y="1254442"/>
                  </a:lnTo>
                  <a:lnTo>
                    <a:pt x="531876" y="1262367"/>
                  </a:lnTo>
                  <a:lnTo>
                    <a:pt x="538175" y="1248956"/>
                  </a:lnTo>
                  <a:close/>
                </a:path>
                <a:path w="2440940" h="1649095">
                  <a:moveTo>
                    <a:pt x="548132" y="1277810"/>
                  </a:moveTo>
                  <a:lnTo>
                    <a:pt x="382117" y="1277810"/>
                  </a:lnTo>
                  <a:lnTo>
                    <a:pt x="382117" y="1291628"/>
                  </a:lnTo>
                  <a:lnTo>
                    <a:pt x="456285" y="1291628"/>
                  </a:lnTo>
                  <a:lnTo>
                    <a:pt x="456285" y="1356855"/>
                  </a:lnTo>
                  <a:lnTo>
                    <a:pt x="472948" y="1356855"/>
                  </a:lnTo>
                  <a:lnTo>
                    <a:pt x="472948" y="1291628"/>
                  </a:lnTo>
                  <a:lnTo>
                    <a:pt x="548132" y="1291628"/>
                  </a:lnTo>
                  <a:lnTo>
                    <a:pt x="548132" y="1286751"/>
                  </a:lnTo>
                  <a:lnTo>
                    <a:pt x="548132" y="1277810"/>
                  </a:lnTo>
                  <a:close/>
                </a:path>
                <a:path w="2440940" h="1649095">
                  <a:moveTo>
                    <a:pt x="551789" y="1512608"/>
                  </a:moveTo>
                  <a:lnTo>
                    <a:pt x="524560" y="1512608"/>
                  </a:lnTo>
                  <a:lnTo>
                    <a:pt x="524560" y="1465262"/>
                  </a:lnTo>
                  <a:lnTo>
                    <a:pt x="507695" y="1465262"/>
                  </a:lnTo>
                  <a:lnTo>
                    <a:pt x="507695" y="1576616"/>
                  </a:lnTo>
                  <a:lnTo>
                    <a:pt x="524560" y="1576616"/>
                  </a:lnTo>
                  <a:lnTo>
                    <a:pt x="524560" y="1526832"/>
                  </a:lnTo>
                  <a:lnTo>
                    <a:pt x="551789" y="1526832"/>
                  </a:lnTo>
                  <a:lnTo>
                    <a:pt x="551789" y="1512608"/>
                  </a:lnTo>
                  <a:close/>
                </a:path>
                <a:path w="2440940" h="1649095">
                  <a:moveTo>
                    <a:pt x="656831" y="1598764"/>
                  </a:moveTo>
                  <a:lnTo>
                    <a:pt x="656297" y="1594700"/>
                  </a:lnTo>
                  <a:lnTo>
                    <a:pt x="655002" y="1584744"/>
                  </a:lnTo>
                  <a:lnTo>
                    <a:pt x="639978" y="1587195"/>
                  </a:lnTo>
                  <a:lnTo>
                    <a:pt x="624776" y="1588604"/>
                  </a:lnTo>
                  <a:lnTo>
                    <a:pt x="607961" y="1589265"/>
                  </a:lnTo>
                  <a:lnTo>
                    <a:pt x="592213" y="1589392"/>
                  </a:lnTo>
                  <a:lnTo>
                    <a:pt x="592213" y="1548371"/>
                  </a:lnTo>
                  <a:lnTo>
                    <a:pt x="645655" y="1548371"/>
                  </a:lnTo>
                  <a:lnTo>
                    <a:pt x="645655" y="1534756"/>
                  </a:lnTo>
                  <a:lnTo>
                    <a:pt x="592213" y="1534756"/>
                  </a:lnTo>
                  <a:lnTo>
                    <a:pt x="592213" y="1500009"/>
                  </a:lnTo>
                  <a:lnTo>
                    <a:pt x="648500" y="1500009"/>
                  </a:lnTo>
                  <a:lnTo>
                    <a:pt x="648500" y="1486192"/>
                  </a:lnTo>
                  <a:lnTo>
                    <a:pt x="576160" y="1486192"/>
                  </a:lnTo>
                  <a:lnTo>
                    <a:pt x="576160" y="1603641"/>
                  </a:lnTo>
                  <a:lnTo>
                    <a:pt x="588149" y="1603641"/>
                  </a:lnTo>
                  <a:lnTo>
                    <a:pt x="608304" y="1603489"/>
                  </a:lnTo>
                  <a:lnTo>
                    <a:pt x="625538" y="1602803"/>
                  </a:lnTo>
                  <a:lnTo>
                    <a:pt x="641235" y="1601330"/>
                  </a:lnTo>
                  <a:lnTo>
                    <a:pt x="656831" y="1598764"/>
                  </a:lnTo>
                  <a:close/>
                </a:path>
                <a:path w="2440940" h="1649095">
                  <a:moveTo>
                    <a:pt x="725106" y="1465262"/>
                  </a:moveTo>
                  <a:lnTo>
                    <a:pt x="708850" y="1465262"/>
                  </a:lnTo>
                  <a:lnTo>
                    <a:pt x="708850" y="1538820"/>
                  </a:lnTo>
                  <a:lnTo>
                    <a:pt x="684466" y="1538820"/>
                  </a:lnTo>
                  <a:lnTo>
                    <a:pt x="684466" y="1469123"/>
                  </a:lnTo>
                  <a:lnTo>
                    <a:pt x="668413" y="1469123"/>
                  </a:lnTo>
                  <a:lnTo>
                    <a:pt x="668413" y="1639811"/>
                  </a:lnTo>
                  <a:lnTo>
                    <a:pt x="684466" y="1639811"/>
                  </a:lnTo>
                  <a:lnTo>
                    <a:pt x="684466" y="1552841"/>
                  </a:lnTo>
                  <a:lnTo>
                    <a:pt x="708850" y="1552841"/>
                  </a:lnTo>
                  <a:lnTo>
                    <a:pt x="708850" y="1648955"/>
                  </a:lnTo>
                  <a:lnTo>
                    <a:pt x="725106" y="1648955"/>
                  </a:lnTo>
                  <a:lnTo>
                    <a:pt x="725106" y="1552841"/>
                  </a:lnTo>
                  <a:lnTo>
                    <a:pt x="725106" y="1538820"/>
                  </a:lnTo>
                  <a:lnTo>
                    <a:pt x="725106" y="1465262"/>
                  </a:lnTo>
                  <a:close/>
                </a:path>
                <a:path w="2440940" h="1649095">
                  <a:moveTo>
                    <a:pt x="726325" y="907884"/>
                  </a:moveTo>
                  <a:lnTo>
                    <a:pt x="660285" y="907884"/>
                  </a:lnTo>
                  <a:lnTo>
                    <a:pt x="660285" y="884110"/>
                  </a:lnTo>
                  <a:lnTo>
                    <a:pt x="643623" y="884110"/>
                  </a:lnTo>
                  <a:lnTo>
                    <a:pt x="643623" y="907884"/>
                  </a:lnTo>
                  <a:lnTo>
                    <a:pt x="577176" y="907884"/>
                  </a:lnTo>
                  <a:lnTo>
                    <a:pt x="577176" y="921702"/>
                  </a:lnTo>
                  <a:lnTo>
                    <a:pt x="726325" y="921702"/>
                  </a:lnTo>
                  <a:lnTo>
                    <a:pt x="726325" y="916419"/>
                  </a:lnTo>
                  <a:lnTo>
                    <a:pt x="726325" y="907884"/>
                  </a:lnTo>
                  <a:close/>
                </a:path>
                <a:path w="2440940" h="1649095">
                  <a:moveTo>
                    <a:pt x="726325" y="615784"/>
                  </a:moveTo>
                  <a:lnTo>
                    <a:pt x="660285" y="615784"/>
                  </a:lnTo>
                  <a:lnTo>
                    <a:pt x="660285" y="592010"/>
                  </a:lnTo>
                  <a:lnTo>
                    <a:pt x="643623" y="592010"/>
                  </a:lnTo>
                  <a:lnTo>
                    <a:pt x="643623" y="615784"/>
                  </a:lnTo>
                  <a:lnTo>
                    <a:pt x="577176" y="615784"/>
                  </a:lnTo>
                  <a:lnTo>
                    <a:pt x="577176" y="629602"/>
                  </a:lnTo>
                  <a:lnTo>
                    <a:pt x="726325" y="629602"/>
                  </a:lnTo>
                  <a:lnTo>
                    <a:pt x="726325" y="624319"/>
                  </a:lnTo>
                  <a:lnTo>
                    <a:pt x="726325" y="615784"/>
                  </a:lnTo>
                  <a:close/>
                </a:path>
                <a:path w="2440940" h="1649095">
                  <a:moveTo>
                    <a:pt x="727544" y="1262773"/>
                  </a:moveTo>
                  <a:lnTo>
                    <a:pt x="703402" y="1254709"/>
                  </a:lnTo>
                  <a:lnTo>
                    <a:pt x="681799" y="1240396"/>
                  </a:lnTo>
                  <a:lnTo>
                    <a:pt x="666242" y="1221486"/>
                  </a:lnTo>
                  <a:lnTo>
                    <a:pt x="660285" y="1199578"/>
                  </a:lnTo>
                  <a:lnTo>
                    <a:pt x="660285" y="1185354"/>
                  </a:lnTo>
                  <a:lnTo>
                    <a:pt x="657237" y="1185354"/>
                  </a:lnTo>
                  <a:lnTo>
                    <a:pt x="645655" y="1185354"/>
                  </a:lnTo>
                  <a:lnTo>
                    <a:pt x="642607" y="1185354"/>
                  </a:lnTo>
                  <a:lnTo>
                    <a:pt x="642607" y="1199578"/>
                  </a:lnTo>
                  <a:lnTo>
                    <a:pt x="636663" y="1221397"/>
                  </a:lnTo>
                  <a:lnTo>
                    <a:pt x="621195" y="1240320"/>
                  </a:lnTo>
                  <a:lnTo>
                    <a:pt x="599655" y="1254671"/>
                  </a:lnTo>
                  <a:lnTo>
                    <a:pt x="575551" y="1262773"/>
                  </a:lnTo>
                  <a:lnTo>
                    <a:pt x="582663" y="1276794"/>
                  </a:lnTo>
                  <a:lnTo>
                    <a:pt x="609917" y="1266990"/>
                  </a:lnTo>
                  <a:lnTo>
                    <a:pt x="633818" y="1249997"/>
                  </a:lnTo>
                  <a:lnTo>
                    <a:pt x="650786" y="1227112"/>
                  </a:lnTo>
                  <a:lnTo>
                    <a:pt x="651446" y="1224292"/>
                  </a:lnTo>
                  <a:lnTo>
                    <a:pt x="652106" y="1227112"/>
                  </a:lnTo>
                  <a:lnTo>
                    <a:pt x="669074" y="1249997"/>
                  </a:lnTo>
                  <a:lnTo>
                    <a:pt x="692975" y="1266990"/>
                  </a:lnTo>
                  <a:lnTo>
                    <a:pt x="720229" y="1276794"/>
                  </a:lnTo>
                  <a:lnTo>
                    <a:pt x="727544" y="1262773"/>
                  </a:lnTo>
                  <a:close/>
                </a:path>
                <a:path w="2440940" h="1649095">
                  <a:moveTo>
                    <a:pt x="735469" y="1319060"/>
                  </a:moveTo>
                  <a:lnTo>
                    <a:pt x="659676" y="1319060"/>
                  </a:lnTo>
                  <a:lnTo>
                    <a:pt x="659676" y="1274559"/>
                  </a:lnTo>
                  <a:lnTo>
                    <a:pt x="643013" y="1274559"/>
                  </a:lnTo>
                  <a:lnTo>
                    <a:pt x="643013" y="1319060"/>
                  </a:lnTo>
                  <a:lnTo>
                    <a:pt x="569048" y="1319060"/>
                  </a:lnTo>
                  <a:lnTo>
                    <a:pt x="569048" y="1333080"/>
                  </a:lnTo>
                  <a:lnTo>
                    <a:pt x="735469" y="1333080"/>
                  </a:lnTo>
                  <a:lnTo>
                    <a:pt x="735469" y="1323733"/>
                  </a:lnTo>
                  <a:lnTo>
                    <a:pt x="735469" y="1319060"/>
                  </a:lnTo>
                  <a:close/>
                </a:path>
                <a:path w="2440940" h="1649095">
                  <a:moveTo>
                    <a:pt x="735469" y="1029398"/>
                  </a:moveTo>
                  <a:lnTo>
                    <a:pt x="660285" y="1029398"/>
                  </a:lnTo>
                  <a:lnTo>
                    <a:pt x="660285" y="1003998"/>
                  </a:lnTo>
                  <a:lnTo>
                    <a:pt x="660285" y="1003211"/>
                  </a:lnTo>
                  <a:lnTo>
                    <a:pt x="676833" y="1001661"/>
                  </a:lnTo>
                  <a:lnTo>
                    <a:pt x="680466" y="1000340"/>
                  </a:lnTo>
                  <a:lnTo>
                    <a:pt x="695769" y="994829"/>
                  </a:lnTo>
                  <a:lnTo>
                    <a:pt x="700392" y="990587"/>
                  </a:lnTo>
                  <a:lnTo>
                    <a:pt x="707720" y="983856"/>
                  </a:lnTo>
                  <a:lnTo>
                    <a:pt x="711898" y="969048"/>
                  </a:lnTo>
                  <a:lnTo>
                    <a:pt x="707720" y="954252"/>
                  </a:lnTo>
                  <a:lnTo>
                    <a:pt x="700163" y="947305"/>
                  </a:lnTo>
                  <a:lnTo>
                    <a:pt x="695769" y="943267"/>
                  </a:lnTo>
                  <a:lnTo>
                    <a:pt x="694829" y="942936"/>
                  </a:lnTo>
                  <a:lnTo>
                    <a:pt x="694829" y="969048"/>
                  </a:lnTo>
                  <a:lnTo>
                    <a:pt x="691870" y="978166"/>
                  </a:lnTo>
                  <a:lnTo>
                    <a:pt x="683348" y="984935"/>
                  </a:lnTo>
                  <a:lnTo>
                    <a:pt x="669798" y="989139"/>
                  </a:lnTo>
                  <a:lnTo>
                    <a:pt x="651751" y="990587"/>
                  </a:lnTo>
                  <a:lnTo>
                    <a:pt x="633780" y="989139"/>
                  </a:lnTo>
                  <a:lnTo>
                    <a:pt x="620229" y="984935"/>
                  </a:lnTo>
                  <a:lnTo>
                    <a:pt x="611657" y="978166"/>
                  </a:lnTo>
                  <a:lnTo>
                    <a:pt x="608672" y="969048"/>
                  </a:lnTo>
                  <a:lnTo>
                    <a:pt x="611657" y="959916"/>
                  </a:lnTo>
                  <a:lnTo>
                    <a:pt x="620229" y="953071"/>
                  </a:lnTo>
                  <a:lnTo>
                    <a:pt x="633780" y="948791"/>
                  </a:lnTo>
                  <a:lnTo>
                    <a:pt x="651751" y="947305"/>
                  </a:lnTo>
                  <a:lnTo>
                    <a:pt x="669798" y="948791"/>
                  </a:lnTo>
                  <a:lnTo>
                    <a:pt x="683348" y="953071"/>
                  </a:lnTo>
                  <a:lnTo>
                    <a:pt x="691870" y="959916"/>
                  </a:lnTo>
                  <a:lnTo>
                    <a:pt x="694829" y="969048"/>
                  </a:lnTo>
                  <a:lnTo>
                    <a:pt x="694829" y="942936"/>
                  </a:lnTo>
                  <a:lnTo>
                    <a:pt x="676833" y="936447"/>
                  </a:lnTo>
                  <a:lnTo>
                    <a:pt x="651751" y="934097"/>
                  </a:lnTo>
                  <a:lnTo>
                    <a:pt x="626783" y="936447"/>
                  </a:lnTo>
                  <a:lnTo>
                    <a:pt x="607910" y="943267"/>
                  </a:lnTo>
                  <a:lnTo>
                    <a:pt x="595972" y="954252"/>
                  </a:lnTo>
                  <a:lnTo>
                    <a:pt x="591807" y="969048"/>
                  </a:lnTo>
                  <a:lnTo>
                    <a:pt x="595972" y="983856"/>
                  </a:lnTo>
                  <a:lnTo>
                    <a:pt x="607910" y="994829"/>
                  </a:lnTo>
                  <a:lnTo>
                    <a:pt x="626783" y="1001661"/>
                  </a:lnTo>
                  <a:lnTo>
                    <a:pt x="643623" y="1003236"/>
                  </a:lnTo>
                  <a:lnTo>
                    <a:pt x="643623" y="1029398"/>
                  </a:lnTo>
                  <a:lnTo>
                    <a:pt x="569048" y="1029398"/>
                  </a:lnTo>
                  <a:lnTo>
                    <a:pt x="569048" y="1043419"/>
                  </a:lnTo>
                  <a:lnTo>
                    <a:pt x="735469" y="1043419"/>
                  </a:lnTo>
                  <a:lnTo>
                    <a:pt x="735469" y="1034884"/>
                  </a:lnTo>
                  <a:lnTo>
                    <a:pt x="735469" y="1029398"/>
                  </a:lnTo>
                  <a:close/>
                </a:path>
                <a:path w="2440940" h="1649095">
                  <a:moveTo>
                    <a:pt x="735469" y="737298"/>
                  </a:moveTo>
                  <a:lnTo>
                    <a:pt x="660285" y="737298"/>
                  </a:lnTo>
                  <a:lnTo>
                    <a:pt x="660285" y="711898"/>
                  </a:lnTo>
                  <a:lnTo>
                    <a:pt x="660285" y="711111"/>
                  </a:lnTo>
                  <a:lnTo>
                    <a:pt x="676833" y="709561"/>
                  </a:lnTo>
                  <a:lnTo>
                    <a:pt x="680466" y="708240"/>
                  </a:lnTo>
                  <a:lnTo>
                    <a:pt x="695769" y="702729"/>
                  </a:lnTo>
                  <a:lnTo>
                    <a:pt x="700392" y="698487"/>
                  </a:lnTo>
                  <a:lnTo>
                    <a:pt x="707720" y="691756"/>
                  </a:lnTo>
                  <a:lnTo>
                    <a:pt x="711898" y="676948"/>
                  </a:lnTo>
                  <a:lnTo>
                    <a:pt x="707720" y="662152"/>
                  </a:lnTo>
                  <a:lnTo>
                    <a:pt x="700163" y="655205"/>
                  </a:lnTo>
                  <a:lnTo>
                    <a:pt x="695769" y="651167"/>
                  </a:lnTo>
                  <a:lnTo>
                    <a:pt x="694829" y="650836"/>
                  </a:lnTo>
                  <a:lnTo>
                    <a:pt x="694829" y="676948"/>
                  </a:lnTo>
                  <a:lnTo>
                    <a:pt x="691870" y="686066"/>
                  </a:lnTo>
                  <a:lnTo>
                    <a:pt x="683348" y="692823"/>
                  </a:lnTo>
                  <a:lnTo>
                    <a:pt x="669798" y="697039"/>
                  </a:lnTo>
                  <a:lnTo>
                    <a:pt x="651751" y="698487"/>
                  </a:lnTo>
                  <a:lnTo>
                    <a:pt x="633780" y="697039"/>
                  </a:lnTo>
                  <a:lnTo>
                    <a:pt x="620229" y="692823"/>
                  </a:lnTo>
                  <a:lnTo>
                    <a:pt x="611657" y="686066"/>
                  </a:lnTo>
                  <a:lnTo>
                    <a:pt x="608672" y="676948"/>
                  </a:lnTo>
                  <a:lnTo>
                    <a:pt x="611657" y="667816"/>
                  </a:lnTo>
                  <a:lnTo>
                    <a:pt x="620229" y="660971"/>
                  </a:lnTo>
                  <a:lnTo>
                    <a:pt x="633780" y="656691"/>
                  </a:lnTo>
                  <a:lnTo>
                    <a:pt x="651751" y="655205"/>
                  </a:lnTo>
                  <a:lnTo>
                    <a:pt x="669798" y="656691"/>
                  </a:lnTo>
                  <a:lnTo>
                    <a:pt x="683348" y="660971"/>
                  </a:lnTo>
                  <a:lnTo>
                    <a:pt x="691870" y="667816"/>
                  </a:lnTo>
                  <a:lnTo>
                    <a:pt x="694829" y="676948"/>
                  </a:lnTo>
                  <a:lnTo>
                    <a:pt x="694829" y="650836"/>
                  </a:lnTo>
                  <a:lnTo>
                    <a:pt x="676833" y="644347"/>
                  </a:lnTo>
                  <a:lnTo>
                    <a:pt x="651751" y="641997"/>
                  </a:lnTo>
                  <a:lnTo>
                    <a:pt x="626783" y="644347"/>
                  </a:lnTo>
                  <a:lnTo>
                    <a:pt x="607910" y="651167"/>
                  </a:lnTo>
                  <a:lnTo>
                    <a:pt x="595972" y="662152"/>
                  </a:lnTo>
                  <a:lnTo>
                    <a:pt x="591807" y="676948"/>
                  </a:lnTo>
                  <a:lnTo>
                    <a:pt x="595972" y="691756"/>
                  </a:lnTo>
                  <a:lnTo>
                    <a:pt x="607910" y="702729"/>
                  </a:lnTo>
                  <a:lnTo>
                    <a:pt x="626783" y="709561"/>
                  </a:lnTo>
                  <a:lnTo>
                    <a:pt x="643623" y="711136"/>
                  </a:lnTo>
                  <a:lnTo>
                    <a:pt x="643623" y="737298"/>
                  </a:lnTo>
                  <a:lnTo>
                    <a:pt x="569048" y="737298"/>
                  </a:lnTo>
                  <a:lnTo>
                    <a:pt x="569048" y="751319"/>
                  </a:lnTo>
                  <a:lnTo>
                    <a:pt x="735469" y="751319"/>
                  </a:lnTo>
                  <a:lnTo>
                    <a:pt x="735469" y="742784"/>
                  </a:lnTo>
                  <a:lnTo>
                    <a:pt x="735469" y="737298"/>
                  </a:lnTo>
                  <a:close/>
                </a:path>
                <a:path w="2440940" h="1649095">
                  <a:moveTo>
                    <a:pt x="1114044" y="1482534"/>
                  </a:moveTo>
                  <a:lnTo>
                    <a:pt x="1098397" y="1482534"/>
                  </a:lnTo>
                  <a:lnTo>
                    <a:pt x="1098397" y="1527441"/>
                  </a:lnTo>
                  <a:lnTo>
                    <a:pt x="1098397" y="1541056"/>
                  </a:lnTo>
                  <a:lnTo>
                    <a:pt x="1098397" y="1589214"/>
                  </a:lnTo>
                  <a:lnTo>
                    <a:pt x="1059992" y="1589214"/>
                  </a:lnTo>
                  <a:lnTo>
                    <a:pt x="1059992" y="1541056"/>
                  </a:lnTo>
                  <a:lnTo>
                    <a:pt x="1098397" y="1541056"/>
                  </a:lnTo>
                  <a:lnTo>
                    <a:pt x="1098397" y="1527441"/>
                  </a:lnTo>
                  <a:lnTo>
                    <a:pt x="1059992" y="1527441"/>
                  </a:lnTo>
                  <a:lnTo>
                    <a:pt x="1059992" y="1482534"/>
                  </a:lnTo>
                  <a:lnTo>
                    <a:pt x="1043940" y="1482534"/>
                  </a:lnTo>
                  <a:lnTo>
                    <a:pt x="1043940" y="1603032"/>
                  </a:lnTo>
                  <a:lnTo>
                    <a:pt x="1114044" y="1603032"/>
                  </a:lnTo>
                  <a:lnTo>
                    <a:pt x="1114044" y="1589214"/>
                  </a:lnTo>
                  <a:lnTo>
                    <a:pt x="1114044" y="1541056"/>
                  </a:lnTo>
                  <a:lnTo>
                    <a:pt x="1114044" y="1527441"/>
                  </a:lnTo>
                  <a:lnTo>
                    <a:pt x="1114044" y="1482534"/>
                  </a:lnTo>
                  <a:close/>
                </a:path>
                <a:path w="2440940" h="1649095">
                  <a:moveTo>
                    <a:pt x="1135799" y="1033043"/>
                  </a:moveTo>
                  <a:lnTo>
                    <a:pt x="1067104" y="1033043"/>
                  </a:lnTo>
                  <a:lnTo>
                    <a:pt x="1067104" y="1031887"/>
                  </a:lnTo>
                  <a:lnTo>
                    <a:pt x="1100302" y="996378"/>
                  </a:lnTo>
                  <a:lnTo>
                    <a:pt x="1106297" y="989825"/>
                  </a:lnTo>
                  <a:lnTo>
                    <a:pt x="1130236" y="956043"/>
                  </a:lnTo>
                  <a:lnTo>
                    <a:pt x="1132217" y="950849"/>
                  </a:lnTo>
                  <a:lnTo>
                    <a:pt x="1133195" y="945527"/>
                  </a:lnTo>
                  <a:lnTo>
                    <a:pt x="1133106" y="932154"/>
                  </a:lnTo>
                  <a:lnTo>
                    <a:pt x="1131303" y="925588"/>
                  </a:lnTo>
                  <a:lnTo>
                    <a:pt x="1097407" y="899109"/>
                  </a:lnTo>
                  <a:lnTo>
                    <a:pt x="1080135" y="899109"/>
                  </a:lnTo>
                  <a:lnTo>
                    <a:pt x="1045146" y="926439"/>
                  </a:lnTo>
                  <a:lnTo>
                    <a:pt x="1043152" y="934034"/>
                  </a:lnTo>
                  <a:lnTo>
                    <a:pt x="1043152" y="942695"/>
                  </a:lnTo>
                  <a:lnTo>
                    <a:pt x="1060170" y="942695"/>
                  </a:lnTo>
                  <a:lnTo>
                    <a:pt x="1060170" y="937069"/>
                  </a:lnTo>
                  <a:lnTo>
                    <a:pt x="1061300" y="932154"/>
                  </a:lnTo>
                  <a:lnTo>
                    <a:pt x="1082497" y="914692"/>
                  </a:lnTo>
                  <a:lnTo>
                    <a:pt x="1093508" y="914692"/>
                  </a:lnTo>
                  <a:lnTo>
                    <a:pt x="1098321" y="915733"/>
                  </a:lnTo>
                  <a:lnTo>
                    <a:pt x="1106881" y="919873"/>
                  </a:lnTo>
                  <a:lnTo>
                    <a:pt x="1110259" y="922807"/>
                  </a:lnTo>
                  <a:lnTo>
                    <a:pt x="1112710" y="926604"/>
                  </a:lnTo>
                  <a:lnTo>
                    <a:pt x="1115212" y="930402"/>
                  </a:lnTo>
                  <a:lnTo>
                    <a:pt x="1116457" y="934897"/>
                  </a:lnTo>
                  <a:lnTo>
                    <a:pt x="1116457" y="944613"/>
                  </a:lnTo>
                  <a:lnTo>
                    <a:pt x="1042568" y="1035926"/>
                  </a:lnTo>
                  <a:lnTo>
                    <a:pt x="1042568" y="1048918"/>
                  </a:lnTo>
                  <a:lnTo>
                    <a:pt x="1135799" y="1048918"/>
                  </a:lnTo>
                  <a:lnTo>
                    <a:pt x="1135799" y="1033043"/>
                  </a:lnTo>
                  <a:close/>
                </a:path>
                <a:path w="2440940" h="1649095">
                  <a:moveTo>
                    <a:pt x="1140879" y="681761"/>
                  </a:moveTo>
                  <a:lnTo>
                    <a:pt x="1136446" y="643013"/>
                  </a:lnTo>
                  <a:lnTo>
                    <a:pt x="1125512" y="622884"/>
                  </a:lnTo>
                  <a:lnTo>
                    <a:pt x="1121651" y="618858"/>
                  </a:lnTo>
                  <a:lnTo>
                    <a:pt x="1121651" y="660450"/>
                  </a:lnTo>
                  <a:lnTo>
                    <a:pt x="1120813" y="664667"/>
                  </a:lnTo>
                  <a:lnTo>
                    <a:pt x="1093609" y="689559"/>
                  </a:lnTo>
                  <a:lnTo>
                    <a:pt x="1082979" y="689559"/>
                  </a:lnTo>
                  <a:lnTo>
                    <a:pt x="1057579" y="662520"/>
                  </a:lnTo>
                  <a:lnTo>
                    <a:pt x="1057694" y="649732"/>
                  </a:lnTo>
                  <a:lnTo>
                    <a:pt x="1095768" y="622884"/>
                  </a:lnTo>
                  <a:lnTo>
                    <a:pt x="1117473" y="639838"/>
                  </a:lnTo>
                  <a:lnTo>
                    <a:pt x="1120254" y="644893"/>
                  </a:lnTo>
                  <a:lnTo>
                    <a:pt x="1121625" y="650189"/>
                  </a:lnTo>
                  <a:lnTo>
                    <a:pt x="1121651" y="660450"/>
                  </a:lnTo>
                  <a:lnTo>
                    <a:pt x="1121651" y="618858"/>
                  </a:lnTo>
                  <a:lnTo>
                    <a:pt x="1089621" y="607009"/>
                  </a:lnTo>
                  <a:lnTo>
                    <a:pt x="1082357" y="607339"/>
                  </a:lnTo>
                  <a:lnTo>
                    <a:pt x="1046327" y="631545"/>
                  </a:lnTo>
                  <a:lnTo>
                    <a:pt x="1040257" y="656361"/>
                  </a:lnTo>
                  <a:lnTo>
                    <a:pt x="1040650" y="663308"/>
                  </a:lnTo>
                  <a:lnTo>
                    <a:pt x="1063498" y="699211"/>
                  </a:lnTo>
                  <a:lnTo>
                    <a:pt x="1078268" y="705434"/>
                  </a:lnTo>
                  <a:lnTo>
                    <a:pt x="1091831" y="705434"/>
                  </a:lnTo>
                  <a:lnTo>
                    <a:pt x="1120597" y="689559"/>
                  </a:lnTo>
                  <a:lnTo>
                    <a:pt x="1123099" y="685812"/>
                  </a:lnTo>
                  <a:lnTo>
                    <a:pt x="1124254" y="685812"/>
                  </a:lnTo>
                  <a:lnTo>
                    <a:pt x="1123632" y="698677"/>
                  </a:lnTo>
                  <a:lnTo>
                    <a:pt x="1108900" y="734555"/>
                  </a:lnTo>
                  <a:lnTo>
                    <a:pt x="1087310" y="742962"/>
                  </a:lnTo>
                  <a:lnTo>
                    <a:pt x="1079512" y="742962"/>
                  </a:lnTo>
                  <a:lnTo>
                    <a:pt x="1059027" y="719582"/>
                  </a:lnTo>
                  <a:lnTo>
                    <a:pt x="1041412" y="719582"/>
                  </a:lnTo>
                  <a:lnTo>
                    <a:pt x="1065149" y="753922"/>
                  </a:lnTo>
                  <a:lnTo>
                    <a:pt x="1079030" y="758837"/>
                  </a:lnTo>
                  <a:lnTo>
                    <a:pt x="1095629" y="758837"/>
                  </a:lnTo>
                  <a:lnTo>
                    <a:pt x="1129880" y="731964"/>
                  </a:lnTo>
                  <a:lnTo>
                    <a:pt x="1140726" y="686892"/>
                  </a:lnTo>
                  <a:lnTo>
                    <a:pt x="1140777" y="685812"/>
                  </a:lnTo>
                  <a:lnTo>
                    <a:pt x="1140879" y="681761"/>
                  </a:lnTo>
                  <a:close/>
                </a:path>
                <a:path w="2440940" h="1649095">
                  <a:moveTo>
                    <a:pt x="1188415" y="1173162"/>
                  </a:moveTo>
                  <a:lnTo>
                    <a:pt x="1171549" y="1173162"/>
                  </a:lnTo>
                  <a:lnTo>
                    <a:pt x="1171549" y="1206893"/>
                  </a:lnTo>
                  <a:lnTo>
                    <a:pt x="1128522" y="1206893"/>
                  </a:lnTo>
                  <a:lnTo>
                    <a:pt x="1129626" y="1200797"/>
                  </a:lnTo>
                  <a:lnTo>
                    <a:pt x="1132128" y="1186980"/>
                  </a:lnTo>
                  <a:lnTo>
                    <a:pt x="1125626" y="1186980"/>
                  </a:lnTo>
                  <a:lnTo>
                    <a:pt x="1114044" y="1186980"/>
                  </a:lnTo>
                  <a:lnTo>
                    <a:pt x="1049223" y="1186980"/>
                  </a:lnTo>
                  <a:lnTo>
                    <a:pt x="1049223" y="1200797"/>
                  </a:lnTo>
                  <a:lnTo>
                    <a:pt x="1112710" y="1200797"/>
                  </a:lnTo>
                  <a:lnTo>
                    <a:pt x="1109014" y="1218819"/>
                  </a:lnTo>
                  <a:lnTo>
                    <a:pt x="1094460" y="1239926"/>
                  </a:lnTo>
                  <a:lnTo>
                    <a:pt x="1071092" y="1257058"/>
                  </a:lnTo>
                  <a:lnTo>
                    <a:pt x="1039672" y="1269682"/>
                  </a:lnTo>
                  <a:lnTo>
                    <a:pt x="1046581" y="1283296"/>
                  </a:lnTo>
                  <a:lnTo>
                    <a:pt x="1082230" y="1268222"/>
                  </a:lnTo>
                  <a:lnTo>
                    <a:pt x="1109167" y="1246962"/>
                  </a:lnTo>
                  <a:lnTo>
                    <a:pt x="1125601" y="1220711"/>
                  </a:lnTo>
                  <a:lnTo>
                    <a:pt x="1171549" y="1220711"/>
                  </a:lnTo>
                  <a:lnTo>
                    <a:pt x="1171549" y="1245095"/>
                  </a:lnTo>
                  <a:lnTo>
                    <a:pt x="1123594" y="1245095"/>
                  </a:lnTo>
                  <a:lnTo>
                    <a:pt x="1123594" y="1258912"/>
                  </a:lnTo>
                  <a:lnTo>
                    <a:pt x="1171549" y="1258912"/>
                  </a:lnTo>
                  <a:lnTo>
                    <a:pt x="1171549" y="1283296"/>
                  </a:lnTo>
                  <a:lnTo>
                    <a:pt x="1188415" y="1283296"/>
                  </a:lnTo>
                  <a:lnTo>
                    <a:pt x="1188415" y="1258912"/>
                  </a:lnTo>
                  <a:lnTo>
                    <a:pt x="1188415" y="1245095"/>
                  </a:lnTo>
                  <a:lnTo>
                    <a:pt x="1188415" y="1220711"/>
                  </a:lnTo>
                  <a:lnTo>
                    <a:pt x="1188415" y="1206893"/>
                  </a:lnTo>
                  <a:lnTo>
                    <a:pt x="1188415" y="1173162"/>
                  </a:lnTo>
                  <a:close/>
                </a:path>
                <a:path w="2440940" h="1649095">
                  <a:moveTo>
                    <a:pt x="1189431" y="1320685"/>
                  </a:moveTo>
                  <a:lnTo>
                    <a:pt x="1185164" y="1305826"/>
                  </a:lnTo>
                  <a:lnTo>
                    <a:pt x="1177188" y="1298536"/>
                  </a:lnTo>
                  <a:lnTo>
                    <a:pt x="1172997" y="1294701"/>
                  </a:lnTo>
                  <a:lnTo>
                    <a:pt x="1172972" y="1320685"/>
                  </a:lnTo>
                  <a:lnTo>
                    <a:pt x="1169847" y="1329956"/>
                  </a:lnTo>
                  <a:lnTo>
                    <a:pt x="1160957" y="1336852"/>
                  </a:lnTo>
                  <a:lnTo>
                    <a:pt x="1146987" y="1341158"/>
                  </a:lnTo>
                  <a:lnTo>
                    <a:pt x="1128674" y="1342644"/>
                  </a:lnTo>
                  <a:lnTo>
                    <a:pt x="1110462" y="1341158"/>
                  </a:lnTo>
                  <a:lnTo>
                    <a:pt x="1096568" y="1336852"/>
                  </a:lnTo>
                  <a:lnTo>
                    <a:pt x="1087691" y="1329956"/>
                  </a:lnTo>
                  <a:lnTo>
                    <a:pt x="1084580" y="1320685"/>
                  </a:lnTo>
                  <a:lnTo>
                    <a:pt x="1087691" y="1311402"/>
                  </a:lnTo>
                  <a:lnTo>
                    <a:pt x="1096568" y="1304442"/>
                  </a:lnTo>
                  <a:lnTo>
                    <a:pt x="1110462" y="1300060"/>
                  </a:lnTo>
                  <a:lnTo>
                    <a:pt x="1128674" y="1298536"/>
                  </a:lnTo>
                  <a:lnTo>
                    <a:pt x="1146987" y="1300060"/>
                  </a:lnTo>
                  <a:lnTo>
                    <a:pt x="1160957" y="1304442"/>
                  </a:lnTo>
                  <a:lnTo>
                    <a:pt x="1169847" y="1311402"/>
                  </a:lnTo>
                  <a:lnTo>
                    <a:pt x="1172972" y="1320685"/>
                  </a:lnTo>
                  <a:lnTo>
                    <a:pt x="1172972" y="1294701"/>
                  </a:lnTo>
                  <a:lnTo>
                    <a:pt x="1153845" y="1287741"/>
                  </a:lnTo>
                  <a:lnTo>
                    <a:pt x="1128674" y="1285328"/>
                  </a:lnTo>
                  <a:lnTo>
                    <a:pt x="1103490" y="1287741"/>
                  </a:lnTo>
                  <a:lnTo>
                    <a:pt x="1084351" y="1294701"/>
                  </a:lnTo>
                  <a:lnTo>
                    <a:pt x="1072172" y="1305826"/>
                  </a:lnTo>
                  <a:lnTo>
                    <a:pt x="1067917" y="1320685"/>
                  </a:lnTo>
                  <a:lnTo>
                    <a:pt x="1072172" y="1335557"/>
                  </a:lnTo>
                  <a:lnTo>
                    <a:pt x="1084351" y="1346669"/>
                  </a:lnTo>
                  <a:lnTo>
                    <a:pt x="1103490" y="1353642"/>
                  </a:lnTo>
                  <a:lnTo>
                    <a:pt x="1128674" y="1356042"/>
                  </a:lnTo>
                  <a:lnTo>
                    <a:pt x="1153845" y="1353642"/>
                  </a:lnTo>
                  <a:lnTo>
                    <a:pt x="1172997" y="1346669"/>
                  </a:lnTo>
                  <a:lnTo>
                    <a:pt x="1177417" y="1342644"/>
                  </a:lnTo>
                  <a:lnTo>
                    <a:pt x="1185164" y="1335557"/>
                  </a:lnTo>
                  <a:lnTo>
                    <a:pt x="1189431" y="1320685"/>
                  </a:lnTo>
                  <a:close/>
                </a:path>
                <a:path w="2440940" h="1649095">
                  <a:moveTo>
                    <a:pt x="1193495" y="1465262"/>
                  </a:moveTo>
                  <a:lnTo>
                    <a:pt x="1177239" y="1465262"/>
                  </a:lnTo>
                  <a:lnTo>
                    <a:pt x="1177239" y="1538008"/>
                  </a:lnTo>
                  <a:lnTo>
                    <a:pt x="1152652" y="1538008"/>
                  </a:lnTo>
                  <a:lnTo>
                    <a:pt x="1152652" y="1469123"/>
                  </a:lnTo>
                  <a:lnTo>
                    <a:pt x="1136599" y="1469123"/>
                  </a:lnTo>
                  <a:lnTo>
                    <a:pt x="1136599" y="1639811"/>
                  </a:lnTo>
                  <a:lnTo>
                    <a:pt x="1152652" y="1639811"/>
                  </a:lnTo>
                  <a:lnTo>
                    <a:pt x="1152652" y="1551825"/>
                  </a:lnTo>
                  <a:lnTo>
                    <a:pt x="1177239" y="1551825"/>
                  </a:lnTo>
                  <a:lnTo>
                    <a:pt x="1177239" y="1648955"/>
                  </a:lnTo>
                  <a:lnTo>
                    <a:pt x="1193495" y="1648955"/>
                  </a:lnTo>
                  <a:lnTo>
                    <a:pt x="1193495" y="1551825"/>
                  </a:lnTo>
                  <a:lnTo>
                    <a:pt x="1193495" y="1538008"/>
                  </a:lnTo>
                  <a:lnTo>
                    <a:pt x="1193495" y="1465262"/>
                  </a:lnTo>
                  <a:close/>
                </a:path>
                <a:path w="2440940" h="1649095">
                  <a:moveTo>
                    <a:pt x="1217549" y="901128"/>
                  </a:moveTo>
                  <a:lnTo>
                    <a:pt x="1199654" y="901128"/>
                  </a:lnTo>
                  <a:lnTo>
                    <a:pt x="1162710" y="925664"/>
                  </a:lnTo>
                  <a:lnTo>
                    <a:pt x="1162710" y="943851"/>
                  </a:lnTo>
                  <a:lnTo>
                    <a:pt x="1198791" y="919886"/>
                  </a:lnTo>
                  <a:lnTo>
                    <a:pt x="1199654" y="919886"/>
                  </a:lnTo>
                  <a:lnTo>
                    <a:pt x="1199654" y="1048918"/>
                  </a:lnTo>
                  <a:lnTo>
                    <a:pt x="1217549" y="1048918"/>
                  </a:lnTo>
                  <a:lnTo>
                    <a:pt x="1217549" y="919886"/>
                  </a:lnTo>
                  <a:lnTo>
                    <a:pt x="1217549" y="901128"/>
                  </a:lnTo>
                  <a:close/>
                </a:path>
                <a:path w="2440940" h="1649095">
                  <a:moveTo>
                    <a:pt x="1254594" y="609028"/>
                  </a:moveTo>
                  <a:lnTo>
                    <a:pt x="1159916" y="609028"/>
                  </a:lnTo>
                  <a:lnTo>
                    <a:pt x="1159916" y="624903"/>
                  </a:lnTo>
                  <a:lnTo>
                    <a:pt x="1236116" y="624903"/>
                  </a:lnTo>
                  <a:lnTo>
                    <a:pt x="1236116" y="626059"/>
                  </a:lnTo>
                  <a:lnTo>
                    <a:pt x="1170025" y="756805"/>
                  </a:lnTo>
                  <a:lnTo>
                    <a:pt x="1188783" y="756805"/>
                  </a:lnTo>
                  <a:lnTo>
                    <a:pt x="1254594" y="625767"/>
                  </a:lnTo>
                  <a:lnTo>
                    <a:pt x="1254594" y="609028"/>
                  </a:lnTo>
                  <a:close/>
                </a:path>
                <a:path w="2440940" h="1649095">
                  <a:moveTo>
                    <a:pt x="1320876" y="1192872"/>
                  </a:moveTo>
                  <a:lnTo>
                    <a:pt x="1311529" y="1192872"/>
                  </a:lnTo>
                  <a:lnTo>
                    <a:pt x="1304213" y="1192872"/>
                  </a:lnTo>
                  <a:lnTo>
                    <a:pt x="1234922" y="1192872"/>
                  </a:lnTo>
                  <a:lnTo>
                    <a:pt x="1234922" y="1206690"/>
                  </a:lnTo>
                  <a:lnTo>
                    <a:pt x="1302727" y="1206690"/>
                  </a:lnTo>
                  <a:lnTo>
                    <a:pt x="1299552" y="1230414"/>
                  </a:lnTo>
                  <a:lnTo>
                    <a:pt x="1285290" y="1261097"/>
                  </a:lnTo>
                  <a:lnTo>
                    <a:pt x="1261097" y="1287449"/>
                  </a:lnTo>
                  <a:lnTo>
                    <a:pt x="1226591" y="1309103"/>
                  </a:lnTo>
                  <a:lnTo>
                    <a:pt x="1235532" y="1322717"/>
                  </a:lnTo>
                  <a:lnTo>
                    <a:pt x="1274762" y="1297228"/>
                  </a:lnTo>
                  <a:lnTo>
                    <a:pt x="1301216" y="1266482"/>
                  </a:lnTo>
                  <a:lnTo>
                    <a:pt x="1316177" y="1231392"/>
                  </a:lnTo>
                  <a:lnTo>
                    <a:pt x="1319187" y="1206690"/>
                  </a:lnTo>
                  <a:lnTo>
                    <a:pt x="1320876" y="1192872"/>
                  </a:lnTo>
                  <a:close/>
                </a:path>
                <a:path w="2440940" h="1649095">
                  <a:moveTo>
                    <a:pt x="1353286" y="1033043"/>
                  </a:moveTo>
                  <a:lnTo>
                    <a:pt x="1284592" y="1033043"/>
                  </a:lnTo>
                  <a:lnTo>
                    <a:pt x="1284592" y="1031887"/>
                  </a:lnTo>
                  <a:lnTo>
                    <a:pt x="1317790" y="996378"/>
                  </a:lnTo>
                  <a:lnTo>
                    <a:pt x="1323784" y="989825"/>
                  </a:lnTo>
                  <a:lnTo>
                    <a:pt x="1347724" y="956043"/>
                  </a:lnTo>
                  <a:lnTo>
                    <a:pt x="1349705" y="950849"/>
                  </a:lnTo>
                  <a:lnTo>
                    <a:pt x="1350683" y="945527"/>
                  </a:lnTo>
                  <a:lnTo>
                    <a:pt x="1350594" y="932154"/>
                  </a:lnTo>
                  <a:lnTo>
                    <a:pt x="1348790" y="925588"/>
                  </a:lnTo>
                  <a:lnTo>
                    <a:pt x="1314894" y="899109"/>
                  </a:lnTo>
                  <a:lnTo>
                    <a:pt x="1297622" y="899109"/>
                  </a:lnTo>
                  <a:lnTo>
                    <a:pt x="1262634" y="926439"/>
                  </a:lnTo>
                  <a:lnTo>
                    <a:pt x="1260640" y="934034"/>
                  </a:lnTo>
                  <a:lnTo>
                    <a:pt x="1260640" y="942695"/>
                  </a:lnTo>
                  <a:lnTo>
                    <a:pt x="1277658" y="942695"/>
                  </a:lnTo>
                  <a:lnTo>
                    <a:pt x="1277658" y="937069"/>
                  </a:lnTo>
                  <a:lnTo>
                    <a:pt x="1278788" y="932154"/>
                  </a:lnTo>
                  <a:lnTo>
                    <a:pt x="1299984" y="914692"/>
                  </a:lnTo>
                  <a:lnTo>
                    <a:pt x="1310995" y="914692"/>
                  </a:lnTo>
                  <a:lnTo>
                    <a:pt x="1315808" y="915733"/>
                  </a:lnTo>
                  <a:lnTo>
                    <a:pt x="1324368" y="919873"/>
                  </a:lnTo>
                  <a:lnTo>
                    <a:pt x="1327746" y="922807"/>
                  </a:lnTo>
                  <a:lnTo>
                    <a:pt x="1330198" y="926604"/>
                  </a:lnTo>
                  <a:lnTo>
                    <a:pt x="1332699" y="930402"/>
                  </a:lnTo>
                  <a:lnTo>
                    <a:pt x="1333944" y="934897"/>
                  </a:lnTo>
                  <a:lnTo>
                    <a:pt x="1333944" y="944613"/>
                  </a:lnTo>
                  <a:lnTo>
                    <a:pt x="1260055" y="1035926"/>
                  </a:lnTo>
                  <a:lnTo>
                    <a:pt x="1260055" y="1048918"/>
                  </a:lnTo>
                  <a:lnTo>
                    <a:pt x="1353286" y="1048918"/>
                  </a:lnTo>
                  <a:lnTo>
                    <a:pt x="1353286" y="1033043"/>
                  </a:lnTo>
                  <a:close/>
                </a:path>
                <a:path w="2440940" h="1649095">
                  <a:moveTo>
                    <a:pt x="1370050" y="1616849"/>
                  </a:moveTo>
                  <a:lnTo>
                    <a:pt x="1365758" y="1603324"/>
                  </a:lnTo>
                  <a:lnTo>
                    <a:pt x="1359306" y="1598155"/>
                  </a:lnTo>
                  <a:lnTo>
                    <a:pt x="1353337" y="1593380"/>
                  </a:lnTo>
                  <a:lnTo>
                    <a:pt x="1352981" y="1593278"/>
                  </a:lnTo>
                  <a:lnTo>
                    <a:pt x="1352981" y="1616849"/>
                  </a:lnTo>
                  <a:lnTo>
                    <a:pt x="1349895" y="1624838"/>
                  </a:lnTo>
                  <a:lnTo>
                    <a:pt x="1340916" y="1630692"/>
                  </a:lnTo>
                  <a:lnTo>
                    <a:pt x="1326502" y="1634312"/>
                  </a:lnTo>
                  <a:lnTo>
                    <a:pt x="1307058" y="1635544"/>
                  </a:lnTo>
                  <a:lnTo>
                    <a:pt x="1287716" y="1634312"/>
                  </a:lnTo>
                  <a:lnTo>
                    <a:pt x="1273276" y="1630692"/>
                  </a:lnTo>
                  <a:lnTo>
                    <a:pt x="1264259" y="1624838"/>
                  </a:lnTo>
                  <a:lnTo>
                    <a:pt x="1261135" y="1616849"/>
                  </a:lnTo>
                  <a:lnTo>
                    <a:pt x="1264259" y="1608874"/>
                  </a:lnTo>
                  <a:lnTo>
                    <a:pt x="1273276" y="1603006"/>
                  </a:lnTo>
                  <a:lnTo>
                    <a:pt x="1287716" y="1599399"/>
                  </a:lnTo>
                  <a:lnTo>
                    <a:pt x="1307058" y="1598155"/>
                  </a:lnTo>
                  <a:lnTo>
                    <a:pt x="1326502" y="1599399"/>
                  </a:lnTo>
                  <a:lnTo>
                    <a:pt x="1340916" y="1603006"/>
                  </a:lnTo>
                  <a:lnTo>
                    <a:pt x="1349895" y="1608874"/>
                  </a:lnTo>
                  <a:lnTo>
                    <a:pt x="1352981" y="1616849"/>
                  </a:lnTo>
                  <a:lnTo>
                    <a:pt x="1352981" y="1593278"/>
                  </a:lnTo>
                  <a:lnTo>
                    <a:pt x="1333538" y="1587246"/>
                  </a:lnTo>
                  <a:lnTo>
                    <a:pt x="1307058" y="1585150"/>
                  </a:lnTo>
                  <a:lnTo>
                    <a:pt x="1280591" y="1587246"/>
                  </a:lnTo>
                  <a:lnTo>
                    <a:pt x="1260779" y="1593380"/>
                  </a:lnTo>
                  <a:lnTo>
                    <a:pt x="1248371" y="1603324"/>
                  </a:lnTo>
                  <a:lnTo>
                    <a:pt x="1244066" y="1616849"/>
                  </a:lnTo>
                  <a:lnTo>
                    <a:pt x="1248371" y="1630464"/>
                  </a:lnTo>
                  <a:lnTo>
                    <a:pt x="1260779" y="1640395"/>
                  </a:lnTo>
                  <a:lnTo>
                    <a:pt x="1280591" y="1646491"/>
                  </a:lnTo>
                  <a:lnTo>
                    <a:pt x="1307058" y="1648548"/>
                  </a:lnTo>
                  <a:lnTo>
                    <a:pt x="1333538" y="1646491"/>
                  </a:lnTo>
                  <a:lnTo>
                    <a:pt x="1353337" y="1640395"/>
                  </a:lnTo>
                  <a:lnTo>
                    <a:pt x="1359408" y="1635544"/>
                  </a:lnTo>
                  <a:lnTo>
                    <a:pt x="1365758" y="1630464"/>
                  </a:lnTo>
                  <a:lnTo>
                    <a:pt x="1370050" y="1616849"/>
                  </a:lnTo>
                  <a:close/>
                </a:path>
                <a:path w="2440940" h="1649095">
                  <a:moveTo>
                    <a:pt x="1374648" y="609028"/>
                  </a:moveTo>
                  <a:lnTo>
                    <a:pt x="1279969" y="609028"/>
                  </a:lnTo>
                  <a:lnTo>
                    <a:pt x="1279969" y="624903"/>
                  </a:lnTo>
                  <a:lnTo>
                    <a:pt x="1356169" y="624903"/>
                  </a:lnTo>
                  <a:lnTo>
                    <a:pt x="1356169" y="626059"/>
                  </a:lnTo>
                  <a:lnTo>
                    <a:pt x="1290078" y="756805"/>
                  </a:lnTo>
                  <a:lnTo>
                    <a:pt x="1308836" y="756805"/>
                  </a:lnTo>
                  <a:lnTo>
                    <a:pt x="1374648" y="625767"/>
                  </a:lnTo>
                  <a:lnTo>
                    <a:pt x="1374648" y="609028"/>
                  </a:lnTo>
                  <a:close/>
                </a:path>
                <a:path w="2440940" h="1649095">
                  <a:moveTo>
                    <a:pt x="1374927" y="1173162"/>
                  </a:moveTo>
                  <a:lnTo>
                    <a:pt x="1358061" y="1173162"/>
                  </a:lnTo>
                  <a:lnTo>
                    <a:pt x="1358061" y="1356855"/>
                  </a:lnTo>
                  <a:lnTo>
                    <a:pt x="1374927" y="1356855"/>
                  </a:lnTo>
                  <a:lnTo>
                    <a:pt x="1374927" y="1173162"/>
                  </a:lnTo>
                  <a:close/>
                </a:path>
                <a:path w="2440940" h="1649095">
                  <a:moveTo>
                    <a:pt x="1380007" y="1525612"/>
                  </a:moveTo>
                  <a:lnTo>
                    <a:pt x="1356144" y="1519478"/>
                  </a:lnTo>
                  <a:lnTo>
                    <a:pt x="1335532" y="1508467"/>
                  </a:lnTo>
                  <a:lnTo>
                    <a:pt x="1321066" y="1493697"/>
                  </a:lnTo>
                  <a:lnTo>
                    <a:pt x="1315593" y="1476235"/>
                  </a:lnTo>
                  <a:lnTo>
                    <a:pt x="1315593" y="1468107"/>
                  </a:lnTo>
                  <a:lnTo>
                    <a:pt x="1313154" y="1468107"/>
                  </a:lnTo>
                  <a:lnTo>
                    <a:pt x="1301165" y="1468107"/>
                  </a:lnTo>
                  <a:lnTo>
                    <a:pt x="1298524" y="1468107"/>
                  </a:lnTo>
                  <a:lnTo>
                    <a:pt x="1298524" y="1476235"/>
                  </a:lnTo>
                  <a:lnTo>
                    <a:pt x="1293088" y="1493697"/>
                  </a:lnTo>
                  <a:lnTo>
                    <a:pt x="1278661" y="1508467"/>
                  </a:lnTo>
                  <a:lnTo>
                    <a:pt x="1258062" y="1519478"/>
                  </a:lnTo>
                  <a:lnTo>
                    <a:pt x="1234109" y="1525612"/>
                  </a:lnTo>
                  <a:lnTo>
                    <a:pt x="1240612" y="1539024"/>
                  </a:lnTo>
                  <a:lnTo>
                    <a:pt x="1267726" y="1531302"/>
                  </a:lnTo>
                  <a:lnTo>
                    <a:pt x="1290904" y="1517764"/>
                  </a:lnTo>
                  <a:lnTo>
                    <a:pt x="1307084" y="1499171"/>
                  </a:lnTo>
                  <a:lnTo>
                    <a:pt x="1307185" y="1498790"/>
                  </a:lnTo>
                  <a:lnTo>
                    <a:pt x="1307299" y="1499171"/>
                  </a:lnTo>
                  <a:lnTo>
                    <a:pt x="1323492" y="1517688"/>
                  </a:lnTo>
                  <a:lnTo>
                    <a:pt x="1346695" y="1531213"/>
                  </a:lnTo>
                  <a:lnTo>
                    <a:pt x="1373708" y="1539024"/>
                  </a:lnTo>
                  <a:lnTo>
                    <a:pt x="1380007" y="1525612"/>
                  </a:lnTo>
                  <a:close/>
                </a:path>
                <a:path w="2440940" h="1649095">
                  <a:moveTo>
                    <a:pt x="1390167" y="1556499"/>
                  </a:moveTo>
                  <a:lnTo>
                    <a:pt x="1315389" y="1556499"/>
                  </a:lnTo>
                  <a:lnTo>
                    <a:pt x="1315389" y="1529473"/>
                  </a:lnTo>
                  <a:lnTo>
                    <a:pt x="1298727" y="1529473"/>
                  </a:lnTo>
                  <a:lnTo>
                    <a:pt x="1298727" y="1556499"/>
                  </a:lnTo>
                  <a:lnTo>
                    <a:pt x="1224153" y="1556499"/>
                  </a:lnTo>
                  <a:lnTo>
                    <a:pt x="1224153" y="1569910"/>
                  </a:lnTo>
                  <a:lnTo>
                    <a:pt x="1390167" y="1569910"/>
                  </a:lnTo>
                  <a:lnTo>
                    <a:pt x="1390167" y="1563814"/>
                  </a:lnTo>
                  <a:lnTo>
                    <a:pt x="1390167" y="1556499"/>
                  </a:lnTo>
                  <a:close/>
                </a:path>
                <a:path w="2440940" h="1649095">
                  <a:moveTo>
                    <a:pt x="1435036" y="901128"/>
                  </a:moveTo>
                  <a:lnTo>
                    <a:pt x="1417142" y="901128"/>
                  </a:lnTo>
                  <a:lnTo>
                    <a:pt x="1380197" y="925664"/>
                  </a:lnTo>
                  <a:lnTo>
                    <a:pt x="1380197" y="943851"/>
                  </a:lnTo>
                  <a:lnTo>
                    <a:pt x="1416278" y="919886"/>
                  </a:lnTo>
                  <a:lnTo>
                    <a:pt x="1417142" y="919886"/>
                  </a:lnTo>
                  <a:lnTo>
                    <a:pt x="1417142" y="1048918"/>
                  </a:lnTo>
                  <a:lnTo>
                    <a:pt x="1435036" y="1048918"/>
                  </a:lnTo>
                  <a:lnTo>
                    <a:pt x="1435036" y="919886"/>
                  </a:lnTo>
                  <a:lnTo>
                    <a:pt x="1435036" y="901128"/>
                  </a:lnTo>
                  <a:close/>
                </a:path>
                <a:path w="2440940" h="1649095">
                  <a:moveTo>
                    <a:pt x="1494523" y="709764"/>
                  </a:moveTo>
                  <a:lnTo>
                    <a:pt x="1483842" y="676236"/>
                  </a:lnTo>
                  <a:lnTo>
                    <a:pt x="1478762" y="670890"/>
                  </a:lnTo>
                  <a:lnTo>
                    <a:pt x="1474762" y="668489"/>
                  </a:lnTo>
                  <a:lnTo>
                    <a:pt x="1471650" y="666610"/>
                  </a:lnTo>
                  <a:lnTo>
                    <a:pt x="1464576" y="662279"/>
                  </a:lnTo>
                  <a:lnTo>
                    <a:pt x="1456512" y="660120"/>
                  </a:lnTo>
                  <a:lnTo>
                    <a:pt x="1442516" y="660120"/>
                  </a:lnTo>
                  <a:lnTo>
                    <a:pt x="1437754" y="660908"/>
                  </a:lnTo>
                  <a:lnTo>
                    <a:pt x="1428610" y="664083"/>
                  </a:lnTo>
                  <a:lnTo>
                    <a:pt x="1424813" y="666089"/>
                  </a:lnTo>
                  <a:lnTo>
                    <a:pt x="1421777" y="668489"/>
                  </a:lnTo>
                  <a:lnTo>
                    <a:pt x="1420914" y="668489"/>
                  </a:lnTo>
                  <a:lnTo>
                    <a:pt x="1426108" y="624903"/>
                  </a:lnTo>
                  <a:lnTo>
                    <a:pt x="1487881" y="624903"/>
                  </a:lnTo>
                  <a:lnTo>
                    <a:pt x="1487881" y="609028"/>
                  </a:lnTo>
                  <a:lnTo>
                    <a:pt x="1411109" y="609028"/>
                  </a:lnTo>
                  <a:lnTo>
                    <a:pt x="1402156" y="681761"/>
                  </a:lnTo>
                  <a:lnTo>
                    <a:pt x="1418894" y="683780"/>
                  </a:lnTo>
                  <a:lnTo>
                    <a:pt x="1421980" y="681570"/>
                  </a:lnTo>
                  <a:lnTo>
                    <a:pt x="1425892" y="679767"/>
                  </a:lnTo>
                  <a:lnTo>
                    <a:pt x="1430655" y="678370"/>
                  </a:lnTo>
                  <a:lnTo>
                    <a:pt x="1435417" y="676935"/>
                  </a:lnTo>
                  <a:lnTo>
                    <a:pt x="1440065" y="676236"/>
                  </a:lnTo>
                  <a:lnTo>
                    <a:pt x="1472946" y="692810"/>
                  </a:lnTo>
                  <a:lnTo>
                    <a:pt x="1475778" y="697852"/>
                  </a:lnTo>
                  <a:lnTo>
                    <a:pt x="1477200" y="703605"/>
                  </a:lnTo>
                  <a:lnTo>
                    <a:pt x="1477124" y="716648"/>
                  </a:lnTo>
                  <a:lnTo>
                    <a:pt x="1475828" y="722007"/>
                  </a:lnTo>
                  <a:lnTo>
                    <a:pt x="1470393" y="731964"/>
                  </a:lnTo>
                  <a:lnTo>
                    <a:pt x="1466672" y="735863"/>
                  </a:lnTo>
                  <a:lnTo>
                    <a:pt x="1457185" y="741540"/>
                  </a:lnTo>
                  <a:lnTo>
                    <a:pt x="1451800" y="742962"/>
                  </a:lnTo>
                  <a:lnTo>
                    <a:pt x="1438186" y="742962"/>
                  </a:lnTo>
                  <a:lnTo>
                    <a:pt x="1417167" y="719861"/>
                  </a:lnTo>
                  <a:lnTo>
                    <a:pt x="1399844" y="719861"/>
                  </a:lnTo>
                  <a:lnTo>
                    <a:pt x="1429651" y="757148"/>
                  </a:lnTo>
                  <a:lnTo>
                    <a:pt x="1437271" y="758837"/>
                  </a:lnTo>
                  <a:lnTo>
                    <a:pt x="1445742" y="758837"/>
                  </a:lnTo>
                  <a:lnTo>
                    <a:pt x="1483410" y="742962"/>
                  </a:lnTo>
                  <a:lnTo>
                    <a:pt x="1494116" y="716648"/>
                  </a:lnTo>
                  <a:lnTo>
                    <a:pt x="1494523" y="709764"/>
                  </a:lnTo>
                  <a:close/>
                </a:path>
                <a:path w="2440940" h="1649095">
                  <a:moveTo>
                    <a:pt x="1567954" y="1526628"/>
                  </a:moveTo>
                  <a:lnTo>
                    <a:pt x="1544256" y="1521739"/>
                  </a:lnTo>
                  <a:lnTo>
                    <a:pt x="1524215" y="1512760"/>
                  </a:lnTo>
                  <a:lnTo>
                    <a:pt x="1510347" y="1500517"/>
                  </a:lnTo>
                  <a:lnTo>
                    <a:pt x="1505661" y="1487208"/>
                  </a:lnTo>
                  <a:lnTo>
                    <a:pt x="1562265" y="1487208"/>
                  </a:lnTo>
                  <a:lnTo>
                    <a:pt x="1562265" y="1480299"/>
                  </a:lnTo>
                  <a:lnTo>
                    <a:pt x="1562265" y="1473593"/>
                  </a:lnTo>
                  <a:lnTo>
                    <a:pt x="1426324" y="1473593"/>
                  </a:lnTo>
                  <a:lnTo>
                    <a:pt x="1426324" y="1487208"/>
                  </a:lnTo>
                  <a:lnTo>
                    <a:pt x="1482712" y="1487208"/>
                  </a:lnTo>
                  <a:lnTo>
                    <a:pt x="1478038" y="1500517"/>
                  </a:lnTo>
                  <a:lnTo>
                    <a:pt x="1464170" y="1512760"/>
                  </a:lnTo>
                  <a:lnTo>
                    <a:pt x="1444129" y="1521739"/>
                  </a:lnTo>
                  <a:lnTo>
                    <a:pt x="1420431" y="1526628"/>
                  </a:lnTo>
                  <a:lnTo>
                    <a:pt x="1426527" y="1540040"/>
                  </a:lnTo>
                  <a:lnTo>
                    <a:pt x="1453769" y="1533766"/>
                  </a:lnTo>
                  <a:lnTo>
                    <a:pt x="1476641" y="1522285"/>
                  </a:lnTo>
                  <a:lnTo>
                    <a:pt x="1492389" y="1506131"/>
                  </a:lnTo>
                  <a:lnTo>
                    <a:pt x="1494282" y="1499565"/>
                  </a:lnTo>
                  <a:lnTo>
                    <a:pt x="1496161" y="1506131"/>
                  </a:lnTo>
                  <a:lnTo>
                    <a:pt x="1511846" y="1522285"/>
                  </a:lnTo>
                  <a:lnTo>
                    <a:pt x="1534655" y="1533766"/>
                  </a:lnTo>
                  <a:lnTo>
                    <a:pt x="1561858" y="1540040"/>
                  </a:lnTo>
                  <a:lnTo>
                    <a:pt x="1567954" y="1526628"/>
                  </a:lnTo>
                  <a:close/>
                </a:path>
                <a:path w="2440940" h="1649095">
                  <a:moveTo>
                    <a:pt x="1570774" y="1033043"/>
                  </a:moveTo>
                  <a:lnTo>
                    <a:pt x="1502079" y="1033043"/>
                  </a:lnTo>
                  <a:lnTo>
                    <a:pt x="1502079" y="1031887"/>
                  </a:lnTo>
                  <a:lnTo>
                    <a:pt x="1535277" y="996378"/>
                  </a:lnTo>
                  <a:lnTo>
                    <a:pt x="1541272" y="989825"/>
                  </a:lnTo>
                  <a:lnTo>
                    <a:pt x="1565211" y="956043"/>
                  </a:lnTo>
                  <a:lnTo>
                    <a:pt x="1567192" y="950849"/>
                  </a:lnTo>
                  <a:lnTo>
                    <a:pt x="1568170" y="945527"/>
                  </a:lnTo>
                  <a:lnTo>
                    <a:pt x="1568081" y="932154"/>
                  </a:lnTo>
                  <a:lnTo>
                    <a:pt x="1566278" y="925588"/>
                  </a:lnTo>
                  <a:lnTo>
                    <a:pt x="1532382" y="899109"/>
                  </a:lnTo>
                  <a:lnTo>
                    <a:pt x="1515110" y="899109"/>
                  </a:lnTo>
                  <a:lnTo>
                    <a:pt x="1480121" y="926439"/>
                  </a:lnTo>
                  <a:lnTo>
                    <a:pt x="1478127" y="934034"/>
                  </a:lnTo>
                  <a:lnTo>
                    <a:pt x="1478127" y="942695"/>
                  </a:lnTo>
                  <a:lnTo>
                    <a:pt x="1495145" y="942695"/>
                  </a:lnTo>
                  <a:lnTo>
                    <a:pt x="1495145" y="937069"/>
                  </a:lnTo>
                  <a:lnTo>
                    <a:pt x="1496275" y="932154"/>
                  </a:lnTo>
                  <a:lnTo>
                    <a:pt x="1517472" y="914692"/>
                  </a:lnTo>
                  <a:lnTo>
                    <a:pt x="1528483" y="914692"/>
                  </a:lnTo>
                  <a:lnTo>
                    <a:pt x="1533296" y="915733"/>
                  </a:lnTo>
                  <a:lnTo>
                    <a:pt x="1541856" y="919873"/>
                  </a:lnTo>
                  <a:lnTo>
                    <a:pt x="1545234" y="922807"/>
                  </a:lnTo>
                  <a:lnTo>
                    <a:pt x="1547685" y="926604"/>
                  </a:lnTo>
                  <a:lnTo>
                    <a:pt x="1550187" y="930402"/>
                  </a:lnTo>
                  <a:lnTo>
                    <a:pt x="1551432" y="934897"/>
                  </a:lnTo>
                  <a:lnTo>
                    <a:pt x="1551432" y="944613"/>
                  </a:lnTo>
                  <a:lnTo>
                    <a:pt x="1477543" y="1035926"/>
                  </a:lnTo>
                  <a:lnTo>
                    <a:pt x="1477543" y="1048918"/>
                  </a:lnTo>
                  <a:lnTo>
                    <a:pt x="1570774" y="1048918"/>
                  </a:lnTo>
                  <a:lnTo>
                    <a:pt x="1570774" y="1033043"/>
                  </a:lnTo>
                  <a:close/>
                </a:path>
                <a:path w="2440940" h="1649095">
                  <a:moveTo>
                    <a:pt x="1575142" y="609028"/>
                  </a:moveTo>
                  <a:lnTo>
                    <a:pt x="1557248" y="609028"/>
                  </a:lnTo>
                  <a:lnTo>
                    <a:pt x="1520304" y="633564"/>
                  </a:lnTo>
                  <a:lnTo>
                    <a:pt x="1520304" y="651751"/>
                  </a:lnTo>
                  <a:lnTo>
                    <a:pt x="1556372" y="627786"/>
                  </a:lnTo>
                  <a:lnTo>
                    <a:pt x="1557248" y="627786"/>
                  </a:lnTo>
                  <a:lnTo>
                    <a:pt x="1557248" y="756805"/>
                  </a:lnTo>
                  <a:lnTo>
                    <a:pt x="1575142" y="756805"/>
                  </a:lnTo>
                  <a:lnTo>
                    <a:pt x="1575142" y="627786"/>
                  </a:lnTo>
                  <a:lnTo>
                    <a:pt x="1575142" y="609028"/>
                  </a:lnTo>
                  <a:close/>
                </a:path>
                <a:path w="2440940" h="1649095">
                  <a:moveTo>
                    <a:pt x="1577098" y="1551216"/>
                  </a:moveTo>
                  <a:lnTo>
                    <a:pt x="1411084" y="1551216"/>
                  </a:lnTo>
                  <a:lnTo>
                    <a:pt x="1411084" y="1564830"/>
                  </a:lnTo>
                  <a:lnTo>
                    <a:pt x="1485658" y="1564830"/>
                  </a:lnTo>
                  <a:lnTo>
                    <a:pt x="1485658" y="1584807"/>
                  </a:lnTo>
                  <a:lnTo>
                    <a:pt x="1467510" y="1586268"/>
                  </a:lnTo>
                  <a:lnTo>
                    <a:pt x="1447711" y="1592516"/>
                  </a:lnTo>
                  <a:lnTo>
                    <a:pt x="1435290" y="1602651"/>
                  </a:lnTo>
                  <a:lnTo>
                    <a:pt x="1430997" y="1616443"/>
                  </a:lnTo>
                  <a:lnTo>
                    <a:pt x="1435290" y="1630121"/>
                  </a:lnTo>
                  <a:lnTo>
                    <a:pt x="1447711" y="1640192"/>
                  </a:lnTo>
                  <a:lnTo>
                    <a:pt x="1467510" y="1646428"/>
                  </a:lnTo>
                  <a:lnTo>
                    <a:pt x="1493989" y="1648548"/>
                  </a:lnTo>
                  <a:lnTo>
                    <a:pt x="1520456" y="1646428"/>
                  </a:lnTo>
                  <a:lnTo>
                    <a:pt x="1540268" y="1640192"/>
                  </a:lnTo>
                  <a:lnTo>
                    <a:pt x="1545996" y="1635544"/>
                  </a:lnTo>
                  <a:lnTo>
                    <a:pt x="1552676" y="1630121"/>
                  </a:lnTo>
                  <a:lnTo>
                    <a:pt x="1556981" y="1616443"/>
                  </a:lnTo>
                  <a:lnTo>
                    <a:pt x="1552676" y="1602651"/>
                  </a:lnTo>
                  <a:lnTo>
                    <a:pt x="1545932" y="1597139"/>
                  </a:lnTo>
                  <a:lnTo>
                    <a:pt x="1540268" y="1592516"/>
                  </a:lnTo>
                  <a:lnTo>
                    <a:pt x="1539913" y="1592414"/>
                  </a:lnTo>
                  <a:lnTo>
                    <a:pt x="1539913" y="1616443"/>
                  </a:lnTo>
                  <a:lnTo>
                    <a:pt x="1536801" y="1624571"/>
                  </a:lnTo>
                  <a:lnTo>
                    <a:pt x="1527771" y="1630565"/>
                  </a:lnTo>
                  <a:lnTo>
                    <a:pt x="1513344" y="1634274"/>
                  </a:lnTo>
                  <a:lnTo>
                    <a:pt x="1493989" y="1635544"/>
                  </a:lnTo>
                  <a:lnTo>
                    <a:pt x="1474724" y="1634274"/>
                  </a:lnTo>
                  <a:lnTo>
                    <a:pt x="1460284" y="1630565"/>
                  </a:lnTo>
                  <a:lnTo>
                    <a:pt x="1451216" y="1624571"/>
                  </a:lnTo>
                  <a:lnTo>
                    <a:pt x="1448066" y="1616443"/>
                  </a:lnTo>
                  <a:lnTo>
                    <a:pt x="1451216" y="1608201"/>
                  </a:lnTo>
                  <a:lnTo>
                    <a:pt x="1460284" y="1602143"/>
                  </a:lnTo>
                  <a:lnTo>
                    <a:pt x="1474724" y="1598422"/>
                  </a:lnTo>
                  <a:lnTo>
                    <a:pt x="1493989" y="1597139"/>
                  </a:lnTo>
                  <a:lnTo>
                    <a:pt x="1513344" y="1598422"/>
                  </a:lnTo>
                  <a:lnTo>
                    <a:pt x="1527771" y="1602143"/>
                  </a:lnTo>
                  <a:lnTo>
                    <a:pt x="1536801" y="1608201"/>
                  </a:lnTo>
                  <a:lnTo>
                    <a:pt x="1539913" y="1616443"/>
                  </a:lnTo>
                  <a:lnTo>
                    <a:pt x="1539913" y="1592414"/>
                  </a:lnTo>
                  <a:lnTo>
                    <a:pt x="1529803" y="1589214"/>
                  </a:lnTo>
                  <a:lnTo>
                    <a:pt x="1520456" y="1586268"/>
                  </a:lnTo>
                  <a:lnTo>
                    <a:pt x="1502524" y="1584833"/>
                  </a:lnTo>
                  <a:lnTo>
                    <a:pt x="1502524" y="1584134"/>
                  </a:lnTo>
                  <a:lnTo>
                    <a:pt x="1502524" y="1564830"/>
                  </a:lnTo>
                  <a:lnTo>
                    <a:pt x="1577098" y="1564830"/>
                  </a:lnTo>
                  <a:lnTo>
                    <a:pt x="1577098" y="1557108"/>
                  </a:lnTo>
                  <a:lnTo>
                    <a:pt x="1577098" y="1551216"/>
                  </a:lnTo>
                  <a:close/>
                </a:path>
                <a:path w="2440940" h="1649095">
                  <a:moveTo>
                    <a:pt x="1577708" y="1319669"/>
                  </a:moveTo>
                  <a:lnTo>
                    <a:pt x="1502524" y="1319669"/>
                  </a:lnTo>
                  <a:lnTo>
                    <a:pt x="1502524" y="1272730"/>
                  </a:lnTo>
                  <a:lnTo>
                    <a:pt x="1558404" y="1272730"/>
                  </a:lnTo>
                  <a:lnTo>
                    <a:pt x="1558404" y="1264805"/>
                  </a:lnTo>
                  <a:lnTo>
                    <a:pt x="1558404" y="1258912"/>
                  </a:lnTo>
                  <a:lnTo>
                    <a:pt x="1449082" y="1258912"/>
                  </a:lnTo>
                  <a:lnTo>
                    <a:pt x="1449082" y="1201610"/>
                  </a:lnTo>
                  <a:lnTo>
                    <a:pt x="1556575" y="1201610"/>
                  </a:lnTo>
                  <a:lnTo>
                    <a:pt x="1556575" y="1187792"/>
                  </a:lnTo>
                  <a:lnTo>
                    <a:pt x="1432217" y="1187792"/>
                  </a:lnTo>
                  <a:lnTo>
                    <a:pt x="1432217" y="1272730"/>
                  </a:lnTo>
                  <a:lnTo>
                    <a:pt x="1485658" y="1272730"/>
                  </a:lnTo>
                  <a:lnTo>
                    <a:pt x="1485658" y="1319669"/>
                  </a:lnTo>
                  <a:lnTo>
                    <a:pt x="1411287" y="1319669"/>
                  </a:lnTo>
                  <a:lnTo>
                    <a:pt x="1411287" y="1333893"/>
                  </a:lnTo>
                  <a:lnTo>
                    <a:pt x="1577708" y="1333893"/>
                  </a:lnTo>
                  <a:lnTo>
                    <a:pt x="1577708" y="1325359"/>
                  </a:lnTo>
                  <a:lnTo>
                    <a:pt x="1577708" y="1319669"/>
                  </a:lnTo>
                  <a:close/>
                </a:path>
                <a:path w="2440940" h="1649095">
                  <a:moveTo>
                    <a:pt x="1652524" y="901128"/>
                  </a:moveTo>
                  <a:lnTo>
                    <a:pt x="1634629" y="901128"/>
                  </a:lnTo>
                  <a:lnTo>
                    <a:pt x="1597685" y="925664"/>
                  </a:lnTo>
                  <a:lnTo>
                    <a:pt x="1597685" y="943851"/>
                  </a:lnTo>
                  <a:lnTo>
                    <a:pt x="1633766" y="919886"/>
                  </a:lnTo>
                  <a:lnTo>
                    <a:pt x="1634629" y="919886"/>
                  </a:lnTo>
                  <a:lnTo>
                    <a:pt x="1634629" y="1048918"/>
                  </a:lnTo>
                  <a:lnTo>
                    <a:pt x="1652524" y="1048918"/>
                  </a:lnTo>
                  <a:lnTo>
                    <a:pt x="1652524" y="919886"/>
                  </a:lnTo>
                  <a:lnTo>
                    <a:pt x="1652524" y="901128"/>
                  </a:lnTo>
                  <a:close/>
                </a:path>
                <a:path w="2440940" h="1649095">
                  <a:moveTo>
                    <a:pt x="1706829" y="609028"/>
                  </a:moveTo>
                  <a:lnTo>
                    <a:pt x="1612150" y="609028"/>
                  </a:lnTo>
                  <a:lnTo>
                    <a:pt x="1612150" y="624903"/>
                  </a:lnTo>
                  <a:lnTo>
                    <a:pt x="1688350" y="624903"/>
                  </a:lnTo>
                  <a:lnTo>
                    <a:pt x="1688350" y="626059"/>
                  </a:lnTo>
                  <a:lnTo>
                    <a:pt x="1622259" y="756805"/>
                  </a:lnTo>
                  <a:lnTo>
                    <a:pt x="1641017" y="756805"/>
                  </a:lnTo>
                  <a:lnTo>
                    <a:pt x="1706829" y="625767"/>
                  </a:lnTo>
                  <a:lnTo>
                    <a:pt x="1706829" y="609028"/>
                  </a:lnTo>
                  <a:close/>
                </a:path>
                <a:path w="2440940" h="1649095">
                  <a:moveTo>
                    <a:pt x="1754530" y="1231277"/>
                  </a:moveTo>
                  <a:lnTo>
                    <a:pt x="1750898" y="1213053"/>
                  </a:lnTo>
                  <a:lnTo>
                    <a:pt x="1742300" y="1200797"/>
                  </a:lnTo>
                  <a:lnTo>
                    <a:pt x="1740839" y="1198714"/>
                  </a:lnTo>
                  <a:lnTo>
                    <a:pt x="1738071" y="1197013"/>
                  </a:lnTo>
                  <a:lnTo>
                    <a:pt x="1738071" y="1231277"/>
                  </a:lnTo>
                  <a:lnTo>
                    <a:pt x="1735658" y="1243672"/>
                  </a:lnTo>
                  <a:lnTo>
                    <a:pt x="1729028" y="1253312"/>
                  </a:lnTo>
                  <a:lnTo>
                    <a:pt x="1719033" y="1259547"/>
                  </a:lnTo>
                  <a:lnTo>
                    <a:pt x="1706575" y="1261770"/>
                  </a:lnTo>
                  <a:lnTo>
                    <a:pt x="1694103" y="1259547"/>
                  </a:lnTo>
                  <a:lnTo>
                    <a:pt x="1684121" y="1253312"/>
                  </a:lnTo>
                  <a:lnTo>
                    <a:pt x="1677479" y="1243672"/>
                  </a:lnTo>
                  <a:lnTo>
                    <a:pt x="1675079" y="1231277"/>
                  </a:lnTo>
                  <a:lnTo>
                    <a:pt x="1677479" y="1218971"/>
                  </a:lnTo>
                  <a:lnTo>
                    <a:pt x="1684121" y="1209332"/>
                  </a:lnTo>
                  <a:lnTo>
                    <a:pt x="1694103" y="1203045"/>
                  </a:lnTo>
                  <a:lnTo>
                    <a:pt x="1706575" y="1200797"/>
                  </a:lnTo>
                  <a:lnTo>
                    <a:pt x="1719033" y="1203045"/>
                  </a:lnTo>
                  <a:lnTo>
                    <a:pt x="1729028" y="1209332"/>
                  </a:lnTo>
                  <a:lnTo>
                    <a:pt x="1735658" y="1218971"/>
                  </a:lnTo>
                  <a:lnTo>
                    <a:pt x="1738071" y="1231277"/>
                  </a:lnTo>
                  <a:lnTo>
                    <a:pt x="1738071" y="1197013"/>
                  </a:lnTo>
                  <a:lnTo>
                    <a:pt x="1725637" y="1189329"/>
                  </a:lnTo>
                  <a:lnTo>
                    <a:pt x="1706575" y="1185964"/>
                  </a:lnTo>
                  <a:lnTo>
                    <a:pt x="1687512" y="1189329"/>
                  </a:lnTo>
                  <a:lnTo>
                    <a:pt x="1672310" y="1198714"/>
                  </a:lnTo>
                  <a:lnTo>
                    <a:pt x="1662252" y="1213053"/>
                  </a:lnTo>
                  <a:lnTo>
                    <a:pt x="1658620" y="1231277"/>
                  </a:lnTo>
                  <a:lnTo>
                    <a:pt x="1662252" y="1249591"/>
                  </a:lnTo>
                  <a:lnTo>
                    <a:pt x="1672310" y="1263916"/>
                  </a:lnTo>
                  <a:lnTo>
                    <a:pt x="1687512" y="1273263"/>
                  </a:lnTo>
                  <a:lnTo>
                    <a:pt x="1706575" y="1276591"/>
                  </a:lnTo>
                  <a:lnTo>
                    <a:pt x="1725637" y="1273263"/>
                  </a:lnTo>
                  <a:lnTo>
                    <a:pt x="1740839" y="1263916"/>
                  </a:lnTo>
                  <a:lnTo>
                    <a:pt x="1742351" y="1261770"/>
                  </a:lnTo>
                  <a:lnTo>
                    <a:pt x="1750898" y="1249591"/>
                  </a:lnTo>
                  <a:lnTo>
                    <a:pt x="1754530" y="1231277"/>
                  </a:lnTo>
                  <a:close/>
                </a:path>
                <a:path w="2440940" h="1649095">
                  <a:moveTo>
                    <a:pt x="1788261" y="1033043"/>
                  </a:moveTo>
                  <a:lnTo>
                    <a:pt x="1719567" y="1033043"/>
                  </a:lnTo>
                  <a:lnTo>
                    <a:pt x="1719567" y="1031887"/>
                  </a:lnTo>
                  <a:lnTo>
                    <a:pt x="1752765" y="996378"/>
                  </a:lnTo>
                  <a:lnTo>
                    <a:pt x="1758759" y="989825"/>
                  </a:lnTo>
                  <a:lnTo>
                    <a:pt x="1782699" y="956043"/>
                  </a:lnTo>
                  <a:lnTo>
                    <a:pt x="1784680" y="950849"/>
                  </a:lnTo>
                  <a:lnTo>
                    <a:pt x="1785658" y="945527"/>
                  </a:lnTo>
                  <a:lnTo>
                    <a:pt x="1785569" y="932154"/>
                  </a:lnTo>
                  <a:lnTo>
                    <a:pt x="1783765" y="925588"/>
                  </a:lnTo>
                  <a:lnTo>
                    <a:pt x="1749869" y="899109"/>
                  </a:lnTo>
                  <a:lnTo>
                    <a:pt x="1732597" y="899109"/>
                  </a:lnTo>
                  <a:lnTo>
                    <a:pt x="1697609" y="926439"/>
                  </a:lnTo>
                  <a:lnTo>
                    <a:pt x="1695615" y="934034"/>
                  </a:lnTo>
                  <a:lnTo>
                    <a:pt x="1695615" y="942695"/>
                  </a:lnTo>
                  <a:lnTo>
                    <a:pt x="1712633" y="942695"/>
                  </a:lnTo>
                  <a:lnTo>
                    <a:pt x="1712633" y="937069"/>
                  </a:lnTo>
                  <a:lnTo>
                    <a:pt x="1713763" y="932154"/>
                  </a:lnTo>
                  <a:lnTo>
                    <a:pt x="1734959" y="914692"/>
                  </a:lnTo>
                  <a:lnTo>
                    <a:pt x="1745970" y="914692"/>
                  </a:lnTo>
                  <a:lnTo>
                    <a:pt x="1750783" y="915733"/>
                  </a:lnTo>
                  <a:lnTo>
                    <a:pt x="1759343" y="919873"/>
                  </a:lnTo>
                  <a:lnTo>
                    <a:pt x="1762721" y="922807"/>
                  </a:lnTo>
                  <a:lnTo>
                    <a:pt x="1765173" y="926604"/>
                  </a:lnTo>
                  <a:lnTo>
                    <a:pt x="1767674" y="930402"/>
                  </a:lnTo>
                  <a:lnTo>
                    <a:pt x="1768919" y="934897"/>
                  </a:lnTo>
                  <a:lnTo>
                    <a:pt x="1768919" y="944613"/>
                  </a:lnTo>
                  <a:lnTo>
                    <a:pt x="1695030" y="1035926"/>
                  </a:lnTo>
                  <a:lnTo>
                    <a:pt x="1695030" y="1048918"/>
                  </a:lnTo>
                  <a:lnTo>
                    <a:pt x="1788261" y="1048918"/>
                  </a:lnTo>
                  <a:lnTo>
                    <a:pt x="1788261" y="1033043"/>
                  </a:lnTo>
                  <a:close/>
                </a:path>
                <a:path w="2440940" h="1649095">
                  <a:moveTo>
                    <a:pt x="1806143" y="1338973"/>
                  </a:moveTo>
                  <a:lnTo>
                    <a:pt x="1700276" y="1338973"/>
                  </a:lnTo>
                  <a:lnTo>
                    <a:pt x="1700276" y="1294472"/>
                  </a:lnTo>
                  <a:lnTo>
                    <a:pt x="1683410" y="1294472"/>
                  </a:lnTo>
                  <a:lnTo>
                    <a:pt x="1683410" y="1352804"/>
                  </a:lnTo>
                  <a:lnTo>
                    <a:pt x="1806143" y="1352804"/>
                  </a:lnTo>
                  <a:lnTo>
                    <a:pt x="1806143" y="1344472"/>
                  </a:lnTo>
                  <a:lnTo>
                    <a:pt x="1806143" y="1338973"/>
                  </a:lnTo>
                  <a:close/>
                </a:path>
                <a:path w="2440940" h="1649095">
                  <a:moveTo>
                    <a:pt x="1825040" y="1228839"/>
                  </a:moveTo>
                  <a:lnTo>
                    <a:pt x="1797812" y="1228839"/>
                  </a:lnTo>
                  <a:lnTo>
                    <a:pt x="1797812" y="1172959"/>
                  </a:lnTo>
                  <a:lnTo>
                    <a:pt x="1780946" y="1172959"/>
                  </a:lnTo>
                  <a:lnTo>
                    <a:pt x="1780946" y="1308290"/>
                  </a:lnTo>
                  <a:lnTo>
                    <a:pt x="1797812" y="1308290"/>
                  </a:lnTo>
                  <a:lnTo>
                    <a:pt x="1797812" y="1242860"/>
                  </a:lnTo>
                  <a:lnTo>
                    <a:pt x="1825040" y="1242860"/>
                  </a:lnTo>
                  <a:lnTo>
                    <a:pt x="1825040" y="1228839"/>
                  </a:lnTo>
                  <a:close/>
                </a:path>
                <a:path w="2440940" h="1649095">
                  <a:moveTo>
                    <a:pt x="1870011" y="901128"/>
                  </a:moveTo>
                  <a:lnTo>
                    <a:pt x="1852117" y="901128"/>
                  </a:lnTo>
                  <a:lnTo>
                    <a:pt x="1815172" y="925664"/>
                  </a:lnTo>
                  <a:lnTo>
                    <a:pt x="1815172" y="943851"/>
                  </a:lnTo>
                  <a:lnTo>
                    <a:pt x="1851253" y="919886"/>
                  </a:lnTo>
                  <a:lnTo>
                    <a:pt x="1852117" y="919886"/>
                  </a:lnTo>
                  <a:lnTo>
                    <a:pt x="1852117" y="1048918"/>
                  </a:lnTo>
                  <a:lnTo>
                    <a:pt x="1870011" y="1048918"/>
                  </a:lnTo>
                  <a:lnTo>
                    <a:pt x="1870011" y="919886"/>
                  </a:lnTo>
                  <a:lnTo>
                    <a:pt x="1870011" y="901128"/>
                  </a:lnTo>
                  <a:close/>
                </a:path>
                <a:path w="2440940" h="1649095">
                  <a:moveTo>
                    <a:pt x="1941461" y="1227416"/>
                  </a:moveTo>
                  <a:lnTo>
                    <a:pt x="1937854" y="1209827"/>
                  </a:lnTo>
                  <a:lnTo>
                    <a:pt x="1929358" y="1198156"/>
                  </a:lnTo>
                  <a:lnTo>
                    <a:pt x="1927847" y="1196073"/>
                  </a:lnTo>
                  <a:lnTo>
                    <a:pt x="1924989" y="1194396"/>
                  </a:lnTo>
                  <a:lnTo>
                    <a:pt x="1924989" y="1227416"/>
                  </a:lnTo>
                  <a:lnTo>
                    <a:pt x="1922640" y="1239253"/>
                  </a:lnTo>
                  <a:lnTo>
                    <a:pt x="1916099" y="1248422"/>
                  </a:lnTo>
                  <a:lnTo>
                    <a:pt x="1906143" y="1254366"/>
                  </a:lnTo>
                  <a:lnTo>
                    <a:pt x="1893506" y="1256474"/>
                  </a:lnTo>
                  <a:lnTo>
                    <a:pt x="1880857" y="1254366"/>
                  </a:lnTo>
                  <a:lnTo>
                    <a:pt x="1870887" y="1248422"/>
                  </a:lnTo>
                  <a:lnTo>
                    <a:pt x="1864347" y="1239253"/>
                  </a:lnTo>
                  <a:lnTo>
                    <a:pt x="1861997" y="1227416"/>
                  </a:lnTo>
                  <a:lnTo>
                    <a:pt x="1864347" y="1215567"/>
                  </a:lnTo>
                  <a:lnTo>
                    <a:pt x="1870887" y="1206309"/>
                  </a:lnTo>
                  <a:lnTo>
                    <a:pt x="1880857" y="1200302"/>
                  </a:lnTo>
                  <a:lnTo>
                    <a:pt x="1893506" y="1198156"/>
                  </a:lnTo>
                  <a:lnTo>
                    <a:pt x="1906143" y="1200302"/>
                  </a:lnTo>
                  <a:lnTo>
                    <a:pt x="1916099" y="1206309"/>
                  </a:lnTo>
                  <a:lnTo>
                    <a:pt x="1922640" y="1215567"/>
                  </a:lnTo>
                  <a:lnTo>
                    <a:pt x="1924989" y="1227416"/>
                  </a:lnTo>
                  <a:lnTo>
                    <a:pt x="1924989" y="1194396"/>
                  </a:lnTo>
                  <a:lnTo>
                    <a:pt x="1912658" y="1187132"/>
                  </a:lnTo>
                  <a:lnTo>
                    <a:pt x="1893506" y="1183932"/>
                  </a:lnTo>
                  <a:lnTo>
                    <a:pt x="1874342" y="1187132"/>
                  </a:lnTo>
                  <a:lnTo>
                    <a:pt x="1859153" y="1196073"/>
                  </a:lnTo>
                  <a:lnTo>
                    <a:pt x="1849145" y="1209827"/>
                  </a:lnTo>
                  <a:lnTo>
                    <a:pt x="1845551" y="1227416"/>
                  </a:lnTo>
                  <a:lnTo>
                    <a:pt x="1849145" y="1244866"/>
                  </a:lnTo>
                  <a:lnTo>
                    <a:pt x="1859153" y="1258481"/>
                  </a:lnTo>
                  <a:lnTo>
                    <a:pt x="1874342" y="1267345"/>
                  </a:lnTo>
                  <a:lnTo>
                    <a:pt x="1893506" y="1270495"/>
                  </a:lnTo>
                  <a:lnTo>
                    <a:pt x="1912658" y="1267345"/>
                  </a:lnTo>
                  <a:lnTo>
                    <a:pt x="1927847" y="1258481"/>
                  </a:lnTo>
                  <a:lnTo>
                    <a:pt x="1929320" y="1256474"/>
                  </a:lnTo>
                  <a:lnTo>
                    <a:pt x="1937854" y="1244866"/>
                  </a:lnTo>
                  <a:lnTo>
                    <a:pt x="1941461" y="1227416"/>
                  </a:lnTo>
                  <a:close/>
                </a:path>
                <a:path w="2440940" h="1649095">
                  <a:moveTo>
                    <a:pt x="1986572" y="1322108"/>
                  </a:moveTo>
                  <a:lnTo>
                    <a:pt x="1982393" y="1307655"/>
                  </a:lnTo>
                  <a:lnTo>
                    <a:pt x="1975434" y="1301381"/>
                  </a:lnTo>
                  <a:lnTo>
                    <a:pt x="1970417" y="1296860"/>
                  </a:lnTo>
                  <a:lnTo>
                    <a:pt x="1970100" y="1296758"/>
                  </a:lnTo>
                  <a:lnTo>
                    <a:pt x="1970100" y="1322108"/>
                  </a:lnTo>
                  <a:lnTo>
                    <a:pt x="1967077" y="1330960"/>
                  </a:lnTo>
                  <a:lnTo>
                    <a:pt x="1958365" y="1337525"/>
                  </a:lnTo>
                  <a:lnTo>
                    <a:pt x="1944560" y="1341628"/>
                  </a:lnTo>
                  <a:lnTo>
                    <a:pt x="1926209" y="1343037"/>
                  </a:lnTo>
                  <a:lnTo>
                    <a:pt x="1907870" y="1341628"/>
                  </a:lnTo>
                  <a:lnTo>
                    <a:pt x="1894065" y="1337525"/>
                  </a:lnTo>
                  <a:lnTo>
                    <a:pt x="1885353" y="1330960"/>
                  </a:lnTo>
                  <a:lnTo>
                    <a:pt x="1882330" y="1322108"/>
                  </a:lnTo>
                  <a:lnTo>
                    <a:pt x="1885353" y="1313307"/>
                  </a:lnTo>
                  <a:lnTo>
                    <a:pt x="1894065" y="1306791"/>
                  </a:lnTo>
                  <a:lnTo>
                    <a:pt x="1907870" y="1302766"/>
                  </a:lnTo>
                  <a:lnTo>
                    <a:pt x="1926209" y="1301381"/>
                  </a:lnTo>
                  <a:lnTo>
                    <a:pt x="1944560" y="1302766"/>
                  </a:lnTo>
                  <a:lnTo>
                    <a:pt x="1958365" y="1306791"/>
                  </a:lnTo>
                  <a:lnTo>
                    <a:pt x="1967077" y="1313307"/>
                  </a:lnTo>
                  <a:lnTo>
                    <a:pt x="1970100" y="1322108"/>
                  </a:lnTo>
                  <a:lnTo>
                    <a:pt x="1970100" y="1296758"/>
                  </a:lnTo>
                  <a:lnTo>
                    <a:pt x="1951418" y="1290104"/>
                  </a:lnTo>
                  <a:lnTo>
                    <a:pt x="1926209" y="1287767"/>
                  </a:lnTo>
                  <a:lnTo>
                    <a:pt x="1901012" y="1290104"/>
                  </a:lnTo>
                  <a:lnTo>
                    <a:pt x="1882013" y="1296860"/>
                  </a:lnTo>
                  <a:lnTo>
                    <a:pt x="1870036" y="1307655"/>
                  </a:lnTo>
                  <a:lnTo>
                    <a:pt x="1865858" y="1322108"/>
                  </a:lnTo>
                  <a:lnTo>
                    <a:pt x="1870036" y="1336649"/>
                  </a:lnTo>
                  <a:lnTo>
                    <a:pt x="1882013" y="1347431"/>
                  </a:lnTo>
                  <a:lnTo>
                    <a:pt x="1901012" y="1354150"/>
                  </a:lnTo>
                  <a:lnTo>
                    <a:pt x="1926209" y="1356448"/>
                  </a:lnTo>
                  <a:lnTo>
                    <a:pt x="1951418" y="1354150"/>
                  </a:lnTo>
                  <a:lnTo>
                    <a:pt x="1970417" y="1347431"/>
                  </a:lnTo>
                  <a:lnTo>
                    <a:pt x="1975294" y="1343037"/>
                  </a:lnTo>
                  <a:lnTo>
                    <a:pt x="1982393" y="1336649"/>
                  </a:lnTo>
                  <a:lnTo>
                    <a:pt x="1986572" y="1322108"/>
                  </a:lnTo>
                  <a:close/>
                </a:path>
                <a:path w="2440940" h="1649095">
                  <a:moveTo>
                    <a:pt x="2005749" y="1033043"/>
                  </a:moveTo>
                  <a:lnTo>
                    <a:pt x="1937054" y="1033043"/>
                  </a:lnTo>
                  <a:lnTo>
                    <a:pt x="1937054" y="1031887"/>
                  </a:lnTo>
                  <a:lnTo>
                    <a:pt x="1970252" y="996378"/>
                  </a:lnTo>
                  <a:lnTo>
                    <a:pt x="1976247" y="989825"/>
                  </a:lnTo>
                  <a:lnTo>
                    <a:pt x="2000186" y="956043"/>
                  </a:lnTo>
                  <a:lnTo>
                    <a:pt x="2002167" y="950849"/>
                  </a:lnTo>
                  <a:lnTo>
                    <a:pt x="2003145" y="945527"/>
                  </a:lnTo>
                  <a:lnTo>
                    <a:pt x="2003056" y="932154"/>
                  </a:lnTo>
                  <a:lnTo>
                    <a:pt x="2001253" y="925588"/>
                  </a:lnTo>
                  <a:lnTo>
                    <a:pt x="1967357" y="899109"/>
                  </a:lnTo>
                  <a:lnTo>
                    <a:pt x="1950085" y="899109"/>
                  </a:lnTo>
                  <a:lnTo>
                    <a:pt x="1915096" y="926439"/>
                  </a:lnTo>
                  <a:lnTo>
                    <a:pt x="1913102" y="934034"/>
                  </a:lnTo>
                  <a:lnTo>
                    <a:pt x="1913102" y="942695"/>
                  </a:lnTo>
                  <a:lnTo>
                    <a:pt x="1930120" y="942695"/>
                  </a:lnTo>
                  <a:lnTo>
                    <a:pt x="1930120" y="937069"/>
                  </a:lnTo>
                  <a:lnTo>
                    <a:pt x="1931250" y="932154"/>
                  </a:lnTo>
                  <a:lnTo>
                    <a:pt x="1952447" y="914692"/>
                  </a:lnTo>
                  <a:lnTo>
                    <a:pt x="1963458" y="914692"/>
                  </a:lnTo>
                  <a:lnTo>
                    <a:pt x="1968271" y="915733"/>
                  </a:lnTo>
                  <a:lnTo>
                    <a:pt x="1976831" y="919873"/>
                  </a:lnTo>
                  <a:lnTo>
                    <a:pt x="1980209" y="922807"/>
                  </a:lnTo>
                  <a:lnTo>
                    <a:pt x="1982660" y="926604"/>
                  </a:lnTo>
                  <a:lnTo>
                    <a:pt x="1985162" y="930402"/>
                  </a:lnTo>
                  <a:lnTo>
                    <a:pt x="1986407" y="934897"/>
                  </a:lnTo>
                  <a:lnTo>
                    <a:pt x="1986407" y="944613"/>
                  </a:lnTo>
                  <a:lnTo>
                    <a:pt x="1912518" y="1035926"/>
                  </a:lnTo>
                  <a:lnTo>
                    <a:pt x="1912518" y="1048918"/>
                  </a:lnTo>
                  <a:lnTo>
                    <a:pt x="2005749" y="1048918"/>
                  </a:lnTo>
                  <a:lnTo>
                    <a:pt x="2005749" y="1033043"/>
                  </a:lnTo>
                  <a:close/>
                </a:path>
                <a:path w="2440940" h="1649095">
                  <a:moveTo>
                    <a:pt x="2011553" y="1200594"/>
                  </a:moveTo>
                  <a:lnTo>
                    <a:pt x="1984730" y="1200594"/>
                  </a:lnTo>
                  <a:lnTo>
                    <a:pt x="1984730" y="1173162"/>
                  </a:lnTo>
                  <a:lnTo>
                    <a:pt x="1967877" y="1173162"/>
                  </a:lnTo>
                  <a:lnTo>
                    <a:pt x="1967877" y="1281874"/>
                  </a:lnTo>
                  <a:lnTo>
                    <a:pt x="1984730" y="1281874"/>
                  </a:lnTo>
                  <a:lnTo>
                    <a:pt x="1984730" y="1253629"/>
                  </a:lnTo>
                  <a:lnTo>
                    <a:pt x="2011553" y="1253629"/>
                  </a:lnTo>
                  <a:lnTo>
                    <a:pt x="2011553" y="1239608"/>
                  </a:lnTo>
                  <a:lnTo>
                    <a:pt x="1984730" y="1239608"/>
                  </a:lnTo>
                  <a:lnTo>
                    <a:pt x="1984730" y="1214615"/>
                  </a:lnTo>
                  <a:lnTo>
                    <a:pt x="2011553" y="1214615"/>
                  </a:lnTo>
                  <a:lnTo>
                    <a:pt x="2011553" y="1200594"/>
                  </a:lnTo>
                  <a:close/>
                </a:path>
                <a:path w="2440940" h="1649095">
                  <a:moveTo>
                    <a:pt x="2087499" y="901128"/>
                  </a:moveTo>
                  <a:lnTo>
                    <a:pt x="2069604" y="901128"/>
                  </a:lnTo>
                  <a:lnTo>
                    <a:pt x="2032660" y="925664"/>
                  </a:lnTo>
                  <a:lnTo>
                    <a:pt x="2032660" y="943851"/>
                  </a:lnTo>
                  <a:lnTo>
                    <a:pt x="2068741" y="919886"/>
                  </a:lnTo>
                  <a:lnTo>
                    <a:pt x="2069604" y="919886"/>
                  </a:lnTo>
                  <a:lnTo>
                    <a:pt x="2069604" y="1048918"/>
                  </a:lnTo>
                  <a:lnTo>
                    <a:pt x="2087499" y="1048918"/>
                  </a:lnTo>
                  <a:lnTo>
                    <a:pt x="2087499" y="919886"/>
                  </a:lnTo>
                  <a:lnTo>
                    <a:pt x="2087499" y="901128"/>
                  </a:lnTo>
                  <a:close/>
                </a:path>
                <a:path w="2440940" h="1649095">
                  <a:moveTo>
                    <a:pt x="2143417" y="1301788"/>
                  </a:moveTo>
                  <a:lnTo>
                    <a:pt x="2124252" y="1288719"/>
                  </a:lnTo>
                  <a:lnTo>
                    <a:pt x="2108619" y="1269707"/>
                  </a:lnTo>
                  <a:lnTo>
                    <a:pt x="2098103" y="1246784"/>
                  </a:lnTo>
                  <a:lnTo>
                    <a:pt x="2094242" y="1221930"/>
                  </a:lnTo>
                  <a:lnTo>
                    <a:pt x="2094242" y="1189012"/>
                  </a:lnTo>
                  <a:lnTo>
                    <a:pt x="2091397" y="1189012"/>
                  </a:lnTo>
                  <a:lnTo>
                    <a:pt x="2080425" y="1189012"/>
                  </a:lnTo>
                  <a:lnTo>
                    <a:pt x="2077580" y="1189012"/>
                  </a:lnTo>
                  <a:lnTo>
                    <a:pt x="2077580" y="1221930"/>
                  </a:lnTo>
                  <a:lnTo>
                    <a:pt x="2073694" y="1247724"/>
                  </a:lnTo>
                  <a:lnTo>
                    <a:pt x="2063102" y="1271549"/>
                  </a:lnTo>
                  <a:lnTo>
                    <a:pt x="2047405" y="1291285"/>
                  </a:lnTo>
                  <a:lnTo>
                    <a:pt x="2028202" y="1304848"/>
                  </a:lnTo>
                  <a:lnTo>
                    <a:pt x="2038565" y="1318653"/>
                  </a:lnTo>
                  <a:lnTo>
                    <a:pt x="2059508" y="1303058"/>
                  </a:lnTo>
                  <a:lnTo>
                    <a:pt x="2076259" y="1280426"/>
                  </a:lnTo>
                  <a:lnTo>
                    <a:pt x="2086178" y="1255737"/>
                  </a:lnTo>
                  <a:lnTo>
                    <a:pt x="2095639" y="1278407"/>
                  </a:lnTo>
                  <a:lnTo>
                    <a:pt x="2112403" y="1300200"/>
                  </a:lnTo>
                  <a:lnTo>
                    <a:pt x="2133257" y="1315212"/>
                  </a:lnTo>
                  <a:lnTo>
                    <a:pt x="2143417" y="1301788"/>
                  </a:lnTo>
                  <a:close/>
                </a:path>
                <a:path w="2440940" h="1649095">
                  <a:moveTo>
                    <a:pt x="2179383" y="1172959"/>
                  </a:moveTo>
                  <a:lnTo>
                    <a:pt x="2162518" y="1172959"/>
                  </a:lnTo>
                  <a:lnTo>
                    <a:pt x="2162518" y="1357058"/>
                  </a:lnTo>
                  <a:lnTo>
                    <a:pt x="2179383" y="1357058"/>
                  </a:lnTo>
                  <a:lnTo>
                    <a:pt x="2179383" y="1172959"/>
                  </a:lnTo>
                  <a:close/>
                </a:path>
                <a:path w="2440940" h="1649095">
                  <a:moveTo>
                    <a:pt x="2223236" y="1033043"/>
                  </a:moveTo>
                  <a:lnTo>
                    <a:pt x="2154542" y="1033043"/>
                  </a:lnTo>
                  <a:lnTo>
                    <a:pt x="2154542" y="1031887"/>
                  </a:lnTo>
                  <a:lnTo>
                    <a:pt x="2187740" y="996378"/>
                  </a:lnTo>
                  <a:lnTo>
                    <a:pt x="2193734" y="989825"/>
                  </a:lnTo>
                  <a:lnTo>
                    <a:pt x="2217674" y="956043"/>
                  </a:lnTo>
                  <a:lnTo>
                    <a:pt x="2219655" y="950849"/>
                  </a:lnTo>
                  <a:lnTo>
                    <a:pt x="2220633" y="945527"/>
                  </a:lnTo>
                  <a:lnTo>
                    <a:pt x="2220544" y="932154"/>
                  </a:lnTo>
                  <a:lnTo>
                    <a:pt x="2218740" y="925588"/>
                  </a:lnTo>
                  <a:lnTo>
                    <a:pt x="2184844" y="899109"/>
                  </a:lnTo>
                  <a:lnTo>
                    <a:pt x="2167572" y="899109"/>
                  </a:lnTo>
                  <a:lnTo>
                    <a:pt x="2132584" y="926439"/>
                  </a:lnTo>
                  <a:lnTo>
                    <a:pt x="2130590" y="934034"/>
                  </a:lnTo>
                  <a:lnTo>
                    <a:pt x="2130590" y="942695"/>
                  </a:lnTo>
                  <a:lnTo>
                    <a:pt x="2147608" y="942695"/>
                  </a:lnTo>
                  <a:lnTo>
                    <a:pt x="2147608" y="937069"/>
                  </a:lnTo>
                  <a:lnTo>
                    <a:pt x="2148738" y="932154"/>
                  </a:lnTo>
                  <a:lnTo>
                    <a:pt x="2169934" y="914692"/>
                  </a:lnTo>
                  <a:lnTo>
                    <a:pt x="2180945" y="914692"/>
                  </a:lnTo>
                  <a:lnTo>
                    <a:pt x="2185759" y="915733"/>
                  </a:lnTo>
                  <a:lnTo>
                    <a:pt x="2194318" y="919873"/>
                  </a:lnTo>
                  <a:lnTo>
                    <a:pt x="2197697" y="922807"/>
                  </a:lnTo>
                  <a:lnTo>
                    <a:pt x="2200148" y="926604"/>
                  </a:lnTo>
                  <a:lnTo>
                    <a:pt x="2202650" y="930402"/>
                  </a:lnTo>
                  <a:lnTo>
                    <a:pt x="2203894" y="934897"/>
                  </a:lnTo>
                  <a:lnTo>
                    <a:pt x="2203894" y="944613"/>
                  </a:lnTo>
                  <a:lnTo>
                    <a:pt x="2130006" y="1035926"/>
                  </a:lnTo>
                  <a:lnTo>
                    <a:pt x="2130006" y="1048918"/>
                  </a:lnTo>
                  <a:lnTo>
                    <a:pt x="2223236" y="1048918"/>
                  </a:lnTo>
                  <a:lnTo>
                    <a:pt x="2223236" y="1033043"/>
                  </a:lnTo>
                  <a:close/>
                </a:path>
                <a:path w="2440940" h="1649095">
                  <a:moveTo>
                    <a:pt x="2304986" y="901128"/>
                  </a:moveTo>
                  <a:lnTo>
                    <a:pt x="2287092" y="901128"/>
                  </a:lnTo>
                  <a:lnTo>
                    <a:pt x="2250148" y="925664"/>
                  </a:lnTo>
                  <a:lnTo>
                    <a:pt x="2250148" y="943851"/>
                  </a:lnTo>
                  <a:lnTo>
                    <a:pt x="2286228" y="919886"/>
                  </a:lnTo>
                  <a:lnTo>
                    <a:pt x="2287092" y="919886"/>
                  </a:lnTo>
                  <a:lnTo>
                    <a:pt x="2287092" y="1048918"/>
                  </a:lnTo>
                  <a:lnTo>
                    <a:pt x="2304986" y="1048918"/>
                  </a:lnTo>
                  <a:lnTo>
                    <a:pt x="2304986" y="919886"/>
                  </a:lnTo>
                  <a:lnTo>
                    <a:pt x="2304986" y="901128"/>
                  </a:lnTo>
                  <a:close/>
                </a:path>
                <a:path w="2440940" h="1649095">
                  <a:moveTo>
                    <a:pt x="2440724" y="1033043"/>
                  </a:moveTo>
                  <a:lnTo>
                    <a:pt x="2372029" y="1033043"/>
                  </a:lnTo>
                  <a:lnTo>
                    <a:pt x="2372029" y="1031887"/>
                  </a:lnTo>
                  <a:lnTo>
                    <a:pt x="2405227" y="996378"/>
                  </a:lnTo>
                  <a:lnTo>
                    <a:pt x="2411222" y="989825"/>
                  </a:lnTo>
                  <a:lnTo>
                    <a:pt x="2435161" y="956043"/>
                  </a:lnTo>
                  <a:lnTo>
                    <a:pt x="2437142" y="950849"/>
                  </a:lnTo>
                  <a:lnTo>
                    <a:pt x="2438120" y="945527"/>
                  </a:lnTo>
                  <a:lnTo>
                    <a:pt x="2438031" y="932154"/>
                  </a:lnTo>
                  <a:lnTo>
                    <a:pt x="2436228" y="925588"/>
                  </a:lnTo>
                  <a:lnTo>
                    <a:pt x="2402332" y="899109"/>
                  </a:lnTo>
                  <a:lnTo>
                    <a:pt x="2385060" y="899109"/>
                  </a:lnTo>
                  <a:lnTo>
                    <a:pt x="2350071" y="926439"/>
                  </a:lnTo>
                  <a:lnTo>
                    <a:pt x="2348077" y="934034"/>
                  </a:lnTo>
                  <a:lnTo>
                    <a:pt x="2348077" y="942695"/>
                  </a:lnTo>
                  <a:lnTo>
                    <a:pt x="2365095" y="942695"/>
                  </a:lnTo>
                  <a:lnTo>
                    <a:pt x="2365095" y="937069"/>
                  </a:lnTo>
                  <a:lnTo>
                    <a:pt x="2366226" y="932154"/>
                  </a:lnTo>
                  <a:lnTo>
                    <a:pt x="2387422" y="914692"/>
                  </a:lnTo>
                  <a:lnTo>
                    <a:pt x="2398433" y="914692"/>
                  </a:lnTo>
                  <a:lnTo>
                    <a:pt x="2403246" y="915733"/>
                  </a:lnTo>
                  <a:lnTo>
                    <a:pt x="2411806" y="919873"/>
                  </a:lnTo>
                  <a:lnTo>
                    <a:pt x="2415184" y="922807"/>
                  </a:lnTo>
                  <a:lnTo>
                    <a:pt x="2417635" y="926604"/>
                  </a:lnTo>
                  <a:lnTo>
                    <a:pt x="2420137" y="930402"/>
                  </a:lnTo>
                  <a:lnTo>
                    <a:pt x="2421382" y="934897"/>
                  </a:lnTo>
                  <a:lnTo>
                    <a:pt x="2421382" y="944613"/>
                  </a:lnTo>
                  <a:lnTo>
                    <a:pt x="2347493" y="1035926"/>
                  </a:lnTo>
                  <a:lnTo>
                    <a:pt x="2347493" y="1048918"/>
                  </a:lnTo>
                  <a:lnTo>
                    <a:pt x="2440724" y="1048918"/>
                  </a:lnTo>
                  <a:lnTo>
                    <a:pt x="2440724" y="1033043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9861550" y="115252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817614" y="4168901"/>
              <a:ext cx="958215" cy="6191885"/>
            </a:xfrm>
            <a:custGeom>
              <a:avLst/>
              <a:gdLst/>
              <a:ahLst/>
              <a:cxnLst/>
              <a:rect l="l" t="t" r="r" b="b"/>
              <a:pathLst>
                <a:path w="958215" h="6191884">
                  <a:moveTo>
                    <a:pt x="202438" y="6046216"/>
                  </a:moveTo>
                  <a:lnTo>
                    <a:pt x="168592" y="6038050"/>
                  </a:lnTo>
                  <a:lnTo>
                    <a:pt x="144653" y="6024435"/>
                  </a:lnTo>
                  <a:lnTo>
                    <a:pt x="130429" y="6007506"/>
                  </a:lnTo>
                  <a:lnTo>
                    <a:pt x="127165" y="5994908"/>
                  </a:lnTo>
                  <a:lnTo>
                    <a:pt x="193294" y="5994908"/>
                  </a:lnTo>
                  <a:lnTo>
                    <a:pt x="193294" y="5982462"/>
                  </a:lnTo>
                  <a:lnTo>
                    <a:pt x="193294" y="5968238"/>
                  </a:lnTo>
                  <a:lnTo>
                    <a:pt x="18796" y="5968238"/>
                  </a:lnTo>
                  <a:lnTo>
                    <a:pt x="18796" y="5994908"/>
                  </a:lnTo>
                  <a:lnTo>
                    <a:pt x="85420" y="5994908"/>
                  </a:lnTo>
                  <a:lnTo>
                    <a:pt x="82169" y="6007506"/>
                  </a:lnTo>
                  <a:lnTo>
                    <a:pt x="67945" y="6024435"/>
                  </a:lnTo>
                  <a:lnTo>
                    <a:pt x="44005" y="6038050"/>
                  </a:lnTo>
                  <a:lnTo>
                    <a:pt x="10160" y="6046216"/>
                  </a:lnTo>
                  <a:lnTo>
                    <a:pt x="22606" y="6072632"/>
                  </a:lnTo>
                  <a:lnTo>
                    <a:pt x="62382" y="6062015"/>
                  </a:lnTo>
                  <a:lnTo>
                    <a:pt x="91719" y="6043460"/>
                  </a:lnTo>
                  <a:lnTo>
                    <a:pt x="106299" y="6023534"/>
                  </a:lnTo>
                  <a:lnTo>
                    <a:pt x="120904" y="6043460"/>
                  </a:lnTo>
                  <a:lnTo>
                    <a:pt x="150304" y="6062015"/>
                  </a:lnTo>
                  <a:lnTo>
                    <a:pt x="190246" y="6072632"/>
                  </a:lnTo>
                  <a:lnTo>
                    <a:pt x="202438" y="6046216"/>
                  </a:lnTo>
                  <a:close/>
                </a:path>
                <a:path w="958215" h="6191884">
                  <a:moveTo>
                    <a:pt x="202438" y="89916"/>
                  </a:moveTo>
                  <a:lnTo>
                    <a:pt x="168592" y="81749"/>
                  </a:lnTo>
                  <a:lnTo>
                    <a:pt x="144653" y="68135"/>
                  </a:lnTo>
                  <a:lnTo>
                    <a:pt x="130429" y="51206"/>
                  </a:lnTo>
                  <a:lnTo>
                    <a:pt x="127165" y="38608"/>
                  </a:lnTo>
                  <a:lnTo>
                    <a:pt x="193294" y="38608"/>
                  </a:lnTo>
                  <a:lnTo>
                    <a:pt x="193294" y="26162"/>
                  </a:lnTo>
                  <a:lnTo>
                    <a:pt x="193294" y="11938"/>
                  </a:lnTo>
                  <a:lnTo>
                    <a:pt x="18796" y="11938"/>
                  </a:lnTo>
                  <a:lnTo>
                    <a:pt x="18796" y="38608"/>
                  </a:lnTo>
                  <a:lnTo>
                    <a:pt x="85420" y="38608"/>
                  </a:lnTo>
                  <a:lnTo>
                    <a:pt x="82169" y="51206"/>
                  </a:lnTo>
                  <a:lnTo>
                    <a:pt x="67945" y="68135"/>
                  </a:lnTo>
                  <a:lnTo>
                    <a:pt x="44005" y="81749"/>
                  </a:lnTo>
                  <a:lnTo>
                    <a:pt x="10160" y="89916"/>
                  </a:lnTo>
                  <a:lnTo>
                    <a:pt x="22606" y="116332"/>
                  </a:lnTo>
                  <a:lnTo>
                    <a:pt x="62382" y="105714"/>
                  </a:lnTo>
                  <a:lnTo>
                    <a:pt x="91719" y="87160"/>
                  </a:lnTo>
                  <a:lnTo>
                    <a:pt x="106299" y="67233"/>
                  </a:lnTo>
                  <a:lnTo>
                    <a:pt x="120904" y="87160"/>
                  </a:lnTo>
                  <a:lnTo>
                    <a:pt x="150304" y="105714"/>
                  </a:lnTo>
                  <a:lnTo>
                    <a:pt x="190246" y="116332"/>
                  </a:lnTo>
                  <a:lnTo>
                    <a:pt x="202438" y="89916"/>
                  </a:lnTo>
                  <a:close/>
                </a:path>
                <a:path w="958215" h="6191884">
                  <a:moveTo>
                    <a:pt x="212598" y="6086094"/>
                  </a:moveTo>
                  <a:lnTo>
                    <a:pt x="0" y="6086094"/>
                  </a:lnTo>
                  <a:lnTo>
                    <a:pt x="0" y="6113018"/>
                  </a:lnTo>
                  <a:lnTo>
                    <a:pt x="88646" y="6113018"/>
                  </a:lnTo>
                  <a:lnTo>
                    <a:pt x="88646" y="6191758"/>
                  </a:lnTo>
                  <a:lnTo>
                    <a:pt x="122174" y="6191758"/>
                  </a:lnTo>
                  <a:lnTo>
                    <a:pt x="122174" y="6113018"/>
                  </a:lnTo>
                  <a:lnTo>
                    <a:pt x="212598" y="6113018"/>
                  </a:lnTo>
                  <a:lnTo>
                    <a:pt x="212598" y="6105398"/>
                  </a:lnTo>
                  <a:lnTo>
                    <a:pt x="212598" y="6086094"/>
                  </a:lnTo>
                  <a:close/>
                </a:path>
                <a:path w="958215" h="6191884">
                  <a:moveTo>
                    <a:pt x="212598" y="129794"/>
                  </a:moveTo>
                  <a:lnTo>
                    <a:pt x="0" y="129794"/>
                  </a:lnTo>
                  <a:lnTo>
                    <a:pt x="0" y="156718"/>
                  </a:lnTo>
                  <a:lnTo>
                    <a:pt x="88646" y="156718"/>
                  </a:lnTo>
                  <a:lnTo>
                    <a:pt x="88646" y="235458"/>
                  </a:lnTo>
                  <a:lnTo>
                    <a:pt x="122174" y="235458"/>
                  </a:lnTo>
                  <a:lnTo>
                    <a:pt x="122174" y="156718"/>
                  </a:lnTo>
                  <a:lnTo>
                    <a:pt x="212598" y="156718"/>
                  </a:lnTo>
                  <a:lnTo>
                    <a:pt x="212598" y="149098"/>
                  </a:lnTo>
                  <a:lnTo>
                    <a:pt x="212598" y="129794"/>
                  </a:lnTo>
                  <a:close/>
                </a:path>
                <a:path w="958215" h="6191884">
                  <a:moveTo>
                    <a:pt x="439648" y="5966206"/>
                  </a:moveTo>
                  <a:lnTo>
                    <a:pt x="406374" y="5966206"/>
                  </a:lnTo>
                  <a:lnTo>
                    <a:pt x="406374" y="5992622"/>
                  </a:lnTo>
                  <a:lnTo>
                    <a:pt x="406374" y="6027166"/>
                  </a:lnTo>
                  <a:lnTo>
                    <a:pt x="312902" y="6027166"/>
                  </a:lnTo>
                  <a:lnTo>
                    <a:pt x="312902" y="5992622"/>
                  </a:lnTo>
                  <a:lnTo>
                    <a:pt x="406374" y="5992622"/>
                  </a:lnTo>
                  <a:lnTo>
                    <a:pt x="406374" y="5966206"/>
                  </a:lnTo>
                  <a:lnTo>
                    <a:pt x="279882" y="5966206"/>
                  </a:lnTo>
                  <a:lnTo>
                    <a:pt x="279882" y="6053582"/>
                  </a:lnTo>
                  <a:lnTo>
                    <a:pt x="439648" y="6053582"/>
                  </a:lnTo>
                  <a:lnTo>
                    <a:pt x="439648" y="6027166"/>
                  </a:lnTo>
                  <a:lnTo>
                    <a:pt x="439648" y="5992622"/>
                  </a:lnTo>
                  <a:lnTo>
                    <a:pt x="439648" y="5966206"/>
                  </a:lnTo>
                  <a:close/>
                </a:path>
                <a:path w="958215" h="6191884">
                  <a:moveTo>
                    <a:pt x="439648" y="9906"/>
                  </a:moveTo>
                  <a:lnTo>
                    <a:pt x="406374" y="9906"/>
                  </a:lnTo>
                  <a:lnTo>
                    <a:pt x="406374" y="36322"/>
                  </a:lnTo>
                  <a:lnTo>
                    <a:pt x="406374" y="70866"/>
                  </a:lnTo>
                  <a:lnTo>
                    <a:pt x="312902" y="70866"/>
                  </a:lnTo>
                  <a:lnTo>
                    <a:pt x="312902" y="36322"/>
                  </a:lnTo>
                  <a:lnTo>
                    <a:pt x="406374" y="36322"/>
                  </a:lnTo>
                  <a:lnTo>
                    <a:pt x="406374" y="9906"/>
                  </a:lnTo>
                  <a:lnTo>
                    <a:pt x="279882" y="9906"/>
                  </a:lnTo>
                  <a:lnTo>
                    <a:pt x="279882" y="97282"/>
                  </a:lnTo>
                  <a:lnTo>
                    <a:pt x="439648" y="97282"/>
                  </a:lnTo>
                  <a:lnTo>
                    <a:pt x="439648" y="70866"/>
                  </a:lnTo>
                  <a:lnTo>
                    <a:pt x="439648" y="36322"/>
                  </a:lnTo>
                  <a:lnTo>
                    <a:pt x="439648" y="9906"/>
                  </a:lnTo>
                  <a:close/>
                </a:path>
                <a:path w="958215" h="6191884">
                  <a:moveTo>
                    <a:pt x="443204" y="6160516"/>
                  </a:moveTo>
                  <a:lnTo>
                    <a:pt x="311886" y="6160516"/>
                  </a:lnTo>
                  <a:lnTo>
                    <a:pt x="311886" y="6119114"/>
                  </a:lnTo>
                  <a:lnTo>
                    <a:pt x="278358" y="6119114"/>
                  </a:lnTo>
                  <a:lnTo>
                    <a:pt x="278358" y="6187452"/>
                  </a:lnTo>
                  <a:lnTo>
                    <a:pt x="443204" y="6187452"/>
                  </a:lnTo>
                  <a:lnTo>
                    <a:pt x="443204" y="6169418"/>
                  </a:lnTo>
                  <a:lnTo>
                    <a:pt x="443204" y="6160516"/>
                  </a:lnTo>
                  <a:close/>
                </a:path>
                <a:path w="958215" h="6191884">
                  <a:moveTo>
                    <a:pt x="443204" y="204216"/>
                  </a:moveTo>
                  <a:lnTo>
                    <a:pt x="311886" y="204216"/>
                  </a:lnTo>
                  <a:lnTo>
                    <a:pt x="311886" y="162814"/>
                  </a:lnTo>
                  <a:lnTo>
                    <a:pt x="278358" y="162814"/>
                  </a:lnTo>
                  <a:lnTo>
                    <a:pt x="278358" y="231140"/>
                  </a:lnTo>
                  <a:lnTo>
                    <a:pt x="443204" y="231140"/>
                  </a:lnTo>
                  <a:lnTo>
                    <a:pt x="443204" y="213106"/>
                  </a:lnTo>
                  <a:lnTo>
                    <a:pt x="443204" y="204216"/>
                  </a:lnTo>
                  <a:close/>
                </a:path>
                <a:path w="958215" h="6191884">
                  <a:moveTo>
                    <a:pt x="466572" y="6072378"/>
                  </a:moveTo>
                  <a:lnTo>
                    <a:pt x="253720" y="6072378"/>
                  </a:lnTo>
                  <a:lnTo>
                    <a:pt x="253720" y="6099302"/>
                  </a:lnTo>
                  <a:lnTo>
                    <a:pt x="345922" y="6099302"/>
                  </a:lnTo>
                  <a:lnTo>
                    <a:pt x="345922" y="6138926"/>
                  </a:lnTo>
                  <a:lnTo>
                    <a:pt x="379958" y="6138926"/>
                  </a:lnTo>
                  <a:lnTo>
                    <a:pt x="379958" y="6099302"/>
                  </a:lnTo>
                  <a:lnTo>
                    <a:pt x="466572" y="6099302"/>
                  </a:lnTo>
                  <a:lnTo>
                    <a:pt x="466572" y="6089396"/>
                  </a:lnTo>
                  <a:lnTo>
                    <a:pt x="466572" y="6072378"/>
                  </a:lnTo>
                  <a:close/>
                </a:path>
                <a:path w="958215" h="6191884">
                  <a:moveTo>
                    <a:pt x="466572" y="116078"/>
                  </a:moveTo>
                  <a:lnTo>
                    <a:pt x="253720" y="116078"/>
                  </a:lnTo>
                  <a:lnTo>
                    <a:pt x="253720" y="143002"/>
                  </a:lnTo>
                  <a:lnTo>
                    <a:pt x="345922" y="143002"/>
                  </a:lnTo>
                  <a:lnTo>
                    <a:pt x="345922" y="182626"/>
                  </a:lnTo>
                  <a:lnTo>
                    <a:pt x="379958" y="182626"/>
                  </a:lnTo>
                  <a:lnTo>
                    <a:pt x="379958" y="143002"/>
                  </a:lnTo>
                  <a:lnTo>
                    <a:pt x="466572" y="143002"/>
                  </a:lnTo>
                  <a:lnTo>
                    <a:pt x="466572" y="133096"/>
                  </a:lnTo>
                  <a:lnTo>
                    <a:pt x="466572" y="116078"/>
                  </a:lnTo>
                  <a:close/>
                </a:path>
                <a:path w="958215" h="6191884">
                  <a:moveTo>
                    <a:pt x="635203" y="6087364"/>
                  </a:moveTo>
                  <a:lnTo>
                    <a:pt x="630707" y="6064770"/>
                  </a:lnTo>
                  <a:lnTo>
                    <a:pt x="626414" y="6058662"/>
                  </a:lnTo>
                  <a:lnTo>
                    <a:pt x="618223" y="6047016"/>
                  </a:lnTo>
                  <a:lnTo>
                    <a:pt x="602945" y="6037631"/>
                  </a:lnTo>
                  <a:lnTo>
                    <a:pt x="602945" y="6087364"/>
                  </a:lnTo>
                  <a:lnTo>
                    <a:pt x="600913" y="6099467"/>
                  </a:lnTo>
                  <a:lnTo>
                    <a:pt x="595236" y="6108484"/>
                  </a:lnTo>
                  <a:lnTo>
                    <a:pt x="586549" y="6114123"/>
                  </a:lnTo>
                  <a:lnTo>
                    <a:pt x="575513" y="6116066"/>
                  </a:lnTo>
                  <a:lnTo>
                    <a:pt x="564476" y="6114123"/>
                  </a:lnTo>
                  <a:lnTo>
                    <a:pt x="555802" y="6108484"/>
                  </a:lnTo>
                  <a:lnTo>
                    <a:pt x="550125" y="6099467"/>
                  </a:lnTo>
                  <a:lnTo>
                    <a:pt x="548081" y="6087364"/>
                  </a:lnTo>
                  <a:lnTo>
                    <a:pt x="550125" y="6075273"/>
                  </a:lnTo>
                  <a:lnTo>
                    <a:pt x="555802" y="6066256"/>
                  </a:lnTo>
                  <a:lnTo>
                    <a:pt x="564476" y="6060618"/>
                  </a:lnTo>
                  <a:lnTo>
                    <a:pt x="575513" y="6058662"/>
                  </a:lnTo>
                  <a:lnTo>
                    <a:pt x="586549" y="6060618"/>
                  </a:lnTo>
                  <a:lnTo>
                    <a:pt x="595236" y="6066256"/>
                  </a:lnTo>
                  <a:lnTo>
                    <a:pt x="600913" y="6075273"/>
                  </a:lnTo>
                  <a:lnTo>
                    <a:pt x="602945" y="6087364"/>
                  </a:lnTo>
                  <a:lnTo>
                    <a:pt x="602945" y="6037631"/>
                  </a:lnTo>
                  <a:lnTo>
                    <a:pt x="599313" y="6035395"/>
                  </a:lnTo>
                  <a:lnTo>
                    <a:pt x="575513" y="6031230"/>
                  </a:lnTo>
                  <a:lnTo>
                    <a:pt x="551726" y="6035395"/>
                  </a:lnTo>
                  <a:lnTo>
                    <a:pt x="532815" y="6047016"/>
                  </a:lnTo>
                  <a:lnTo>
                    <a:pt x="520331" y="6064770"/>
                  </a:lnTo>
                  <a:lnTo>
                    <a:pt x="515823" y="6087364"/>
                  </a:lnTo>
                  <a:lnTo>
                    <a:pt x="520331" y="6109970"/>
                  </a:lnTo>
                  <a:lnTo>
                    <a:pt x="532815" y="6127724"/>
                  </a:lnTo>
                  <a:lnTo>
                    <a:pt x="551726" y="6139345"/>
                  </a:lnTo>
                  <a:lnTo>
                    <a:pt x="575513" y="6143498"/>
                  </a:lnTo>
                  <a:lnTo>
                    <a:pt x="599313" y="6139345"/>
                  </a:lnTo>
                  <a:lnTo>
                    <a:pt x="618223" y="6127724"/>
                  </a:lnTo>
                  <a:lnTo>
                    <a:pt x="626414" y="6116066"/>
                  </a:lnTo>
                  <a:lnTo>
                    <a:pt x="630707" y="6109970"/>
                  </a:lnTo>
                  <a:lnTo>
                    <a:pt x="635203" y="6087364"/>
                  </a:lnTo>
                  <a:close/>
                </a:path>
                <a:path w="958215" h="6191884">
                  <a:moveTo>
                    <a:pt x="635203" y="131064"/>
                  </a:moveTo>
                  <a:lnTo>
                    <a:pt x="630707" y="108470"/>
                  </a:lnTo>
                  <a:lnTo>
                    <a:pt x="626414" y="102362"/>
                  </a:lnTo>
                  <a:lnTo>
                    <a:pt x="618223" y="90716"/>
                  </a:lnTo>
                  <a:lnTo>
                    <a:pt x="602945" y="81330"/>
                  </a:lnTo>
                  <a:lnTo>
                    <a:pt x="602945" y="131064"/>
                  </a:lnTo>
                  <a:lnTo>
                    <a:pt x="600913" y="143167"/>
                  </a:lnTo>
                  <a:lnTo>
                    <a:pt x="595236" y="152184"/>
                  </a:lnTo>
                  <a:lnTo>
                    <a:pt x="586549" y="157822"/>
                  </a:lnTo>
                  <a:lnTo>
                    <a:pt x="575513" y="159766"/>
                  </a:lnTo>
                  <a:lnTo>
                    <a:pt x="564476" y="157822"/>
                  </a:lnTo>
                  <a:lnTo>
                    <a:pt x="555802" y="152184"/>
                  </a:lnTo>
                  <a:lnTo>
                    <a:pt x="550125" y="143167"/>
                  </a:lnTo>
                  <a:lnTo>
                    <a:pt x="548081" y="131064"/>
                  </a:lnTo>
                  <a:lnTo>
                    <a:pt x="550125" y="118973"/>
                  </a:lnTo>
                  <a:lnTo>
                    <a:pt x="555802" y="109956"/>
                  </a:lnTo>
                  <a:lnTo>
                    <a:pt x="564476" y="104317"/>
                  </a:lnTo>
                  <a:lnTo>
                    <a:pt x="575513" y="102362"/>
                  </a:lnTo>
                  <a:lnTo>
                    <a:pt x="586549" y="104317"/>
                  </a:lnTo>
                  <a:lnTo>
                    <a:pt x="595236" y="109956"/>
                  </a:lnTo>
                  <a:lnTo>
                    <a:pt x="600913" y="118973"/>
                  </a:lnTo>
                  <a:lnTo>
                    <a:pt x="602945" y="131064"/>
                  </a:lnTo>
                  <a:lnTo>
                    <a:pt x="602945" y="81330"/>
                  </a:lnTo>
                  <a:lnTo>
                    <a:pt x="599313" y="79095"/>
                  </a:lnTo>
                  <a:lnTo>
                    <a:pt x="575513" y="74930"/>
                  </a:lnTo>
                  <a:lnTo>
                    <a:pt x="551726" y="79095"/>
                  </a:lnTo>
                  <a:lnTo>
                    <a:pt x="532815" y="90716"/>
                  </a:lnTo>
                  <a:lnTo>
                    <a:pt x="520331" y="108470"/>
                  </a:lnTo>
                  <a:lnTo>
                    <a:pt x="515823" y="131064"/>
                  </a:lnTo>
                  <a:lnTo>
                    <a:pt x="520331" y="153670"/>
                  </a:lnTo>
                  <a:lnTo>
                    <a:pt x="532815" y="171424"/>
                  </a:lnTo>
                  <a:lnTo>
                    <a:pt x="551726" y="183045"/>
                  </a:lnTo>
                  <a:lnTo>
                    <a:pt x="575513" y="187198"/>
                  </a:lnTo>
                  <a:lnTo>
                    <a:pt x="599313" y="183045"/>
                  </a:lnTo>
                  <a:lnTo>
                    <a:pt x="618223" y="171424"/>
                  </a:lnTo>
                  <a:lnTo>
                    <a:pt x="626414" y="159766"/>
                  </a:lnTo>
                  <a:lnTo>
                    <a:pt x="630707" y="153670"/>
                  </a:lnTo>
                  <a:lnTo>
                    <a:pt x="635203" y="131064"/>
                  </a:lnTo>
                  <a:close/>
                </a:path>
                <a:path w="958215" h="6191884">
                  <a:moveTo>
                    <a:pt x="643585" y="5991098"/>
                  </a:moveTo>
                  <a:lnTo>
                    <a:pt x="592277" y="5991098"/>
                  </a:lnTo>
                  <a:lnTo>
                    <a:pt x="592277" y="5960110"/>
                  </a:lnTo>
                  <a:lnTo>
                    <a:pt x="558495" y="5960110"/>
                  </a:lnTo>
                  <a:lnTo>
                    <a:pt x="558495" y="5991098"/>
                  </a:lnTo>
                  <a:lnTo>
                    <a:pt x="506679" y="5991098"/>
                  </a:lnTo>
                  <a:lnTo>
                    <a:pt x="506679" y="6018022"/>
                  </a:lnTo>
                  <a:lnTo>
                    <a:pt x="643585" y="6018022"/>
                  </a:lnTo>
                  <a:lnTo>
                    <a:pt x="643585" y="6001258"/>
                  </a:lnTo>
                  <a:lnTo>
                    <a:pt x="643585" y="5991098"/>
                  </a:lnTo>
                  <a:close/>
                </a:path>
                <a:path w="958215" h="6191884">
                  <a:moveTo>
                    <a:pt x="643585" y="34798"/>
                  </a:moveTo>
                  <a:lnTo>
                    <a:pt x="592277" y="34798"/>
                  </a:lnTo>
                  <a:lnTo>
                    <a:pt x="592277" y="3810"/>
                  </a:lnTo>
                  <a:lnTo>
                    <a:pt x="558495" y="3810"/>
                  </a:lnTo>
                  <a:lnTo>
                    <a:pt x="558495" y="34798"/>
                  </a:lnTo>
                  <a:lnTo>
                    <a:pt x="506679" y="34798"/>
                  </a:lnTo>
                  <a:lnTo>
                    <a:pt x="506679" y="61722"/>
                  </a:lnTo>
                  <a:lnTo>
                    <a:pt x="643585" y="61722"/>
                  </a:lnTo>
                  <a:lnTo>
                    <a:pt x="643585" y="44958"/>
                  </a:lnTo>
                  <a:lnTo>
                    <a:pt x="643585" y="34798"/>
                  </a:lnTo>
                  <a:close/>
                </a:path>
                <a:path w="958215" h="6191884">
                  <a:moveTo>
                    <a:pt x="726135" y="6047994"/>
                  </a:moveTo>
                  <a:lnTo>
                    <a:pt x="692099" y="6047994"/>
                  </a:lnTo>
                  <a:lnTo>
                    <a:pt x="692099" y="5956300"/>
                  </a:lnTo>
                  <a:lnTo>
                    <a:pt x="658571" y="5956300"/>
                  </a:lnTo>
                  <a:lnTo>
                    <a:pt x="658571" y="6191516"/>
                  </a:lnTo>
                  <a:lnTo>
                    <a:pt x="692099" y="6191516"/>
                  </a:lnTo>
                  <a:lnTo>
                    <a:pt x="692099" y="6076188"/>
                  </a:lnTo>
                  <a:lnTo>
                    <a:pt x="726135" y="6076188"/>
                  </a:lnTo>
                  <a:lnTo>
                    <a:pt x="726135" y="6047994"/>
                  </a:lnTo>
                  <a:close/>
                </a:path>
                <a:path w="958215" h="6191884">
                  <a:moveTo>
                    <a:pt x="726135" y="91694"/>
                  </a:moveTo>
                  <a:lnTo>
                    <a:pt x="692099" y="91694"/>
                  </a:lnTo>
                  <a:lnTo>
                    <a:pt x="692099" y="0"/>
                  </a:lnTo>
                  <a:lnTo>
                    <a:pt x="658571" y="0"/>
                  </a:lnTo>
                  <a:lnTo>
                    <a:pt x="658571" y="235204"/>
                  </a:lnTo>
                  <a:lnTo>
                    <a:pt x="692099" y="235204"/>
                  </a:lnTo>
                  <a:lnTo>
                    <a:pt x="692099" y="119888"/>
                  </a:lnTo>
                  <a:lnTo>
                    <a:pt x="726135" y="119888"/>
                  </a:lnTo>
                  <a:lnTo>
                    <a:pt x="726135" y="91694"/>
                  </a:lnTo>
                  <a:close/>
                </a:path>
                <a:path w="958215" h="6191884">
                  <a:moveTo>
                    <a:pt x="887920" y="5980684"/>
                  </a:moveTo>
                  <a:lnTo>
                    <a:pt x="870394" y="5980684"/>
                  </a:lnTo>
                  <a:lnTo>
                    <a:pt x="854392" y="5980684"/>
                  </a:lnTo>
                  <a:lnTo>
                    <a:pt x="774890" y="5980684"/>
                  </a:lnTo>
                  <a:lnTo>
                    <a:pt x="774890" y="6007354"/>
                  </a:lnTo>
                  <a:lnTo>
                    <a:pt x="852093" y="6007354"/>
                  </a:lnTo>
                  <a:lnTo>
                    <a:pt x="849528" y="6030379"/>
                  </a:lnTo>
                  <a:lnTo>
                    <a:pt x="833755" y="6067298"/>
                  </a:lnTo>
                  <a:lnTo>
                    <a:pt x="805307" y="6098514"/>
                  </a:lnTo>
                  <a:lnTo>
                    <a:pt x="762444" y="6124956"/>
                  </a:lnTo>
                  <a:lnTo>
                    <a:pt x="779970" y="6151880"/>
                  </a:lnTo>
                  <a:lnTo>
                    <a:pt x="832091" y="6118212"/>
                  </a:lnTo>
                  <a:lnTo>
                    <a:pt x="865276" y="6078093"/>
                  </a:lnTo>
                  <a:lnTo>
                    <a:pt x="882802" y="6032081"/>
                  </a:lnTo>
                  <a:lnTo>
                    <a:pt x="885266" y="6007354"/>
                  </a:lnTo>
                  <a:lnTo>
                    <a:pt x="887920" y="5980684"/>
                  </a:lnTo>
                  <a:close/>
                </a:path>
                <a:path w="958215" h="6191884">
                  <a:moveTo>
                    <a:pt x="887920" y="24384"/>
                  </a:moveTo>
                  <a:lnTo>
                    <a:pt x="870394" y="24384"/>
                  </a:lnTo>
                  <a:lnTo>
                    <a:pt x="854392" y="24384"/>
                  </a:lnTo>
                  <a:lnTo>
                    <a:pt x="774890" y="24384"/>
                  </a:lnTo>
                  <a:lnTo>
                    <a:pt x="774890" y="51054"/>
                  </a:lnTo>
                  <a:lnTo>
                    <a:pt x="852093" y="51054"/>
                  </a:lnTo>
                  <a:lnTo>
                    <a:pt x="849528" y="74079"/>
                  </a:lnTo>
                  <a:lnTo>
                    <a:pt x="833755" y="110998"/>
                  </a:lnTo>
                  <a:lnTo>
                    <a:pt x="805307" y="142214"/>
                  </a:lnTo>
                  <a:lnTo>
                    <a:pt x="762444" y="168656"/>
                  </a:lnTo>
                  <a:lnTo>
                    <a:pt x="779970" y="195580"/>
                  </a:lnTo>
                  <a:lnTo>
                    <a:pt x="832091" y="161912"/>
                  </a:lnTo>
                  <a:lnTo>
                    <a:pt x="865276" y="121793"/>
                  </a:lnTo>
                  <a:lnTo>
                    <a:pt x="882802" y="75780"/>
                  </a:lnTo>
                  <a:lnTo>
                    <a:pt x="885266" y="51054"/>
                  </a:lnTo>
                  <a:lnTo>
                    <a:pt x="887920" y="24384"/>
                  </a:lnTo>
                  <a:close/>
                </a:path>
                <a:path w="958215" h="6191884">
                  <a:moveTo>
                    <a:pt x="957770" y="5956300"/>
                  </a:moveTo>
                  <a:lnTo>
                    <a:pt x="923734" y="5956300"/>
                  </a:lnTo>
                  <a:lnTo>
                    <a:pt x="923734" y="6191516"/>
                  </a:lnTo>
                  <a:lnTo>
                    <a:pt x="957770" y="6191516"/>
                  </a:lnTo>
                  <a:lnTo>
                    <a:pt x="957770" y="5956300"/>
                  </a:lnTo>
                  <a:close/>
                </a:path>
                <a:path w="958215" h="6191884">
                  <a:moveTo>
                    <a:pt x="957770" y="0"/>
                  </a:moveTo>
                  <a:lnTo>
                    <a:pt x="923734" y="0"/>
                  </a:lnTo>
                  <a:lnTo>
                    <a:pt x="923734" y="235204"/>
                  </a:lnTo>
                  <a:lnTo>
                    <a:pt x="957770" y="235204"/>
                  </a:lnTo>
                  <a:lnTo>
                    <a:pt x="957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7645400" y="609600"/>
              <a:ext cx="1066800" cy="850900"/>
            </a:xfrm>
            <a:custGeom>
              <a:avLst/>
              <a:gdLst/>
              <a:ahLst/>
              <a:cxnLst/>
              <a:rect l="l" t="t" r="r" b="b"/>
              <a:pathLst>
                <a:path w="1066800" h="850900">
                  <a:moveTo>
                    <a:pt x="10668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066800" y="850900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63B8FF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27899" y="945577"/>
              <a:ext cx="12251055" cy="236854"/>
            </a:xfrm>
            <a:custGeom>
              <a:avLst/>
              <a:gdLst/>
              <a:ahLst/>
              <a:cxnLst/>
              <a:rect l="l" t="t" r="r" b="b"/>
              <a:pathLst>
                <a:path w="12251055" h="236855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251055" h="236855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64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59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87"/>
                  </a:lnTo>
                  <a:lnTo>
                    <a:pt x="285369" y="91287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16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96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80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251055" h="236855">
                  <a:moveTo>
                    <a:pt x="447675" y="46177"/>
                  </a:moveTo>
                  <a:lnTo>
                    <a:pt x="397891" y="46177"/>
                  </a:lnTo>
                  <a:lnTo>
                    <a:pt x="397954" y="128689"/>
                  </a:lnTo>
                  <a:lnTo>
                    <a:pt x="397141" y="132626"/>
                  </a:lnTo>
                  <a:lnTo>
                    <a:pt x="395452" y="135928"/>
                  </a:lnTo>
                  <a:lnTo>
                    <a:pt x="393827" y="139179"/>
                  </a:lnTo>
                  <a:lnTo>
                    <a:pt x="391490" y="141706"/>
                  </a:lnTo>
                  <a:lnTo>
                    <a:pt x="385406" y="145249"/>
                  </a:lnTo>
                  <a:lnTo>
                    <a:pt x="381838" y="146126"/>
                  </a:lnTo>
                  <a:lnTo>
                    <a:pt x="371436" y="146126"/>
                  </a:lnTo>
                  <a:lnTo>
                    <a:pt x="357835" y="46177"/>
                  </a:lnTo>
                  <a:lnTo>
                    <a:pt x="308051" y="46177"/>
                  </a:lnTo>
                  <a:lnTo>
                    <a:pt x="308152" y="136347"/>
                  </a:lnTo>
                  <a:lnTo>
                    <a:pt x="323748" y="175412"/>
                  </a:lnTo>
                  <a:lnTo>
                    <a:pt x="356400" y="186537"/>
                  </a:lnTo>
                  <a:lnTo>
                    <a:pt x="363893" y="186067"/>
                  </a:lnTo>
                  <a:lnTo>
                    <a:pt x="396290" y="164655"/>
                  </a:lnTo>
                  <a:lnTo>
                    <a:pt x="398970" y="158394"/>
                  </a:lnTo>
                  <a:lnTo>
                    <a:pt x="400418" y="158394"/>
                  </a:lnTo>
                  <a:lnTo>
                    <a:pt x="400418" y="184721"/>
                  </a:lnTo>
                  <a:lnTo>
                    <a:pt x="447675" y="184721"/>
                  </a:lnTo>
                  <a:lnTo>
                    <a:pt x="447675" y="158394"/>
                  </a:lnTo>
                  <a:lnTo>
                    <a:pt x="447675" y="146126"/>
                  </a:lnTo>
                  <a:lnTo>
                    <a:pt x="447675" y="46177"/>
                  </a:lnTo>
                  <a:close/>
                </a:path>
                <a:path w="12251055" h="236855">
                  <a:moveTo>
                    <a:pt x="616597" y="115455"/>
                  </a:moveTo>
                  <a:lnTo>
                    <a:pt x="616115" y="103505"/>
                  </a:lnTo>
                  <a:lnTo>
                    <a:pt x="614641" y="92722"/>
                  </a:lnTo>
                  <a:lnTo>
                    <a:pt x="612190" y="83121"/>
                  </a:lnTo>
                  <a:lnTo>
                    <a:pt x="611987" y="82626"/>
                  </a:lnTo>
                  <a:lnTo>
                    <a:pt x="608749" y="74688"/>
                  </a:lnTo>
                  <a:lnTo>
                    <a:pt x="606285" y="70358"/>
                  </a:lnTo>
                  <a:lnTo>
                    <a:pt x="604583" y="67360"/>
                  </a:lnTo>
                  <a:lnTo>
                    <a:pt x="599821" y="61087"/>
                  </a:lnTo>
                  <a:lnTo>
                    <a:pt x="565365" y="44577"/>
                  </a:lnTo>
                  <a:lnTo>
                    <a:pt x="565365" y="108597"/>
                  </a:lnTo>
                  <a:lnTo>
                    <a:pt x="565365" y="122313"/>
                  </a:lnTo>
                  <a:lnTo>
                    <a:pt x="564489" y="128206"/>
                  </a:lnTo>
                  <a:lnTo>
                    <a:pt x="562749" y="133134"/>
                  </a:lnTo>
                  <a:lnTo>
                    <a:pt x="561073" y="138010"/>
                  </a:lnTo>
                  <a:lnTo>
                    <a:pt x="558596" y="141757"/>
                  </a:lnTo>
                  <a:lnTo>
                    <a:pt x="552170" y="146989"/>
                  </a:lnTo>
                  <a:lnTo>
                    <a:pt x="548284" y="148285"/>
                  </a:lnTo>
                  <a:lnTo>
                    <a:pt x="539153" y="148285"/>
                  </a:lnTo>
                  <a:lnTo>
                    <a:pt x="521716" y="108597"/>
                  </a:lnTo>
                  <a:lnTo>
                    <a:pt x="522579" y="102743"/>
                  </a:lnTo>
                  <a:lnTo>
                    <a:pt x="539153" y="82626"/>
                  </a:lnTo>
                  <a:lnTo>
                    <a:pt x="548284" y="82626"/>
                  </a:lnTo>
                  <a:lnTo>
                    <a:pt x="552170" y="83947"/>
                  </a:lnTo>
                  <a:lnTo>
                    <a:pt x="555358" y="86588"/>
                  </a:lnTo>
                  <a:lnTo>
                    <a:pt x="558596" y="89179"/>
                  </a:lnTo>
                  <a:lnTo>
                    <a:pt x="561073" y="92938"/>
                  </a:lnTo>
                  <a:lnTo>
                    <a:pt x="562749" y="97866"/>
                  </a:lnTo>
                  <a:lnTo>
                    <a:pt x="564489" y="102743"/>
                  </a:lnTo>
                  <a:lnTo>
                    <a:pt x="565365" y="108597"/>
                  </a:lnTo>
                  <a:lnTo>
                    <a:pt x="565365" y="44577"/>
                  </a:lnTo>
                  <a:lnTo>
                    <a:pt x="562483" y="44373"/>
                  </a:lnTo>
                  <a:lnTo>
                    <a:pt x="555625" y="44373"/>
                  </a:lnTo>
                  <a:lnTo>
                    <a:pt x="549617" y="45580"/>
                  </a:lnTo>
                  <a:lnTo>
                    <a:pt x="544436" y="47980"/>
                  </a:lnTo>
                  <a:lnTo>
                    <a:pt x="539267" y="50330"/>
                  </a:lnTo>
                  <a:lnTo>
                    <a:pt x="534936" y="53492"/>
                  </a:lnTo>
                  <a:lnTo>
                    <a:pt x="531456" y="57454"/>
                  </a:lnTo>
                  <a:lnTo>
                    <a:pt x="527964" y="61366"/>
                  </a:lnTo>
                  <a:lnTo>
                    <a:pt x="525322" y="65659"/>
                  </a:lnTo>
                  <a:lnTo>
                    <a:pt x="523519" y="70358"/>
                  </a:lnTo>
                  <a:lnTo>
                    <a:pt x="522427" y="70358"/>
                  </a:lnTo>
                  <a:lnTo>
                    <a:pt x="522427" y="46177"/>
                  </a:lnTo>
                  <a:lnTo>
                    <a:pt x="472998" y="46177"/>
                  </a:lnTo>
                  <a:lnTo>
                    <a:pt x="472998" y="236677"/>
                  </a:lnTo>
                  <a:lnTo>
                    <a:pt x="522795" y="236677"/>
                  </a:lnTo>
                  <a:lnTo>
                    <a:pt x="522795" y="162001"/>
                  </a:lnTo>
                  <a:lnTo>
                    <a:pt x="523519" y="162001"/>
                  </a:lnTo>
                  <a:lnTo>
                    <a:pt x="555625" y="186537"/>
                  </a:lnTo>
                  <a:lnTo>
                    <a:pt x="562114" y="186537"/>
                  </a:lnTo>
                  <a:lnTo>
                    <a:pt x="600456" y="169011"/>
                  </a:lnTo>
                  <a:lnTo>
                    <a:pt x="605434" y="162001"/>
                  </a:lnTo>
                  <a:lnTo>
                    <a:pt x="609117" y="155232"/>
                  </a:lnTo>
                  <a:lnTo>
                    <a:pt x="611822" y="148285"/>
                  </a:lnTo>
                  <a:lnTo>
                    <a:pt x="612394" y="146824"/>
                  </a:lnTo>
                  <a:lnTo>
                    <a:pt x="614730" y="137401"/>
                  </a:lnTo>
                  <a:lnTo>
                    <a:pt x="616127" y="126936"/>
                  </a:lnTo>
                  <a:lnTo>
                    <a:pt x="616597" y="115455"/>
                  </a:lnTo>
                  <a:close/>
                </a:path>
                <a:path w="12251055" h="236855">
                  <a:moveTo>
                    <a:pt x="781050" y="115455"/>
                  </a:moveTo>
                  <a:lnTo>
                    <a:pt x="780567" y="103505"/>
                  </a:lnTo>
                  <a:lnTo>
                    <a:pt x="779094" y="92722"/>
                  </a:lnTo>
                  <a:lnTo>
                    <a:pt x="776643" y="83121"/>
                  </a:lnTo>
                  <a:lnTo>
                    <a:pt x="776439" y="82626"/>
                  </a:lnTo>
                  <a:lnTo>
                    <a:pt x="773201" y="74688"/>
                  </a:lnTo>
                  <a:lnTo>
                    <a:pt x="770737" y="70358"/>
                  </a:lnTo>
                  <a:lnTo>
                    <a:pt x="769035" y="67360"/>
                  </a:lnTo>
                  <a:lnTo>
                    <a:pt x="764273" y="61087"/>
                  </a:lnTo>
                  <a:lnTo>
                    <a:pt x="729818" y="44577"/>
                  </a:lnTo>
                  <a:lnTo>
                    <a:pt x="729818" y="108597"/>
                  </a:lnTo>
                  <a:lnTo>
                    <a:pt x="729818" y="122313"/>
                  </a:lnTo>
                  <a:lnTo>
                    <a:pt x="728954" y="128206"/>
                  </a:lnTo>
                  <a:lnTo>
                    <a:pt x="727202" y="133134"/>
                  </a:lnTo>
                  <a:lnTo>
                    <a:pt x="725525" y="138010"/>
                  </a:lnTo>
                  <a:lnTo>
                    <a:pt x="723061" y="141757"/>
                  </a:lnTo>
                  <a:lnTo>
                    <a:pt x="716622" y="146989"/>
                  </a:lnTo>
                  <a:lnTo>
                    <a:pt x="712749" y="148285"/>
                  </a:lnTo>
                  <a:lnTo>
                    <a:pt x="703605" y="148285"/>
                  </a:lnTo>
                  <a:lnTo>
                    <a:pt x="686168" y="108597"/>
                  </a:lnTo>
                  <a:lnTo>
                    <a:pt x="687031" y="102743"/>
                  </a:lnTo>
                  <a:lnTo>
                    <a:pt x="703605" y="82626"/>
                  </a:lnTo>
                  <a:lnTo>
                    <a:pt x="712749" y="82626"/>
                  </a:lnTo>
                  <a:lnTo>
                    <a:pt x="716622" y="83947"/>
                  </a:lnTo>
                  <a:lnTo>
                    <a:pt x="719810" y="86588"/>
                  </a:lnTo>
                  <a:lnTo>
                    <a:pt x="723061" y="89179"/>
                  </a:lnTo>
                  <a:lnTo>
                    <a:pt x="725525" y="92938"/>
                  </a:lnTo>
                  <a:lnTo>
                    <a:pt x="727202" y="97866"/>
                  </a:lnTo>
                  <a:lnTo>
                    <a:pt x="728954" y="102743"/>
                  </a:lnTo>
                  <a:lnTo>
                    <a:pt x="729818" y="108597"/>
                  </a:lnTo>
                  <a:lnTo>
                    <a:pt x="729818" y="44577"/>
                  </a:lnTo>
                  <a:lnTo>
                    <a:pt x="726935" y="44373"/>
                  </a:lnTo>
                  <a:lnTo>
                    <a:pt x="720077" y="44373"/>
                  </a:lnTo>
                  <a:lnTo>
                    <a:pt x="714070" y="45580"/>
                  </a:lnTo>
                  <a:lnTo>
                    <a:pt x="708901" y="47980"/>
                  </a:lnTo>
                  <a:lnTo>
                    <a:pt x="703719" y="50330"/>
                  </a:lnTo>
                  <a:lnTo>
                    <a:pt x="699389" y="53492"/>
                  </a:lnTo>
                  <a:lnTo>
                    <a:pt x="695909" y="57454"/>
                  </a:lnTo>
                  <a:lnTo>
                    <a:pt x="692416" y="61366"/>
                  </a:lnTo>
                  <a:lnTo>
                    <a:pt x="689775" y="65659"/>
                  </a:lnTo>
                  <a:lnTo>
                    <a:pt x="687971" y="70358"/>
                  </a:lnTo>
                  <a:lnTo>
                    <a:pt x="686892" y="70358"/>
                  </a:lnTo>
                  <a:lnTo>
                    <a:pt x="686892" y="46177"/>
                  </a:lnTo>
                  <a:lnTo>
                    <a:pt x="637463" y="46177"/>
                  </a:lnTo>
                  <a:lnTo>
                    <a:pt x="637463" y="236677"/>
                  </a:lnTo>
                  <a:lnTo>
                    <a:pt x="687247" y="236677"/>
                  </a:lnTo>
                  <a:lnTo>
                    <a:pt x="687247" y="162001"/>
                  </a:lnTo>
                  <a:lnTo>
                    <a:pt x="687971" y="162001"/>
                  </a:lnTo>
                  <a:lnTo>
                    <a:pt x="720077" y="186537"/>
                  </a:lnTo>
                  <a:lnTo>
                    <a:pt x="726579" y="186537"/>
                  </a:lnTo>
                  <a:lnTo>
                    <a:pt x="764908" y="169011"/>
                  </a:lnTo>
                  <a:lnTo>
                    <a:pt x="776274" y="148285"/>
                  </a:lnTo>
                  <a:lnTo>
                    <a:pt x="776846" y="146824"/>
                  </a:lnTo>
                  <a:lnTo>
                    <a:pt x="779183" y="137401"/>
                  </a:lnTo>
                  <a:lnTo>
                    <a:pt x="780592" y="126936"/>
                  </a:lnTo>
                  <a:lnTo>
                    <a:pt x="781050" y="115455"/>
                  </a:lnTo>
                  <a:close/>
                </a:path>
                <a:path w="12251055" h="236855">
                  <a:moveTo>
                    <a:pt x="851700" y="0"/>
                  </a:moveTo>
                  <a:lnTo>
                    <a:pt x="801916" y="0"/>
                  </a:lnTo>
                  <a:lnTo>
                    <a:pt x="801916" y="184721"/>
                  </a:lnTo>
                  <a:lnTo>
                    <a:pt x="851700" y="184721"/>
                  </a:lnTo>
                  <a:lnTo>
                    <a:pt x="851700" y="0"/>
                  </a:lnTo>
                  <a:close/>
                </a:path>
                <a:path w="12251055" h="236855">
                  <a:moveTo>
                    <a:pt x="1016698" y="46177"/>
                  </a:moveTo>
                  <a:lnTo>
                    <a:pt x="964387" y="46177"/>
                  </a:lnTo>
                  <a:lnTo>
                    <a:pt x="941654" y="142151"/>
                  </a:lnTo>
                  <a:lnTo>
                    <a:pt x="940206" y="142151"/>
                  </a:lnTo>
                  <a:lnTo>
                    <a:pt x="917841" y="46177"/>
                  </a:lnTo>
                  <a:lnTo>
                    <a:pt x="865886" y="46177"/>
                  </a:lnTo>
                  <a:lnTo>
                    <a:pt x="914590" y="190855"/>
                  </a:lnTo>
                  <a:lnTo>
                    <a:pt x="912431" y="195910"/>
                  </a:lnTo>
                  <a:lnTo>
                    <a:pt x="910653" y="197624"/>
                  </a:lnTo>
                  <a:lnTo>
                    <a:pt x="905789" y="199428"/>
                  </a:lnTo>
                  <a:lnTo>
                    <a:pt x="902868" y="199669"/>
                  </a:lnTo>
                  <a:lnTo>
                    <a:pt x="896073" y="198831"/>
                  </a:lnTo>
                  <a:lnTo>
                    <a:pt x="892340" y="197891"/>
                  </a:lnTo>
                  <a:lnTo>
                    <a:pt x="888250" y="196456"/>
                  </a:lnTo>
                  <a:lnTo>
                    <a:pt x="877430" y="231813"/>
                  </a:lnTo>
                  <a:lnTo>
                    <a:pt x="881341" y="233311"/>
                  </a:lnTo>
                  <a:lnTo>
                    <a:pt x="885875" y="234492"/>
                  </a:lnTo>
                  <a:lnTo>
                    <a:pt x="891057" y="235331"/>
                  </a:lnTo>
                  <a:lnTo>
                    <a:pt x="896226" y="236232"/>
                  </a:lnTo>
                  <a:lnTo>
                    <a:pt x="901661" y="236677"/>
                  </a:lnTo>
                  <a:lnTo>
                    <a:pt x="907376" y="236677"/>
                  </a:lnTo>
                  <a:lnTo>
                    <a:pt x="950429" y="222973"/>
                  </a:lnTo>
                  <a:lnTo>
                    <a:pt x="955179" y="216839"/>
                  </a:lnTo>
                  <a:lnTo>
                    <a:pt x="959993" y="210769"/>
                  </a:lnTo>
                  <a:lnTo>
                    <a:pt x="963663" y="203911"/>
                  </a:lnTo>
                  <a:lnTo>
                    <a:pt x="965060" y="199669"/>
                  </a:lnTo>
                  <a:lnTo>
                    <a:pt x="966304" y="195910"/>
                  </a:lnTo>
                  <a:lnTo>
                    <a:pt x="984402" y="142151"/>
                  </a:lnTo>
                  <a:lnTo>
                    <a:pt x="1016698" y="46177"/>
                  </a:lnTo>
                  <a:close/>
                </a:path>
                <a:path w="12251055" h="236855">
                  <a:moveTo>
                    <a:pt x="4810950" y="18402"/>
                  </a:moveTo>
                  <a:lnTo>
                    <a:pt x="4800993" y="18402"/>
                  </a:lnTo>
                  <a:lnTo>
                    <a:pt x="4794288" y="18402"/>
                  </a:lnTo>
                  <a:lnTo>
                    <a:pt x="4719713" y="18402"/>
                  </a:lnTo>
                  <a:lnTo>
                    <a:pt x="4719713" y="32219"/>
                  </a:lnTo>
                  <a:lnTo>
                    <a:pt x="4794212" y="32219"/>
                  </a:lnTo>
                  <a:lnTo>
                    <a:pt x="4794186" y="38328"/>
                  </a:lnTo>
                  <a:lnTo>
                    <a:pt x="4793704" y="49822"/>
                  </a:lnTo>
                  <a:lnTo>
                    <a:pt x="4792307" y="64020"/>
                  </a:lnTo>
                  <a:lnTo>
                    <a:pt x="4789614" y="80784"/>
                  </a:lnTo>
                  <a:lnTo>
                    <a:pt x="4806073" y="82613"/>
                  </a:lnTo>
                  <a:lnTo>
                    <a:pt x="4808893" y="65595"/>
                  </a:lnTo>
                  <a:lnTo>
                    <a:pt x="4810341" y="50812"/>
                  </a:lnTo>
                  <a:lnTo>
                    <a:pt x="4810874" y="38328"/>
                  </a:lnTo>
                  <a:lnTo>
                    <a:pt x="4810912" y="32219"/>
                  </a:lnTo>
                  <a:lnTo>
                    <a:pt x="4810950" y="18402"/>
                  </a:lnTo>
                  <a:close/>
                </a:path>
                <a:path w="12251055" h="236855">
                  <a:moveTo>
                    <a:pt x="4824768" y="105778"/>
                  </a:moveTo>
                  <a:lnTo>
                    <a:pt x="4824717" y="105371"/>
                  </a:lnTo>
                  <a:lnTo>
                    <a:pt x="4823549" y="93586"/>
                  </a:lnTo>
                  <a:lnTo>
                    <a:pt x="4794491" y="96659"/>
                  </a:lnTo>
                  <a:lnTo>
                    <a:pt x="4764011" y="98450"/>
                  </a:lnTo>
                  <a:lnTo>
                    <a:pt x="4764011" y="59448"/>
                  </a:lnTo>
                  <a:lnTo>
                    <a:pt x="4747349" y="59448"/>
                  </a:lnTo>
                  <a:lnTo>
                    <a:pt x="4747349" y="98933"/>
                  </a:lnTo>
                  <a:lnTo>
                    <a:pt x="4735080" y="99275"/>
                  </a:lnTo>
                  <a:lnTo>
                    <a:pt x="4708537" y="99479"/>
                  </a:lnTo>
                  <a:lnTo>
                    <a:pt x="4710366" y="113296"/>
                  </a:lnTo>
                  <a:lnTo>
                    <a:pt x="4736490" y="113068"/>
                  </a:lnTo>
                  <a:lnTo>
                    <a:pt x="4765357" y="112052"/>
                  </a:lnTo>
                  <a:lnTo>
                    <a:pt x="4795317" y="109791"/>
                  </a:lnTo>
                  <a:lnTo>
                    <a:pt x="4824768" y="105778"/>
                  </a:lnTo>
                  <a:close/>
                </a:path>
                <a:path w="12251055" h="236855">
                  <a:moveTo>
                    <a:pt x="4858702" y="169989"/>
                  </a:moveTo>
                  <a:lnTo>
                    <a:pt x="4753445" y="169989"/>
                  </a:lnTo>
                  <a:lnTo>
                    <a:pt x="4753445" y="129755"/>
                  </a:lnTo>
                  <a:lnTo>
                    <a:pt x="4736782" y="129755"/>
                  </a:lnTo>
                  <a:lnTo>
                    <a:pt x="4736782" y="183807"/>
                  </a:lnTo>
                  <a:lnTo>
                    <a:pt x="4858702" y="183807"/>
                  </a:lnTo>
                  <a:lnTo>
                    <a:pt x="4858702" y="174256"/>
                  </a:lnTo>
                  <a:lnTo>
                    <a:pt x="4858702" y="169989"/>
                  </a:lnTo>
                  <a:close/>
                </a:path>
                <a:path w="12251055" h="236855">
                  <a:moveTo>
                    <a:pt x="4879022" y="63919"/>
                  </a:moveTo>
                  <a:lnTo>
                    <a:pt x="4852809" y="63919"/>
                  </a:lnTo>
                  <a:lnTo>
                    <a:pt x="4852809" y="4178"/>
                  </a:lnTo>
                  <a:lnTo>
                    <a:pt x="4835944" y="4178"/>
                  </a:lnTo>
                  <a:lnTo>
                    <a:pt x="4835944" y="142557"/>
                  </a:lnTo>
                  <a:lnTo>
                    <a:pt x="4852809" y="142557"/>
                  </a:lnTo>
                  <a:lnTo>
                    <a:pt x="4852809" y="77939"/>
                  </a:lnTo>
                  <a:lnTo>
                    <a:pt x="4879022" y="77939"/>
                  </a:lnTo>
                  <a:lnTo>
                    <a:pt x="4879022" y="63919"/>
                  </a:lnTo>
                  <a:close/>
                </a:path>
                <a:path w="12251055" h="236855">
                  <a:moveTo>
                    <a:pt x="5015141" y="137071"/>
                  </a:moveTo>
                  <a:lnTo>
                    <a:pt x="5014874" y="135039"/>
                  </a:lnTo>
                  <a:lnTo>
                    <a:pt x="5013312" y="123253"/>
                  </a:lnTo>
                  <a:lnTo>
                    <a:pt x="4989754" y="126504"/>
                  </a:lnTo>
                  <a:lnTo>
                    <a:pt x="4967313" y="128485"/>
                  </a:lnTo>
                  <a:lnTo>
                    <a:pt x="4945227" y="129489"/>
                  </a:lnTo>
                  <a:lnTo>
                    <a:pt x="4924310" y="129743"/>
                  </a:lnTo>
                  <a:lnTo>
                    <a:pt x="4924310" y="86880"/>
                  </a:lnTo>
                  <a:lnTo>
                    <a:pt x="4991976" y="86880"/>
                  </a:lnTo>
                  <a:lnTo>
                    <a:pt x="4991976" y="21247"/>
                  </a:lnTo>
                  <a:lnTo>
                    <a:pt x="4907038" y="21247"/>
                  </a:lnTo>
                  <a:lnTo>
                    <a:pt x="4907038" y="35064"/>
                  </a:lnTo>
                  <a:lnTo>
                    <a:pt x="4974907" y="35064"/>
                  </a:lnTo>
                  <a:lnTo>
                    <a:pt x="4974907" y="73063"/>
                  </a:lnTo>
                  <a:lnTo>
                    <a:pt x="4907445" y="73063"/>
                  </a:lnTo>
                  <a:lnTo>
                    <a:pt x="4907445" y="143776"/>
                  </a:lnTo>
                  <a:lnTo>
                    <a:pt x="4922685" y="143776"/>
                  </a:lnTo>
                  <a:lnTo>
                    <a:pt x="4945735" y="143510"/>
                  </a:lnTo>
                  <a:lnTo>
                    <a:pt x="4968227" y="142481"/>
                  </a:lnTo>
                  <a:lnTo>
                    <a:pt x="4991074" y="140436"/>
                  </a:lnTo>
                  <a:lnTo>
                    <a:pt x="5015141" y="137071"/>
                  </a:lnTo>
                  <a:close/>
                </a:path>
                <a:path w="12251055" h="236855">
                  <a:moveTo>
                    <a:pt x="5047450" y="3975"/>
                  </a:moveTo>
                  <a:lnTo>
                    <a:pt x="5030584" y="3975"/>
                  </a:lnTo>
                  <a:lnTo>
                    <a:pt x="5030584" y="188074"/>
                  </a:lnTo>
                  <a:lnTo>
                    <a:pt x="5047450" y="188074"/>
                  </a:lnTo>
                  <a:lnTo>
                    <a:pt x="5047450" y="3975"/>
                  </a:lnTo>
                  <a:close/>
                </a:path>
                <a:path w="12251055" h="236855">
                  <a:moveTo>
                    <a:pt x="5192928" y="134632"/>
                  </a:moveTo>
                  <a:lnTo>
                    <a:pt x="5174297" y="121793"/>
                  </a:lnTo>
                  <a:lnTo>
                    <a:pt x="5159273" y="103619"/>
                  </a:lnTo>
                  <a:lnTo>
                    <a:pt x="5149240" y="82372"/>
                  </a:lnTo>
                  <a:lnTo>
                    <a:pt x="5145583" y="60261"/>
                  </a:lnTo>
                  <a:lnTo>
                    <a:pt x="5145583" y="37096"/>
                  </a:lnTo>
                  <a:lnTo>
                    <a:pt x="5186223" y="37096"/>
                  </a:lnTo>
                  <a:lnTo>
                    <a:pt x="5186223" y="30391"/>
                  </a:lnTo>
                  <a:lnTo>
                    <a:pt x="5186223" y="22872"/>
                  </a:lnTo>
                  <a:lnTo>
                    <a:pt x="5087264" y="22872"/>
                  </a:lnTo>
                  <a:lnTo>
                    <a:pt x="5087264" y="37096"/>
                  </a:lnTo>
                  <a:lnTo>
                    <a:pt x="5129123" y="37096"/>
                  </a:lnTo>
                  <a:lnTo>
                    <a:pt x="5129123" y="60261"/>
                  </a:lnTo>
                  <a:lnTo>
                    <a:pt x="5125250" y="83896"/>
                  </a:lnTo>
                  <a:lnTo>
                    <a:pt x="5114772" y="106540"/>
                  </a:lnTo>
                  <a:lnTo>
                    <a:pt x="5099380" y="125755"/>
                  </a:lnTo>
                  <a:lnTo>
                    <a:pt x="5080762" y="139103"/>
                  </a:lnTo>
                  <a:lnTo>
                    <a:pt x="5090515" y="152514"/>
                  </a:lnTo>
                  <a:lnTo>
                    <a:pt x="5110734" y="137299"/>
                  </a:lnTo>
                  <a:lnTo>
                    <a:pt x="5127269" y="115227"/>
                  </a:lnTo>
                  <a:lnTo>
                    <a:pt x="5137582" y="90766"/>
                  </a:lnTo>
                  <a:lnTo>
                    <a:pt x="5146878" y="112382"/>
                  </a:lnTo>
                  <a:lnTo>
                    <a:pt x="5163121" y="133362"/>
                  </a:lnTo>
                  <a:lnTo>
                    <a:pt x="5183378" y="148043"/>
                  </a:lnTo>
                  <a:lnTo>
                    <a:pt x="5192928" y="134632"/>
                  </a:lnTo>
                  <a:close/>
                </a:path>
                <a:path w="12251055" h="236855">
                  <a:moveTo>
                    <a:pt x="5255107" y="78346"/>
                  </a:moveTo>
                  <a:lnTo>
                    <a:pt x="5225034" y="78346"/>
                  </a:lnTo>
                  <a:lnTo>
                    <a:pt x="5225034" y="4178"/>
                  </a:lnTo>
                  <a:lnTo>
                    <a:pt x="5207965" y="4178"/>
                  </a:lnTo>
                  <a:lnTo>
                    <a:pt x="5207965" y="187871"/>
                  </a:lnTo>
                  <a:lnTo>
                    <a:pt x="5225034" y="187871"/>
                  </a:lnTo>
                  <a:lnTo>
                    <a:pt x="5225034" y="92570"/>
                  </a:lnTo>
                  <a:lnTo>
                    <a:pt x="5255107" y="92570"/>
                  </a:lnTo>
                  <a:lnTo>
                    <a:pt x="5255107" y="78346"/>
                  </a:lnTo>
                  <a:close/>
                </a:path>
                <a:path w="12251055" h="236855">
                  <a:moveTo>
                    <a:pt x="5802566" y="21450"/>
                  </a:moveTo>
                  <a:lnTo>
                    <a:pt x="5786920" y="21450"/>
                  </a:lnTo>
                  <a:lnTo>
                    <a:pt x="5786920" y="66357"/>
                  </a:lnTo>
                  <a:lnTo>
                    <a:pt x="5786920" y="79971"/>
                  </a:lnTo>
                  <a:lnTo>
                    <a:pt x="5786920" y="128130"/>
                  </a:lnTo>
                  <a:lnTo>
                    <a:pt x="5748515" y="128130"/>
                  </a:lnTo>
                  <a:lnTo>
                    <a:pt x="5748515" y="79971"/>
                  </a:lnTo>
                  <a:lnTo>
                    <a:pt x="5786920" y="79971"/>
                  </a:lnTo>
                  <a:lnTo>
                    <a:pt x="5786920" y="66357"/>
                  </a:lnTo>
                  <a:lnTo>
                    <a:pt x="5748515" y="66357"/>
                  </a:lnTo>
                  <a:lnTo>
                    <a:pt x="5748515" y="21450"/>
                  </a:lnTo>
                  <a:lnTo>
                    <a:pt x="5732462" y="21450"/>
                  </a:lnTo>
                  <a:lnTo>
                    <a:pt x="5732462" y="141947"/>
                  </a:lnTo>
                  <a:lnTo>
                    <a:pt x="5802566" y="141947"/>
                  </a:lnTo>
                  <a:lnTo>
                    <a:pt x="5802566" y="128130"/>
                  </a:lnTo>
                  <a:lnTo>
                    <a:pt x="5802566" y="79971"/>
                  </a:lnTo>
                  <a:lnTo>
                    <a:pt x="5802566" y="66357"/>
                  </a:lnTo>
                  <a:lnTo>
                    <a:pt x="5802566" y="21450"/>
                  </a:lnTo>
                  <a:close/>
                </a:path>
                <a:path w="12251055" h="236855">
                  <a:moveTo>
                    <a:pt x="5882017" y="4178"/>
                  </a:moveTo>
                  <a:lnTo>
                    <a:pt x="5865761" y="4178"/>
                  </a:lnTo>
                  <a:lnTo>
                    <a:pt x="5865761" y="76923"/>
                  </a:lnTo>
                  <a:lnTo>
                    <a:pt x="5841174" y="76923"/>
                  </a:lnTo>
                  <a:lnTo>
                    <a:pt x="5841174" y="8039"/>
                  </a:lnTo>
                  <a:lnTo>
                    <a:pt x="5825121" y="8039"/>
                  </a:lnTo>
                  <a:lnTo>
                    <a:pt x="5825121" y="178727"/>
                  </a:lnTo>
                  <a:lnTo>
                    <a:pt x="5841174" y="178727"/>
                  </a:lnTo>
                  <a:lnTo>
                    <a:pt x="5841174" y="90741"/>
                  </a:lnTo>
                  <a:lnTo>
                    <a:pt x="5865761" y="90741"/>
                  </a:lnTo>
                  <a:lnTo>
                    <a:pt x="5865761" y="187871"/>
                  </a:lnTo>
                  <a:lnTo>
                    <a:pt x="5882017" y="187871"/>
                  </a:lnTo>
                  <a:lnTo>
                    <a:pt x="5882017" y="90741"/>
                  </a:lnTo>
                  <a:lnTo>
                    <a:pt x="5882017" y="76923"/>
                  </a:lnTo>
                  <a:lnTo>
                    <a:pt x="5882017" y="4178"/>
                  </a:lnTo>
                  <a:close/>
                </a:path>
                <a:path w="12251055" h="236855">
                  <a:moveTo>
                    <a:pt x="6058573" y="155765"/>
                  </a:moveTo>
                  <a:lnTo>
                    <a:pt x="6054280" y="142240"/>
                  </a:lnTo>
                  <a:lnTo>
                    <a:pt x="6047829" y="137071"/>
                  </a:lnTo>
                  <a:lnTo>
                    <a:pt x="6041860" y="132295"/>
                  </a:lnTo>
                  <a:lnTo>
                    <a:pt x="6041504" y="132194"/>
                  </a:lnTo>
                  <a:lnTo>
                    <a:pt x="6041504" y="155765"/>
                  </a:lnTo>
                  <a:lnTo>
                    <a:pt x="6038418" y="163753"/>
                  </a:lnTo>
                  <a:lnTo>
                    <a:pt x="6029439" y="169608"/>
                  </a:lnTo>
                  <a:lnTo>
                    <a:pt x="6015025" y="173228"/>
                  </a:lnTo>
                  <a:lnTo>
                    <a:pt x="5995581" y="174459"/>
                  </a:lnTo>
                  <a:lnTo>
                    <a:pt x="5976239" y="173228"/>
                  </a:lnTo>
                  <a:lnTo>
                    <a:pt x="5961799" y="169608"/>
                  </a:lnTo>
                  <a:lnTo>
                    <a:pt x="5952782" y="163753"/>
                  </a:lnTo>
                  <a:lnTo>
                    <a:pt x="5949658" y="155765"/>
                  </a:lnTo>
                  <a:lnTo>
                    <a:pt x="5952782" y="147789"/>
                  </a:lnTo>
                  <a:lnTo>
                    <a:pt x="5961799" y="141922"/>
                  </a:lnTo>
                  <a:lnTo>
                    <a:pt x="5976239" y="138315"/>
                  </a:lnTo>
                  <a:lnTo>
                    <a:pt x="5995581" y="137071"/>
                  </a:lnTo>
                  <a:lnTo>
                    <a:pt x="6015025" y="138315"/>
                  </a:lnTo>
                  <a:lnTo>
                    <a:pt x="6029439" y="141922"/>
                  </a:lnTo>
                  <a:lnTo>
                    <a:pt x="6038418" y="147789"/>
                  </a:lnTo>
                  <a:lnTo>
                    <a:pt x="6041504" y="155765"/>
                  </a:lnTo>
                  <a:lnTo>
                    <a:pt x="6041504" y="132194"/>
                  </a:lnTo>
                  <a:lnTo>
                    <a:pt x="6022060" y="126161"/>
                  </a:lnTo>
                  <a:lnTo>
                    <a:pt x="5995581" y="124066"/>
                  </a:lnTo>
                  <a:lnTo>
                    <a:pt x="5969114" y="126161"/>
                  </a:lnTo>
                  <a:lnTo>
                    <a:pt x="5949302" y="132295"/>
                  </a:lnTo>
                  <a:lnTo>
                    <a:pt x="5936894" y="142240"/>
                  </a:lnTo>
                  <a:lnTo>
                    <a:pt x="5932589" y="155765"/>
                  </a:lnTo>
                  <a:lnTo>
                    <a:pt x="5936894" y="169379"/>
                  </a:lnTo>
                  <a:lnTo>
                    <a:pt x="5949302" y="179311"/>
                  </a:lnTo>
                  <a:lnTo>
                    <a:pt x="5969114" y="185407"/>
                  </a:lnTo>
                  <a:lnTo>
                    <a:pt x="5995581" y="187464"/>
                  </a:lnTo>
                  <a:lnTo>
                    <a:pt x="6022060" y="185407"/>
                  </a:lnTo>
                  <a:lnTo>
                    <a:pt x="6041860" y="179311"/>
                  </a:lnTo>
                  <a:lnTo>
                    <a:pt x="6047930" y="174459"/>
                  </a:lnTo>
                  <a:lnTo>
                    <a:pt x="6054280" y="169379"/>
                  </a:lnTo>
                  <a:lnTo>
                    <a:pt x="6058573" y="155765"/>
                  </a:lnTo>
                  <a:close/>
                </a:path>
                <a:path w="12251055" h="236855">
                  <a:moveTo>
                    <a:pt x="6068530" y="64528"/>
                  </a:moveTo>
                  <a:lnTo>
                    <a:pt x="6044666" y="58394"/>
                  </a:lnTo>
                  <a:lnTo>
                    <a:pt x="6024054" y="47383"/>
                  </a:lnTo>
                  <a:lnTo>
                    <a:pt x="6009589" y="32613"/>
                  </a:lnTo>
                  <a:lnTo>
                    <a:pt x="6004115" y="15151"/>
                  </a:lnTo>
                  <a:lnTo>
                    <a:pt x="6004115" y="7023"/>
                  </a:lnTo>
                  <a:lnTo>
                    <a:pt x="6001677" y="7023"/>
                  </a:lnTo>
                  <a:lnTo>
                    <a:pt x="5989688" y="7023"/>
                  </a:lnTo>
                  <a:lnTo>
                    <a:pt x="5987046" y="7023"/>
                  </a:lnTo>
                  <a:lnTo>
                    <a:pt x="5987046" y="15151"/>
                  </a:lnTo>
                  <a:lnTo>
                    <a:pt x="5981611" y="32613"/>
                  </a:lnTo>
                  <a:lnTo>
                    <a:pt x="5967184" y="47383"/>
                  </a:lnTo>
                  <a:lnTo>
                    <a:pt x="5946584" y="58394"/>
                  </a:lnTo>
                  <a:lnTo>
                    <a:pt x="5922632" y="64528"/>
                  </a:lnTo>
                  <a:lnTo>
                    <a:pt x="5929134" y="77939"/>
                  </a:lnTo>
                  <a:lnTo>
                    <a:pt x="5956249" y="70218"/>
                  </a:lnTo>
                  <a:lnTo>
                    <a:pt x="5979426" y="56680"/>
                  </a:lnTo>
                  <a:lnTo>
                    <a:pt x="5995606" y="38087"/>
                  </a:lnTo>
                  <a:lnTo>
                    <a:pt x="5995708" y="37706"/>
                  </a:lnTo>
                  <a:lnTo>
                    <a:pt x="5995822" y="38087"/>
                  </a:lnTo>
                  <a:lnTo>
                    <a:pt x="6012015" y="56603"/>
                  </a:lnTo>
                  <a:lnTo>
                    <a:pt x="6035218" y="70129"/>
                  </a:lnTo>
                  <a:lnTo>
                    <a:pt x="6062230" y="77939"/>
                  </a:lnTo>
                  <a:lnTo>
                    <a:pt x="6068530" y="64528"/>
                  </a:lnTo>
                  <a:close/>
                </a:path>
                <a:path w="12251055" h="236855">
                  <a:moveTo>
                    <a:pt x="6078690" y="95415"/>
                  </a:moveTo>
                  <a:lnTo>
                    <a:pt x="6003912" y="95415"/>
                  </a:lnTo>
                  <a:lnTo>
                    <a:pt x="6003912" y="68389"/>
                  </a:lnTo>
                  <a:lnTo>
                    <a:pt x="5987250" y="68389"/>
                  </a:lnTo>
                  <a:lnTo>
                    <a:pt x="5987250" y="95415"/>
                  </a:lnTo>
                  <a:lnTo>
                    <a:pt x="5912675" y="95415"/>
                  </a:lnTo>
                  <a:lnTo>
                    <a:pt x="5912675" y="108826"/>
                  </a:lnTo>
                  <a:lnTo>
                    <a:pt x="6078690" y="108826"/>
                  </a:lnTo>
                  <a:lnTo>
                    <a:pt x="6078690" y="102730"/>
                  </a:lnTo>
                  <a:lnTo>
                    <a:pt x="6078690" y="95415"/>
                  </a:lnTo>
                  <a:close/>
                </a:path>
                <a:path w="12251055" h="236855">
                  <a:moveTo>
                    <a:pt x="6258509" y="98259"/>
                  </a:moveTo>
                  <a:lnTo>
                    <a:pt x="6234493" y="90817"/>
                  </a:lnTo>
                  <a:lnTo>
                    <a:pt x="6212941" y="77406"/>
                  </a:lnTo>
                  <a:lnTo>
                    <a:pt x="6197409" y="59550"/>
                  </a:lnTo>
                  <a:lnTo>
                    <a:pt x="6191453" y="38722"/>
                  </a:lnTo>
                  <a:lnTo>
                    <a:pt x="6191453" y="34658"/>
                  </a:lnTo>
                  <a:lnTo>
                    <a:pt x="6252210" y="34658"/>
                  </a:lnTo>
                  <a:lnTo>
                    <a:pt x="6252210" y="27343"/>
                  </a:lnTo>
                  <a:lnTo>
                    <a:pt x="6252210" y="20840"/>
                  </a:lnTo>
                  <a:lnTo>
                    <a:pt x="6113424" y="20840"/>
                  </a:lnTo>
                  <a:lnTo>
                    <a:pt x="6113424" y="34658"/>
                  </a:lnTo>
                  <a:lnTo>
                    <a:pt x="6174181" y="34658"/>
                  </a:lnTo>
                  <a:lnTo>
                    <a:pt x="6174181" y="38722"/>
                  </a:lnTo>
                  <a:lnTo>
                    <a:pt x="6168250" y="59639"/>
                  </a:lnTo>
                  <a:lnTo>
                    <a:pt x="6152845" y="77711"/>
                  </a:lnTo>
                  <a:lnTo>
                    <a:pt x="6131484" y="91338"/>
                  </a:lnTo>
                  <a:lnTo>
                    <a:pt x="6107735" y="98869"/>
                  </a:lnTo>
                  <a:lnTo>
                    <a:pt x="6114643" y="112280"/>
                  </a:lnTo>
                  <a:lnTo>
                    <a:pt x="6141428" y="102908"/>
                  </a:lnTo>
                  <a:lnTo>
                    <a:pt x="6165088" y="86779"/>
                  </a:lnTo>
                  <a:lnTo>
                    <a:pt x="6181966" y="65024"/>
                  </a:lnTo>
                  <a:lnTo>
                    <a:pt x="6182842" y="61442"/>
                  </a:lnTo>
                  <a:lnTo>
                    <a:pt x="6183706" y="64960"/>
                  </a:lnTo>
                  <a:lnTo>
                    <a:pt x="6200724" y="86550"/>
                  </a:lnTo>
                  <a:lnTo>
                    <a:pt x="6224638" y="102476"/>
                  </a:lnTo>
                  <a:lnTo>
                    <a:pt x="6251803" y="111671"/>
                  </a:lnTo>
                  <a:lnTo>
                    <a:pt x="6258509" y="98259"/>
                  </a:lnTo>
                  <a:close/>
                </a:path>
                <a:path w="12251055" h="236855">
                  <a:moveTo>
                    <a:pt x="6266231" y="150279"/>
                  </a:moveTo>
                  <a:lnTo>
                    <a:pt x="6191250" y="150279"/>
                  </a:lnTo>
                  <a:lnTo>
                    <a:pt x="6191250" y="105778"/>
                  </a:lnTo>
                  <a:lnTo>
                    <a:pt x="6174587" y="105778"/>
                  </a:lnTo>
                  <a:lnTo>
                    <a:pt x="6174587" y="150279"/>
                  </a:lnTo>
                  <a:lnTo>
                    <a:pt x="6099810" y="150279"/>
                  </a:lnTo>
                  <a:lnTo>
                    <a:pt x="6099810" y="164299"/>
                  </a:lnTo>
                  <a:lnTo>
                    <a:pt x="6266231" y="164299"/>
                  </a:lnTo>
                  <a:lnTo>
                    <a:pt x="6266231" y="154952"/>
                  </a:lnTo>
                  <a:lnTo>
                    <a:pt x="6266231" y="150279"/>
                  </a:lnTo>
                  <a:close/>
                </a:path>
                <a:path w="12251055" h="236855">
                  <a:moveTo>
                    <a:pt x="6403175" y="26530"/>
                  </a:moveTo>
                  <a:lnTo>
                    <a:pt x="6355829" y="26530"/>
                  </a:lnTo>
                  <a:lnTo>
                    <a:pt x="6355829" y="4178"/>
                  </a:lnTo>
                  <a:lnTo>
                    <a:pt x="6338964" y="4178"/>
                  </a:lnTo>
                  <a:lnTo>
                    <a:pt x="6338964" y="26530"/>
                  </a:lnTo>
                  <a:lnTo>
                    <a:pt x="6291618" y="26530"/>
                  </a:lnTo>
                  <a:lnTo>
                    <a:pt x="6291618" y="40144"/>
                  </a:lnTo>
                  <a:lnTo>
                    <a:pt x="6403175" y="40144"/>
                  </a:lnTo>
                  <a:lnTo>
                    <a:pt x="6403175" y="34048"/>
                  </a:lnTo>
                  <a:lnTo>
                    <a:pt x="6403175" y="26530"/>
                  </a:lnTo>
                  <a:close/>
                </a:path>
                <a:path w="12251055" h="236855">
                  <a:moveTo>
                    <a:pt x="6409068" y="145605"/>
                  </a:moveTo>
                  <a:lnTo>
                    <a:pt x="6408966" y="144589"/>
                  </a:lnTo>
                  <a:lnTo>
                    <a:pt x="6407848" y="133210"/>
                  </a:lnTo>
                  <a:lnTo>
                    <a:pt x="6377254" y="136220"/>
                  </a:lnTo>
                  <a:lnTo>
                    <a:pt x="6356032" y="137350"/>
                  </a:lnTo>
                  <a:lnTo>
                    <a:pt x="6356032" y="118579"/>
                  </a:lnTo>
                  <a:lnTo>
                    <a:pt x="6356032" y="117436"/>
                  </a:lnTo>
                  <a:lnTo>
                    <a:pt x="6365354" y="116192"/>
                  </a:lnTo>
                  <a:lnTo>
                    <a:pt x="6369215" y="114312"/>
                  </a:lnTo>
                  <a:lnTo>
                    <a:pt x="6379350" y="109385"/>
                  </a:lnTo>
                  <a:lnTo>
                    <a:pt x="6382563" y="105575"/>
                  </a:lnTo>
                  <a:lnTo>
                    <a:pt x="6388379" y="98691"/>
                  </a:lnTo>
                  <a:lnTo>
                    <a:pt x="6391592" y="84645"/>
                  </a:lnTo>
                  <a:lnTo>
                    <a:pt x="6388379" y="70688"/>
                  </a:lnTo>
                  <a:lnTo>
                    <a:pt x="6382499" y="63715"/>
                  </a:lnTo>
                  <a:lnTo>
                    <a:pt x="6379350" y="59982"/>
                  </a:lnTo>
                  <a:lnTo>
                    <a:pt x="6375540" y="58127"/>
                  </a:lnTo>
                  <a:lnTo>
                    <a:pt x="6375540" y="84645"/>
                  </a:lnTo>
                  <a:lnTo>
                    <a:pt x="6373469" y="93230"/>
                  </a:lnTo>
                  <a:lnTo>
                    <a:pt x="6367666" y="99834"/>
                  </a:lnTo>
                  <a:lnTo>
                    <a:pt x="6358737" y="104076"/>
                  </a:lnTo>
                  <a:lnTo>
                    <a:pt x="6347295" y="105575"/>
                  </a:lnTo>
                  <a:lnTo>
                    <a:pt x="6335966" y="104076"/>
                  </a:lnTo>
                  <a:lnTo>
                    <a:pt x="6327102" y="99834"/>
                  </a:lnTo>
                  <a:lnTo>
                    <a:pt x="6321323" y="93230"/>
                  </a:lnTo>
                  <a:lnTo>
                    <a:pt x="6319253" y="84645"/>
                  </a:lnTo>
                  <a:lnTo>
                    <a:pt x="6321323" y="76060"/>
                  </a:lnTo>
                  <a:lnTo>
                    <a:pt x="6327102" y="69456"/>
                  </a:lnTo>
                  <a:lnTo>
                    <a:pt x="6335966" y="65214"/>
                  </a:lnTo>
                  <a:lnTo>
                    <a:pt x="6347295" y="63715"/>
                  </a:lnTo>
                  <a:lnTo>
                    <a:pt x="6358737" y="65214"/>
                  </a:lnTo>
                  <a:lnTo>
                    <a:pt x="6367666" y="69456"/>
                  </a:lnTo>
                  <a:lnTo>
                    <a:pt x="6373469" y="76060"/>
                  </a:lnTo>
                  <a:lnTo>
                    <a:pt x="6375540" y="84645"/>
                  </a:lnTo>
                  <a:lnTo>
                    <a:pt x="6375540" y="58127"/>
                  </a:lnTo>
                  <a:lnTo>
                    <a:pt x="6365354" y="53136"/>
                  </a:lnTo>
                  <a:lnTo>
                    <a:pt x="6347295" y="50711"/>
                  </a:lnTo>
                  <a:lnTo>
                    <a:pt x="6329350" y="53136"/>
                  </a:lnTo>
                  <a:lnTo>
                    <a:pt x="6315418" y="59982"/>
                  </a:lnTo>
                  <a:lnTo>
                    <a:pt x="6306401" y="70688"/>
                  </a:lnTo>
                  <a:lnTo>
                    <a:pt x="6303200" y="84645"/>
                  </a:lnTo>
                  <a:lnTo>
                    <a:pt x="6306401" y="98691"/>
                  </a:lnTo>
                  <a:lnTo>
                    <a:pt x="6315418" y="109385"/>
                  </a:lnTo>
                  <a:lnTo>
                    <a:pt x="6329350" y="116192"/>
                  </a:lnTo>
                  <a:lnTo>
                    <a:pt x="6338964" y="117475"/>
                  </a:lnTo>
                  <a:lnTo>
                    <a:pt x="6338964" y="138061"/>
                  </a:lnTo>
                  <a:lnTo>
                    <a:pt x="6315608" y="138645"/>
                  </a:lnTo>
                  <a:lnTo>
                    <a:pt x="6287757" y="138899"/>
                  </a:lnTo>
                  <a:lnTo>
                    <a:pt x="6289992" y="152920"/>
                  </a:lnTo>
                  <a:lnTo>
                    <a:pt x="6317170" y="152755"/>
                  </a:lnTo>
                  <a:lnTo>
                    <a:pt x="6346939" y="151853"/>
                  </a:lnTo>
                  <a:lnTo>
                    <a:pt x="6378003" y="149669"/>
                  </a:lnTo>
                  <a:lnTo>
                    <a:pt x="6409068" y="145605"/>
                  </a:lnTo>
                  <a:close/>
                </a:path>
                <a:path w="12251055" h="236855">
                  <a:moveTo>
                    <a:pt x="6436296" y="4178"/>
                  </a:moveTo>
                  <a:lnTo>
                    <a:pt x="6419431" y="4178"/>
                  </a:lnTo>
                  <a:lnTo>
                    <a:pt x="6419431" y="187871"/>
                  </a:lnTo>
                  <a:lnTo>
                    <a:pt x="6436296" y="187871"/>
                  </a:lnTo>
                  <a:lnTo>
                    <a:pt x="6436296" y="4178"/>
                  </a:lnTo>
                  <a:close/>
                </a:path>
                <a:path w="12251055" h="236855">
                  <a:moveTo>
                    <a:pt x="6936118" y="79971"/>
                  </a:moveTo>
                  <a:lnTo>
                    <a:pt x="6912597" y="73596"/>
                  </a:lnTo>
                  <a:lnTo>
                    <a:pt x="6892176" y="62293"/>
                  </a:lnTo>
                  <a:lnTo>
                    <a:pt x="6877761" y="47345"/>
                  </a:lnTo>
                  <a:lnTo>
                    <a:pt x="6872313" y="29984"/>
                  </a:lnTo>
                  <a:lnTo>
                    <a:pt x="6872313" y="29171"/>
                  </a:lnTo>
                  <a:lnTo>
                    <a:pt x="6930022" y="29171"/>
                  </a:lnTo>
                  <a:lnTo>
                    <a:pt x="6930022" y="22263"/>
                  </a:lnTo>
                  <a:lnTo>
                    <a:pt x="6930022" y="15557"/>
                  </a:lnTo>
                  <a:lnTo>
                    <a:pt x="6795503" y="15557"/>
                  </a:lnTo>
                  <a:lnTo>
                    <a:pt x="6795503" y="29171"/>
                  </a:lnTo>
                  <a:lnTo>
                    <a:pt x="6853618" y="29171"/>
                  </a:lnTo>
                  <a:lnTo>
                    <a:pt x="6853618" y="29984"/>
                  </a:lnTo>
                  <a:lnTo>
                    <a:pt x="6848183" y="47345"/>
                  </a:lnTo>
                  <a:lnTo>
                    <a:pt x="6833832" y="62293"/>
                  </a:lnTo>
                  <a:lnTo>
                    <a:pt x="6813410" y="73596"/>
                  </a:lnTo>
                  <a:lnTo>
                    <a:pt x="6789814" y="79971"/>
                  </a:lnTo>
                  <a:lnTo>
                    <a:pt x="6796316" y="93383"/>
                  </a:lnTo>
                  <a:lnTo>
                    <a:pt x="6823151" y="85458"/>
                  </a:lnTo>
                  <a:lnTo>
                    <a:pt x="6846151" y="71666"/>
                  </a:lnTo>
                  <a:lnTo>
                    <a:pt x="6862204" y="52895"/>
                  </a:lnTo>
                  <a:lnTo>
                    <a:pt x="6863054" y="49695"/>
                  </a:lnTo>
                  <a:lnTo>
                    <a:pt x="6863893" y="52895"/>
                  </a:lnTo>
                  <a:lnTo>
                    <a:pt x="6879907" y="71666"/>
                  </a:lnTo>
                  <a:lnTo>
                    <a:pt x="6902882" y="85458"/>
                  </a:lnTo>
                  <a:lnTo>
                    <a:pt x="6929818" y="93383"/>
                  </a:lnTo>
                  <a:lnTo>
                    <a:pt x="6936118" y="79971"/>
                  </a:lnTo>
                  <a:close/>
                </a:path>
                <a:path w="12251055" h="236855">
                  <a:moveTo>
                    <a:pt x="6946074" y="108826"/>
                  </a:moveTo>
                  <a:lnTo>
                    <a:pt x="6780060" y="108826"/>
                  </a:lnTo>
                  <a:lnTo>
                    <a:pt x="6780060" y="122643"/>
                  </a:lnTo>
                  <a:lnTo>
                    <a:pt x="6854228" y="122643"/>
                  </a:lnTo>
                  <a:lnTo>
                    <a:pt x="6854228" y="187871"/>
                  </a:lnTo>
                  <a:lnTo>
                    <a:pt x="6870890" y="187871"/>
                  </a:lnTo>
                  <a:lnTo>
                    <a:pt x="6870890" y="122643"/>
                  </a:lnTo>
                  <a:lnTo>
                    <a:pt x="6946074" y="122643"/>
                  </a:lnTo>
                  <a:lnTo>
                    <a:pt x="6946074" y="117767"/>
                  </a:lnTo>
                  <a:lnTo>
                    <a:pt x="6946074" y="108826"/>
                  </a:lnTo>
                  <a:close/>
                </a:path>
                <a:path w="12251055" h="236855">
                  <a:moveTo>
                    <a:pt x="7111657" y="12712"/>
                  </a:moveTo>
                  <a:lnTo>
                    <a:pt x="7094995" y="12712"/>
                  </a:lnTo>
                  <a:lnTo>
                    <a:pt x="7094995" y="26327"/>
                  </a:lnTo>
                  <a:lnTo>
                    <a:pt x="7094995" y="63715"/>
                  </a:lnTo>
                  <a:lnTo>
                    <a:pt x="7004571" y="63715"/>
                  </a:lnTo>
                  <a:lnTo>
                    <a:pt x="7004571" y="26327"/>
                  </a:lnTo>
                  <a:lnTo>
                    <a:pt x="7094995" y="26327"/>
                  </a:lnTo>
                  <a:lnTo>
                    <a:pt x="7094995" y="12712"/>
                  </a:lnTo>
                  <a:lnTo>
                    <a:pt x="6988111" y="12712"/>
                  </a:lnTo>
                  <a:lnTo>
                    <a:pt x="6988111" y="77330"/>
                  </a:lnTo>
                  <a:lnTo>
                    <a:pt x="7111657" y="77330"/>
                  </a:lnTo>
                  <a:lnTo>
                    <a:pt x="7111657" y="63715"/>
                  </a:lnTo>
                  <a:lnTo>
                    <a:pt x="7111657" y="26327"/>
                  </a:lnTo>
                  <a:lnTo>
                    <a:pt x="7111657" y="12712"/>
                  </a:lnTo>
                  <a:close/>
                </a:path>
                <a:path w="12251055" h="236855">
                  <a:moveTo>
                    <a:pt x="7114705" y="169989"/>
                  </a:moveTo>
                  <a:lnTo>
                    <a:pt x="7004571" y="169989"/>
                  </a:lnTo>
                  <a:lnTo>
                    <a:pt x="7004571" y="131178"/>
                  </a:lnTo>
                  <a:lnTo>
                    <a:pt x="6987908" y="131178"/>
                  </a:lnTo>
                  <a:lnTo>
                    <a:pt x="6987908" y="183807"/>
                  </a:lnTo>
                  <a:lnTo>
                    <a:pt x="7114705" y="183807"/>
                  </a:lnTo>
                  <a:lnTo>
                    <a:pt x="7114705" y="174866"/>
                  </a:lnTo>
                  <a:lnTo>
                    <a:pt x="7114705" y="169989"/>
                  </a:lnTo>
                  <a:close/>
                </a:path>
                <a:path w="12251055" h="236855">
                  <a:moveTo>
                    <a:pt x="7133196" y="98056"/>
                  </a:moveTo>
                  <a:lnTo>
                    <a:pt x="6966775" y="98056"/>
                  </a:lnTo>
                  <a:lnTo>
                    <a:pt x="6966775" y="111874"/>
                  </a:lnTo>
                  <a:lnTo>
                    <a:pt x="7042772" y="111874"/>
                  </a:lnTo>
                  <a:lnTo>
                    <a:pt x="7042772" y="148856"/>
                  </a:lnTo>
                  <a:lnTo>
                    <a:pt x="7059638" y="148856"/>
                  </a:lnTo>
                  <a:lnTo>
                    <a:pt x="7059638" y="111874"/>
                  </a:lnTo>
                  <a:lnTo>
                    <a:pt x="7133196" y="111874"/>
                  </a:lnTo>
                  <a:lnTo>
                    <a:pt x="7133196" y="106591"/>
                  </a:lnTo>
                  <a:lnTo>
                    <a:pt x="7133196" y="98056"/>
                  </a:lnTo>
                  <a:close/>
                </a:path>
                <a:path w="12251055" h="236855">
                  <a:moveTo>
                    <a:pt x="7299198" y="129755"/>
                  </a:moveTo>
                  <a:lnTo>
                    <a:pt x="7172198" y="129755"/>
                  </a:lnTo>
                  <a:lnTo>
                    <a:pt x="7172198" y="143573"/>
                  </a:lnTo>
                  <a:lnTo>
                    <a:pt x="7282332" y="143573"/>
                  </a:lnTo>
                  <a:lnTo>
                    <a:pt x="7282332" y="187871"/>
                  </a:lnTo>
                  <a:lnTo>
                    <a:pt x="7299198" y="187871"/>
                  </a:lnTo>
                  <a:lnTo>
                    <a:pt x="7299198" y="129755"/>
                  </a:lnTo>
                  <a:close/>
                </a:path>
                <a:path w="12251055" h="236855">
                  <a:moveTo>
                    <a:pt x="7319721" y="97243"/>
                  </a:moveTo>
                  <a:lnTo>
                    <a:pt x="7245147" y="97243"/>
                  </a:lnTo>
                  <a:lnTo>
                    <a:pt x="7245147" y="74282"/>
                  </a:lnTo>
                  <a:lnTo>
                    <a:pt x="7298588" y="74282"/>
                  </a:lnTo>
                  <a:lnTo>
                    <a:pt x="7298588" y="70624"/>
                  </a:lnTo>
                  <a:lnTo>
                    <a:pt x="7298588" y="60667"/>
                  </a:lnTo>
                  <a:lnTo>
                    <a:pt x="7298588" y="25311"/>
                  </a:lnTo>
                  <a:lnTo>
                    <a:pt x="7298588" y="11696"/>
                  </a:lnTo>
                  <a:lnTo>
                    <a:pt x="7281926" y="11696"/>
                  </a:lnTo>
                  <a:lnTo>
                    <a:pt x="7281926" y="25311"/>
                  </a:lnTo>
                  <a:lnTo>
                    <a:pt x="7281926" y="60667"/>
                  </a:lnTo>
                  <a:lnTo>
                    <a:pt x="7191502" y="60667"/>
                  </a:lnTo>
                  <a:lnTo>
                    <a:pt x="7191502" y="25311"/>
                  </a:lnTo>
                  <a:lnTo>
                    <a:pt x="7281926" y="25311"/>
                  </a:lnTo>
                  <a:lnTo>
                    <a:pt x="7281926" y="11696"/>
                  </a:lnTo>
                  <a:lnTo>
                    <a:pt x="7175043" y="11696"/>
                  </a:lnTo>
                  <a:lnTo>
                    <a:pt x="7175043" y="74282"/>
                  </a:lnTo>
                  <a:lnTo>
                    <a:pt x="7228484" y="74282"/>
                  </a:lnTo>
                  <a:lnTo>
                    <a:pt x="7228484" y="97243"/>
                  </a:lnTo>
                  <a:lnTo>
                    <a:pt x="7153707" y="97243"/>
                  </a:lnTo>
                  <a:lnTo>
                    <a:pt x="7153707" y="110858"/>
                  </a:lnTo>
                  <a:lnTo>
                    <a:pt x="7319721" y="110858"/>
                  </a:lnTo>
                  <a:lnTo>
                    <a:pt x="7319721" y="102323"/>
                  </a:lnTo>
                  <a:lnTo>
                    <a:pt x="7319721" y="97243"/>
                  </a:lnTo>
                  <a:close/>
                </a:path>
                <a:path w="12251055" h="236855">
                  <a:moveTo>
                    <a:pt x="7486942" y="133007"/>
                  </a:moveTo>
                  <a:lnTo>
                    <a:pt x="7359129" y="133007"/>
                  </a:lnTo>
                  <a:lnTo>
                    <a:pt x="7359129" y="146824"/>
                  </a:lnTo>
                  <a:lnTo>
                    <a:pt x="7470076" y="146824"/>
                  </a:lnTo>
                  <a:lnTo>
                    <a:pt x="7470076" y="186258"/>
                  </a:lnTo>
                  <a:lnTo>
                    <a:pt x="7486942" y="186258"/>
                  </a:lnTo>
                  <a:lnTo>
                    <a:pt x="7486942" y="133007"/>
                  </a:lnTo>
                  <a:close/>
                </a:path>
                <a:path w="12251055" h="236855">
                  <a:moveTo>
                    <a:pt x="7507262" y="105168"/>
                  </a:moveTo>
                  <a:lnTo>
                    <a:pt x="7432281" y="105168"/>
                  </a:lnTo>
                  <a:lnTo>
                    <a:pt x="7432281" y="85864"/>
                  </a:lnTo>
                  <a:lnTo>
                    <a:pt x="7489787" y="85864"/>
                  </a:lnTo>
                  <a:lnTo>
                    <a:pt x="7489787" y="79565"/>
                  </a:lnTo>
                  <a:lnTo>
                    <a:pt x="7489787" y="78143"/>
                  </a:lnTo>
                  <a:lnTo>
                    <a:pt x="7489787" y="72656"/>
                  </a:lnTo>
                  <a:lnTo>
                    <a:pt x="7378840" y="72656"/>
                  </a:lnTo>
                  <a:lnTo>
                    <a:pt x="7378840" y="53352"/>
                  </a:lnTo>
                  <a:lnTo>
                    <a:pt x="7485723" y="53352"/>
                  </a:lnTo>
                  <a:lnTo>
                    <a:pt x="7485723" y="8851"/>
                  </a:lnTo>
                  <a:lnTo>
                    <a:pt x="7361771" y="8851"/>
                  </a:lnTo>
                  <a:lnTo>
                    <a:pt x="7361771" y="22059"/>
                  </a:lnTo>
                  <a:lnTo>
                    <a:pt x="7469264" y="22059"/>
                  </a:lnTo>
                  <a:lnTo>
                    <a:pt x="7469264" y="40957"/>
                  </a:lnTo>
                  <a:lnTo>
                    <a:pt x="7362177" y="40957"/>
                  </a:lnTo>
                  <a:lnTo>
                    <a:pt x="7362177" y="85864"/>
                  </a:lnTo>
                  <a:lnTo>
                    <a:pt x="7415416" y="85864"/>
                  </a:lnTo>
                  <a:lnTo>
                    <a:pt x="7415416" y="105168"/>
                  </a:lnTo>
                  <a:lnTo>
                    <a:pt x="7340638" y="105168"/>
                  </a:lnTo>
                  <a:lnTo>
                    <a:pt x="7340638" y="118986"/>
                  </a:lnTo>
                  <a:lnTo>
                    <a:pt x="7507262" y="118986"/>
                  </a:lnTo>
                  <a:lnTo>
                    <a:pt x="7507262" y="112077"/>
                  </a:lnTo>
                  <a:lnTo>
                    <a:pt x="7507262" y="105168"/>
                  </a:lnTo>
                  <a:close/>
                </a:path>
                <a:path w="12251055" h="236855">
                  <a:moveTo>
                    <a:pt x="10797908" y="141198"/>
                  </a:moveTo>
                  <a:lnTo>
                    <a:pt x="10732122" y="141198"/>
                  </a:lnTo>
                  <a:lnTo>
                    <a:pt x="10732122" y="111150"/>
                  </a:lnTo>
                  <a:lnTo>
                    <a:pt x="10783684" y="111150"/>
                  </a:lnTo>
                  <a:lnTo>
                    <a:pt x="10783684" y="106705"/>
                  </a:lnTo>
                  <a:lnTo>
                    <a:pt x="10783684" y="105283"/>
                  </a:lnTo>
                  <a:lnTo>
                    <a:pt x="10783684" y="99060"/>
                  </a:lnTo>
                  <a:lnTo>
                    <a:pt x="10685005" y="99060"/>
                  </a:lnTo>
                  <a:lnTo>
                    <a:pt x="10685005" y="73101"/>
                  </a:lnTo>
                  <a:lnTo>
                    <a:pt x="10779951" y="73101"/>
                  </a:lnTo>
                  <a:lnTo>
                    <a:pt x="10779951" y="24384"/>
                  </a:lnTo>
                  <a:lnTo>
                    <a:pt x="10669892" y="24384"/>
                  </a:lnTo>
                  <a:lnTo>
                    <a:pt x="10669892" y="36296"/>
                  </a:lnTo>
                  <a:lnTo>
                    <a:pt x="10765371" y="36296"/>
                  </a:lnTo>
                  <a:lnTo>
                    <a:pt x="10765371" y="61188"/>
                  </a:lnTo>
                  <a:lnTo>
                    <a:pt x="10670426" y="61188"/>
                  </a:lnTo>
                  <a:lnTo>
                    <a:pt x="10670426" y="111150"/>
                  </a:lnTo>
                  <a:lnTo>
                    <a:pt x="10717365" y="111150"/>
                  </a:lnTo>
                  <a:lnTo>
                    <a:pt x="10717365" y="141198"/>
                  </a:lnTo>
                  <a:lnTo>
                    <a:pt x="10652290" y="141198"/>
                  </a:lnTo>
                  <a:lnTo>
                    <a:pt x="10652290" y="153466"/>
                  </a:lnTo>
                  <a:lnTo>
                    <a:pt x="10797908" y="153466"/>
                  </a:lnTo>
                  <a:lnTo>
                    <a:pt x="10797908" y="146354"/>
                  </a:lnTo>
                  <a:lnTo>
                    <a:pt x="10797908" y="141198"/>
                  </a:lnTo>
                  <a:close/>
                </a:path>
                <a:path w="12251055" h="236855">
                  <a:moveTo>
                    <a:pt x="10941545" y="29540"/>
                  </a:moveTo>
                  <a:lnTo>
                    <a:pt x="10934967" y="29540"/>
                  </a:lnTo>
                  <a:lnTo>
                    <a:pt x="10927144" y="29540"/>
                  </a:lnTo>
                  <a:lnTo>
                    <a:pt x="10831487" y="29540"/>
                  </a:lnTo>
                  <a:lnTo>
                    <a:pt x="10831487" y="41452"/>
                  </a:lnTo>
                  <a:lnTo>
                    <a:pt x="10927105" y="41452"/>
                  </a:lnTo>
                  <a:lnTo>
                    <a:pt x="10927042" y="61582"/>
                  </a:lnTo>
                  <a:lnTo>
                    <a:pt x="10926343" y="79070"/>
                  </a:lnTo>
                  <a:lnTo>
                    <a:pt x="10924451" y="99263"/>
                  </a:lnTo>
                  <a:lnTo>
                    <a:pt x="10920743" y="122351"/>
                  </a:lnTo>
                  <a:lnTo>
                    <a:pt x="10935500" y="123774"/>
                  </a:lnTo>
                  <a:lnTo>
                    <a:pt x="10939005" y="99822"/>
                  </a:lnTo>
                  <a:lnTo>
                    <a:pt x="10940796" y="79387"/>
                  </a:lnTo>
                  <a:lnTo>
                    <a:pt x="10941456" y="61582"/>
                  </a:lnTo>
                  <a:lnTo>
                    <a:pt x="10941545" y="41452"/>
                  </a:lnTo>
                  <a:lnTo>
                    <a:pt x="10941545" y="29540"/>
                  </a:lnTo>
                  <a:close/>
                </a:path>
                <a:path w="12251055" h="236855">
                  <a:moveTo>
                    <a:pt x="10961103" y="137464"/>
                  </a:moveTo>
                  <a:lnTo>
                    <a:pt x="10815841" y="137464"/>
                  </a:lnTo>
                  <a:lnTo>
                    <a:pt x="10815841" y="149733"/>
                  </a:lnTo>
                  <a:lnTo>
                    <a:pt x="10961103" y="149733"/>
                  </a:lnTo>
                  <a:lnTo>
                    <a:pt x="10961103" y="137464"/>
                  </a:lnTo>
                  <a:close/>
                </a:path>
                <a:path w="12251055" h="236855">
                  <a:moveTo>
                    <a:pt x="11062437" y="80746"/>
                  </a:moveTo>
                  <a:lnTo>
                    <a:pt x="11059465" y="57581"/>
                  </a:lnTo>
                  <a:lnTo>
                    <a:pt x="11051134" y="39941"/>
                  </a:lnTo>
                  <a:lnTo>
                    <a:pt x="11049013" y="38074"/>
                  </a:lnTo>
                  <a:lnTo>
                    <a:pt x="11048390" y="37528"/>
                  </a:lnTo>
                  <a:lnTo>
                    <a:pt x="11048390" y="80746"/>
                  </a:lnTo>
                  <a:lnTo>
                    <a:pt x="11046460" y="98513"/>
                  </a:lnTo>
                  <a:lnTo>
                    <a:pt x="11041037" y="112141"/>
                  </a:lnTo>
                  <a:lnTo>
                    <a:pt x="11032719" y="120865"/>
                  </a:lnTo>
                  <a:lnTo>
                    <a:pt x="11022076" y="123952"/>
                  </a:lnTo>
                  <a:lnTo>
                    <a:pt x="11011370" y="120865"/>
                  </a:lnTo>
                  <a:lnTo>
                    <a:pt x="11003051" y="112141"/>
                  </a:lnTo>
                  <a:lnTo>
                    <a:pt x="10997679" y="98513"/>
                  </a:lnTo>
                  <a:lnTo>
                    <a:pt x="10995762" y="80746"/>
                  </a:lnTo>
                  <a:lnTo>
                    <a:pt x="10997679" y="63119"/>
                  </a:lnTo>
                  <a:lnTo>
                    <a:pt x="11003051" y="49669"/>
                  </a:lnTo>
                  <a:lnTo>
                    <a:pt x="11011370" y="41084"/>
                  </a:lnTo>
                  <a:lnTo>
                    <a:pt x="11022076" y="38074"/>
                  </a:lnTo>
                  <a:lnTo>
                    <a:pt x="11032719" y="41084"/>
                  </a:lnTo>
                  <a:lnTo>
                    <a:pt x="11041037" y="49669"/>
                  </a:lnTo>
                  <a:lnTo>
                    <a:pt x="11046460" y="63119"/>
                  </a:lnTo>
                  <a:lnTo>
                    <a:pt x="11048390" y="80746"/>
                  </a:lnTo>
                  <a:lnTo>
                    <a:pt x="11048390" y="37528"/>
                  </a:lnTo>
                  <a:lnTo>
                    <a:pt x="11038357" y="28689"/>
                  </a:lnTo>
                  <a:lnTo>
                    <a:pt x="11022076" y="24739"/>
                  </a:lnTo>
                  <a:lnTo>
                    <a:pt x="11005795" y="28689"/>
                  </a:lnTo>
                  <a:lnTo>
                    <a:pt x="10993031" y="39941"/>
                  </a:lnTo>
                  <a:lnTo>
                    <a:pt x="10984700" y="57581"/>
                  </a:lnTo>
                  <a:lnTo>
                    <a:pt x="10981715" y="80746"/>
                  </a:lnTo>
                  <a:lnTo>
                    <a:pt x="10984700" y="104000"/>
                  </a:lnTo>
                  <a:lnTo>
                    <a:pt x="10993031" y="121704"/>
                  </a:lnTo>
                  <a:lnTo>
                    <a:pt x="11005795" y="132969"/>
                  </a:lnTo>
                  <a:lnTo>
                    <a:pt x="11022076" y="136931"/>
                  </a:lnTo>
                  <a:lnTo>
                    <a:pt x="11038357" y="132969"/>
                  </a:lnTo>
                  <a:lnTo>
                    <a:pt x="11048581" y="123952"/>
                  </a:lnTo>
                  <a:lnTo>
                    <a:pt x="11051134" y="121704"/>
                  </a:lnTo>
                  <a:lnTo>
                    <a:pt x="11059465" y="104000"/>
                  </a:lnTo>
                  <a:lnTo>
                    <a:pt x="11062437" y="80746"/>
                  </a:lnTo>
                  <a:close/>
                </a:path>
                <a:path w="12251055" h="236855">
                  <a:moveTo>
                    <a:pt x="11129289" y="76657"/>
                  </a:moveTo>
                  <a:lnTo>
                    <a:pt x="11102975" y="76657"/>
                  </a:lnTo>
                  <a:lnTo>
                    <a:pt x="11102975" y="12471"/>
                  </a:lnTo>
                  <a:lnTo>
                    <a:pt x="11088040" y="12471"/>
                  </a:lnTo>
                  <a:lnTo>
                    <a:pt x="11088040" y="173202"/>
                  </a:lnTo>
                  <a:lnTo>
                    <a:pt x="11102975" y="173202"/>
                  </a:lnTo>
                  <a:lnTo>
                    <a:pt x="11102975" y="89103"/>
                  </a:lnTo>
                  <a:lnTo>
                    <a:pt x="11129289" y="89103"/>
                  </a:lnTo>
                  <a:lnTo>
                    <a:pt x="11129289" y="76657"/>
                  </a:lnTo>
                  <a:close/>
                </a:path>
                <a:path w="12251055" h="236855">
                  <a:moveTo>
                    <a:pt x="11272050" y="44297"/>
                  </a:moveTo>
                  <a:lnTo>
                    <a:pt x="11268113" y="31800"/>
                  </a:lnTo>
                  <a:lnTo>
                    <a:pt x="11261255" y="26162"/>
                  </a:lnTo>
                  <a:lnTo>
                    <a:pt x="11256937" y="22606"/>
                  </a:lnTo>
                  <a:lnTo>
                    <a:pt x="11256937" y="44297"/>
                  </a:lnTo>
                  <a:lnTo>
                    <a:pt x="11254067" y="51930"/>
                  </a:lnTo>
                  <a:lnTo>
                    <a:pt x="11245825" y="57632"/>
                  </a:lnTo>
                  <a:lnTo>
                    <a:pt x="11232782" y="61188"/>
                  </a:lnTo>
                  <a:lnTo>
                    <a:pt x="11215510" y="62433"/>
                  </a:lnTo>
                  <a:lnTo>
                    <a:pt x="11198162" y="61188"/>
                  </a:lnTo>
                  <a:lnTo>
                    <a:pt x="11185131" y="57632"/>
                  </a:lnTo>
                  <a:lnTo>
                    <a:pt x="11176927" y="51930"/>
                  </a:lnTo>
                  <a:lnTo>
                    <a:pt x="11174082" y="44297"/>
                  </a:lnTo>
                  <a:lnTo>
                    <a:pt x="11176927" y="36576"/>
                  </a:lnTo>
                  <a:lnTo>
                    <a:pt x="11215510" y="26162"/>
                  </a:lnTo>
                  <a:lnTo>
                    <a:pt x="11254067" y="36576"/>
                  </a:lnTo>
                  <a:lnTo>
                    <a:pt x="11256937" y="44297"/>
                  </a:lnTo>
                  <a:lnTo>
                    <a:pt x="11256937" y="22606"/>
                  </a:lnTo>
                  <a:lnTo>
                    <a:pt x="11239043" y="16764"/>
                  </a:lnTo>
                  <a:lnTo>
                    <a:pt x="11215510" y="14782"/>
                  </a:lnTo>
                  <a:lnTo>
                    <a:pt x="11191900" y="16764"/>
                  </a:lnTo>
                  <a:lnTo>
                    <a:pt x="11174108" y="22529"/>
                  </a:lnTo>
                  <a:lnTo>
                    <a:pt x="11162881" y="31800"/>
                  </a:lnTo>
                  <a:lnTo>
                    <a:pt x="11158969" y="44297"/>
                  </a:lnTo>
                  <a:lnTo>
                    <a:pt x="11162881" y="56781"/>
                  </a:lnTo>
                  <a:lnTo>
                    <a:pt x="11174108" y="66052"/>
                  </a:lnTo>
                  <a:lnTo>
                    <a:pt x="11191900" y="71818"/>
                  </a:lnTo>
                  <a:lnTo>
                    <a:pt x="11215510" y="73812"/>
                  </a:lnTo>
                  <a:lnTo>
                    <a:pt x="11239043" y="71818"/>
                  </a:lnTo>
                  <a:lnTo>
                    <a:pt x="11256848" y="66052"/>
                  </a:lnTo>
                  <a:lnTo>
                    <a:pt x="11261255" y="62433"/>
                  </a:lnTo>
                  <a:lnTo>
                    <a:pt x="11268113" y="56781"/>
                  </a:lnTo>
                  <a:lnTo>
                    <a:pt x="11272050" y="44297"/>
                  </a:lnTo>
                  <a:close/>
                </a:path>
                <a:path w="12251055" h="236855">
                  <a:moveTo>
                    <a:pt x="11277029" y="161290"/>
                  </a:moveTo>
                  <a:lnTo>
                    <a:pt x="11256251" y="157365"/>
                  </a:lnTo>
                  <a:lnTo>
                    <a:pt x="11238979" y="150190"/>
                  </a:lnTo>
                  <a:lnTo>
                    <a:pt x="11227181" y="140258"/>
                  </a:lnTo>
                  <a:lnTo>
                    <a:pt x="11222800" y="128041"/>
                  </a:lnTo>
                  <a:lnTo>
                    <a:pt x="11222800" y="123063"/>
                  </a:lnTo>
                  <a:lnTo>
                    <a:pt x="11220310" y="123063"/>
                  </a:lnTo>
                  <a:lnTo>
                    <a:pt x="11210176" y="123063"/>
                  </a:lnTo>
                  <a:lnTo>
                    <a:pt x="11207687" y="123063"/>
                  </a:lnTo>
                  <a:lnTo>
                    <a:pt x="11207687" y="128041"/>
                  </a:lnTo>
                  <a:lnTo>
                    <a:pt x="11203292" y="140004"/>
                  </a:lnTo>
                  <a:lnTo>
                    <a:pt x="11191443" y="149923"/>
                  </a:lnTo>
                  <a:lnTo>
                    <a:pt x="11174159" y="157213"/>
                  </a:lnTo>
                  <a:lnTo>
                    <a:pt x="11153458" y="161290"/>
                  </a:lnTo>
                  <a:lnTo>
                    <a:pt x="11158258" y="172669"/>
                  </a:lnTo>
                  <a:lnTo>
                    <a:pt x="11182134" y="167487"/>
                  </a:lnTo>
                  <a:lnTo>
                    <a:pt x="11201883" y="158089"/>
                  </a:lnTo>
                  <a:lnTo>
                    <a:pt x="11215116" y="145034"/>
                  </a:lnTo>
                  <a:lnTo>
                    <a:pt x="11215103" y="144830"/>
                  </a:lnTo>
                  <a:lnTo>
                    <a:pt x="11215154" y="144995"/>
                  </a:lnTo>
                  <a:lnTo>
                    <a:pt x="11228667" y="158280"/>
                  </a:lnTo>
                  <a:lnTo>
                    <a:pt x="11248428" y="167563"/>
                  </a:lnTo>
                  <a:lnTo>
                    <a:pt x="11272228" y="172669"/>
                  </a:lnTo>
                  <a:lnTo>
                    <a:pt x="11277029" y="161290"/>
                  </a:lnTo>
                  <a:close/>
                </a:path>
                <a:path w="12251055" h="236855">
                  <a:moveTo>
                    <a:pt x="11288586" y="85902"/>
                  </a:moveTo>
                  <a:lnTo>
                    <a:pt x="11142790" y="85902"/>
                  </a:lnTo>
                  <a:lnTo>
                    <a:pt x="11142790" y="97993"/>
                  </a:lnTo>
                  <a:lnTo>
                    <a:pt x="11208042" y="97993"/>
                  </a:lnTo>
                  <a:lnTo>
                    <a:pt x="11208042" y="115595"/>
                  </a:lnTo>
                  <a:lnTo>
                    <a:pt x="11222444" y="115595"/>
                  </a:lnTo>
                  <a:lnTo>
                    <a:pt x="11222444" y="97993"/>
                  </a:lnTo>
                  <a:lnTo>
                    <a:pt x="11288586" y="97993"/>
                  </a:lnTo>
                  <a:lnTo>
                    <a:pt x="11288586" y="91059"/>
                  </a:lnTo>
                  <a:lnTo>
                    <a:pt x="11288586" y="85902"/>
                  </a:lnTo>
                  <a:close/>
                </a:path>
                <a:path w="12251055" h="236855">
                  <a:moveTo>
                    <a:pt x="11545100" y="28473"/>
                  </a:moveTo>
                  <a:lnTo>
                    <a:pt x="11530698" y="28473"/>
                  </a:lnTo>
                  <a:lnTo>
                    <a:pt x="11530698" y="40386"/>
                  </a:lnTo>
                  <a:lnTo>
                    <a:pt x="11530698" y="120573"/>
                  </a:lnTo>
                  <a:lnTo>
                    <a:pt x="11485715" y="120573"/>
                  </a:lnTo>
                  <a:lnTo>
                    <a:pt x="11485715" y="40386"/>
                  </a:lnTo>
                  <a:lnTo>
                    <a:pt x="11530698" y="40386"/>
                  </a:lnTo>
                  <a:lnTo>
                    <a:pt x="11530698" y="28473"/>
                  </a:lnTo>
                  <a:lnTo>
                    <a:pt x="11471313" y="28473"/>
                  </a:lnTo>
                  <a:lnTo>
                    <a:pt x="11471313" y="132486"/>
                  </a:lnTo>
                  <a:lnTo>
                    <a:pt x="11545100" y="132486"/>
                  </a:lnTo>
                  <a:lnTo>
                    <a:pt x="11545100" y="120573"/>
                  </a:lnTo>
                  <a:lnTo>
                    <a:pt x="11545100" y="40386"/>
                  </a:lnTo>
                  <a:lnTo>
                    <a:pt x="11545100" y="28473"/>
                  </a:lnTo>
                  <a:close/>
                </a:path>
                <a:path w="12251055" h="236855">
                  <a:moveTo>
                    <a:pt x="11614976" y="76657"/>
                  </a:moveTo>
                  <a:lnTo>
                    <a:pt x="11588661" y="76657"/>
                  </a:lnTo>
                  <a:lnTo>
                    <a:pt x="11588661" y="12471"/>
                  </a:lnTo>
                  <a:lnTo>
                    <a:pt x="11573726" y="12471"/>
                  </a:lnTo>
                  <a:lnTo>
                    <a:pt x="11573726" y="173202"/>
                  </a:lnTo>
                  <a:lnTo>
                    <a:pt x="11588661" y="173202"/>
                  </a:lnTo>
                  <a:lnTo>
                    <a:pt x="11588661" y="89103"/>
                  </a:lnTo>
                  <a:lnTo>
                    <a:pt x="11614976" y="89103"/>
                  </a:lnTo>
                  <a:lnTo>
                    <a:pt x="11614976" y="76657"/>
                  </a:lnTo>
                  <a:close/>
                </a:path>
                <a:path w="12251055" h="236855">
                  <a:moveTo>
                    <a:pt x="11716118" y="80746"/>
                  </a:moveTo>
                  <a:lnTo>
                    <a:pt x="11713083" y="57581"/>
                  </a:lnTo>
                  <a:lnTo>
                    <a:pt x="11704612" y="39941"/>
                  </a:lnTo>
                  <a:lnTo>
                    <a:pt x="11702466" y="38074"/>
                  </a:lnTo>
                  <a:lnTo>
                    <a:pt x="11701894" y="37579"/>
                  </a:lnTo>
                  <a:lnTo>
                    <a:pt x="11701894" y="80746"/>
                  </a:lnTo>
                  <a:lnTo>
                    <a:pt x="11699964" y="98513"/>
                  </a:lnTo>
                  <a:lnTo>
                    <a:pt x="11694503" y="112141"/>
                  </a:lnTo>
                  <a:lnTo>
                    <a:pt x="11686070" y="120865"/>
                  </a:lnTo>
                  <a:lnTo>
                    <a:pt x="11675224" y="123952"/>
                  </a:lnTo>
                  <a:lnTo>
                    <a:pt x="11664467" y="120865"/>
                  </a:lnTo>
                  <a:lnTo>
                    <a:pt x="11656022" y="112141"/>
                  </a:lnTo>
                  <a:lnTo>
                    <a:pt x="11650523" y="98513"/>
                  </a:lnTo>
                  <a:lnTo>
                    <a:pt x="11648554" y="80746"/>
                  </a:lnTo>
                  <a:lnTo>
                    <a:pt x="11650523" y="63119"/>
                  </a:lnTo>
                  <a:lnTo>
                    <a:pt x="11656022" y="49669"/>
                  </a:lnTo>
                  <a:lnTo>
                    <a:pt x="11664467" y="41084"/>
                  </a:lnTo>
                  <a:lnTo>
                    <a:pt x="11675224" y="38074"/>
                  </a:lnTo>
                  <a:lnTo>
                    <a:pt x="11686070" y="41084"/>
                  </a:lnTo>
                  <a:lnTo>
                    <a:pt x="11694503" y="49669"/>
                  </a:lnTo>
                  <a:lnTo>
                    <a:pt x="11699964" y="63119"/>
                  </a:lnTo>
                  <a:lnTo>
                    <a:pt x="11701894" y="80746"/>
                  </a:lnTo>
                  <a:lnTo>
                    <a:pt x="11701894" y="37579"/>
                  </a:lnTo>
                  <a:lnTo>
                    <a:pt x="11691671" y="28689"/>
                  </a:lnTo>
                  <a:lnTo>
                    <a:pt x="11675224" y="24739"/>
                  </a:lnTo>
                  <a:lnTo>
                    <a:pt x="11658892" y="28689"/>
                  </a:lnTo>
                  <a:lnTo>
                    <a:pt x="11646002" y="39941"/>
                  </a:lnTo>
                  <a:lnTo>
                    <a:pt x="11637543" y="57581"/>
                  </a:lnTo>
                  <a:lnTo>
                    <a:pt x="11634508" y="80746"/>
                  </a:lnTo>
                  <a:lnTo>
                    <a:pt x="11637543" y="104000"/>
                  </a:lnTo>
                  <a:lnTo>
                    <a:pt x="11646002" y="121704"/>
                  </a:lnTo>
                  <a:lnTo>
                    <a:pt x="11658892" y="132969"/>
                  </a:lnTo>
                  <a:lnTo>
                    <a:pt x="11675224" y="136931"/>
                  </a:lnTo>
                  <a:lnTo>
                    <a:pt x="11691671" y="132969"/>
                  </a:lnTo>
                  <a:lnTo>
                    <a:pt x="11702034" y="123952"/>
                  </a:lnTo>
                  <a:lnTo>
                    <a:pt x="11704612" y="121704"/>
                  </a:lnTo>
                  <a:lnTo>
                    <a:pt x="11713083" y="104000"/>
                  </a:lnTo>
                  <a:lnTo>
                    <a:pt x="11716118" y="80746"/>
                  </a:lnTo>
                  <a:close/>
                </a:path>
                <a:path w="12251055" h="236855">
                  <a:moveTo>
                    <a:pt x="11760035" y="12293"/>
                  </a:moveTo>
                  <a:lnTo>
                    <a:pt x="11745278" y="12293"/>
                  </a:lnTo>
                  <a:lnTo>
                    <a:pt x="11745278" y="173380"/>
                  </a:lnTo>
                  <a:lnTo>
                    <a:pt x="11760035" y="173380"/>
                  </a:lnTo>
                  <a:lnTo>
                    <a:pt x="11760035" y="12293"/>
                  </a:lnTo>
                  <a:close/>
                </a:path>
                <a:path w="12251055" h="236855">
                  <a:moveTo>
                    <a:pt x="11871503" y="128219"/>
                  </a:moveTo>
                  <a:lnTo>
                    <a:pt x="11871160" y="124663"/>
                  </a:lnTo>
                  <a:lnTo>
                    <a:pt x="11870436" y="117373"/>
                  </a:lnTo>
                  <a:lnTo>
                    <a:pt x="11853723" y="119024"/>
                  </a:lnTo>
                  <a:lnTo>
                    <a:pt x="11853723" y="44831"/>
                  </a:lnTo>
                  <a:lnTo>
                    <a:pt x="11867058" y="44831"/>
                  </a:lnTo>
                  <a:lnTo>
                    <a:pt x="11867058" y="40563"/>
                  </a:lnTo>
                  <a:lnTo>
                    <a:pt x="11867058" y="32740"/>
                  </a:lnTo>
                  <a:lnTo>
                    <a:pt x="11840210" y="32740"/>
                  </a:lnTo>
                  <a:lnTo>
                    <a:pt x="11840210" y="44831"/>
                  </a:lnTo>
                  <a:lnTo>
                    <a:pt x="11840210" y="119900"/>
                  </a:lnTo>
                  <a:lnTo>
                    <a:pt x="11829098" y="120523"/>
                  </a:lnTo>
                  <a:lnTo>
                    <a:pt x="11820296" y="120777"/>
                  </a:lnTo>
                  <a:lnTo>
                    <a:pt x="11820296" y="44831"/>
                  </a:lnTo>
                  <a:lnTo>
                    <a:pt x="11840210" y="44831"/>
                  </a:lnTo>
                  <a:lnTo>
                    <a:pt x="11840210" y="32740"/>
                  </a:lnTo>
                  <a:lnTo>
                    <a:pt x="11793626" y="32740"/>
                  </a:lnTo>
                  <a:lnTo>
                    <a:pt x="11793626" y="44831"/>
                  </a:lnTo>
                  <a:lnTo>
                    <a:pt x="11806784" y="44831"/>
                  </a:lnTo>
                  <a:lnTo>
                    <a:pt x="11806784" y="121132"/>
                  </a:lnTo>
                  <a:lnTo>
                    <a:pt x="11790426" y="121285"/>
                  </a:lnTo>
                  <a:lnTo>
                    <a:pt x="11792204" y="133731"/>
                  </a:lnTo>
                  <a:lnTo>
                    <a:pt x="11809768" y="133540"/>
                  </a:lnTo>
                  <a:lnTo>
                    <a:pt x="11830190" y="132765"/>
                  </a:lnTo>
                  <a:lnTo>
                    <a:pt x="11851437" y="131102"/>
                  </a:lnTo>
                  <a:lnTo>
                    <a:pt x="11871503" y="128219"/>
                  </a:lnTo>
                  <a:close/>
                </a:path>
                <a:path w="12251055" h="236855">
                  <a:moveTo>
                    <a:pt x="11898173" y="16383"/>
                  </a:moveTo>
                  <a:lnTo>
                    <a:pt x="11884127" y="16383"/>
                  </a:lnTo>
                  <a:lnTo>
                    <a:pt x="11884127" y="73634"/>
                  </a:lnTo>
                  <a:lnTo>
                    <a:pt x="11862257" y="73634"/>
                  </a:lnTo>
                  <a:lnTo>
                    <a:pt x="11862257" y="86614"/>
                  </a:lnTo>
                  <a:lnTo>
                    <a:pt x="11884127" y="86614"/>
                  </a:lnTo>
                  <a:lnTo>
                    <a:pt x="11884127" y="164846"/>
                  </a:lnTo>
                  <a:lnTo>
                    <a:pt x="11898173" y="164846"/>
                  </a:lnTo>
                  <a:lnTo>
                    <a:pt x="11898173" y="86614"/>
                  </a:lnTo>
                  <a:lnTo>
                    <a:pt x="11898173" y="73634"/>
                  </a:lnTo>
                  <a:lnTo>
                    <a:pt x="11898173" y="16383"/>
                  </a:lnTo>
                  <a:close/>
                </a:path>
                <a:path w="12251055" h="236855">
                  <a:moveTo>
                    <a:pt x="11929466" y="12471"/>
                  </a:moveTo>
                  <a:lnTo>
                    <a:pt x="11915242" y="12471"/>
                  </a:lnTo>
                  <a:lnTo>
                    <a:pt x="11915242" y="173202"/>
                  </a:lnTo>
                  <a:lnTo>
                    <a:pt x="11929466" y="173202"/>
                  </a:lnTo>
                  <a:lnTo>
                    <a:pt x="11929466" y="12471"/>
                  </a:lnTo>
                  <a:close/>
                </a:path>
                <a:path w="12251055" h="236855">
                  <a:moveTo>
                    <a:pt x="12043245" y="80746"/>
                  </a:moveTo>
                  <a:lnTo>
                    <a:pt x="12040210" y="57581"/>
                  </a:lnTo>
                  <a:lnTo>
                    <a:pt x="12031739" y="39941"/>
                  </a:lnTo>
                  <a:lnTo>
                    <a:pt x="12029592" y="38074"/>
                  </a:lnTo>
                  <a:lnTo>
                    <a:pt x="12029021" y="37579"/>
                  </a:lnTo>
                  <a:lnTo>
                    <a:pt x="12029021" y="80746"/>
                  </a:lnTo>
                  <a:lnTo>
                    <a:pt x="12027078" y="98513"/>
                  </a:lnTo>
                  <a:lnTo>
                    <a:pt x="12021617" y="112141"/>
                  </a:lnTo>
                  <a:lnTo>
                    <a:pt x="12013197" y="120865"/>
                  </a:lnTo>
                  <a:lnTo>
                    <a:pt x="12002351" y="123952"/>
                  </a:lnTo>
                  <a:lnTo>
                    <a:pt x="11991581" y="120865"/>
                  </a:lnTo>
                  <a:lnTo>
                    <a:pt x="11983149" y="112141"/>
                  </a:lnTo>
                  <a:lnTo>
                    <a:pt x="11977649" y="98513"/>
                  </a:lnTo>
                  <a:lnTo>
                    <a:pt x="11975681" y="80746"/>
                  </a:lnTo>
                  <a:lnTo>
                    <a:pt x="11977649" y="63119"/>
                  </a:lnTo>
                  <a:lnTo>
                    <a:pt x="11983149" y="49669"/>
                  </a:lnTo>
                  <a:lnTo>
                    <a:pt x="11991581" y="41084"/>
                  </a:lnTo>
                  <a:lnTo>
                    <a:pt x="12002351" y="38074"/>
                  </a:lnTo>
                  <a:lnTo>
                    <a:pt x="12013197" y="41084"/>
                  </a:lnTo>
                  <a:lnTo>
                    <a:pt x="12021617" y="49669"/>
                  </a:lnTo>
                  <a:lnTo>
                    <a:pt x="12027078" y="63119"/>
                  </a:lnTo>
                  <a:lnTo>
                    <a:pt x="12029021" y="80746"/>
                  </a:lnTo>
                  <a:lnTo>
                    <a:pt x="12029021" y="37579"/>
                  </a:lnTo>
                  <a:lnTo>
                    <a:pt x="12018797" y="28689"/>
                  </a:lnTo>
                  <a:lnTo>
                    <a:pt x="12002351" y="24739"/>
                  </a:lnTo>
                  <a:lnTo>
                    <a:pt x="11986019" y="28689"/>
                  </a:lnTo>
                  <a:lnTo>
                    <a:pt x="11973128" y="39941"/>
                  </a:lnTo>
                  <a:lnTo>
                    <a:pt x="11964670" y="57581"/>
                  </a:lnTo>
                  <a:lnTo>
                    <a:pt x="11961635" y="80746"/>
                  </a:lnTo>
                  <a:lnTo>
                    <a:pt x="11964670" y="104000"/>
                  </a:lnTo>
                  <a:lnTo>
                    <a:pt x="11973128" y="121704"/>
                  </a:lnTo>
                  <a:lnTo>
                    <a:pt x="11986019" y="132969"/>
                  </a:lnTo>
                  <a:lnTo>
                    <a:pt x="12002351" y="136931"/>
                  </a:lnTo>
                  <a:lnTo>
                    <a:pt x="12018797" y="132969"/>
                  </a:lnTo>
                  <a:lnTo>
                    <a:pt x="12029161" y="123952"/>
                  </a:lnTo>
                  <a:lnTo>
                    <a:pt x="12031739" y="121704"/>
                  </a:lnTo>
                  <a:lnTo>
                    <a:pt x="12040210" y="104000"/>
                  </a:lnTo>
                  <a:lnTo>
                    <a:pt x="12043245" y="80746"/>
                  </a:lnTo>
                  <a:close/>
                </a:path>
                <a:path w="12251055" h="236855">
                  <a:moveTo>
                    <a:pt x="12087162" y="12293"/>
                  </a:moveTo>
                  <a:lnTo>
                    <a:pt x="12072404" y="12293"/>
                  </a:lnTo>
                  <a:lnTo>
                    <a:pt x="12072404" y="173380"/>
                  </a:lnTo>
                  <a:lnTo>
                    <a:pt x="12087162" y="173380"/>
                  </a:lnTo>
                  <a:lnTo>
                    <a:pt x="12087162" y="12293"/>
                  </a:lnTo>
                  <a:close/>
                </a:path>
                <a:path w="12251055" h="236855">
                  <a:moveTo>
                    <a:pt x="12219610" y="126619"/>
                  </a:moveTo>
                  <a:lnTo>
                    <a:pt x="12202909" y="115989"/>
                  </a:lnTo>
                  <a:lnTo>
                    <a:pt x="12189231" y="100482"/>
                  </a:lnTo>
                  <a:lnTo>
                    <a:pt x="12179986" y="81762"/>
                  </a:lnTo>
                  <a:lnTo>
                    <a:pt x="12176582" y="61544"/>
                  </a:lnTo>
                  <a:lnTo>
                    <a:pt x="12176582" y="41275"/>
                  </a:lnTo>
                  <a:lnTo>
                    <a:pt x="12214276" y="41275"/>
                  </a:lnTo>
                  <a:lnTo>
                    <a:pt x="12214276" y="35407"/>
                  </a:lnTo>
                  <a:lnTo>
                    <a:pt x="12214276" y="28829"/>
                  </a:lnTo>
                  <a:lnTo>
                    <a:pt x="12124487" y="28829"/>
                  </a:lnTo>
                  <a:lnTo>
                    <a:pt x="12124487" y="41275"/>
                  </a:lnTo>
                  <a:lnTo>
                    <a:pt x="12161825" y="41275"/>
                  </a:lnTo>
                  <a:lnTo>
                    <a:pt x="12161825" y="61544"/>
                  </a:lnTo>
                  <a:lnTo>
                    <a:pt x="12158434" y="82473"/>
                  </a:lnTo>
                  <a:lnTo>
                    <a:pt x="12149226" y="102298"/>
                  </a:lnTo>
                  <a:lnTo>
                    <a:pt x="12135650" y="118999"/>
                  </a:lnTo>
                  <a:lnTo>
                    <a:pt x="12119153" y="130530"/>
                  </a:lnTo>
                  <a:lnTo>
                    <a:pt x="12127687" y="142265"/>
                  </a:lnTo>
                  <a:lnTo>
                    <a:pt x="12145683" y="129095"/>
                  </a:lnTo>
                  <a:lnTo>
                    <a:pt x="12160314" y="109905"/>
                  </a:lnTo>
                  <a:lnTo>
                    <a:pt x="12169419" y="88417"/>
                  </a:lnTo>
                  <a:lnTo>
                    <a:pt x="12178233" y="107950"/>
                  </a:lnTo>
                  <a:lnTo>
                    <a:pt x="12193029" y="125945"/>
                  </a:lnTo>
                  <a:lnTo>
                    <a:pt x="12211253" y="138353"/>
                  </a:lnTo>
                  <a:lnTo>
                    <a:pt x="12219610" y="126619"/>
                  </a:lnTo>
                  <a:close/>
                </a:path>
                <a:path w="12251055" h="236855">
                  <a:moveTo>
                    <a:pt x="12250725" y="12471"/>
                  </a:moveTo>
                  <a:lnTo>
                    <a:pt x="12235967" y="12471"/>
                  </a:lnTo>
                  <a:lnTo>
                    <a:pt x="12235967" y="173202"/>
                  </a:lnTo>
                  <a:lnTo>
                    <a:pt x="12250725" y="173202"/>
                  </a:lnTo>
                  <a:lnTo>
                    <a:pt x="12250725" y="12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9800" y="12043208"/>
              <a:ext cx="95827" cy="109104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6971" y="12053887"/>
              <a:ext cx="95827" cy="109104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5917189" y="12018818"/>
              <a:ext cx="59055" cy="147955"/>
            </a:xfrm>
            <a:custGeom>
              <a:avLst/>
              <a:gdLst/>
              <a:ahLst/>
              <a:cxnLst/>
              <a:rect l="l" t="t" r="r" b="b"/>
              <a:pathLst>
                <a:path w="59054" h="147954">
                  <a:moveTo>
                    <a:pt x="58593" y="0"/>
                  </a:moveTo>
                  <a:lnTo>
                    <a:pt x="36873" y="0"/>
                  </a:lnTo>
                  <a:lnTo>
                    <a:pt x="0" y="24101"/>
                  </a:lnTo>
                  <a:lnTo>
                    <a:pt x="0" y="45460"/>
                  </a:lnTo>
                  <a:lnTo>
                    <a:pt x="35357" y="22369"/>
                  </a:lnTo>
                  <a:lnTo>
                    <a:pt x="36223" y="22369"/>
                  </a:lnTo>
                  <a:lnTo>
                    <a:pt x="36223" y="147781"/>
                  </a:lnTo>
                  <a:lnTo>
                    <a:pt x="58593" y="147781"/>
                  </a:lnTo>
                  <a:lnTo>
                    <a:pt x="585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7570" y="12016797"/>
              <a:ext cx="97414" cy="149802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0393" y="12016797"/>
              <a:ext cx="104462" cy="151822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7912" y="12018818"/>
              <a:ext cx="110908" cy="147781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1275" y="12018818"/>
              <a:ext cx="99290" cy="149802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8368541" y="12016797"/>
              <a:ext cx="269240" cy="152400"/>
            </a:xfrm>
            <a:custGeom>
              <a:avLst/>
              <a:gdLst/>
              <a:ahLst/>
              <a:cxnLst/>
              <a:rect l="l" t="t" r="r" b="b"/>
              <a:pathLst>
                <a:path w="269240" h="152400">
                  <a:moveTo>
                    <a:pt x="64546" y="0"/>
                  </a:moveTo>
                  <a:lnTo>
                    <a:pt x="47180" y="0"/>
                  </a:lnTo>
                  <a:lnTo>
                    <a:pt x="39459" y="1803"/>
                  </a:lnTo>
                  <a:lnTo>
                    <a:pt x="8533" y="32706"/>
                  </a:lnTo>
                  <a:lnTo>
                    <a:pt x="203" y="71491"/>
                  </a:lnTo>
                  <a:lnTo>
                    <a:pt x="0" y="82099"/>
                  </a:lnTo>
                  <a:lnTo>
                    <a:pt x="179" y="88178"/>
                  </a:lnTo>
                  <a:lnTo>
                    <a:pt x="11870" y="131281"/>
                  </a:lnTo>
                  <a:lnTo>
                    <a:pt x="47276" y="151726"/>
                  </a:lnTo>
                  <a:lnTo>
                    <a:pt x="53867" y="151822"/>
                  </a:lnTo>
                  <a:lnTo>
                    <a:pt x="61344" y="151470"/>
                  </a:lnTo>
                  <a:lnTo>
                    <a:pt x="94840" y="133061"/>
                  </a:lnTo>
                  <a:lnTo>
                    <a:pt x="48118" y="133061"/>
                  </a:lnTo>
                  <a:lnTo>
                    <a:pt x="43019" y="131642"/>
                  </a:lnTo>
                  <a:lnTo>
                    <a:pt x="24065" y="97895"/>
                  </a:lnTo>
                  <a:lnTo>
                    <a:pt x="24835" y="93975"/>
                  </a:lnTo>
                  <a:lnTo>
                    <a:pt x="43699" y="72952"/>
                  </a:lnTo>
                  <a:lnTo>
                    <a:pt x="21323" y="72952"/>
                  </a:lnTo>
                  <a:lnTo>
                    <a:pt x="30415" y="33626"/>
                  </a:lnTo>
                  <a:lnTo>
                    <a:pt x="55743" y="19482"/>
                  </a:lnTo>
                  <a:lnTo>
                    <a:pt x="95741" y="19482"/>
                  </a:lnTo>
                  <a:lnTo>
                    <a:pt x="91558" y="13445"/>
                  </a:lnTo>
                  <a:lnTo>
                    <a:pt x="86026" y="8659"/>
                  </a:lnTo>
                  <a:lnTo>
                    <a:pt x="72363" y="1731"/>
                  </a:lnTo>
                  <a:lnTo>
                    <a:pt x="64546" y="0"/>
                  </a:lnTo>
                  <a:close/>
                </a:path>
                <a:path w="269240" h="152400">
                  <a:moveTo>
                    <a:pt x="95945" y="71076"/>
                  </a:moveTo>
                  <a:lnTo>
                    <a:pt x="59928" y="71076"/>
                  </a:lnTo>
                  <a:lnTo>
                    <a:pt x="64931" y="72447"/>
                  </a:lnTo>
                  <a:lnTo>
                    <a:pt x="69309" y="75189"/>
                  </a:lnTo>
                  <a:lnTo>
                    <a:pt x="73734" y="77931"/>
                  </a:lnTo>
                  <a:lnTo>
                    <a:pt x="77198" y="81635"/>
                  </a:lnTo>
                  <a:lnTo>
                    <a:pt x="79818" y="86518"/>
                  </a:lnTo>
                  <a:lnTo>
                    <a:pt x="82249" y="90968"/>
                  </a:lnTo>
                  <a:lnTo>
                    <a:pt x="83524" y="96139"/>
                  </a:lnTo>
                  <a:lnTo>
                    <a:pt x="83507" y="107706"/>
                  </a:lnTo>
                  <a:lnTo>
                    <a:pt x="82225" y="112904"/>
                  </a:lnTo>
                  <a:lnTo>
                    <a:pt x="77030" y="122333"/>
                  </a:lnTo>
                  <a:lnTo>
                    <a:pt x="73494" y="126085"/>
                  </a:lnTo>
                  <a:lnTo>
                    <a:pt x="64546" y="131666"/>
                  </a:lnTo>
                  <a:lnTo>
                    <a:pt x="59471" y="133061"/>
                  </a:lnTo>
                  <a:lnTo>
                    <a:pt x="94840" y="133061"/>
                  </a:lnTo>
                  <a:lnTo>
                    <a:pt x="105172" y="101527"/>
                  </a:lnTo>
                  <a:lnTo>
                    <a:pt x="104784" y="94654"/>
                  </a:lnTo>
                  <a:lnTo>
                    <a:pt x="103620" y="88178"/>
                  </a:lnTo>
                  <a:lnTo>
                    <a:pt x="101681" y="82099"/>
                  </a:lnTo>
                  <a:lnTo>
                    <a:pt x="98966" y="76416"/>
                  </a:lnTo>
                  <a:lnTo>
                    <a:pt x="95945" y="71076"/>
                  </a:lnTo>
                  <a:close/>
                </a:path>
                <a:path w="269240" h="152400">
                  <a:moveTo>
                    <a:pt x="67625" y="52964"/>
                  </a:moveTo>
                  <a:lnTo>
                    <a:pt x="53915" y="52964"/>
                  </a:lnTo>
                  <a:lnTo>
                    <a:pt x="49008" y="53782"/>
                  </a:lnTo>
                  <a:lnTo>
                    <a:pt x="22405" y="72952"/>
                  </a:lnTo>
                  <a:lnTo>
                    <a:pt x="43699" y="72952"/>
                  </a:lnTo>
                  <a:lnTo>
                    <a:pt x="46049" y="71894"/>
                  </a:lnTo>
                  <a:lnTo>
                    <a:pt x="50018" y="71076"/>
                  </a:lnTo>
                  <a:lnTo>
                    <a:pt x="95945" y="71076"/>
                  </a:lnTo>
                  <a:lnTo>
                    <a:pt x="94829" y="69104"/>
                  </a:lnTo>
                  <a:lnTo>
                    <a:pt x="89273" y="63379"/>
                  </a:lnTo>
                  <a:lnTo>
                    <a:pt x="82297" y="59242"/>
                  </a:lnTo>
                  <a:lnTo>
                    <a:pt x="75370" y="55057"/>
                  </a:lnTo>
                  <a:lnTo>
                    <a:pt x="67625" y="52964"/>
                  </a:lnTo>
                  <a:close/>
                </a:path>
                <a:path w="269240" h="152400">
                  <a:moveTo>
                    <a:pt x="95741" y="19482"/>
                  </a:moveTo>
                  <a:lnTo>
                    <a:pt x="62863" y="19482"/>
                  </a:lnTo>
                  <a:lnTo>
                    <a:pt x="68635" y="21431"/>
                  </a:lnTo>
                  <a:lnTo>
                    <a:pt x="77487" y="29224"/>
                  </a:lnTo>
                  <a:lnTo>
                    <a:pt x="80445" y="34251"/>
                  </a:lnTo>
                  <a:lnTo>
                    <a:pt x="81937" y="40409"/>
                  </a:lnTo>
                  <a:lnTo>
                    <a:pt x="103945" y="40409"/>
                  </a:lnTo>
                  <a:lnTo>
                    <a:pt x="102791" y="32615"/>
                  </a:lnTo>
                  <a:lnTo>
                    <a:pt x="100073" y="25664"/>
                  </a:lnTo>
                  <a:lnTo>
                    <a:pt x="95741" y="19482"/>
                  </a:lnTo>
                  <a:close/>
                </a:path>
                <a:path w="269240" h="152400">
                  <a:moveTo>
                    <a:pt x="143158" y="122381"/>
                  </a:moveTo>
                  <a:lnTo>
                    <a:pt x="135268" y="122381"/>
                  </a:lnTo>
                  <a:lnTo>
                    <a:pt x="131877" y="123800"/>
                  </a:lnTo>
                  <a:lnTo>
                    <a:pt x="129038" y="126639"/>
                  </a:lnTo>
                  <a:lnTo>
                    <a:pt x="126200" y="129429"/>
                  </a:lnTo>
                  <a:lnTo>
                    <a:pt x="124781" y="132796"/>
                  </a:lnTo>
                  <a:lnTo>
                    <a:pt x="124781" y="140734"/>
                  </a:lnTo>
                  <a:lnTo>
                    <a:pt x="126200" y="144149"/>
                  </a:lnTo>
                  <a:lnTo>
                    <a:pt x="129038" y="146988"/>
                  </a:lnTo>
                  <a:lnTo>
                    <a:pt x="131877" y="149778"/>
                  </a:lnTo>
                  <a:lnTo>
                    <a:pt x="135268" y="151173"/>
                  </a:lnTo>
                  <a:lnTo>
                    <a:pt x="141859" y="151173"/>
                  </a:lnTo>
                  <a:lnTo>
                    <a:pt x="153645" y="139387"/>
                  </a:lnTo>
                  <a:lnTo>
                    <a:pt x="153645" y="132796"/>
                  </a:lnTo>
                  <a:lnTo>
                    <a:pt x="152226" y="129429"/>
                  </a:lnTo>
                  <a:lnTo>
                    <a:pt x="149387" y="126639"/>
                  </a:lnTo>
                  <a:lnTo>
                    <a:pt x="146549" y="123800"/>
                  </a:lnTo>
                  <a:lnTo>
                    <a:pt x="143158" y="122381"/>
                  </a:lnTo>
                  <a:close/>
                </a:path>
                <a:path w="269240" h="152400">
                  <a:moveTo>
                    <a:pt x="200704" y="122381"/>
                  </a:moveTo>
                  <a:lnTo>
                    <a:pt x="192815" y="122381"/>
                  </a:lnTo>
                  <a:lnTo>
                    <a:pt x="189424" y="123800"/>
                  </a:lnTo>
                  <a:lnTo>
                    <a:pt x="186585" y="126639"/>
                  </a:lnTo>
                  <a:lnTo>
                    <a:pt x="183747" y="129429"/>
                  </a:lnTo>
                  <a:lnTo>
                    <a:pt x="182328" y="132796"/>
                  </a:lnTo>
                  <a:lnTo>
                    <a:pt x="182328" y="140734"/>
                  </a:lnTo>
                  <a:lnTo>
                    <a:pt x="183747" y="144149"/>
                  </a:lnTo>
                  <a:lnTo>
                    <a:pt x="186585" y="146988"/>
                  </a:lnTo>
                  <a:lnTo>
                    <a:pt x="189424" y="149778"/>
                  </a:lnTo>
                  <a:lnTo>
                    <a:pt x="192815" y="151173"/>
                  </a:lnTo>
                  <a:lnTo>
                    <a:pt x="199406" y="151173"/>
                  </a:lnTo>
                  <a:lnTo>
                    <a:pt x="211192" y="139387"/>
                  </a:lnTo>
                  <a:lnTo>
                    <a:pt x="211192" y="132796"/>
                  </a:lnTo>
                  <a:lnTo>
                    <a:pt x="209772" y="129429"/>
                  </a:lnTo>
                  <a:lnTo>
                    <a:pt x="206934" y="126639"/>
                  </a:lnTo>
                  <a:lnTo>
                    <a:pt x="204096" y="123800"/>
                  </a:lnTo>
                  <a:lnTo>
                    <a:pt x="200704" y="122381"/>
                  </a:lnTo>
                  <a:close/>
                </a:path>
                <a:path w="269240" h="152400">
                  <a:moveTo>
                    <a:pt x="258251" y="122381"/>
                  </a:moveTo>
                  <a:lnTo>
                    <a:pt x="250362" y="122381"/>
                  </a:lnTo>
                  <a:lnTo>
                    <a:pt x="246970" y="123800"/>
                  </a:lnTo>
                  <a:lnTo>
                    <a:pt x="244132" y="126639"/>
                  </a:lnTo>
                  <a:lnTo>
                    <a:pt x="241294" y="129429"/>
                  </a:lnTo>
                  <a:lnTo>
                    <a:pt x="239875" y="132796"/>
                  </a:lnTo>
                  <a:lnTo>
                    <a:pt x="239875" y="140734"/>
                  </a:lnTo>
                  <a:lnTo>
                    <a:pt x="241294" y="144149"/>
                  </a:lnTo>
                  <a:lnTo>
                    <a:pt x="244132" y="146988"/>
                  </a:lnTo>
                  <a:lnTo>
                    <a:pt x="246970" y="149778"/>
                  </a:lnTo>
                  <a:lnTo>
                    <a:pt x="250362" y="151173"/>
                  </a:lnTo>
                  <a:lnTo>
                    <a:pt x="256952" y="151173"/>
                  </a:lnTo>
                  <a:lnTo>
                    <a:pt x="268738" y="139387"/>
                  </a:lnTo>
                  <a:lnTo>
                    <a:pt x="268738" y="132796"/>
                  </a:lnTo>
                  <a:lnTo>
                    <a:pt x="267319" y="129429"/>
                  </a:lnTo>
                  <a:lnTo>
                    <a:pt x="264481" y="126639"/>
                  </a:lnTo>
                  <a:lnTo>
                    <a:pt x="261643" y="123800"/>
                  </a:lnTo>
                  <a:lnTo>
                    <a:pt x="258251" y="12238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60400" y="152400"/>
              <a:ext cx="1092200" cy="381000"/>
            </a:xfrm>
            <a:custGeom>
              <a:avLst/>
              <a:gdLst/>
              <a:ahLst/>
              <a:cxnLst/>
              <a:rect l="l" t="t" r="r" b="b"/>
              <a:pathLst>
                <a:path w="1092200" h="381000">
                  <a:moveTo>
                    <a:pt x="1053703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1053703" y="381000"/>
                  </a:lnTo>
                  <a:lnTo>
                    <a:pt x="1068533" y="378005"/>
                  </a:lnTo>
                  <a:lnTo>
                    <a:pt x="1080643" y="369840"/>
                  </a:lnTo>
                  <a:lnTo>
                    <a:pt x="1088809" y="357730"/>
                  </a:lnTo>
                  <a:lnTo>
                    <a:pt x="1091803" y="342900"/>
                  </a:lnTo>
                  <a:lnTo>
                    <a:pt x="1091803" y="38100"/>
                  </a:lnTo>
                  <a:lnTo>
                    <a:pt x="1088809" y="23269"/>
                  </a:lnTo>
                  <a:lnTo>
                    <a:pt x="1080643" y="11159"/>
                  </a:lnTo>
                  <a:lnTo>
                    <a:pt x="1068533" y="2994"/>
                  </a:lnTo>
                  <a:lnTo>
                    <a:pt x="1053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660400" y="152400"/>
              <a:ext cx="1092200" cy="381000"/>
            </a:xfrm>
            <a:custGeom>
              <a:avLst/>
              <a:gdLst/>
              <a:ahLst/>
              <a:cxnLst/>
              <a:rect l="l" t="t" r="r" b="b"/>
              <a:pathLst>
                <a:path w="10922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38099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092200" h="381000">
                  <a:moveTo>
                    <a:pt x="1053703" y="368300"/>
                  </a:moveTo>
                  <a:lnTo>
                    <a:pt x="38099" y="368300"/>
                  </a:lnTo>
                  <a:lnTo>
                    <a:pt x="38099" y="381000"/>
                  </a:lnTo>
                  <a:lnTo>
                    <a:pt x="1053703" y="381000"/>
                  </a:lnTo>
                  <a:lnTo>
                    <a:pt x="1053703" y="368300"/>
                  </a:lnTo>
                  <a:close/>
                </a:path>
                <a:path w="1092200" h="381000">
                  <a:moveTo>
                    <a:pt x="1053703" y="0"/>
                  </a:moveTo>
                  <a:lnTo>
                    <a:pt x="1053703" y="12700"/>
                  </a:lnTo>
                  <a:lnTo>
                    <a:pt x="1063589" y="14696"/>
                  </a:lnTo>
                  <a:lnTo>
                    <a:pt x="1071663" y="20139"/>
                  </a:lnTo>
                  <a:lnTo>
                    <a:pt x="1077107" y="28213"/>
                  </a:lnTo>
                  <a:lnTo>
                    <a:pt x="1079103" y="38100"/>
                  </a:lnTo>
                  <a:lnTo>
                    <a:pt x="1079103" y="342900"/>
                  </a:lnTo>
                  <a:lnTo>
                    <a:pt x="1077107" y="352786"/>
                  </a:lnTo>
                  <a:lnTo>
                    <a:pt x="1071663" y="360860"/>
                  </a:lnTo>
                  <a:lnTo>
                    <a:pt x="1063589" y="366303"/>
                  </a:lnTo>
                  <a:lnTo>
                    <a:pt x="1053703" y="368300"/>
                  </a:lnTo>
                  <a:lnTo>
                    <a:pt x="1053703" y="381000"/>
                  </a:lnTo>
                  <a:lnTo>
                    <a:pt x="1068533" y="378005"/>
                  </a:lnTo>
                  <a:lnTo>
                    <a:pt x="1080643" y="369840"/>
                  </a:lnTo>
                  <a:lnTo>
                    <a:pt x="1088809" y="357730"/>
                  </a:lnTo>
                  <a:lnTo>
                    <a:pt x="1091803" y="342900"/>
                  </a:lnTo>
                  <a:lnTo>
                    <a:pt x="1091803" y="38100"/>
                  </a:lnTo>
                  <a:lnTo>
                    <a:pt x="1088809" y="23269"/>
                  </a:lnTo>
                  <a:lnTo>
                    <a:pt x="1080643" y="11159"/>
                  </a:lnTo>
                  <a:lnTo>
                    <a:pt x="1068533" y="2994"/>
                  </a:lnTo>
                  <a:lnTo>
                    <a:pt x="1053703" y="0"/>
                  </a:lnTo>
                  <a:close/>
                </a:path>
                <a:path w="1092200" h="381000">
                  <a:moveTo>
                    <a:pt x="1053703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053703" y="12700"/>
                  </a:lnTo>
                  <a:lnTo>
                    <a:pt x="105370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743584" y="265468"/>
              <a:ext cx="850900" cy="136525"/>
            </a:xfrm>
            <a:custGeom>
              <a:avLst/>
              <a:gdLst/>
              <a:ahLst/>
              <a:cxnLst/>
              <a:rect l="l" t="t" r="r" b="b"/>
              <a:pathLst>
                <a:path w="850900" h="136525">
                  <a:moveTo>
                    <a:pt x="53505" y="12572"/>
                  </a:moveTo>
                  <a:lnTo>
                    <a:pt x="50571" y="12572"/>
                  </a:lnTo>
                  <a:lnTo>
                    <a:pt x="50571" y="17881"/>
                  </a:lnTo>
                  <a:lnTo>
                    <a:pt x="46840" y="29812"/>
                  </a:lnTo>
                  <a:lnTo>
                    <a:pt x="36968" y="40093"/>
                  </a:lnTo>
                  <a:lnTo>
                    <a:pt x="22930" y="47860"/>
                  </a:lnTo>
                  <a:lnTo>
                    <a:pt x="6705" y="52247"/>
                  </a:lnTo>
                  <a:lnTo>
                    <a:pt x="11176" y="61467"/>
                  </a:lnTo>
                  <a:lnTo>
                    <a:pt x="29629" y="56013"/>
                  </a:lnTo>
                  <a:lnTo>
                    <a:pt x="45437" y="46537"/>
                  </a:lnTo>
                  <a:lnTo>
                    <a:pt x="56478" y="33630"/>
                  </a:lnTo>
                  <a:lnTo>
                    <a:pt x="57059" y="31426"/>
                  </a:lnTo>
                  <a:lnTo>
                    <a:pt x="53505" y="17881"/>
                  </a:lnTo>
                  <a:lnTo>
                    <a:pt x="53505" y="12572"/>
                  </a:lnTo>
                  <a:close/>
                </a:path>
                <a:path w="850900" h="136525">
                  <a:moveTo>
                    <a:pt x="63423" y="12572"/>
                  </a:moveTo>
                  <a:lnTo>
                    <a:pt x="60629" y="12572"/>
                  </a:lnTo>
                  <a:lnTo>
                    <a:pt x="60629" y="17881"/>
                  </a:lnTo>
                  <a:lnTo>
                    <a:pt x="57059" y="31426"/>
                  </a:lnTo>
                  <a:lnTo>
                    <a:pt x="57637" y="33630"/>
                  </a:lnTo>
                  <a:lnTo>
                    <a:pt x="68645" y="46537"/>
                  </a:lnTo>
                  <a:lnTo>
                    <a:pt x="84446" y="56013"/>
                  </a:lnTo>
                  <a:lnTo>
                    <a:pt x="102958" y="61467"/>
                  </a:lnTo>
                  <a:lnTo>
                    <a:pt x="107289" y="52247"/>
                  </a:lnTo>
                  <a:lnTo>
                    <a:pt x="91123" y="47860"/>
                  </a:lnTo>
                  <a:lnTo>
                    <a:pt x="77079" y="40093"/>
                  </a:lnTo>
                  <a:lnTo>
                    <a:pt x="67173" y="29812"/>
                  </a:lnTo>
                  <a:lnTo>
                    <a:pt x="63423" y="17881"/>
                  </a:lnTo>
                  <a:lnTo>
                    <a:pt x="63423" y="12572"/>
                  </a:lnTo>
                  <a:close/>
                </a:path>
                <a:path w="850900" h="136525">
                  <a:moveTo>
                    <a:pt x="60629" y="12572"/>
                  </a:moveTo>
                  <a:lnTo>
                    <a:pt x="53505" y="12572"/>
                  </a:lnTo>
                  <a:lnTo>
                    <a:pt x="53505" y="17881"/>
                  </a:lnTo>
                  <a:lnTo>
                    <a:pt x="57059" y="31426"/>
                  </a:lnTo>
                  <a:lnTo>
                    <a:pt x="60629" y="17881"/>
                  </a:lnTo>
                  <a:lnTo>
                    <a:pt x="60629" y="12572"/>
                  </a:lnTo>
                  <a:close/>
                </a:path>
                <a:path w="850900" h="136525">
                  <a:moveTo>
                    <a:pt x="103098" y="7962"/>
                  </a:moveTo>
                  <a:lnTo>
                    <a:pt x="10617" y="7962"/>
                  </a:lnTo>
                  <a:lnTo>
                    <a:pt x="10617" y="17322"/>
                  </a:lnTo>
                  <a:lnTo>
                    <a:pt x="50571" y="17322"/>
                  </a:lnTo>
                  <a:lnTo>
                    <a:pt x="50571" y="12572"/>
                  </a:lnTo>
                  <a:lnTo>
                    <a:pt x="103098" y="12572"/>
                  </a:lnTo>
                  <a:lnTo>
                    <a:pt x="103098" y="7962"/>
                  </a:lnTo>
                  <a:close/>
                </a:path>
                <a:path w="850900" h="136525">
                  <a:moveTo>
                    <a:pt x="103098" y="12572"/>
                  </a:moveTo>
                  <a:lnTo>
                    <a:pt x="63423" y="12572"/>
                  </a:lnTo>
                  <a:lnTo>
                    <a:pt x="63423" y="17322"/>
                  </a:lnTo>
                  <a:lnTo>
                    <a:pt x="103098" y="17322"/>
                  </a:lnTo>
                  <a:lnTo>
                    <a:pt x="103098" y="12572"/>
                  </a:lnTo>
                  <a:close/>
                </a:path>
                <a:path w="850900" h="136525">
                  <a:moveTo>
                    <a:pt x="62445" y="78231"/>
                  </a:moveTo>
                  <a:lnTo>
                    <a:pt x="50990" y="78231"/>
                  </a:lnTo>
                  <a:lnTo>
                    <a:pt x="50990" y="126428"/>
                  </a:lnTo>
                  <a:lnTo>
                    <a:pt x="62445" y="126428"/>
                  </a:lnTo>
                  <a:lnTo>
                    <a:pt x="62445" y="78231"/>
                  </a:lnTo>
                  <a:close/>
                </a:path>
                <a:path w="850900" h="136525">
                  <a:moveTo>
                    <a:pt x="114134" y="72085"/>
                  </a:moveTo>
                  <a:lnTo>
                    <a:pt x="0" y="72085"/>
                  </a:lnTo>
                  <a:lnTo>
                    <a:pt x="0" y="81584"/>
                  </a:lnTo>
                  <a:lnTo>
                    <a:pt x="50990" y="81584"/>
                  </a:lnTo>
                  <a:lnTo>
                    <a:pt x="50990" y="78231"/>
                  </a:lnTo>
                  <a:lnTo>
                    <a:pt x="114134" y="78231"/>
                  </a:lnTo>
                  <a:lnTo>
                    <a:pt x="114134" y="72085"/>
                  </a:lnTo>
                  <a:close/>
                </a:path>
                <a:path w="850900" h="136525">
                  <a:moveTo>
                    <a:pt x="114134" y="78231"/>
                  </a:moveTo>
                  <a:lnTo>
                    <a:pt x="62445" y="78231"/>
                  </a:lnTo>
                  <a:lnTo>
                    <a:pt x="62445" y="81584"/>
                  </a:lnTo>
                  <a:lnTo>
                    <a:pt x="114134" y="81584"/>
                  </a:lnTo>
                  <a:lnTo>
                    <a:pt x="114134" y="78231"/>
                  </a:lnTo>
                  <a:close/>
                </a:path>
                <a:path w="850900" h="136525">
                  <a:moveTo>
                    <a:pt x="154357" y="87452"/>
                  </a:moveTo>
                  <a:lnTo>
                    <a:pt x="142902" y="87452"/>
                  </a:lnTo>
                  <a:lnTo>
                    <a:pt x="142902" y="123634"/>
                  </a:lnTo>
                  <a:lnTo>
                    <a:pt x="230075" y="123634"/>
                  </a:lnTo>
                  <a:lnTo>
                    <a:pt x="230075" y="117487"/>
                  </a:lnTo>
                  <a:lnTo>
                    <a:pt x="154357" y="117487"/>
                  </a:lnTo>
                  <a:lnTo>
                    <a:pt x="154357" y="87452"/>
                  </a:lnTo>
                  <a:close/>
                </a:path>
                <a:path w="850900" h="136525">
                  <a:moveTo>
                    <a:pt x="230075" y="114134"/>
                  </a:moveTo>
                  <a:lnTo>
                    <a:pt x="154357" y="114134"/>
                  </a:lnTo>
                  <a:lnTo>
                    <a:pt x="154357" y="117487"/>
                  </a:lnTo>
                  <a:lnTo>
                    <a:pt x="230075" y="117487"/>
                  </a:lnTo>
                  <a:lnTo>
                    <a:pt x="230075" y="114134"/>
                  </a:lnTo>
                  <a:close/>
                </a:path>
                <a:path w="850900" h="136525">
                  <a:moveTo>
                    <a:pt x="192216" y="70548"/>
                  </a:moveTo>
                  <a:lnTo>
                    <a:pt x="180621" y="70548"/>
                  </a:lnTo>
                  <a:lnTo>
                    <a:pt x="180621" y="99606"/>
                  </a:lnTo>
                  <a:lnTo>
                    <a:pt x="192216" y="99606"/>
                  </a:lnTo>
                  <a:lnTo>
                    <a:pt x="192216" y="70548"/>
                  </a:lnTo>
                  <a:close/>
                </a:path>
                <a:path w="850900" h="136525">
                  <a:moveTo>
                    <a:pt x="242787" y="64681"/>
                  </a:moveTo>
                  <a:lnTo>
                    <a:pt x="128373" y="64681"/>
                  </a:lnTo>
                  <a:lnTo>
                    <a:pt x="128373" y="74180"/>
                  </a:lnTo>
                  <a:lnTo>
                    <a:pt x="180621" y="74180"/>
                  </a:lnTo>
                  <a:lnTo>
                    <a:pt x="180621" y="70548"/>
                  </a:lnTo>
                  <a:lnTo>
                    <a:pt x="242787" y="70548"/>
                  </a:lnTo>
                  <a:lnTo>
                    <a:pt x="242787" y="64681"/>
                  </a:lnTo>
                  <a:close/>
                </a:path>
                <a:path w="850900" h="136525">
                  <a:moveTo>
                    <a:pt x="242787" y="70548"/>
                  </a:moveTo>
                  <a:lnTo>
                    <a:pt x="192216" y="70548"/>
                  </a:lnTo>
                  <a:lnTo>
                    <a:pt x="192216" y="74180"/>
                  </a:lnTo>
                  <a:lnTo>
                    <a:pt x="242787" y="74180"/>
                  </a:lnTo>
                  <a:lnTo>
                    <a:pt x="242787" y="70548"/>
                  </a:lnTo>
                  <a:close/>
                </a:path>
                <a:path w="850900" h="136525">
                  <a:moveTo>
                    <a:pt x="227979" y="6007"/>
                  </a:moveTo>
                  <a:lnTo>
                    <a:pt x="143041" y="6007"/>
                  </a:lnTo>
                  <a:lnTo>
                    <a:pt x="143041" y="50431"/>
                  </a:lnTo>
                  <a:lnTo>
                    <a:pt x="227979" y="50431"/>
                  </a:lnTo>
                  <a:lnTo>
                    <a:pt x="227979" y="41071"/>
                  </a:lnTo>
                  <a:lnTo>
                    <a:pt x="154357" y="41071"/>
                  </a:lnTo>
                  <a:lnTo>
                    <a:pt x="154357" y="15366"/>
                  </a:lnTo>
                  <a:lnTo>
                    <a:pt x="227979" y="15366"/>
                  </a:lnTo>
                  <a:lnTo>
                    <a:pt x="227979" y="6007"/>
                  </a:lnTo>
                  <a:close/>
                </a:path>
                <a:path w="850900" h="136525">
                  <a:moveTo>
                    <a:pt x="227979" y="15366"/>
                  </a:moveTo>
                  <a:lnTo>
                    <a:pt x="216524" y="15366"/>
                  </a:lnTo>
                  <a:lnTo>
                    <a:pt x="216524" y="41071"/>
                  </a:lnTo>
                  <a:lnTo>
                    <a:pt x="227979" y="41071"/>
                  </a:lnTo>
                  <a:lnTo>
                    <a:pt x="227979" y="15366"/>
                  </a:lnTo>
                  <a:close/>
                </a:path>
                <a:path w="850900" h="136525">
                  <a:moveTo>
                    <a:pt x="308296" y="64122"/>
                  </a:moveTo>
                  <a:lnTo>
                    <a:pt x="256886" y="64122"/>
                  </a:lnTo>
                  <a:lnTo>
                    <a:pt x="256886" y="73482"/>
                  </a:lnTo>
                  <a:lnTo>
                    <a:pt x="371021" y="73482"/>
                  </a:lnTo>
                  <a:lnTo>
                    <a:pt x="371021" y="67614"/>
                  </a:lnTo>
                  <a:lnTo>
                    <a:pt x="308296" y="67614"/>
                  </a:lnTo>
                  <a:lnTo>
                    <a:pt x="308296" y="64122"/>
                  </a:lnTo>
                  <a:close/>
                </a:path>
                <a:path w="850900" h="136525">
                  <a:moveTo>
                    <a:pt x="319751" y="45821"/>
                  </a:moveTo>
                  <a:lnTo>
                    <a:pt x="308296" y="45821"/>
                  </a:lnTo>
                  <a:lnTo>
                    <a:pt x="308296" y="67614"/>
                  </a:lnTo>
                  <a:lnTo>
                    <a:pt x="319751" y="67614"/>
                  </a:lnTo>
                  <a:lnTo>
                    <a:pt x="319751" y="45821"/>
                  </a:lnTo>
                  <a:close/>
                </a:path>
                <a:path w="850900" h="136525">
                  <a:moveTo>
                    <a:pt x="371021" y="64122"/>
                  </a:moveTo>
                  <a:lnTo>
                    <a:pt x="319751" y="64122"/>
                  </a:lnTo>
                  <a:lnTo>
                    <a:pt x="319751" y="67614"/>
                  </a:lnTo>
                  <a:lnTo>
                    <a:pt x="371021" y="67614"/>
                  </a:lnTo>
                  <a:lnTo>
                    <a:pt x="371021" y="64122"/>
                  </a:lnTo>
                  <a:close/>
                </a:path>
                <a:path w="850900" h="136525">
                  <a:moveTo>
                    <a:pt x="356492" y="5308"/>
                  </a:moveTo>
                  <a:lnTo>
                    <a:pt x="271554" y="5308"/>
                  </a:lnTo>
                  <a:lnTo>
                    <a:pt x="271554" y="48336"/>
                  </a:lnTo>
                  <a:lnTo>
                    <a:pt x="308296" y="48336"/>
                  </a:lnTo>
                  <a:lnTo>
                    <a:pt x="308296" y="45821"/>
                  </a:lnTo>
                  <a:lnTo>
                    <a:pt x="356492" y="45821"/>
                  </a:lnTo>
                  <a:lnTo>
                    <a:pt x="356492" y="38976"/>
                  </a:lnTo>
                  <a:lnTo>
                    <a:pt x="282870" y="38976"/>
                  </a:lnTo>
                  <a:lnTo>
                    <a:pt x="282870" y="14668"/>
                  </a:lnTo>
                  <a:lnTo>
                    <a:pt x="356492" y="14668"/>
                  </a:lnTo>
                  <a:lnTo>
                    <a:pt x="356492" y="5308"/>
                  </a:lnTo>
                  <a:close/>
                </a:path>
                <a:path w="850900" h="136525">
                  <a:moveTo>
                    <a:pt x="356492" y="45821"/>
                  </a:moveTo>
                  <a:lnTo>
                    <a:pt x="319751" y="45821"/>
                  </a:lnTo>
                  <a:lnTo>
                    <a:pt x="319751" y="48336"/>
                  </a:lnTo>
                  <a:lnTo>
                    <a:pt x="356492" y="48336"/>
                  </a:lnTo>
                  <a:lnTo>
                    <a:pt x="356492" y="45821"/>
                  </a:lnTo>
                  <a:close/>
                </a:path>
                <a:path w="850900" h="136525">
                  <a:moveTo>
                    <a:pt x="356492" y="14668"/>
                  </a:moveTo>
                  <a:lnTo>
                    <a:pt x="345037" y="14668"/>
                  </a:lnTo>
                  <a:lnTo>
                    <a:pt x="345037" y="38976"/>
                  </a:lnTo>
                  <a:lnTo>
                    <a:pt x="356492" y="38976"/>
                  </a:lnTo>
                  <a:lnTo>
                    <a:pt x="356492" y="14668"/>
                  </a:lnTo>
                  <a:close/>
                </a:path>
                <a:path w="850900" h="136525">
                  <a:moveTo>
                    <a:pt x="356911" y="86474"/>
                  </a:moveTo>
                  <a:lnTo>
                    <a:pt x="269599" y="86474"/>
                  </a:lnTo>
                  <a:lnTo>
                    <a:pt x="269599" y="95973"/>
                  </a:lnTo>
                  <a:lnTo>
                    <a:pt x="345316" y="95973"/>
                  </a:lnTo>
                  <a:lnTo>
                    <a:pt x="345316" y="126428"/>
                  </a:lnTo>
                  <a:lnTo>
                    <a:pt x="356911" y="126428"/>
                  </a:lnTo>
                  <a:lnTo>
                    <a:pt x="356911" y="86474"/>
                  </a:lnTo>
                  <a:close/>
                </a:path>
                <a:path w="850900" h="136525">
                  <a:moveTo>
                    <a:pt x="436809" y="69570"/>
                  </a:moveTo>
                  <a:lnTo>
                    <a:pt x="385399" y="69570"/>
                  </a:lnTo>
                  <a:lnTo>
                    <a:pt x="385399" y="79070"/>
                  </a:lnTo>
                  <a:lnTo>
                    <a:pt x="499953" y="79070"/>
                  </a:lnTo>
                  <a:lnTo>
                    <a:pt x="499953" y="74320"/>
                  </a:lnTo>
                  <a:lnTo>
                    <a:pt x="436809" y="74320"/>
                  </a:lnTo>
                  <a:lnTo>
                    <a:pt x="436809" y="69570"/>
                  </a:lnTo>
                  <a:close/>
                </a:path>
                <a:path w="850900" h="136525">
                  <a:moveTo>
                    <a:pt x="448404" y="51968"/>
                  </a:moveTo>
                  <a:lnTo>
                    <a:pt x="436809" y="51968"/>
                  </a:lnTo>
                  <a:lnTo>
                    <a:pt x="436809" y="74320"/>
                  </a:lnTo>
                  <a:lnTo>
                    <a:pt x="448404" y="74320"/>
                  </a:lnTo>
                  <a:lnTo>
                    <a:pt x="448404" y="51968"/>
                  </a:lnTo>
                  <a:close/>
                </a:path>
                <a:path w="850900" h="136525">
                  <a:moveTo>
                    <a:pt x="499953" y="69570"/>
                  </a:moveTo>
                  <a:lnTo>
                    <a:pt x="448404" y="69570"/>
                  </a:lnTo>
                  <a:lnTo>
                    <a:pt x="448404" y="74320"/>
                  </a:lnTo>
                  <a:lnTo>
                    <a:pt x="499953" y="74320"/>
                  </a:lnTo>
                  <a:lnTo>
                    <a:pt x="499953" y="69570"/>
                  </a:lnTo>
                  <a:close/>
                </a:path>
                <a:path w="850900" h="136525">
                  <a:moveTo>
                    <a:pt x="485145" y="3352"/>
                  </a:moveTo>
                  <a:lnTo>
                    <a:pt x="399928" y="3352"/>
                  </a:lnTo>
                  <a:lnTo>
                    <a:pt x="399928" y="12433"/>
                  </a:lnTo>
                  <a:lnTo>
                    <a:pt x="473829" y="12433"/>
                  </a:lnTo>
                  <a:lnTo>
                    <a:pt x="473829" y="25425"/>
                  </a:lnTo>
                  <a:lnTo>
                    <a:pt x="400207" y="25425"/>
                  </a:lnTo>
                  <a:lnTo>
                    <a:pt x="400207" y="56299"/>
                  </a:lnTo>
                  <a:lnTo>
                    <a:pt x="436809" y="56299"/>
                  </a:lnTo>
                  <a:lnTo>
                    <a:pt x="436809" y="51968"/>
                  </a:lnTo>
                  <a:lnTo>
                    <a:pt x="487939" y="51968"/>
                  </a:lnTo>
                  <a:lnTo>
                    <a:pt x="487939" y="50990"/>
                  </a:lnTo>
                  <a:lnTo>
                    <a:pt x="411663" y="50990"/>
                  </a:lnTo>
                  <a:lnTo>
                    <a:pt x="411663" y="33947"/>
                  </a:lnTo>
                  <a:lnTo>
                    <a:pt x="485145" y="33947"/>
                  </a:lnTo>
                  <a:lnTo>
                    <a:pt x="485145" y="3352"/>
                  </a:lnTo>
                  <a:close/>
                </a:path>
                <a:path w="850900" h="136525">
                  <a:moveTo>
                    <a:pt x="487939" y="51968"/>
                  </a:moveTo>
                  <a:lnTo>
                    <a:pt x="448404" y="51968"/>
                  </a:lnTo>
                  <a:lnTo>
                    <a:pt x="448404" y="56299"/>
                  </a:lnTo>
                  <a:lnTo>
                    <a:pt x="487939" y="56299"/>
                  </a:lnTo>
                  <a:lnTo>
                    <a:pt x="487939" y="51968"/>
                  </a:lnTo>
                  <a:close/>
                </a:path>
                <a:path w="850900" h="136525">
                  <a:moveTo>
                    <a:pt x="487939" y="47218"/>
                  </a:moveTo>
                  <a:lnTo>
                    <a:pt x="411663" y="47218"/>
                  </a:lnTo>
                  <a:lnTo>
                    <a:pt x="411663" y="50990"/>
                  </a:lnTo>
                  <a:lnTo>
                    <a:pt x="487939" y="50990"/>
                  </a:lnTo>
                  <a:lnTo>
                    <a:pt x="487939" y="47218"/>
                  </a:lnTo>
                  <a:close/>
                </a:path>
                <a:path w="850900" h="136525">
                  <a:moveTo>
                    <a:pt x="485983" y="88709"/>
                  </a:moveTo>
                  <a:lnTo>
                    <a:pt x="398112" y="88709"/>
                  </a:lnTo>
                  <a:lnTo>
                    <a:pt x="398112" y="98209"/>
                  </a:lnTo>
                  <a:lnTo>
                    <a:pt x="474388" y="98209"/>
                  </a:lnTo>
                  <a:lnTo>
                    <a:pt x="474388" y="125310"/>
                  </a:lnTo>
                  <a:lnTo>
                    <a:pt x="485983" y="125310"/>
                  </a:lnTo>
                  <a:lnTo>
                    <a:pt x="485983" y="88709"/>
                  </a:lnTo>
                  <a:close/>
                </a:path>
                <a:path w="850900" h="136525">
                  <a:moveTo>
                    <a:pt x="551120" y="9169"/>
                  </a:moveTo>
                  <a:lnTo>
                    <a:pt x="540801" y="9169"/>
                  </a:lnTo>
                  <a:lnTo>
                    <a:pt x="536522" y="15950"/>
                  </a:lnTo>
                  <a:lnTo>
                    <a:pt x="523165" y="54673"/>
                  </a:lnTo>
                  <a:lnTo>
                    <a:pt x="521950" y="72669"/>
                  </a:lnTo>
                  <a:lnTo>
                    <a:pt x="522254" y="81859"/>
                  </a:lnTo>
                  <a:lnTo>
                    <a:pt x="532764" y="122303"/>
                  </a:lnTo>
                  <a:lnTo>
                    <a:pt x="540801" y="136169"/>
                  </a:lnTo>
                  <a:lnTo>
                    <a:pt x="551120" y="136169"/>
                  </a:lnTo>
                  <a:lnTo>
                    <a:pt x="547945" y="131803"/>
                  </a:lnTo>
                  <a:lnTo>
                    <a:pt x="545068" y="126148"/>
                  </a:lnTo>
                  <a:lnTo>
                    <a:pt x="534815" y="88527"/>
                  </a:lnTo>
                  <a:lnTo>
                    <a:pt x="534054" y="66749"/>
                  </a:lnTo>
                  <a:lnTo>
                    <a:pt x="534484" y="60746"/>
                  </a:lnTo>
                  <a:lnTo>
                    <a:pt x="546506" y="16478"/>
                  </a:lnTo>
                  <a:lnTo>
                    <a:pt x="548739" y="12443"/>
                  </a:lnTo>
                  <a:lnTo>
                    <a:pt x="551120" y="9169"/>
                  </a:lnTo>
                  <a:close/>
                </a:path>
                <a:path w="850900" h="136525">
                  <a:moveTo>
                    <a:pt x="661757" y="139"/>
                  </a:moveTo>
                  <a:lnTo>
                    <a:pt x="650162" y="139"/>
                  </a:lnTo>
                  <a:lnTo>
                    <a:pt x="650162" y="126428"/>
                  </a:lnTo>
                  <a:lnTo>
                    <a:pt x="661757" y="126428"/>
                  </a:lnTo>
                  <a:lnTo>
                    <a:pt x="661757" y="61747"/>
                  </a:lnTo>
                  <a:lnTo>
                    <a:pt x="658963" y="61747"/>
                  </a:lnTo>
                  <a:lnTo>
                    <a:pt x="658963" y="51968"/>
                  </a:lnTo>
                  <a:lnTo>
                    <a:pt x="661757" y="51968"/>
                  </a:lnTo>
                  <a:lnTo>
                    <a:pt x="661757" y="139"/>
                  </a:lnTo>
                  <a:close/>
                </a:path>
                <a:path w="850900" h="136525">
                  <a:moveTo>
                    <a:pt x="661757" y="51968"/>
                  </a:moveTo>
                  <a:lnTo>
                    <a:pt x="658963" y="51968"/>
                  </a:lnTo>
                  <a:lnTo>
                    <a:pt x="658963" y="61747"/>
                  </a:lnTo>
                  <a:lnTo>
                    <a:pt x="661757" y="61747"/>
                  </a:lnTo>
                  <a:lnTo>
                    <a:pt x="661757" y="51968"/>
                  </a:lnTo>
                  <a:close/>
                </a:path>
                <a:path w="850900" h="136525">
                  <a:moveTo>
                    <a:pt x="682433" y="51968"/>
                  </a:moveTo>
                  <a:lnTo>
                    <a:pt x="661757" y="51968"/>
                  </a:lnTo>
                  <a:lnTo>
                    <a:pt x="661757" y="61747"/>
                  </a:lnTo>
                  <a:lnTo>
                    <a:pt x="682433" y="61747"/>
                  </a:lnTo>
                  <a:lnTo>
                    <a:pt x="682433" y="51968"/>
                  </a:lnTo>
                  <a:close/>
                </a:path>
                <a:path w="850900" h="136525">
                  <a:moveTo>
                    <a:pt x="595679" y="20256"/>
                  </a:moveTo>
                  <a:lnTo>
                    <a:pt x="563967" y="20256"/>
                  </a:lnTo>
                  <a:lnTo>
                    <a:pt x="563967" y="29756"/>
                  </a:lnTo>
                  <a:lnTo>
                    <a:pt x="638427" y="29756"/>
                  </a:lnTo>
                  <a:lnTo>
                    <a:pt x="638427" y="24587"/>
                  </a:lnTo>
                  <a:lnTo>
                    <a:pt x="595679" y="24587"/>
                  </a:lnTo>
                  <a:lnTo>
                    <a:pt x="595679" y="20256"/>
                  </a:lnTo>
                  <a:close/>
                </a:path>
                <a:path w="850900" h="136525">
                  <a:moveTo>
                    <a:pt x="607274" y="1676"/>
                  </a:moveTo>
                  <a:lnTo>
                    <a:pt x="595679" y="1676"/>
                  </a:lnTo>
                  <a:lnTo>
                    <a:pt x="595679" y="24587"/>
                  </a:lnTo>
                  <a:lnTo>
                    <a:pt x="607274" y="24587"/>
                  </a:lnTo>
                  <a:lnTo>
                    <a:pt x="607274" y="1676"/>
                  </a:lnTo>
                  <a:close/>
                </a:path>
                <a:path w="850900" h="136525">
                  <a:moveTo>
                    <a:pt x="638427" y="20256"/>
                  </a:moveTo>
                  <a:lnTo>
                    <a:pt x="607274" y="20256"/>
                  </a:lnTo>
                  <a:lnTo>
                    <a:pt x="607274" y="24587"/>
                  </a:lnTo>
                  <a:lnTo>
                    <a:pt x="638427" y="24587"/>
                  </a:lnTo>
                  <a:lnTo>
                    <a:pt x="638427" y="20256"/>
                  </a:lnTo>
                  <a:close/>
                </a:path>
                <a:path w="850900" h="136525">
                  <a:moveTo>
                    <a:pt x="601686" y="40233"/>
                  </a:moveTo>
                  <a:lnTo>
                    <a:pt x="589399" y="42377"/>
                  </a:lnTo>
                  <a:lnTo>
                    <a:pt x="579666" y="48371"/>
                  </a:lnTo>
                  <a:lnTo>
                    <a:pt x="573260" y="57560"/>
                  </a:lnTo>
                  <a:lnTo>
                    <a:pt x="570952" y="69291"/>
                  </a:lnTo>
                  <a:lnTo>
                    <a:pt x="573260" y="81021"/>
                  </a:lnTo>
                  <a:lnTo>
                    <a:pt x="579666" y="90211"/>
                  </a:lnTo>
                  <a:lnTo>
                    <a:pt x="589399" y="96205"/>
                  </a:lnTo>
                  <a:lnTo>
                    <a:pt x="601686" y="98348"/>
                  </a:lnTo>
                  <a:lnTo>
                    <a:pt x="614032" y="96205"/>
                  </a:lnTo>
                  <a:lnTo>
                    <a:pt x="623759" y="90211"/>
                  </a:lnTo>
                  <a:lnTo>
                    <a:pt x="624801" y="88709"/>
                  </a:lnTo>
                  <a:lnTo>
                    <a:pt x="601686" y="88709"/>
                  </a:lnTo>
                  <a:lnTo>
                    <a:pt x="593776" y="87266"/>
                  </a:lnTo>
                  <a:lnTo>
                    <a:pt x="587542" y="83243"/>
                  </a:lnTo>
                  <a:lnTo>
                    <a:pt x="583455" y="77099"/>
                  </a:lnTo>
                  <a:lnTo>
                    <a:pt x="581989" y="69291"/>
                  </a:lnTo>
                  <a:lnTo>
                    <a:pt x="583455" y="61424"/>
                  </a:lnTo>
                  <a:lnTo>
                    <a:pt x="587542" y="55286"/>
                  </a:lnTo>
                  <a:lnTo>
                    <a:pt x="593776" y="51296"/>
                  </a:lnTo>
                  <a:lnTo>
                    <a:pt x="601686" y="49872"/>
                  </a:lnTo>
                  <a:lnTo>
                    <a:pt x="624801" y="49872"/>
                  </a:lnTo>
                  <a:lnTo>
                    <a:pt x="623759" y="48371"/>
                  </a:lnTo>
                  <a:lnTo>
                    <a:pt x="614032" y="42377"/>
                  </a:lnTo>
                  <a:lnTo>
                    <a:pt x="601686" y="40233"/>
                  </a:lnTo>
                  <a:close/>
                </a:path>
                <a:path w="850900" h="136525">
                  <a:moveTo>
                    <a:pt x="624801" y="49872"/>
                  </a:moveTo>
                  <a:lnTo>
                    <a:pt x="601686" y="49872"/>
                  </a:lnTo>
                  <a:lnTo>
                    <a:pt x="609597" y="51296"/>
                  </a:lnTo>
                  <a:lnTo>
                    <a:pt x="615831" y="55286"/>
                  </a:lnTo>
                  <a:lnTo>
                    <a:pt x="619917" y="61424"/>
                  </a:lnTo>
                  <a:lnTo>
                    <a:pt x="621384" y="69291"/>
                  </a:lnTo>
                  <a:lnTo>
                    <a:pt x="619917" y="77099"/>
                  </a:lnTo>
                  <a:lnTo>
                    <a:pt x="615831" y="83243"/>
                  </a:lnTo>
                  <a:lnTo>
                    <a:pt x="609597" y="87266"/>
                  </a:lnTo>
                  <a:lnTo>
                    <a:pt x="601686" y="88709"/>
                  </a:lnTo>
                  <a:lnTo>
                    <a:pt x="624801" y="88709"/>
                  </a:lnTo>
                  <a:lnTo>
                    <a:pt x="630133" y="81021"/>
                  </a:lnTo>
                  <a:lnTo>
                    <a:pt x="632420" y="69291"/>
                  </a:lnTo>
                  <a:lnTo>
                    <a:pt x="630133" y="57560"/>
                  </a:lnTo>
                  <a:lnTo>
                    <a:pt x="624801" y="49872"/>
                  </a:lnTo>
                  <a:close/>
                </a:path>
                <a:path w="850900" h="136525">
                  <a:moveTo>
                    <a:pt x="791109" y="0"/>
                  </a:moveTo>
                  <a:lnTo>
                    <a:pt x="779513" y="0"/>
                  </a:lnTo>
                  <a:lnTo>
                    <a:pt x="779513" y="91503"/>
                  </a:lnTo>
                  <a:lnTo>
                    <a:pt x="791109" y="91503"/>
                  </a:lnTo>
                  <a:lnTo>
                    <a:pt x="791109" y="47218"/>
                  </a:lnTo>
                  <a:lnTo>
                    <a:pt x="787616" y="47218"/>
                  </a:lnTo>
                  <a:lnTo>
                    <a:pt x="787616" y="37579"/>
                  </a:lnTo>
                  <a:lnTo>
                    <a:pt x="791109" y="37579"/>
                  </a:lnTo>
                  <a:lnTo>
                    <a:pt x="791109" y="0"/>
                  </a:lnTo>
                  <a:close/>
                </a:path>
                <a:path w="850900" h="136525">
                  <a:moveTo>
                    <a:pt x="791109" y="37579"/>
                  </a:moveTo>
                  <a:lnTo>
                    <a:pt x="787616" y="37579"/>
                  </a:lnTo>
                  <a:lnTo>
                    <a:pt x="787616" y="47218"/>
                  </a:lnTo>
                  <a:lnTo>
                    <a:pt x="791109" y="47218"/>
                  </a:lnTo>
                  <a:lnTo>
                    <a:pt x="791109" y="37579"/>
                  </a:lnTo>
                  <a:close/>
                </a:path>
                <a:path w="850900" h="136525">
                  <a:moveTo>
                    <a:pt x="809828" y="37579"/>
                  </a:moveTo>
                  <a:lnTo>
                    <a:pt x="791109" y="37579"/>
                  </a:lnTo>
                  <a:lnTo>
                    <a:pt x="791109" y="47218"/>
                  </a:lnTo>
                  <a:lnTo>
                    <a:pt x="809828" y="47218"/>
                  </a:lnTo>
                  <a:lnTo>
                    <a:pt x="809828" y="37579"/>
                  </a:lnTo>
                  <a:close/>
                </a:path>
                <a:path w="850900" h="136525">
                  <a:moveTo>
                    <a:pt x="754647" y="10896"/>
                  </a:moveTo>
                  <a:lnTo>
                    <a:pt x="698907" y="10896"/>
                  </a:lnTo>
                  <a:lnTo>
                    <a:pt x="698907" y="69291"/>
                  </a:lnTo>
                  <a:lnTo>
                    <a:pt x="708686" y="69291"/>
                  </a:lnTo>
                  <a:lnTo>
                    <a:pt x="726637" y="69103"/>
                  </a:lnTo>
                  <a:lnTo>
                    <a:pt x="741550" y="68418"/>
                  </a:lnTo>
                  <a:lnTo>
                    <a:pt x="754734" y="67051"/>
                  </a:lnTo>
                  <a:lnTo>
                    <a:pt x="767499" y="64820"/>
                  </a:lnTo>
                  <a:lnTo>
                    <a:pt x="710362" y="64820"/>
                  </a:lnTo>
                  <a:lnTo>
                    <a:pt x="710362" y="59651"/>
                  </a:lnTo>
                  <a:lnTo>
                    <a:pt x="708686" y="59651"/>
                  </a:lnTo>
                  <a:lnTo>
                    <a:pt x="710362" y="59636"/>
                  </a:lnTo>
                  <a:lnTo>
                    <a:pt x="710362" y="20535"/>
                  </a:lnTo>
                  <a:lnTo>
                    <a:pt x="754647" y="20535"/>
                  </a:lnTo>
                  <a:lnTo>
                    <a:pt x="754647" y="10896"/>
                  </a:lnTo>
                  <a:close/>
                </a:path>
                <a:path w="850900" h="136525">
                  <a:moveTo>
                    <a:pt x="766242" y="55460"/>
                  </a:moveTo>
                  <a:lnTo>
                    <a:pt x="753772" y="57589"/>
                  </a:lnTo>
                  <a:lnTo>
                    <a:pt x="740869" y="58866"/>
                  </a:lnTo>
                  <a:lnTo>
                    <a:pt x="726264" y="59488"/>
                  </a:lnTo>
                  <a:lnTo>
                    <a:pt x="710362" y="59636"/>
                  </a:lnTo>
                  <a:lnTo>
                    <a:pt x="710362" y="64820"/>
                  </a:lnTo>
                  <a:lnTo>
                    <a:pt x="767499" y="64820"/>
                  </a:lnTo>
                  <a:lnTo>
                    <a:pt x="766242" y="55460"/>
                  </a:lnTo>
                  <a:close/>
                </a:path>
                <a:path w="850900" h="136525">
                  <a:moveTo>
                    <a:pt x="710362" y="59636"/>
                  </a:moveTo>
                  <a:lnTo>
                    <a:pt x="708686" y="59651"/>
                  </a:lnTo>
                  <a:lnTo>
                    <a:pt x="710362" y="59651"/>
                  </a:lnTo>
                  <a:close/>
                </a:path>
                <a:path w="850900" h="136525">
                  <a:moveTo>
                    <a:pt x="724053" y="82422"/>
                  </a:moveTo>
                  <a:lnTo>
                    <a:pt x="712457" y="82422"/>
                  </a:lnTo>
                  <a:lnTo>
                    <a:pt x="712457" y="123634"/>
                  </a:lnTo>
                  <a:lnTo>
                    <a:pt x="796836" y="123634"/>
                  </a:lnTo>
                  <a:lnTo>
                    <a:pt x="796836" y="118465"/>
                  </a:lnTo>
                  <a:lnTo>
                    <a:pt x="724053" y="118465"/>
                  </a:lnTo>
                  <a:lnTo>
                    <a:pt x="724053" y="82422"/>
                  </a:lnTo>
                  <a:close/>
                </a:path>
                <a:path w="850900" h="136525">
                  <a:moveTo>
                    <a:pt x="796836" y="114134"/>
                  </a:moveTo>
                  <a:lnTo>
                    <a:pt x="724053" y="114134"/>
                  </a:lnTo>
                  <a:lnTo>
                    <a:pt x="724053" y="118465"/>
                  </a:lnTo>
                  <a:lnTo>
                    <a:pt x="796836" y="118465"/>
                  </a:lnTo>
                  <a:lnTo>
                    <a:pt x="796836" y="114134"/>
                  </a:lnTo>
                  <a:close/>
                </a:path>
                <a:path w="850900" h="136525">
                  <a:moveTo>
                    <a:pt x="831574" y="9169"/>
                  </a:moveTo>
                  <a:lnTo>
                    <a:pt x="821255" y="9169"/>
                  </a:lnTo>
                  <a:lnTo>
                    <a:pt x="824430" y="13535"/>
                  </a:lnTo>
                  <a:lnTo>
                    <a:pt x="827308" y="19190"/>
                  </a:lnTo>
                  <a:lnTo>
                    <a:pt x="837560" y="56810"/>
                  </a:lnTo>
                  <a:lnTo>
                    <a:pt x="838321" y="78556"/>
                  </a:lnTo>
                  <a:lnTo>
                    <a:pt x="837875" y="84559"/>
                  </a:lnTo>
                  <a:lnTo>
                    <a:pt x="836982" y="90677"/>
                  </a:lnTo>
                  <a:lnTo>
                    <a:pt x="836122" y="96763"/>
                  </a:lnTo>
                  <a:lnTo>
                    <a:pt x="834915" y="102666"/>
                  </a:lnTo>
                  <a:lnTo>
                    <a:pt x="831806" y="114076"/>
                  </a:lnTo>
                  <a:lnTo>
                    <a:pt x="829987" y="119302"/>
                  </a:lnTo>
                  <a:lnTo>
                    <a:pt x="827903" y="124064"/>
                  </a:lnTo>
                  <a:lnTo>
                    <a:pt x="825853" y="128860"/>
                  </a:lnTo>
                  <a:lnTo>
                    <a:pt x="823637" y="132895"/>
                  </a:lnTo>
                  <a:lnTo>
                    <a:pt x="821255" y="136169"/>
                  </a:lnTo>
                  <a:lnTo>
                    <a:pt x="831574" y="136169"/>
                  </a:lnTo>
                  <a:lnTo>
                    <a:pt x="847663" y="99123"/>
                  </a:lnTo>
                  <a:lnTo>
                    <a:pt x="850426" y="72669"/>
                  </a:lnTo>
                  <a:lnTo>
                    <a:pt x="850119" y="63482"/>
                  </a:lnTo>
                  <a:lnTo>
                    <a:pt x="839598" y="23047"/>
                  </a:lnTo>
                  <a:lnTo>
                    <a:pt x="835850" y="15950"/>
                  </a:lnTo>
                  <a:lnTo>
                    <a:pt x="831574" y="91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52400"/>
            <a:ext cx="13423900" cy="13220700"/>
            <a:chOff x="508000" y="152400"/>
            <a:chExt cx="13423900" cy="13220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27899" y="945577"/>
              <a:ext cx="12320270" cy="260985"/>
            </a:xfrm>
            <a:custGeom>
              <a:avLst/>
              <a:gdLst/>
              <a:ahLst/>
              <a:cxnLst/>
              <a:rect l="l" t="t" r="r" b="b"/>
              <a:pathLst>
                <a:path w="12320269" h="260984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320269" h="260984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77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59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87"/>
                  </a:lnTo>
                  <a:lnTo>
                    <a:pt x="285369" y="91287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16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96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93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320269" h="260984">
                  <a:moveTo>
                    <a:pt x="447675" y="46177"/>
                  </a:moveTo>
                  <a:lnTo>
                    <a:pt x="397891" y="46177"/>
                  </a:lnTo>
                  <a:lnTo>
                    <a:pt x="397954" y="128689"/>
                  </a:lnTo>
                  <a:lnTo>
                    <a:pt x="397141" y="132626"/>
                  </a:lnTo>
                  <a:lnTo>
                    <a:pt x="395452" y="135928"/>
                  </a:lnTo>
                  <a:lnTo>
                    <a:pt x="393827" y="139179"/>
                  </a:lnTo>
                  <a:lnTo>
                    <a:pt x="391490" y="141706"/>
                  </a:lnTo>
                  <a:lnTo>
                    <a:pt x="385406" y="145249"/>
                  </a:lnTo>
                  <a:lnTo>
                    <a:pt x="381838" y="146126"/>
                  </a:lnTo>
                  <a:lnTo>
                    <a:pt x="371436" y="146126"/>
                  </a:lnTo>
                  <a:lnTo>
                    <a:pt x="357835" y="46177"/>
                  </a:lnTo>
                  <a:lnTo>
                    <a:pt x="308051" y="46177"/>
                  </a:lnTo>
                  <a:lnTo>
                    <a:pt x="308152" y="136347"/>
                  </a:lnTo>
                  <a:lnTo>
                    <a:pt x="323748" y="175412"/>
                  </a:lnTo>
                  <a:lnTo>
                    <a:pt x="356400" y="186537"/>
                  </a:lnTo>
                  <a:lnTo>
                    <a:pt x="363893" y="186067"/>
                  </a:lnTo>
                  <a:lnTo>
                    <a:pt x="396290" y="164655"/>
                  </a:lnTo>
                  <a:lnTo>
                    <a:pt x="398970" y="158394"/>
                  </a:lnTo>
                  <a:lnTo>
                    <a:pt x="400418" y="158394"/>
                  </a:lnTo>
                  <a:lnTo>
                    <a:pt x="400418" y="184721"/>
                  </a:lnTo>
                  <a:lnTo>
                    <a:pt x="447675" y="184721"/>
                  </a:lnTo>
                  <a:lnTo>
                    <a:pt x="447675" y="158394"/>
                  </a:lnTo>
                  <a:lnTo>
                    <a:pt x="447675" y="146126"/>
                  </a:lnTo>
                  <a:lnTo>
                    <a:pt x="447675" y="46177"/>
                  </a:lnTo>
                  <a:close/>
                </a:path>
                <a:path w="12320269" h="260984">
                  <a:moveTo>
                    <a:pt x="616597" y="115455"/>
                  </a:moveTo>
                  <a:lnTo>
                    <a:pt x="616115" y="103505"/>
                  </a:lnTo>
                  <a:lnTo>
                    <a:pt x="614641" y="92722"/>
                  </a:lnTo>
                  <a:lnTo>
                    <a:pt x="612190" y="83121"/>
                  </a:lnTo>
                  <a:lnTo>
                    <a:pt x="611987" y="82626"/>
                  </a:lnTo>
                  <a:lnTo>
                    <a:pt x="608749" y="74688"/>
                  </a:lnTo>
                  <a:lnTo>
                    <a:pt x="606285" y="70358"/>
                  </a:lnTo>
                  <a:lnTo>
                    <a:pt x="604583" y="67360"/>
                  </a:lnTo>
                  <a:lnTo>
                    <a:pt x="599821" y="61087"/>
                  </a:lnTo>
                  <a:lnTo>
                    <a:pt x="565365" y="44577"/>
                  </a:lnTo>
                  <a:lnTo>
                    <a:pt x="565365" y="108597"/>
                  </a:lnTo>
                  <a:lnTo>
                    <a:pt x="565365" y="122313"/>
                  </a:lnTo>
                  <a:lnTo>
                    <a:pt x="564489" y="128206"/>
                  </a:lnTo>
                  <a:lnTo>
                    <a:pt x="562749" y="133134"/>
                  </a:lnTo>
                  <a:lnTo>
                    <a:pt x="561073" y="138010"/>
                  </a:lnTo>
                  <a:lnTo>
                    <a:pt x="558596" y="141757"/>
                  </a:lnTo>
                  <a:lnTo>
                    <a:pt x="552170" y="146989"/>
                  </a:lnTo>
                  <a:lnTo>
                    <a:pt x="548284" y="148285"/>
                  </a:lnTo>
                  <a:lnTo>
                    <a:pt x="539153" y="148285"/>
                  </a:lnTo>
                  <a:lnTo>
                    <a:pt x="521716" y="108597"/>
                  </a:lnTo>
                  <a:lnTo>
                    <a:pt x="522579" y="102743"/>
                  </a:lnTo>
                  <a:lnTo>
                    <a:pt x="539153" y="82626"/>
                  </a:lnTo>
                  <a:lnTo>
                    <a:pt x="548284" y="82626"/>
                  </a:lnTo>
                  <a:lnTo>
                    <a:pt x="552170" y="83947"/>
                  </a:lnTo>
                  <a:lnTo>
                    <a:pt x="555358" y="86588"/>
                  </a:lnTo>
                  <a:lnTo>
                    <a:pt x="558596" y="89179"/>
                  </a:lnTo>
                  <a:lnTo>
                    <a:pt x="561073" y="92938"/>
                  </a:lnTo>
                  <a:lnTo>
                    <a:pt x="562749" y="97866"/>
                  </a:lnTo>
                  <a:lnTo>
                    <a:pt x="564489" y="102743"/>
                  </a:lnTo>
                  <a:lnTo>
                    <a:pt x="565365" y="108597"/>
                  </a:lnTo>
                  <a:lnTo>
                    <a:pt x="565365" y="44577"/>
                  </a:lnTo>
                  <a:lnTo>
                    <a:pt x="562483" y="44373"/>
                  </a:lnTo>
                  <a:lnTo>
                    <a:pt x="555625" y="44373"/>
                  </a:lnTo>
                  <a:lnTo>
                    <a:pt x="549617" y="45580"/>
                  </a:lnTo>
                  <a:lnTo>
                    <a:pt x="544436" y="47980"/>
                  </a:lnTo>
                  <a:lnTo>
                    <a:pt x="539267" y="50330"/>
                  </a:lnTo>
                  <a:lnTo>
                    <a:pt x="534936" y="53492"/>
                  </a:lnTo>
                  <a:lnTo>
                    <a:pt x="531456" y="57454"/>
                  </a:lnTo>
                  <a:lnTo>
                    <a:pt x="527964" y="61366"/>
                  </a:lnTo>
                  <a:lnTo>
                    <a:pt x="525322" y="65659"/>
                  </a:lnTo>
                  <a:lnTo>
                    <a:pt x="523519" y="70358"/>
                  </a:lnTo>
                  <a:lnTo>
                    <a:pt x="522427" y="70358"/>
                  </a:lnTo>
                  <a:lnTo>
                    <a:pt x="522427" y="46177"/>
                  </a:lnTo>
                  <a:lnTo>
                    <a:pt x="472998" y="46177"/>
                  </a:lnTo>
                  <a:lnTo>
                    <a:pt x="472998" y="236677"/>
                  </a:lnTo>
                  <a:lnTo>
                    <a:pt x="522795" y="236677"/>
                  </a:lnTo>
                  <a:lnTo>
                    <a:pt x="522795" y="162001"/>
                  </a:lnTo>
                  <a:lnTo>
                    <a:pt x="523519" y="162001"/>
                  </a:lnTo>
                  <a:lnTo>
                    <a:pt x="555625" y="186537"/>
                  </a:lnTo>
                  <a:lnTo>
                    <a:pt x="562114" y="186537"/>
                  </a:lnTo>
                  <a:lnTo>
                    <a:pt x="600456" y="169011"/>
                  </a:lnTo>
                  <a:lnTo>
                    <a:pt x="605434" y="162001"/>
                  </a:lnTo>
                  <a:lnTo>
                    <a:pt x="609117" y="155232"/>
                  </a:lnTo>
                  <a:lnTo>
                    <a:pt x="611822" y="148285"/>
                  </a:lnTo>
                  <a:lnTo>
                    <a:pt x="612394" y="146824"/>
                  </a:lnTo>
                  <a:lnTo>
                    <a:pt x="614730" y="137401"/>
                  </a:lnTo>
                  <a:lnTo>
                    <a:pt x="616127" y="126936"/>
                  </a:lnTo>
                  <a:lnTo>
                    <a:pt x="616597" y="115455"/>
                  </a:lnTo>
                  <a:close/>
                </a:path>
                <a:path w="12320269" h="260984">
                  <a:moveTo>
                    <a:pt x="781050" y="115455"/>
                  </a:moveTo>
                  <a:lnTo>
                    <a:pt x="780567" y="103505"/>
                  </a:lnTo>
                  <a:lnTo>
                    <a:pt x="779094" y="92722"/>
                  </a:lnTo>
                  <a:lnTo>
                    <a:pt x="776643" y="83121"/>
                  </a:lnTo>
                  <a:lnTo>
                    <a:pt x="776439" y="82626"/>
                  </a:lnTo>
                  <a:lnTo>
                    <a:pt x="773201" y="74688"/>
                  </a:lnTo>
                  <a:lnTo>
                    <a:pt x="770737" y="70358"/>
                  </a:lnTo>
                  <a:lnTo>
                    <a:pt x="769035" y="67360"/>
                  </a:lnTo>
                  <a:lnTo>
                    <a:pt x="764273" y="61087"/>
                  </a:lnTo>
                  <a:lnTo>
                    <a:pt x="729818" y="44577"/>
                  </a:lnTo>
                  <a:lnTo>
                    <a:pt x="729818" y="108597"/>
                  </a:lnTo>
                  <a:lnTo>
                    <a:pt x="729818" y="122313"/>
                  </a:lnTo>
                  <a:lnTo>
                    <a:pt x="728954" y="128206"/>
                  </a:lnTo>
                  <a:lnTo>
                    <a:pt x="727202" y="133134"/>
                  </a:lnTo>
                  <a:lnTo>
                    <a:pt x="725525" y="138010"/>
                  </a:lnTo>
                  <a:lnTo>
                    <a:pt x="723061" y="141757"/>
                  </a:lnTo>
                  <a:lnTo>
                    <a:pt x="716622" y="146989"/>
                  </a:lnTo>
                  <a:lnTo>
                    <a:pt x="712749" y="148285"/>
                  </a:lnTo>
                  <a:lnTo>
                    <a:pt x="703605" y="148285"/>
                  </a:lnTo>
                  <a:lnTo>
                    <a:pt x="686168" y="108597"/>
                  </a:lnTo>
                  <a:lnTo>
                    <a:pt x="687031" y="102743"/>
                  </a:lnTo>
                  <a:lnTo>
                    <a:pt x="703605" y="82626"/>
                  </a:lnTo>
                  <a:lnTo>
                    <a:pt x="712749" y="82626"/>
                  </a:lnTo>
                  <a:lnTo>
                    <a:pt x="716622" y="83947"/>
                  </a:lnTo>
                  <a:lnTo>
                    <a:pt x="719810" y="86588"/>
                  </a:lnTo>
                  <a:lnTo>
                    <a:pt x="723061" y="89179"/>
                  </a:lnTo>
                  <a:lnTo>
                    <a:pt x="725525" y="92938"/>
                  </a:lnTo>
                  <a:lnTo>
                    <a:pt x="727202" y="97866"/>
                  </a:lnTo>
                  <a:lnTo>
                    <a:pt x="728954" y="102743"/>
                  </a:lnTo>
                  <a:lnTo>
                    <a:pt x="729818" y="108597"/>
                  </a:lnTo>
                  <a:lnTo>
                    <a:pt x="729818" y="44577"/>
                  </a:lnTo>
                  <a:lnTo>
                    <a:pt x="726935" y="44373"/>
                  </a:lnTo>
                  <a:lnTo>
                    <a:pt x="720077" y="44373"/>
                  </a:lnTo>
                  <a:lnTo>
                    <a:pt x="714070" y="45580"/>
                  </a:lnTo>
                  <a:lnTo>
                    <a:pt x="708901" y="47980"/>
                  </a:lnTo>
                  <a:lnTo>
                    <a:pt x="703719" y="50330"/>
                  </a:lnTo>
                  <a:lnTo>
                    <a:pt x="699389" y="53492"/>
                  </a:lnTo>
                  <a:lnTo>
                    <a:pt x="695909" y="57454"/>
                  </a:lnTo>
                  <a:lnTo>
                    <a:pt x="692416" y="61366"/>
                  </a:lnTo>
                  <a:lnTo>
                    <a:pt x="689775" y="65659"/>
                  </a:lnTo>
                  <a:lnTo>
                    <a:pt x="687971" y="70358"/>
                  </a:lnTo>
                  <a:lnTo>
                    <a:pt x="686892" y="70358"/>
                  </a:lnTo>
                  <a:lnTo>
                    <a:pt x="686892" y="46177"/>
                  </a:lnTo>
                  <a:lnTo>
                    <a:pt x="637463" y="46177"/>
                  </a:lnTo>
                  <a:lnTo>
                    <a:pt x="637463" y="236677"/>
                  </a:lnTo>
                  <a:lnTo>
                    <a:pt x="687247" y="236677"/>
                  </a:lnTo>
                  <a:lnTo>
                    <a:pt x="687247" y="162001"/>
                  </a:lnTo>
                  <a:lnTo>
                    <a:pt x="687971" y="162001"/>
                  </a:lnTo>
                  <a:lnTo>
                    <a:pt x="720077" y="186537"/>
                  </a:lnTo>
                  <a:lnTo>
                    <a:pt x="726579" y="186537"/>
                  </a:lnTo>
                  <a:lnTo>
                    <a:pt x="764908" y="169011"/>
                  </a:lnTo>
                  <a:lnTo>
                    <a:pt x="776274" y="148285"/>
                  </a:lnTo>
                  <a:lnTo>
                    <a:pt x="776846" y="146824"/>
                  </a:lnTo>
                  <a:lnTo>
                    <a:pt x="779183" y="137401"/>
                  </a:lnTo>
                  <a:lnTo>
                    <a:pt x="780592" y="126936"/>
                  </a:lnTo>
                  <a:lnTo>
                    <a:pt x="781050" y="115455"/>
                  </a:lnTo>
                  <a:close/>
                </a:path>
                <a:path w="12320269" h="260984">
                  <a:moveTo>
                    <a:pt x="851700" y="0"/>
                  </a:moveTo>
                  <a:lnTo>
                    <a:pt x="801916" y="0"/>
                  </a:lnTo>
                  <a:lnTo>
                    <a:pt x="801916" y="184721"/>
                  </a:lnTo>
                  <a:lnTo>
                    <a:pt x="851700" y="184721"/>
                  </a:lnTo>
                  <a:lnTo>
                    <a:pt x="851700" y="0"/>
                  </a:lnTo>
                  <a:close/>
                </a:path>
                <a:path w="12320269" h="260984">
                  <a:moveTo>
                    <a:pt x="1016698" y="46177"/>
                  </a:moveTo>
                  <a:lnTo>
                    <a:pt x="964387" y="46177"/>
                  </a:lnTo>
                  <a:lnTo>
                    <a:pt x="941654" y="142151"/>
                  </a:lnTo>
                  <a:lnTo>
                    <a:pt x="940206" y="142151"/>
                  </a:lnTo>
                  <a:lnTo>
                    <a:pt x="917841" y="46177"/>
                  </a:lnTo>
                  <a:lnTo>
                    <a:pt x="865886" y="46177"/>
                  </a:lnTo>
                  <a:lnTo>
                    <a:pt x="914590" y="190855"/>
                  </a:lnTo>
                  <a:lnTo>
                    <a:pt x="912431" y="195910"/>
                  </a:lnTo>
                  <a:lnTo>
                    <a:pt x="910653" y="197624"/>
                  </a:lnTo>
                  <a:lnTo>
                    <a:pt x="905789" y="199428"/>
                  </a:lnTo>
                  <a:lnTo>
                    <a:pt x="902868" y="199669"/>
                  </a:lnTo>
                  <a:lnTo>
                    <a:pt x="896073" y="198831"/>
                  </a:lnTo>
                  <a:lnTo>
                    <a:pt x="892340" y="197891"/>
                  </a:lnTo>
                  <a:lnTo>
                    <a:pt x="888250" y="196456"/>
                  </a:lnTo>
                  <a:lnTo>
                    <a:pt x="877430" y="231813"/>
                  </a:lnTo>
                  <a:lnTo>
                    <a:pt x="881341" y="233311"/>
                  </a:lnTo>
                  <a:lnTo>
                    <a:pt x="885875" y="234492"/>
                  </a:lnTo>
                  <a:lnTo>
                    <a:pt x="891057" y="235331"/>
                  </a:lnTo>
                  <a:lnTo>
                    <a:pt x="896226" y="236232"/>
                  </a:lnTo>
                  <a:lnTo>
                    <a:pt x="901661" y="236677"/>
                  </a:lnTo>
                  <a:lnTo>
                    <a:pt x="907376" y="236677"/>
                  </a:lnTo>
                  <a:lnTo>
                    <a:pt x="950429" y="222973"/>
                  </a:lnTo>
                  <a:lnTo>
                    <a:pt x="955179" y="216839"/>
                  </a:lnTo>
                  <a:lnTo>
                    <a:pt x="959993" y="210769"/>
                  </a:lnTo>
                  <a:lnTo>
                    <a:pt x="963663" y="203911"/>
                  </a:lnTo>
                  <a:lnTo>
                    <a:pt x="965060" y="199669"/>
                  </a:lnTo>
                  <a:lnTo>
                    <a:pt x="966304" y="195910"/>
                  </a:lnTo>
                  <a:lnTo>
                    <a:pt x="984402" y="142151"/>
                  </a:lnTo>
                  <a:lnTo>
                    <a:pt x="1016698" y="46177"/>
                  </a:lnTo>
                  <a:close/>
                </a:path>
                <a:path w="12320269" h="260984">
                  <a:moveTo>
                    <a:pt x="4810950" y="18402"/>
                  </a:moveTo>
                  <a:lnTo>
                    <a:pt x="4800993" y="18402"/>
                  </a:lnTo>
                  <a:lnTo>
                    <a:pt x="4794288" y="18402"/>
                  </a:lnTo>
                  <a:lnTo>
                    <a:pt x="4719713" y="18402"/>
                  </a:lnTo>
                  <a:lnTo>
                    <a:pt x="4719713" y="32219"/>
                  </a:lnTo>
                  <a:lnTo>
                    <a:pt x="4794212" y="32219"/>
                  </a:lnTo>
                  <a:lnTo>
                    <a:pt x="4794186" y="38328"/>
                  </a:lnTo>
                  <a:lnTo>
                    <a:pt x="4793704" y="49822"/>
                  </a:lnTo>
                  <a:lnTo>
                    <a:pt x="4792307" y="64020"/>
                  </a:lnTo>
                  <a:lnTo>
                    <a:pt x="4789614" y="80784"/>
                  </a:lnTo>
                  <a:lnTo>
                    <a:pt x="4806073" y="82613"/>
                  </a:lnTo>
                  <a:lnTo>
                    <a:pt x="4808893" y="65595"/>
                  </a:lnTo>
                  <a:lnTo>
                    <a:pt x="4810341" y="50812"/>
                  </a:lnTo>
                  <a:lnTo>
                    <a:pt x="4810874" y="38328"/>
                  </a:lnTo>
                  <a:lnTo>
                    <a:pt x="4810912" y="32219"/>
                  </a:lnTo>
                  <a:lnTo>
                    <a:pt x="4810950" y="18402"/>
                  </a:lnTo>
                  <a:close/>
                </a:path>
                <a:path w="12320269" h="260984">
                  <a:moveTo>
                    <a:pt x="4824768" y="105791"/>
                  </a:moveTo>
                  <a:lnTo>
                    <a:pt x="4824717" y="105371"/>
                  </a:lnTo>
                  <a:lnTo>
                    <a:pt x="4823549" y="93586"/>
                  </a:lnTo>
                  <a:lnTo>
                    <a:pt x="4794491" y="96659"/>
                  </a:lnTo>
                  <a:lnTo>
                    <a:pt x="4764011" y="98450"/>
                  </a:lnTo>
                  <a:lnTo>
                    <a:pt x="4764011" y="59448"/>
                  </a:lnTo>
                  <a:lnTo>
                    <a:pt x="4747349" y="59448"/>
                  </a:lnTo>
                  <a:lnTo>
                    <a:pt x="4747349" y="98933"/>
                  </a:lnTo>
                  <a:lnTo>
                    <a:pt x="4735080" y="99275"/>
                  </a:lnTo>
                  <a:lnTo>
                    <a:pt x="4708537" y="99479"/>
                  </a:lnTo>
                  <a:lnTo>
                    <a:pt x="4710366" y="113296"/>
                  </a:lnTo>
                  <a:lnTo>
                    <a:pt x="4736490" y="113068"/>
                  </a:lnTo>
                  <a:lnTo>
                    <a:pt x="4765357" y="112064"/>
                  </a:lnTo>
                  <a:lnTo>
                    <a:pt x="4795317" y="109791"/>
                  </a:lnTo>
                  <a:lnTo>
                    <a:pt x="4824768" y="105791"/>
                  </a:lnTo>
                  <a:close/>
                </a:path>
                <a:path w="12320269" h="260984">
                  <a:moveTo>
                    <a:pt x="4858702" y="169989"/>
                  </a:moveTo>
                  <a:lnTo>
                    <a:pt x="4753445" y="169989"/>
                  </a:lnTo>
                  <a:lnTo>
                    <a:pt x="4753445" y="129755"/>
                  </a:lnTo>
                  <a:lnTo>
                    <a:pt x="4736782" y="129755"/>
                  </a:lnTo>
                  <a:lnTo>
                    <a:pt x="4736782" y="183819"/>
                  </a:lnTo>
                  <a:lnTo>
                    <a:pt x="4858702" y="183819"/>
                  </a:lnTo>
                  <a:lnTo>
                    <a:pt x="4858702" y="174256"/>
                  </a:lnTo>
                  <a:lnTo>
                    <a:pt x="4858702" y="169989"/>
                  </a:lnTo>
                  <a:close/>
                </a:path>
                <a:path w="12320269" h="260984">
                  <a:moveTo>
                    <a:pt x="4879022" y="63919"/>
                  </a:moveTo>
                  <a:lnTo>
                    <a:pt x="4852809" y="63919"/>
                  </a:lnTo>
                  <a:lnTo>
                    <a:pt x="4852809" y="4178"/>
                  </a:lnTo>
                  <a:lnTo>
                    <a:pt x="4835944" y="4178"/>
                  </a:lnTo>
                  <a:lnTo>
                    <a:pt x="4835944" y="142570"/>
                  </a:lnTo>
                  <a:lnTo>
                    <a:pt x="4852809" y="142570"/>
                  </a:lnTo>
                  <a:lnTo>
                    <a:pt x="4852809" y="77939"/>
                  </a:lnTo>
                  <a:lnTo>
                    <a:pt x="4879022" y="77939"/>
                  </a:lnTo>
                  <a:lnTo>
                    <a:pt x="4879022" y="63919"/>
                  </a:lnTo>
                  <a:close/>
                </a:path>
                <a:path w="12320269" h="260984">
                  <a:moveTo>
                    <a:pt x="5015141" y="137071"/>
                  </a:moveTo>
                  <a:lnTo>
                    <a:pt x="5014874" y="135039"/>
                  </a:lnTo>
                  <a:lnTo>
                    <a:pt x="5013312" y="123253"/>
                  </a:lnTo>
                  <a:lnTo>
                    <a:pt x="4989754" y="126504"/>
                  </a:lnTo>
                  <a:lnTo>
                    <a:pt x="4967313" y="128485"/>
                  </a:lnTo>
                  <a:lnTo>
                    <a:pt x="4945227" y="129489"/>
                  </a:lnTo>
                  <a:lnTo>
                    <a:pt x="4924310" y="129743"/>
                  </a:lnTo>
                  <a:lnTo>
                    <a:pt x="4924310" y="86880"/>
                  </a:lnTo>
                  <a:lnTo>
                    <a:pt x="4991976" y="86880"/>
                  </a:lnTo>
                  <a:lnTo>
                    <a:pt x="4991976" y="21247"/>
                  </a:lnTo>
                  <a:lnTo>
                    <a:pt x="4907038" y="21247"/>
                  </a:lnTo>
                  <a:lnTo>
                    <a:pt x="4907038" y="35064"/>
                  </a:lnTo>
                  <a:lnTo>
                    <a:pt x="4974907" y="35064"/>
                  </a:lnTo>
                  <a:lnTo>
                    <a:pt x="4974907" y="73063"/>
                  </a:lnTo>
                  <a:lnTo>
                    <a:pt x="4907445" y="73063"/>
                  </a:lnTo>
                  <a:lnTo>
                    <a:pt x="4907445" y="143776"/>
                  </a:lnTo>
                  <a:lnTo>
                    <a:pt x="4922685" y="143776"/>
                  </a:lnTo>
                  <a:lnTo>
                    <a:pt x="4945735" y="143510"/>
                  </a:lnTo>
                  <a:lnTo>
                    <a:pt x="4968227" y="142494"/>
                  </a:lnTo>
                  <a:lnTo>
                    <a:pt x="4991074" y="140436"/>
                  </a:lnTo>
                  <a:lnTo>
                    <a:pt x="5015141" y="137071"/>
                  </a:lnTo>
                  <a:close/>
                </a:path>
                <a:path w="12320269" h="260984">
                  <a:moveTo>
                    <a:pt x="5047450" y="3975"/>
                  </a:moveTo>
                  <a:lnTo>
                    <a:pt x="5030584" y="3975"/>
                  </a:lnTo>
                  <a:lnTo>
                    <a:pt x="5030584" y="188074"/>
                  </a:lnTo>
                  <a:lnTo>
                    <a:pt x="5047450" y="188074"/>
                  </a:lnTo>
                  <a:lnTo>
                    <a:pt x="5047450" y="3975"/>
                  </a:lnTo>
                  <a:close/>
                </a:path>
                <a:path w="12320269" h="260984">
                  <a:moveTo>
                    <a:pt x="5192928" y="134632"/>
                  </a:moveTo>
                  <a:lnTo>
                    <a:pt x="5174297" y="121793"/>
                  </a:lnTo>
                  <a:lnTo>
                    <a:pt x="5159273" y="103619"/>
                  </a:lnTo>
                  <a:lnTo>
                    <a:pt x="5149240" y="82372"/>
                  </a:lnTo>
                  <a:lnTo>
                    <a:pt x="5145583" y="60261"/>
                  </a:lnTo>
                  <a:lnTo>
                    <a:pt x="5145583" y="37096"/>
                  </a:lnTo>
                  <a:lnTo>
                    <a:pt x="5186223" y="37096"/>
                  </a:lnTo>
                  <a:lnTo>
                    <a:pt x="5186223" y="30391"/>
                  </a:lnTo>
                  <a:lnTo>
                    <a:pt x="5186223" y="22872"/>
                  </a:lnTo>
                  <a:lnTo>
                    <a:pt x="5087264" y="22872"/>
                  </a:lnTo>
                  <a:lnTo>
                    <a:pt x="5087264" y="37096"/>
                  </a:lnTo>
                  <a:lnTo>
                    <a:pt x="5129123" y="37096"/>
                  </a:lnTo>
                  <a:lnTo>
                    <a:pt x="5129123" y="60261"/>
                  </a:lnTo>
                  <a:lnTo>
                    <a:pt x="5125250" y="83896"/>
                  </a:lnTo>
                  <a:lnTo>
                    <a:pt x="5114772" y="106540"/>
                  </a:lnTo>
                  <a:lnTo>
                    <a:pt x="5099380" y="125755"/>
                  </a:lnTo>
                  <a:lnTo>
                    <a:pt x="5080762" y="139103"/>
                  </a:lnTo>
                  <a:lnTo>
                    <a:pt x="5090515" y="152514"/>
                  </a:lnTo>
                  <a:lnTo>
                    <a:pt x="5110734" y="137312"/>
                  </a:lnTo>
                  <a:lnTo>
                    <a:pt x="5127269" y="115239"/>
                  </a:lnTo>
                  <a:lnTo>
                    <a:pt x="5137582" y="90766"/>
                  </a:lnTo>
                  <a:lnTo>
                    <a:pt x="5146878" y="112382"/>
                  </a:lnTo>
                  <a:lnTo>
                    <a:pt x="5163121" y="133362"/>
                  </a:lnTo>
                  <a:lnTo>
                    <a:pt x="5183378" y="148043"/>
                  </a:lnTo>
                  <a:lnTo>
                    <a:pt x="5192928" y="134632"/>
                  </a:lnTo>
                  <a:close/>
                </a:path>
                <a:path w="12320269" h="260984">
                  <a:moveTo>
                    <a:pt x="5255107" y="78346"/>
                  </a:moveTo>
                  <a:lnTo>
                    <a:pt x="5225034" y="78346"/>
                  </a:lnTo>
                  <a:lnTo>
                    <a:pt x="5225034" y="4178"/>
                  </a:lnTo>
                  <a:lnTo>
                    <a:pt x="5207965" y="4178"/>
                  </a:lnTo>
                  <a:lnTo>
                    <a:pt x="5207965" y="187871"/>
                  </a:lnTo>
                  <a:lnTo>
                    <a:pt x="5225034" y="187871"/>
                  </a:lnTo>
                  <a:lnTo>
                    <a:pt x="5225034" y="92570"/>
                  </a:lnTo>
                  <a:lnTo>
                    <a:pt x="5255107" y="92570"/>
                  </a:lnTo>
                  <a:lnTo>
                    <a:pt x="5255107" y="78346"/>
                  </a:lnTo>
                  <a:close/>
                </a:path>
                <a:path w="12320269" h="260984">
                  <a:moveTo>
                    <a:pt x="5802566" y="21450"/>
                  </a:moveTo>
                  <a:lnTo>
                    <a:pt x="5786920" y="21450"/>
                  </a:lnTo>
                  <a:lnTo>
                    <a:pt x="5786920" y="66357"/>
                  </a:lnTo>
                  <a:lnTo>
                    <a:pt x="5786920" y="79971"/>
                  </a:lnTo>
                  <a:lnTo>
                    <a:pt x="5786920" y="128130"/>
                  </a:lnTo>
                  <a:lnTo>
                    <a:pt x="5748515" y="128130"/>
                  </a:lnTo>
                  <a:lnTo>
                    <a:pt x="5748515" y="79971"/>
                  </a:lnTo>
                  <a:lnTo>
                    <a:pt x="5786920" y="79971"/>
                  </a:lnTo>
                  <a:lnTo>
                    <a:pt x="5786920" y="66357"/>
                  </a:lnTo>
                  <a:lnTo>
                    <a:pt x="5748515" y="66357"/>
                  </a:lnTo>
                  <a:lnTo>
                    <a:pt x="5748515" y="21450"/>
                  </a:lnTo>
                  <a:lnTo>
                    <a:pt x="5732462" y="21450"/>
                  </a:lnTo>
                  <a:lnTo>
                    <a:pt x="5732462" y="141947"/>
                  </a:lnTo>
                  <a:lnTo>
                    <a:pt x="5802566" y="141947"/>
                  </a:lnTo>
                  <a:lnTo>
                    <a:pt x="5802566" y="128130"/>
                  </a:lnTo>
                  <a:lnTo>
                    <a:pt x="5802566" y="79971"/>
                  </a:lnTo>
                  <a:lnTo>
                    <a:pt x="5802566" y="66357"/>
                  </a:lnTo>
                  <a:lnTo>
                    <a:pt x="5802566" y="21450"/>
                  </a:lnTo>
                  <a:close/>
                </a:path>
                <a:path w="12320269" h="260984">
                  <a:moveTo>
                    <a:pt x="5882017" y="4178"/>
                  </a:moveTo>
                  <a:lnTo>
                    <a:pt x="5865761" y="4178"/>
                  </a:lnTo>
                  <a:lnTo>
                    <a:pt x="5865761" y="76923"/>
                  </a:lnTo>
                  <a:lnTo>
                    <a:pt x="5841174" y="76923"/>
                  </a:lnTo>
                  <a:lnTo>
                    <a:pt x="5841174" y="8039"/>
                  </a:lnTo>
                  <a:lnTo>
                    <a:pt x="5825121" y="8039"/>
                  </a:lnTo>
                  <a:lnTo>
                    <a:pt x="5825121" y="178727"/>
                  </a:lnTo>
                  <a:lnTo>
                    <a:pt x="5841174" y="178727"/>
                  </a:lnTo>
                  <a:lnTo>
                    <a:pt x="5841174" y="90741"/>
                  </a:lnTo>
                  <a:lnTo>
                    <a:pt x="5865761" y="90741"/>
                  </a:lnTo>
                  <a:lnTo>
                    <a:pt x="5865761" y="187871"/>
                  </a:lnTo>
                  <a:lnTo>
                    <a:pt x="5882017" y="187871"/>
                  </a:lnTo>
                  <a:lnTo>
                    <a:pt x="5882017" y="90741"/>
                  </a:lnTo>
                  <a:lnTo>
                    <a:pt x="5882017" y="76923"/>
                  </a:lnTo>
                  <a:lnTo>
                    <a:pt x="5882017" y="4178"/>
                  </a:lnTo>
                  <a:close/>
                </a:path>
                <a:path w="12320269" h="260984">
                  <a:moveTo>
                    <a:pt x="6058573" y="155765"/>
                  </a:moveTo>
                  <a:lnTo>
                    <a:pt x="6054280" y="142240"/>
                  </a:lnTo>
                  <a:lnTo>
                    <a:pt x="6047829" y="137071"/>
                  </a:lnTo>
                  <a:lnTo>
                    <a:pt x="6041860" y="132295"/>
                  </a:lnTo>
                  <a:lnTo>
                    <a:pt x="6041504" y="132194"/>
                  </a:lnTo>
                  <a:lnTo>
                    <a:pt x="6041504" y="155765"/>
                  </a:lnTo>
                  <a:lnTo>
                    <a:pt x="6038418" y="163753"/>
                  </a:lnTo>
                  <a:lnTo>
                    <a:pt x="6029439" y="169608"/>
                  </a:lnTo>
                  <a:lnTo>
                    <a:pt x="6015025" y="173228"/>
                  </a:lnTo>
                  <a:lnTo>
                    <a:pt x="5995581" y="174459"/>
                  </a:lnTo>
                  <a:lnTo>
                    <a:pt x="5976239" y="173228"/>
                  </a:lnTo>
                  <a:lnTo>
                    <a:pt x="5961799" y="169608"/>
                  </a:lnTo>
                  <a:lnTo>
                    <a:pt x="5952782" y="163753"/>
                  </a:lnTo>
                  <a:lnTo>
                    <a:pt x="5949658" y="155765"/>
                  </a:lnTo>
                  <a:lnTo>
                    <a:pt x="5952782" y="147789"/>
                  </a:lnTo>
                  <a:lnTo>
                    <a:pt x="5961799" y="141922"/>
                  </a:lnTo>
                  <a:lnTo>
                    <a:pt x="5976239" y="138315"/>
                  </a:lnTo>
                  <a:lnTo>
                    <a:pt x="5995581" y="137071"/>
                  </a:lnTo>
                  <a:lnTo>
                    <a:pt x="6015025" y="138315"/>
                  </a:lnTo>
                  <a:lnTo>
                    <a:pt x="6029439" y="141922"/>
                  </a:lnTo>
                  <a:lnTo>
                    <a:pt x="6038418" y="147789"/>
                  </a:lnTo>
                  <a:lnTo>
                    <a:pt x="6041504" y="155765"/>
                  </a:lnTo>
                  <a:lnTo>
                    <a:pt x="6041504" y="132194"/>
                  </a:lnTo>
                  <a:lnTo>
                    <a:pt x="6022060" y="126161"/>
                  </a:lnTo>
                  <a:lnTo>
                    <a:pt x="5995581" y="124066"/>
                  </a:lnTo>
                  <a:lnTo>
                    <a:pt x="5969114" y="126161"/>
                  </a:lnTo>
                  <a:lnTo>
                    <a:pt x="5949302" y="132295"/>
                  </a:lnTo>
                  <a:lnTo>
                    <a:pt x="5936894" y="142240"/>
                  </a:lnTo>
                  <a:lnTo>
                    <a:pt x="5932589" y="155765"/>
                  </a:lnTo>
                  <a:lnTo>
                    <a:pt x="5936894" y="169379"/>
                  </a:lnTo>
                  <a:lnTo>
                    <a:pt x="5949302" y="179311"/>
                  </a:lnTo>
                  <a:lnTo>
                    <a:pt x="5969114" y="185407"/>
                  </a:lnTo>
                  <a:lnTo>
                    <a:pt x="5995581" y="187464"/>
                  </a:lnTo>
                  <a:lnTo>
                    <a:pt x="6022060" y="185407"/>
                  </a:lnTo>
                  <a:lnTo>
                    <a:pt x="6041860" y="179311"/>
                  </a:lnTo>
                  <a:lnTo>
                    <a:pt x="6047930" y="174459"/>
                  </a:lnTo>
                  <a:lnTo>
                    <a:pt x="6054280" y="169379"/>
                  </a:lnTo>
                  <a:lnTo>
                    <a:pt x="6058573" y="155765"/>
                  </a:lnTo>
                  <a:close/>
                </a:path>
                <a:path w="12320269" h="260984">
                  <a:moveTo>
                    <a:pt x="6068530" y="64528"/>
                  </a:moveTo>
                  <a:lnTo>
                    <a:pt x="6044666" y="58394"/>
                  </a:lnTo>
                  <a:lnTo>
                    <a:pt x="6024054" y="47383"/>
                  </a:lnTo>
                  <a:lnTo>
                    <a:pt x="6009589" y="32613"/>
                  </a:lnTo>
                  <a:lnTo>
                    <a:pt x="6004115" y="15151"/>
                  </a:lnTo>
                  <a:lnTo>
                    <a:pt x="6004115" y="7023"/>
                  </a:lnTo>
                  <a:lnTo>
                    <a:pt x="6001677" y="7023"/>
                  </a:lnTo>
                  <a:lnTo>
                    <a:pt x="5989688" y="7023"/>
                  </a:lnTo>
                  <a:lnTo>
                    <a:pt x="5987046" y="7023"/>
                  </a:lnTo>
                  <a:lnTo>
                    <a:pt x="5987046" y="15151"/>
                  </a:lnTo>
                  <a:lnTo>
                    <a:pt x="5981611" y="32613"/>
                  </a:lnTo>
                  <a:lnTo>
                    <a:pt x="5967184" y="47383"/>
                  </a:lnTo>
                  <a:lnTo>
                    <a:pt x="5946584" y="58394"/>
                  </a:lnTo>
                  <a:lnTo>
                    <a:pt x="5922632" y="64528"/>
                  </a:lnTo>
                  <a:lnTo>
                    <a:pt x="5929134" y="77939"/>
                  </a:lnTo>
                  <a:lnTo>
                    <a:pt x="5956249" y="70218"/>
                  </a:lnTo>
                  <a:lnTo>
                    <a:pt x="5979426" y="56680"/>
                  </a:lnTo>
                  <a:lnTo>
                    <a:pt x="5995606" y="38087"/>
                  </a:lnTo>
                  <a:lnTo>
                    <a:pt x="5995708" y="37706"/>
                  </a:lnTo>
                  <a:lnTo>
                    <a:pt x="5995822" y="38087"/>
                  </a:lnTo>
                  <a:lnTo>
                    <a:pt x="6012015" y="56603"/>
                  </a:lnTo>
                  <a:lnTo>
                    <a:pt x="6035218" y="70129"/>
                  </a:lnTo>
                  <a:lnTo>
                    <a:pt x="6062230" y="77939"/>
                  </a:lnTo>
                  <a:lnTo>
                    <a:pt x="6068530" y="64528"/>
                  </a:lnTo>
                  <a:close/>
                </a:path>
                <a:path w="12320269" h="260984">
                  <a:moveTo>
                    <a:pt x="6078690" y="95415"/>
                  </a:moveTo>
                  <a:lnTo>
                    <a:pt x="6003912" y="95415"/>
                  </a:lnTo>
                  <a:lnTo>
                    <a:pt x="6003912" y="68389"/>
                  </a:lnTo>
                  <a:lnTo>
                    <a:pt x="5987250" y="68389"/>
                  </a:lnTo>
                  <a:lnTo>
                    <a:pt x="5987250" y="95415"/>
                  </a:lnTo>
                  <a:lnTo>
                    <a:pt x="5912675" y="95415"/>
                  </a:lnTo>
                  <a:lnTo>
                    <a:pt x="5912675" y="108826"/>
                  </a:lnTo>
                  <a:lnTo>
                    <a:pt x="6078690" y="108826"/>
                  </a:lnTo>
                  <a:lnTo>
                    <a:pt x="6078690" y="102730"/>
                  </a:lnTo>
                  <a:lnTo>
                    <a:pt x="6078690" y="95415"/>
                  </a:lnTo>
                  <a:close/>
                </a:path>
                <a:path w="12320269" h="260984">
                  <a:moveTo>
                    <a:pt x="6258509" y="98259"/>
                  </a:moveTo>
                  <a:lnTo>
                    <a:pt x="6234493" y="90817"/>
                  </a:lnTo>
                  <a:lnTo>
                    <a:pt x="6212941" y="77406"/>
                  </a:lnTo>
                  <a:lnTo>
                    <a:pt x="6197409" y="59550"/>
                  </a:lnTo>
                  <a:lnTo>
                    <a:pt x="6191453" y="38722"/>
                  </a:lnTo>
                  <a:lnTo>
                    <a:pt x="6191453" y="34658"/>
                  </a:lnTo>
                  <a:lnTo>
                    <a:pt x="6252210" y="34658"/>
                  </a:lnTo>
                  <a:lnTo>
                    <a:pt x="6252210" y="27343"/>
                  </a:lnTo>
                  <a:lnTo>
                    <a:pt x="6252210" y="20840"/>
                  </a:lnTo>
                  <a:lnTo>
                    <a:pt x="6113424" y="20840"/>
                  </a:lnTo>
                  <a:lnTo>
                    <a:pt x="6113424" y="34658"/>
                  </a:lnTo>
                  <a:lnTo>
                    <a:pt x="6174181" y="34658"/>
                  </a:lnTo>
                  <a:lnTo>
                    <a:pt x="6174181" y="38722"/>
                  </a:lnTo>
                  <a:lnTo>
                    <a:pt x="6168250" y="59639"/>
                  </a:lnTo>
                  <a:lnTo>
                    <a:pt x="6152845" y="77711"/>
                  </a:lnTo>
                  <a:lnTo>
                    <a:pt x="6131484" y="91338"/>
                  </a:lnTo>
                  <a:lnTo>
                    <a:pt x="6107735" y="98869"/>
                  </a:lnTo>
                  <a:lnTo>
                    <a:pt x="6114643" y="112280"/>
                  </a:lnTo>
                  <a:lnTo>
                    <a:pt x="6141428" y="102908"/>
                  </a:lnTo>
                  <a:lnTo>
                    <a:pt x="6165088" y="86779"/>
                  </a:lnTo>
                  <a:lnTo>
                    <a:pt x="6181966" y="65024"/>
                  </a:lnTo>
                  <a:lnTo>
                    <a:pt x="6182842" y="61442"/>
                  </a:lnTo>
                  <a:lnTo>
                    <a:pt x="6183706" y="64960"/>
                  </a:lnTo>
                  <a:lnTo>
                    <a:pt x="6200724" y="86550"/>
                  </a:lnTo>
                  <a:lnTo>
                    <a:pt x="6224638" y="102476"/>
                  </a:lnTo>
                  <a:lnTo>
                    <a:pt x="6251803" y="111671"/>
                  </a:lnTo>
                  <a:lnTo>
                    <a:pt x="6258509" y="98259"/>
                  </a:lnTo>
                  <a:close/>
                </a:path>
                <a:path w="12320269" h="260984">
                  <a:moveTo>
                    <a:pt x="6266231" y="150279"/>
                  </a:moveTo>
                  <a:lnTo>
                    <a:pt x="6191250" y="150279"/>
                  </a:lnTo>
                  <a:lnTo>
                    <a:pt x="6191250" y="105778"/>
                  </a:lnTo>
                  <a:lnTo>
                    <a:pt x="6174587" y="105778"/>
                  </a:lnTo>
                  <a:lnTo>
                    <a:pt x="6174587" y="150279"/>
                  </a:lnTo>
                  <a:lnTo>
                    <a:pt x="6099810" y="150279"/>
                  </a:lnTo>
                  <a:lnTo>
                    <a:pt x="6099810" y="164299"/>
                  </a:lnTo>
                  <a:lnTo>
                    <a:pt x="6266231" y="164299"/>
                  </a:lnTo>
                  <a:lnTo>
                    <a:pt x="6266231" y="154952"/>
                  </a:lnTo>
                  <a:lnTo>
                    <a:pt x="6266231" y="150279"/>
                  </a:lnTo>
                  <a:close/>
                </a:path>
                <a:path w="12320269" h="260984">
                  <a:moveTo>
                    <a:pt x="6403175" y="26530"/>
                  </a:moveTo>
                  <a:lnTo>
                    <a:pt x="6355829" y="26530"/>
                  </a:lnTo>
                  <a:lnTo>
                    <a:pt x="6355829" y="4178"/>
                  </a:lnTo>
                  <a:lnTo>
                    <a:pt x="6338964" y="4178"/>
                  </a:lnTo>
                  <a:lnTo>
                    <a:pt x="6338964" y="26530"/>
                  </a:lnTo>
                  <a:lnTo>
                    <a:pt x="6291618" y="26530"/>
                  </a:lnTo>
                  <a:lnTo>
                    <a:pt x="6291618" y="40144"/>
                  </a:lnTo>
                  <a:lnTo>
                    <a:pt x="6403175" y="40144"/>
                  </a:lnTo>
                  <a:lnTo>
                    <a:pt x="6403175" y="34048"/>
                  </a:lnTo>
                  <a:lnTo>
                    <a:pt x="6403175" y="26530"/>
                  </a:lnTo>
                  <a:close/>
                </a:path>
                <a:path w="12320269" h="260984">
                  <a:moveTo>
                    <a:pt x="6409068" y="145605"/>
                  </a:moveTo>
                  <a:lnTo>
                    <a:pt x="6408966" y="144589"/>
                  </a:lnTo>
                  <a:lnTo>
                    <a:pt x="6407848" y="133210"/>
                  </a:lnTo>
                  <a:lnTo>
                    <a:pt x="6377254" y="136220"/>
                  </a:lnTo>
                  <a:lnTo>
                    <a:pt x="6356032" y="137350"/>
                  </a:lnTo>
                  <a:lnTo>
                    <a:pt x="6356032" y="118579"/>
                  </a:lnTo>
                  <a:lnTo>
                    <a:pt x="6356032" y="117436"/>
                  </a:lnTo>
                  <a:lnTo>
                    <a:pt x="6365354" y="116192"/>
                  </a:lnTo>
                  <a:lnTo>
                    <a:pt x="6369215" y="114312"/>
                  </a:lnTo>
                  <a:lnTo>
                    <a:pt x="6379350" y="109385"/>
                  </a:lnTo>
                  <a:lnTo>
                    <a:pt x="6382563" y="105575"/>
                  </a:lnTo>
                  <a:lnTo>
                    <a:pt x="6388379" y="98691"/>
                  </a:lnTo>
                  <a:lnTo>
                    <a:pt x="6391592" y="84645"/>
                  </a:lnTo>
                  <a:lnTo>
                    <a:pt x="6388379" y="70688"/>
                  </a:lnTo>
                  <a:lnTo>
                    <a:pt x="6382499" y="63715"/>
                  </a:lnTo>
                  <a:lnTo>
                    <a:pt x="6379350" y="59982"/>
                  </a:lnTo>
                  <a:lnTo>
                    <a:pt x="6375540" y="58127"/>
                  </a:lnTo>
                  <a:lnTo>
                    <a:pt x="6375540" y="84645"/>
                  </a:lnTo>
                  <a:lnTo>
                    <a:pt x="6373469" y="93230"/>
                  </a:lnTo>
                  <a:lnTo>
                    <a:pt x="6367666" y="99834"/>
                  </a:lnTo>
                  <a:lnTo>
                    <a:pt x="6358737" y="104076"/>
                  </a:lnTo>
                  <a:lnTo>
                    <a:pt x="6347295" y="105575"/>
                  </a:lnTo>
                  <a:lnTo>
                    <a:pt x="6335966" y="104076"/>
                  </a:lnTo>
                  <a:lnTo>
                    <a:pt x="6327102" y="99834"/>
                  </a:lnTo>
                  <a:lnTo>
                    <a:pt x="6321323" y="93230"/>
                  </a:lnTo>
                  <a:lnTo>
                    <a:pt x="6319253" y="84645"/>
                  </a:lnTo>
                  <a:lnTo>
                    <a:pt x="6321323" y="76060"/>
                  </a:lnTo>
                  <a:lnTo>
                    <a:pt x="6327102" y="69456"/>
                  </a:lnTo>
                  <a:lnTo>
                    <a:pt x="6335966" y="65214"/>
                  </a:lnTo>
                  <a:lnTo>
                    <a:pt x="6347295" y="63715"/>
                  </a:lnTo>
                  <a:lnTo>
                    <a:pt x="6358737" y="65214"/>
                  </a:lnTo>
                  <a:lnTo>
                    <a:pt x="6367666" y="69456"/>
                  </a:lnTo>
                  <a:lnTo>
                    <a:pt x="6373469" y="76060"/>
                  </a:lnTo>
                  <a:lnTo>
                    <a:pt x="6375540" y="84645"/>
                  </a:lnTo>
                  <a:lnTo>
                    <a:pt x="6375540" y="58127"/>
                  </a:lnTo>
                  <a:lnTo>
                    <a:pt x="6365354" y="53136"/>
                  </a:lnTo>
                  <a:lnTo>
                    <a:pt x="6347295" y="50711"/>
                  </a:lnTo>
                  <a:lnTo>
                    <a:pt x="6329350" y="53136"/>
                  </a:lnTo>
                  <a:lnTo>
                    <a:pt x="6315418" y="59982"/>
                  </a:lnTo>
                  <a:lnTo>
                    <a:pt x="6306401" y="70688"/>
                  </a:lnTo>
                  <a:lnTo>
                    <a:pt x="6303200" y="84645"/>
                  </a:lnTo>
                  <a:lnTo>
                    <a:pt x="6306401" y="98691"/>
                  </a:lnTo>
                  <a:lnTo>
                    <a:pt x="6315418" y="109385"/>
                  </a:lnTo>
                  <a:lnTo>
                    <a:pt x="6329350" y="116192"/>
                  </a:lnTo>
                  <a:lnTo>
                    <a:pt x="6338964" y="117475"/>
                  </a:lnTo>
                  <a:lnTo>
                    <a:pt x="6338964" y="138061"/>
                  </a:lnTo>
                  <a:lnTo>
                    <a:pt x="6315608" y="138645"/>
                  </a:lnTo>
                  <a:lnTo>
                    <a:pt x="6287757" y="138899"/>
                  </a:lnTo>
                  <a:lnTo>
                    <a:pt x="6289992" y="152920"/>
                  </a:lnTo>
                  <a:lnTo>
                    <a:pt x="6317170" y="152755"/>
                  </a:lnTo>
                  <a:lnTo>
                    <a:pt x="6346939" y="151853"/>
                  </a:lnTo>
                  <a:lnTo>
                    <a:pt x="6378003" y="149669"/>
                  </a:lnTo>
                  <a:lnTo>
                    <a:pt x="6409068" y="145605"/>
                  </a:lnTo>
                  <a:close/>
                </a:path>
                <a:path w="12320269" h="260984">
                  <a:moveTo>
                    <a:pt x="6436296" y="4178"/>
                  </a:moveTo>
                  <a:lnTo>
                    <a:pt x="6419431" y="4178"/>
                  </a:lnTo>
                  <a:lnTo>
                    <a:pt x="6419431" y="187871"/>
                  </a:lnTo>
                  <a:lnTo>
                    <a:pt x="6436296" y="187871"/>
                  </a:lnTo>
                  <a:lnTo>
                    <a:pt x="6436296" y="4178"/>
                  </a:lnTo>
                  <a:close/>
                </a:path>
                <a:path w="12320269" h="260984">
                  <a:moveTo>
                    <a:pt x="6936118" y="79971"/>
                  </a:moveTo>
                  <a:lnTo>
                    <a:pt x="6912597" y="73596"/>
                  </a:lnTo>
                  <a:lnTo>
                    <a:pt x="6892176" y="62293"/>
                  </a:lnTo>
                  <a:lnTo>
                    <a:pt x="6877761" y="47345"/>
                  </a:lnTo>
                  <a:lnTo>
                    <a:pt x="6872313" y="29984"/>
                  </a:lnTo>
                  <a:lnTo>
                    <a:pt x="6872313" y="29171"/>
                  </a:lnTo>
                  <a:lnTo>
                    <a:pt x="6930022" y="29171"/>
                  </a:lnTo>
                  <a:lnTo>
                    <a:pt x="6930022" y="22263"/>
                  </a:lnTo>
                  <a:lnTo>
                    <a:pt x="6930022" y="15557"/>
                  </a:lnTo>
                  <a:lnTo>
                    <a:pt x="6795503" y="15557"/>
                  </a:lnTo>
                  <a:lnTo>
                    <a:pt x="6795503" y="29171"/>
                  </a:lnTo>
                  <a:lnTo>
                    <a:pt x="6853618" y="29171"/>
                  </a:lnTo>
                  <a:lnTo>
                    <a:pt x="6853618" y="29984"/>
                  </a:lnTo>
                  <a:lnTo>
                    <a:pt x="6848183" y="47345"/>
                  </a:lnTo>
                  <a:lnTo>
                    <a:pt x="6833832" y="62293"/>
                  </a:lnTo>
                  <a:lnTo>
                    <a:pt x="6813410" y="73596"/>
                  </a:lnTo>
                  <a:lnTo>
                    <a:pt x="6789814" y="79971"/>
                  </a:lnTo>
                  <a:lnTo>
                    <a:pt x="6796316" y="93383"/>
                  </a:lnTo>
                  <a:lnTo>
                    <a:pt x="6823151" y="85458"/>
                  </a:lnTo>
                  <a:lnTo>
                    <a:pt x="6846151" y="71666"/>
                  </a:lnTo>
                  <a:lnTo>
                    <a:pt x="6862204" y="52895"/>
                  </a:lnTo>
                  <a:lnTo>
                    <a:pt x="6863054" y="49695"/>
                  </a:lnTo>
                  <a:lnTo>
                    <a:pt x="6863893" y="52895"/>
                  </a:lnTo>
                  <a:lnTo>
                    <a:pt x="6879907" y="71666"/>
                  </a:lnTo>
                  <a:lnTo>
                    <a:pt x="6902882" y="85458"/>
                  </a:lnTo>
                  <a:lnTo>
                    <a:pt x="6929818" y="93383"/>
                  </a:lnTo>
                  <a:lnTo>
                    <a:pt x="6936118" y="79971"/>
                  </a:lnTo>
                  <a:close/>
                </a:path>
                <a:path w="12320269" h="260984">
                  <a:moveTo>
                    <a:pt x="6946074" y="108826"/>
                  </a:moveTo>
                  <a:lnTo>
                    <a:pt x="6780060" y="108826"/>
                  </a:lnTo>
                  <a:lnTo>
                    <a:pt x="6780060" y="122643"/>
                  </a:lnTo>
                  <a:lnTo>
                    <a:pt x="6854228" y="122643"/>
                  </a:lnTo>
                  <a:lnTo>
                    <a:pt x="6854228" y="187871"/>
                  </a:lnTo>
                  <a:lnTo>
                    <a:pt x="6870890" y="187871"/>
                  </a:lnTo>
                  <a:lnTo>
                    <a:pt x="6870890" y="122643"/>
                  </a:lnTo>
                  <a:lnTo>
                    <a:pt x="6946074" y="122643"/>
                  </a:lnTo>
                  <a:lnTo>
                    <a:pt x="6946074" y="117767"/>
                  </a:lnTo>
                  <a:lnTo>
                    <a:pt x="6946074" y="108826"/>
                  </a:lnTo>
                  <a:close/>
                </a:path>
                <a:path w="12320269" h="260984">
                  <a:moveTo>
                    <a:pt x="7111657" y="12712"/>
                  </a:moveTo>
                  <a:lnTo>
                    <a:pt x="7094995" y="12712"/>
                  </a:lnTo>
                  <a:lnTo>
                    <a:pt x="7094995" y="26327"/>
                  </a:lnTo>
                  <a:lnTo>
                    <a:pt x="7094995" y="63715"/>
                  </a:lnTo>
                  <a:lnTo>
                    <a:pt x="7004571" y="63715"/>
                  </a:lnTo>
                  <a:lnTo>
                    <a:pt x="7004571" y="26327"/>
                  </a:lnTo>
                  <a:lnTo>
                    <a:pt x="7094995" y="26327"/>
                  </a:lnTo>
                  <a:lnTo>
                    <a:pt x="7094995" y="12712"/>
                  </a:lnTo>
                  <a:lnTo>
                    <a:pt x="6988111" y="12712"/>
                  </a:lnTo>
                  <a:lnTo>
                    <a:pt x="6988111" y="77330"/>
                  </a:lnTo>
                  <a:lnTo>
                    <a:pt x="7111657" y="77330"/>
                  </a:lnTo>
                  <a:lnTo>
                    <a:pt x="7111657" y="63715"/>
                  </a:lnTo>
                  <a:lnTo>
                    <a:pt x="7111657" y="26327"/>
                  </a:lnTo>
                  <a:lnTo>
                    <a:pt x="7111657" y="12712"/>
                  </a:lnTo>
                  <a:close/>
                </a:path>
                <a:path w="12320269" h="260984">
                  <a:moveTo>
                    <a:pt x="7114705" y="169989"/>
                  </a:moveTo>
                  <a:lnTo>
                    <a:pt x="7004571" y="169989"/>
                  </a:lnTo>
                  <a:lnTo>
                    <a:pt x="7004571" y="131178"/>
                  </a:lnTo>
                  <a:lnTo>
                    <a:pt x="6987908" y="131178"/>
                  </a:lnTo>
                  <a:lnTo>
                    <a:pt x="6987908" y="183807"/>
                  </a:lnTo>
                  <a:lnTo>
                    <a:pt x="7114705" y="183807"/>
                  </a:lnTo>
                  <a:lnTo>
                    <a:pt x="7114705" y="174866"/>
                  </a:lnTo>
                  <a:lnTo>
                    <a:pt x="7114705" y="169989"/>
                  </a:lnTo>
                  <a:close/>
                </a:path>
                <a:path w="12320269" h="260984">
                  <a:moveTo>
                    <a:pt x="7133196" y="98056"/>
                  </a:moveTo>
                  <a:lnTo>
                    <a:pt x="6966775" y="98056"/>
                  </a:lnTo>
                  <a:lnTo>
                    <a:pt x="6966775" y="111874"/>
                  </a:lnTo>
                  <a:lnTo>
                    <a:pt x="7042772" y="111874"/>
                  </a:lnTo>
                  <a:lnTo>
                    <a:pt x="7042772" y="148856"/>
                  </a:lnTo>
                  <a:lnTo>
                    <a:pt x="7059638" y="148856"/>
                  </a:lnTo>
                  <a:lnTo>
                    <a:pt x="7059638" y="111874"/>
                  </a:lnTo>
                  <a:lnTo>
                    <a:pt x="7133196" y="111874"/>
                  </a:lnTo>
                  <a:lnTo>
                    <a:pt x="7133196" y="106591"/>
                  </a:lnTo>
                  <a:lnTo>
                    <a:pt x="7133196" y="98056"/>
                  </a:lnTo>
                  <a:close/>
                </a:path>
                <a:path w="12320269" h="260984">
                  <a:moveTo>
                    <a:pt x="7299198" y="129755"/>
                  </a:moveTo>
                  <a:lnTo>
                    <a:pt x="7172198" y="129755"/>
                  </a:lnTo>
                  <a:lnTo>
                    <a:pt x="7172198" y="143573"/>
                  </a:lnTo>
                  <a:lnTo>
                    <a:pt x="7282332" y="143573"/>
                  </a:lnTo>
                  <a:lnTo>
                    <a:pt x="7282332" y="187871"/>
                  </a:lnTo>
                  <a:lnTo>
                    <a:pt x="7299198" y="187871"/>
                  </a:lnTo>
                  <a:lnTo>
                    <a:pt x="7299198" y="129755"/>
                  </a:lnTo>
                  <a:close/>
                </a:path>
                <a:path w="12320269" h="260984">
                  <a:moveTo>
                    <a:pt x="7319721" y="97243"/>
                  </a:moveTo>
                  <a:lnTo>
                    <a:pt x="7245147" y="97243"/>
                  </a:lnTo>
                  <a:lnTo>
                    <a:pt x="7245147" y="74282"/>
                  </a:lnTo>
                  <a:lnTo>
                    <a:pt x="7298588" y="74282"/>
                  </a:lnTo>
                  <a:lnTo>
                    <a:pt x="7298588" y="70624"/>
                  </a:lnTo>
                  <a:lnTo>
                    <a:pt x="7298588" y="60667"/>
                  </a:lnTo>
                  <a:lnTo>
                    <a:pt x="7298588" y="25311"/>
                  </a:lnTo>
                  <a:lnTo>
                    <a:pt x="7298588" y="11696"/>
                  </a:lnTo>
                  <a:lnTo>
                    <a:pt x="7281926" y="11696"/>
                  </a:lnTo>
                  <a:lnTo>
                    <a:pt x="7281926" y="25311"/>
                  </a:lnTo>
                  <a:lnTo>
                    <a:pt x="7281926" y="60667"/>
                  </a:lnTo>
                  <a:lnTo>
                    <a:pt x="7191502" y="60667"/>
                  </a:lnTo>
                  <a:lnTo>
                    <a:pt x="7191502" y="25311"/>
                  </a:lnTo>
                  <a:lnTo>
                    <a:pt x="7281926" y="25311"/>
                  </a:lnTo>
                  <a:lnTo>
                    <a:pt x="7281926" y="11696"/>
                  </a:lnTo>
                  <a:lnTo>
                    <a:pt x="7175043" y="11696"/>
                  </a:lnTo>
                  <a:lnTo>
                    <a:pt x="7175043" y="74282"/>
                  </a:lnTo>
                  <a:lnTo>
                    <a:pt x="7228484" y="74282"/>
                  </a:lnTo>
                  <a:lnTo>
                    <a:pt x="7228484" y="97243"/>
                  </a:lnTo>
                  <a:lnTo>
                    <a:pt x="7153707" y="97243"/>
                  </a:lnTo>
                  <a:lnTo>
                    <a:pt x="7153707" y="110858"/>
                  </a:lnTo>
                  <a:lnTo>
                    <a:pt x="7319721" y="110858"/>
                  </a:lnTo>
                  <a:lnTo>
                    <a:pt x="7319721" y="102323"/>
                  </a:lnTo>
                  <a:lnTo>
                    <a:pt x="7319721" y="97243"/>
                  </a:lnTo>
                  <a:close/>
                </a:path>
                <a:path w="12320269" h="260984">
                  <a:moveTo>
                    <a:pt x="7486942" y="133007"/>
                  </a:moveTo>
                  <a:lnTo>
                    <a:pt x="7359129" y="133007"/>
                  </a:lnTo>
                  <a:lnTo>
                    <a:pt x="7359129" y="146824"/>
                  </a:lnTo>
                  <a:lnTo>
                    <a:pt x="7470076" y="146824"/>
                  </a:lnTo>
                  <a:lnTo>
                    <a:pt x="7470076" y="186258"/>
                  </a:lnTo>
                  <a:lnTo>
                    <a:pt x="7486942" y="186258"/>
                  </a:lnTo>
                  <a:lnTo>
                    <a:pt x="7486942" y="133007"/>
                  </a:lnTo>
                  <a:close/>
                </a:path>
                <a:path w="12320269" h="260984">
                  <a:moveTo>
                    <a:pt x="7507262" y="105168"/>
                  </a:moveTo>
                  <a:lnTo>
                    <a:pt x="7432281" y="105168"/>
                  </a:lnTo>
                  <a:lnTo>
                    <a:pt x="7432281" y="85864"/>
                  </a:lnTo>
                  <a:lnTo>
                    <a:pt x="7489787" y="85864"/>
                  </a:lnTo>
                  <a:lnTo>
                    <a:pt x="7489787" y="79565"/>
                  </a:lnTo>
                  <a:lnTo>
                    <a:pt x="7489787" y="78143"/>
                  </a:lnTo>
                  <a:lnTo>
                    <a:pt x="7489787" y="72656"/>
                  </a:lnTo>
                  <a:lnTo>
                    <a:pt x="7378840" y="72656"/>
                  </a:lnTo>
                  <a:lnTo>
                    <a:pt x="7378840" y="53352"/>
                  </a:lnTo>
                  <a:lnTo>
                    <a:pt x="7485723" y="53352"/>
                  </a:lnTo>
                  <a:lnTo>
                    <a:pt x="7485723" y="8851"/>
                  </a:lnTo>
                  <a:lnTo>
                    <a:pt x="7361771" y="8851"/>
                  </a:lnTo>
                  <a:lnTo>
                    <a:pt x="7361771" y="22059"/>
                  </a:lnTo>
                  <a:lnTo>
                    <a:pt x="7469264" y="22059"/>
                  </a:lnTo>
                  <a:lnTo>
                    <a:pt x="7469264" y="40957"/>
                  </a:lnTo>
                  <a:lnTo>
                    <a:pt x="7362177" y="40957"/>
                  </a:lnTo>
                  <a:lnTo>
                    <a:pt x="7362177" y="85864"/>
                  </a:lnTo>
                  <a:lnTo>
                    <a:pt x="7415416" y="85864"/>
                  </a:lnTo>
                  <a:lnTo>
                    <a:pt x="7415416" y="105168"/>
                  </a:lnTo>
                  <a:lnTo>
                    <a:pt x="7340638" y="105168"/>
                  </a:lnTo>
                  <a:lnTo>
                    <a:pt x="7340638" y="118986"/>
                  </a:lnTo>
                  <a:lnTo>
                    <a:pt x="7507262" y="118986"/>
                  </a:lnTo>
                  <a:lnTo>
                    <a:pt x="7507262" y="112077"/>
                  </a:lnTo>
                  <a:lnTo>
                    <a:pt x="7507262" y="105168"/>
                  </a:lnTo>
                  <a:close/>
                </a:path>
                <a:path w="12320269" h="260984">
                  <a:moveTo>
                    <a:pt x="10797908" y="141185"/>
                  </a:moveTo>
                  <a:lnTo>
                    <a:pt x="10732122" y="141185"/>
                  </a:lnTo>
                  <a:lnTo>
                    <a:pt x="10732122" y="111137"/>
                  </a:lnTo>
                  <a:lnTo>
                    <a:pt x="10783684" y="111137"/>
                  </a:lnTo>
                  <a:lnTo>
                    <a:pt x="10783684" y="106692"/>
                  </a:lnTo>
                  <a:lnTo>
                    <a:pt x="10783684" y="105270"/>
                  </a:lnTo>
                  <a:lnTo>
                    <a:pt x="10783684" y="99047"/>
                  </a:lnTo>
                  <a:lnTo>
                    <a:pt x="10685005" y="99047"/>
                  </a:lnTo>
                  <a:lnTo>
                    <a:pt x="10685005" y="73088"/>
                  </a:lnTo>
                  <a:lnTo>
                    <a:pt x="10779951" y="73088"/>
                  </a:lnTo>
                  <a:lnTo>
                    <a:pt x="10779951" y="24371"/>
                  </a:lnTo>
                  <a:lnTo>
                    <a:pt x="10669892" y="24371"/>
                  </a:lnTo>
                  <a:lnTo>
                    <a:pt x="10669892" y="36283"/>
                  </a:lnTo>
                  <a:lnTo>
                    <a:pt x="10765371" y="36283"/>
                  </a:lnTo>
                  <a:lnTo>
                    <a:pt x="10765371" y="61175"/>
                  </a:lnTo>
                  <a:lnTo>
                    <a:pt x="10670426" y="61175"/>
                  </a:lnTo>
                  <a:lnTo>
                    <a:pt x="10670426" y="111137"/>
                  </a:lnTo>
                  <a:lnTo>
                    <a:pt x="10717365" y="111137"/>
                  </a:lnTo>
                  <a:lnTo>
                    <a:pt x="10717365" y="141185"/>
                  </a:lnTo>
                  <a:lnTo>
                    <a:pt x="10652290" y="141185"/>
                  </a:lnTo>
                  <a:lnTo>
                    <a:pt x="10652290" y="153454"/>
                  </a:lnTo>
                  <a:lnTo>
                    <a:pt x="10797908" y="153454"/>
                  </a:lnTo>
                  <a:lnTo>
                    <a:pt x="10797908" y="146342"/>
                  </a:lnTo>
                  <a:lnTo>
                    <a:pt x="10797908" y="141185"/>
                  </a:lnTo>
                  <a:close/>
                </a:path>
                <a:path w="12320269" h="260984">
                  <a:moveTo>
                    <a:pt x="10941545" y="29527"/>
                  </a:moveTo>
                  <a:lnTo>
                    <a:pt x="10934967" y="29527"/>
                  </a:lnTo>
                  <a:lnTo>
                    <a:pt x="10927144" y="29527"/>
                  </a:lnTo>
                  <a:lnTo>
                    <a:pt x="10831487" y="29527"/>
                  </a:lnTo>
                  <a:lnTo>
                    <a:pt x="10831487" y="41440"/>
                  </a:lnTo>
                  <a:lnTo>
                    <a:pt x="10927105" y="41440"/>
                  </a:lnTo>
                  <a:lnTo>
                    <a:pt x="10927042" y="61582"/>
                  </a:lnTo>
                  <a:lnTo>
                    <a:pt x="10926343" y="79070"/>
                  </a:lnTo>
                  <a:lnTo>
                    <a:pt x="10924451" y="99263"/>
                  </a:lnTo>
                  <a:lnTo>
                    <a:pt x="10920743" y="122339"/>
                  </a:lnTo>
                  <a:lnTo>
                    <a:pt x="10935500" y="123761"/>
                  </a:lnTo>
                  <a:lnTo>
                    <a:pt x="10939005" y="99822"/>
                  </a:lnTo>
                  <a:lnTo>
                    <a:pt x="10940796" y="79387"/>
                  </a:lnTo>
                  <a:lnTo>
                    <a:pt x="10941456" y="61582"/>
                  </a:lnTo>
                  <a:lnTo>
                    <a:pt x="10941545" y="41440"/>
                  </a:lnTo>
                  <a:lnTo>
                    <a:pt x="10941545" y="29527"/>
                  </a:lnTo>
                  <a:close/>
                </a:path>
                <a:path w="12320269" h="260984">
                  <a:moveTo>
                    <a:pt x="10961103" y="137452"/>
                  </a:moveTo>
                  <a:lnTo>
                    <a:pt x="10815841" y="137452"/>
                  </a:lnTo>
                  <a:lnTo>
                    <a:pt x="10815841" y="149733"/>
                  </a:lnTo>
                  <a:lnTo>
                    <a:pt x="10961103" y="149733"/>
                  </a:lnTo>
                  <a:lnTo>
                    <a:pt x="10961103" y="137452"/>
                  </a:lnTo>
                  <a:close/>
                </a:path>
                <a:path w="12320269" h="260984">
                  <a:moveTo>
                    <a:pt x="11062437" y="80733"/>
                  </a:moveTo>
                  <a:lnTo>
                    <a:pt x="11059465" y="57581"/>
                  </a:lnTo>
                  <a:lnTo>
                    <a:pt x="11051134" y="39928"/>
                  </a:lnTo>
                  <a:lnTo>
                    <a:pt x="11049013" y="38061"/>
                  </a:lnTo>
                  <a:lnTo>
                    <a:pt x="11048390" y="37515"/>
                  </a:lnTo>
                  <a:lnTo>
                    <a:pt x="11048390" y="80733"/>
                  </a:lnTo>
                  <a:lnTo>
                    <a:pt x="11046460" y="98513"/>
                  </a:lnTo>
                  <a:lnTo>
                    <a:pt x="11041037" y="112141"/>
                  </a:lnTo>
                  <a:lnTo>
                    <a:pt x="11032719" y="120865"/>
                  </a:lnTo>
                  <a:lnTo>
                    <a:pt x="11022076" y="123939"/>
                  </a:lnTo>
                  <a:lnTo>
                    <a:pt x="11011370" y="120865"/>
                  </a:lnTo>
                  <a:lnTo>
                    <a:pt x="11003051" y="112141"/>
                  </a:lnTo>
                  <a:lnTo>
                    <a:pt x="10997679" y="98513"/>
                  </a:lnTo>
                  <a:lnTo>
                    <a:pt x="10995762" y="80733"/>
                  </a:lnTo>
                  <a:lnTo>
                    <a:pt x="10997679" y="63119"/>
                  </a:lnTo>
                  <a:lnTo>
                    <a:pt x="11003051" y="49669"/>
                  </a:lnTo>
                  <a:lnTo>
                    <a:pt x="11011370" y="41084"/>
                  </a:lnTo>
                  <a:lnTo>
                    <a:pt x="11022076" y="38061"/>
                  </a:lnTo>
                  <a:lnTo>
                    <a:pt x="11032719" y="41084"/>
                  </a:lnTo>
                  <a:lnTo>
                    <a:pt x="11041037" y="49669"/>
                  </a:lnTo>
                  <a:lnTo>
                    <a:pt x="11046460" y="63119"/>
                  </a:lnTo>
                  <a:lnTo>
                    <a:pt x="11048390" y="80733"/>
                  </a:lnTo>
                  <a:lnTo>
                    <a:pt x="11048390" y="37515"/>
                  </a:lnTo>
                  <a:lnTo>
                    <a:pt x="11038357" y="28689"/>
                  </a:lnTo>
                  <a:lnTo>
                    <a:pt x="11022076" y="24726"/>
                  </a:lnTo>
                  <a:lnTo>
                    <a:pt x="11005795" y="28689"/>
                  </a:lnTo>
                  <a:lnTo>
                    <a:pt x="10993031" y="39928"/>
                  </a:lnTo>
                  <a:lnTo>
                    <a:pt x="10984700" y="57581"/>
                  </a:lnTo>
                  <a:lnTo>
                    <a:pt x="10981715" y="80733"/>
                  </a:lnTo>
                  <a:lnTo>
                    <a:pt x="10984700" y="104000"/>
                  </a:lnTo>
                  <a:lnTo>
                    <a:pt x="10993031" y="121704"/>
                  </a:lnTo>
                  <a:lnTo>
                    <a:pt x="11005795" y="132969"/>
                  </a:lnTo>
                  <a:lnTo>
                    <a:pt x="11022076" y="136918"/>
                  </a:lnTo>
                  <a:lnTo>
                    <a:pt x="11038357" y="132969"/>
                  </a:lnTo>
                  <a:lnTo>
                    <a:pt x="11048581" y="123939"/>
                  </a:lnTo>
                  <a:lnTo>
                    <a:pt x="11051134" y="121704"/>
                  </a:lnTo>
                  <a:lnTo>
                    <a:pt x="11059465" y="104000"/>
                  </a:lnTo>
                  <a:lnTo>
                    <a:pt x="11062437" y="80733"/>
                  </a:lnTo>
                  <a:close/>
                </a:path>
                <a:path w="12320269" h="260984">
                  <a:moveTo>
                    <a:pt x="11129289" y="76644"/>
                  </a:moveTo>
                  <a:lnTo>
                    <a:pt x="11102975" y="76644"/>
                  </a:lnTo>
                  <a:lnTo>
                    <a:pt x="11102975" y="12458"/>
                  </a:lnTo>
                  <a:lnTo>
                    <a:pt x="11088040" y="12458"/>
                  </a:lnTo>
                  <a:lnTo>
                    <a:pt x="11088040" y="173189"/>
                  </a:lnTo>
                  <a:lnTo>
                    <a:pt x="11102975" y="173189"/>
                  </a:lnTo>
                  <a:lnTo>
                    <a:pt x="11102975" y="89090"/>
                  </a:lnTo>
                  <a:lnTo>
                    <a:pt x="11129289" y="89090"/>
                  </a:lnTo>
                  <a:lnTo>
                    <a:pt x="11129289" y="76644"/>
                  </a:lnTo>
                  <a:close/>
                </a:path>
                <a:path w="12320269" h="260984">
                  <a:moveTo>
                    <a:pt x="11272050" y="44284"/>
                  </a:moveTo>
                  <a:lnTo>
                    <a:pt x="11268113" y="31800"/>
                  </a:lnTo>
                  <a:lnTo>
                    <a:pt x="11261255" y="26149"/>
                  </a:lnTo>
                  <a:lnTo>
                    <a:pt x="11256937" y="22606"/>
                  </a:lnTo>
                  <a:lnTo>
                    <a:pt x="11256937" y="44284"/>
                  </a:lnTo>
                  <a:lnTo>
                    <a:pt x="11254067" y="51930"/>
                  </a:lnTo>
                  <a:lnTo>
                    <a:pt x="11245825" y="57619"/>
                  </a:lnTo>
                  <a:lnTo>
                    <a:pt x="11232782" y="61188"/>
                  </a:lnTo>
                  <a:lnTo>
                    <a:pt x="11215510" y="62420"/>
                  </a:lnTo>
                  <a:lnTo>
                    <a:pt x="11198162" y="61188"/>
                  </a:lnTo>
                  <a:lnTo>
                    <a:pt x="11185131" y="57619"/>
                  </a:lnTo>
                  <a:lnTo>
                    <a:pt x="11176927" y="51930"/>
                  </a:lnTo>
                  <a:lnTo>
                    <a:pt x="11174082" y="44284"/>
                  </a:lnTo>
                  <a:lnTo>
                    <a:pt x="11176927" y="36576"/>
                  </a:lnTo>
                  <a:lnTo>
                    <a:pt x="11185131" y="30886"/>
                  </a:lnTo>
                  <a:lnTo>
                    <a:pt x="11198162" y="27368"/>
                  </a:lnTo>
                  <a:lnTo>
                    <a:pt x="11215510" y="26149"/>
                  </a:lnTo>
                  <a:lnTo>
                    <a:pt x="11232782" y="27368"/>
                  </a:lnTo>
                  <a:lnTo>
                    <a:pt x="11245825" y="30886"/>
                  </a:lnTo>
                  <a:lnTo>
                    <a:pt x="11254067" y="36576"/>
                  </a:lnTo>
                  <a:lnTo>
                    <a:pt x="11256937" y="44284"/>
                  </a:lnTo>
                  <a:lnTo>
                    <a:pt x="11256937" y="22606"/>
                  </a:lnTo>
                  <a:lnTo>
                    <a:pt x="11239043" y="16764"/>
                  </a:lnTo>
                  <a:lnTo>
                    <a:pt x="11215510" y="14770"/>
                  </a:lnTo>
                  <a:lnTo>
                    <a:pt x="11191900" y="16764"/>
                  </a:lnTo>
                  <a:lnTo>
                    <a:pt x="11174108" y="22529"/>
                  </a:lnTo>
                  <a:lnTo>
                    <a:pt x="11162881" y="31800"/>
                  </a:lnTo>
                  <a:lnTo>
                    <a:pt x="11158969" y="44284"/>
                  </a:lnTo>
                  <a:lnTo>
                    <a:pt x="11162881" y="56781"/>
                  </a:lnTo>
                  <a:lnTo>
                    <a:pt x="11174108" y="66052"/>
                  </a:lnTo>
                  <a:lnTo>
                    <a:pt x="11191900" y="71818"/>
                  </a:lnTo>
                  <a:lnTo>
                    <a:pt x="11215510" y="73799"/>
                  </a:lnTo>
                  <a:lnTo>
                    <a:pt x="11239043" y="71818"/>
                  </a:lnTo>
                  <a:lnTo>
                    <a:pt x="11256848" y="66052"/>
                  </a:lnTo>
                  <a:lnTo>
                    <a:pt x="11261255" y="62420"/>
                  </a:lnTo>
                  <a:lnTo>
                    <a:pt x="11268113" y="56781"/>
                  </a:lnTo>
                  <a:lnTo>
                    <a:pt x="11272050" y="44284"/>
                  </a:lnTo>
                  <a:close/>
                </a:path>
                <a:path w="12320269" h="260984">
                  <a:moveTo>
                    <a:pt x="11277029" y="161277"/>
                  </a:moveTo>
                  <a:lnTo>
                    <a:pt x="11256251" y="157365"/>
                  </a:lnTo>
                  <a:lnTo>
                    <a:pt x="11238979" y="150190"/>
                  </a:lnTo>
                  <a:lnTo>
                    <a:pt x="11227181" y="140258"/>
                  </a:lnTo>
                  <a:lnTo>
                    <a:pt x="11222800" y="128028"/>
                  </a:lnTo>
                  <a:lnTo>
                    <a:pt x="11222800" y="123050"/>
                  </a:lnTo>
                  <a:lnTo>
                    <a:pt x="11220310" y="123050"/>
                  </a:lnTo>
                  <a:lnTo>
                    <a:pt x="11210176" y="123050"/>
                  </a:lnTo>
                  <a:lnTo>
                    <a:pt x="11207687" y="123050"/>
                  </a:lnTo>
                  <a:lnTo>
                    <a:pt x="11207687" y="128028"/>
                  </a:lnTo>
                  <a:lnTo>
                    <a:pt x="11203292" y="140004"/>
                  </a:lnTo>
                  <a:lnTo>
                    <a:pt x="11191443" y="149923"/>
                  </a:lnTo>
                  <a:lnTo>
                    <a:pt x="11174159" y="157213"/>
                  </a:lnTo>
                  <a:lnTo>
                    <a:pt x="11153458" y="161277"/>
                  </a:lnTo>
                  <a:lnTo>
                    <a:pt x="11158258" y="172656"/>
                  </a:lnTo>
                  <a:lnTo>
                    <a:pt x="11182134" y="167487"/>
                  </a:lnTo>
                  <a:lnTo>
                    <a:pt x="11201883" y="158089"/>
                  </a:lnTo>
                  <a:lnTo>
                    <a:pt x="11215116" y="145034"/>
                  </a:lnTo>
                  <a:lnTo>
                    <a:pt x="11215103" y="144830"/>
                  </a:lnTo>
                  <a:lnTo>
                    <a:pt x="11215154" y="144995"/>
                  </a:lnTo>
                  <a:lnTo>
                    <a:pt x="11228667" y="158280"/>
                  </a:lnTo>
                  <a:lnTo>
                    <a:pt x="11248428" y="167563"/>
                  </a:lnTo>
                  <a:lnTo>
                    <a:pt x="11272228" y="172656"/>
                  </a:lnTo>
                  <a:lnTo>
                    <a:pt x="11277029" y="161277"/>
                  </a:lnTo>
                  <a:close/>
                </a:path>
                <a:path w="12320269" h="260984">
                  <a:moveTo>
                    <a:pt x="11288586" y="85890"/>
                  </a:moveTo>
                  <a:lnTo>
                    <a:pt x="11142790" y="85890"/>
                  </a:lnTo>
                  <a:lnTo>
                    <a:pt x="11142790" y="97980"/>
                  </a:lnTo>
                  <a:lnTo>
                    <a:pt x="11208042" y="97980"/>
                  </a:lnTo>
                  <a:lnTo>
                    <a:pt x="11208042" y="115582"/>
                  </a:lnTo>
                  <a:lnTo>
                    <a:pt x="11222444" y="115582"/>
                  </a:lnTo>
                  <a:lnTo>
                    <a:pt x="11222444" y="97980"/>
                  </a:lnTo>
                  <a:lnTo>
                    <a:pt x="11288586" y="97980"/>
                  </a:lnTo>
                  <a:lnTo>
                    <a:pt x="11288586" y="91046"/>
                  </a:lnTo>
                  <a:lnTo>
                    <a:pt x="11288586" y="85890"/>
                  </a:lnTo>
                  <a:close/>
                </a:path>
                <a:path w="12320269" h="260984">
                  <a:moveTo>
                    <a:pt x="11545100" y="28460"/>
                  </a:moveTo>
                  <a:lnTo>
                    <a:pt x="11530698" y="28460"/>
                  </a:lnTo>
                  <a:lnTo>
                    <a:pt x="11530698" y="40373"/>
                  </a:lnTo>
                  <a:lnTo>
                    <a:pt x="11530698" y="120561"/>
                  </a:lnTo>
                  <a:lnTo>
                    <a:pt x="11485715" y="120561"/>
                  </a:lnTo>
                  <a:lnTo>
                    <a:pt x="11485715" y="40373"/>
                  </a:lnTo>
                  <a:lnTo>
                    <a:pt x="11530698" y="40373"/>
                  </a:lnTo>
                  <a:lnTo>
                    <a:pt x="11530698" y="28460"/>
                  </a:lnTo>
                  <a:lnTo>
                    <a:pt x="11471313" y="28460"/>
                  </a:lnTo>
                  <a:lnTo>
                    <a:pt x="11471313" y="132473"/>
                  </a:lnTo>
                  <a:lnTo>
                    <a:pt x="11545100" y="132473"/>
                  </a:lnTo>
                  <a:lnTo>
                    <a:pt x="11545100" y="120561"/>
                  </a:lnTo>
                  <a:lnTo>
                    <a:pt x="11545100" y="40373"/>
                  </a:lnTo>
                  <a:lnTo>
                    <a:pt x="11545100" y="28460"/>
                  </a:lnTo>
                  <a:close/>
                </a:path>
                <a:path w="12320269" h="260984">
                  <a:moveTo>
                    <a:pt x="11614976" y="76644"/>
                  </a:moveTo>
                  <a:lnTo>
                    <a:pt x="11588661" y="76644"/>
                  </a:lnTo>
                  <a:lnTo>
                    <a:pt x="11588661" y="12458"/>
                  </a:lnTo>
                  <a:lnTo>
                    <a:pt x="11573726" y="12458"/>
                  </a:lnTo>
                  <a:lnTo>
                    <a:pt x="11573726" y="173189"/>
                  </a:lnTo>
                  <a:lnTo>
                    <a:pt x="11588661" y="173189"/>
                  </a:lnTo>
                  <a:lnTo>
                    <a:pt x="11588661" y="89090"/>
                  </a:lnTo>
                  <a:lnTo>
                    <a:pt x="11614976" y="89090"/>
                  </a:lnTo>
                  <a:lnTo>
                    <a:pt x="11614976" y="76644"/>
                  </a:lnTo>
                  <a:close/>
                </a:path>
                <a:path w="12320269" h="260984">
                  <a:moveTo>
                    <a:pt x="11716118" y="80733"/>
                  </a:moveTo>
                  <a:lnTo>
                    <a:pt x="11713083" y="57581"/>
                  </a:lnTo>
                  <a:lnTo>
                    <a:pt x="11704612" y="39928"/>
                  </a:lnTo>
                  <a:lnTo>
                    <a:pt x="11702466" y="38061"/>
                  </a:lnTo>
                  <a:lnTo>
                    <a:pt x="11701894" y="37566"/>
                  </a:lnTo>
                  <a:lnTo>
                    <a:pt x="11701894" y="80733"/>
                  </a:lnTo>
                  <a:lnTo>
                    <a:pt x="11699964" y="98513"/>
                  </a:lnTo>
                  <a:lnTo>
                    <a:pt x="11694503" y="112141"/>
                  </a:lnTo>
                  <a:lnTo>
                    <a:pt x="11686070" y="120865"/>
                  </a:lnTo>
                  <a:lnTo>
                    <a:pt x="11675224" y="123939"/>
                  </a:lnTo>
                  <a:lnTo>
                    <a:pt x="11664467" y="120865"/>
                  </a:lnTo>
                  <a:lnTo>
                    <a:pt x="11656022" y="112141"/>
                  </a:lnTo>
                  <a:lnTo>
                    <a:pt x="11650523" y="98513"/>
                  </a:lnTo>
                  <a:lnTo>
                    <a:pt x="11648554" y="80733"/>
                  </a:lnTo>
                  <a:lnTo>
                    <a:pt x="11650523" y="63119"/>
                  </a:lnTo>
                  <a:lnTo>
                    <a:pt x="11656022" y="49669"/>
                  </a:lnTo>
                  <a:lnTo>
                    <a:pt x="11664467" y="41084"/>
                  </a:lnTo>
                  <a:lnTo>
                    <a:pt x="11675224" y="38061"/>
                  </a:lnTo>
                  <a:lnTo>
                    <a:pt x="11686070" y="41084"/>
                  </a:lnTo>
                  <a:lnTo>
                    <a:pt x="11694503" y="49669"/>
                  </a:lnTo>
                  <a:lnTo>
                    <a:pt x="11699964" y="63119"/>
                  </a:lnTo>
                  <a:lnTo>
                    <a:pt x="11701894" y="80733"/>
                  </a:lnTo>
                  <a:lnTo>
                    <a:pt x="11701894" y="37566"/>
                  </a:lnTo>
                  <a:lnTo>
                    <a:pt x="11691671" y="28689"/>
                  </a:lnTo>
                  <a:lnTo>
                    <a:pt x="11675224" y="24726"/>
                  </a:lnTo>
                  <a:lnTo>
                    <a:pt x="11658892" y="28689"/>
                  </a:lnTo>
                  <a:lnTo>
                    <a:pt x="11646002" y="39928"/>
                  </a:lnTo>
                  <a:lnTo>
                    <a:pt x="11637543" y="57581"/>
                  </a:lnTo>
                  <a:lnTo>
                    <a:pt x="11634508" y="80733"/>
                  </a:lnTo>
                  <a:lnTo>
                    <a:pt x="11637543" y="104000"/>
                  </a:lnTo>
                  <a:lnTo>
                    <a:pt x="11646002" y="121704"/>
                  </a:lnTo>
                  <a:lnTo>
                    <a:pt x="11658892" y="132969"/>
                  </a:lnTo>
                  <a:lnTo>
                    <a:pt x="11675224" y="136918"/>
                  </a:lnTo>
                  <a:lnTo>
                    <a:pt x="11691671" y="132969"/>
                  </a:lnTo>
                  <a:lnTo>
                    <a:pt x="11702034" y="123939"/>
                  </a:lnTo>
                  <a:lnTo>
                    <a:pt x="11704612" y="121704"/>
                  </a:lnTo>
                  <a:lnTo>
                    <a:pt x="11713083" y="104000"/>
                  </a:lnTo>
                  <a:lnTo>
                    <a:pt x="11716118" y="80733"/>
                  </a:lnTo>
                  <a:close/>
                </a:path>
                <a:path w="12320269" h="260984">
                  <a:moveTo>
                    <a:pt x="11760035" y="12280"/>
                  </a:moveTo>
                  <a:lnTo>
                    <a:pt x="11745278" y="12280"/>
                  </a:lnTo>
                  <a:lnTo>
                    <a:pt x="11745278" y="173367"/>
                  </a:lnTo>
                  <a:lnTo>
                    <a:pt x="11760035" y="173367"/>
                  </a:lnTo>
                  <a:lnTo>
                    <a:pt x="11760035" y="12280"/>
                  </a:lnTo>
                  <a:close/>
                </a:path>
                <a:path w="12320269" h="260984">
                  <a:moveTo>
                    <a:pt x="11871503" y="128206"/>
                  </a:moveTo>
                  <a:lnTo>
                    <a:pt x="11871160" y="124650"/>
                  </a:lnTo>
                  <a:lnTo>
                    <a:pt x="11870436" y="117360"/>
                  </a:lnTo>
                  <a:lnTo>
                    <a:pt x="11853723" y="119024"/>
                  </a:lnTo>
                  <a:lnTo>
                    <a:pt x="11853723" y="44818"/>
                  </a:lnTo>
                  <a:lnTo>
                    <a:pt x="11867058" y="44818"/>
                  </a:lnTo>
                  <a:lnTo>
                    <a:pt x="11867058" y="40551"/>
                  </a:lnTo>
                  <a:lnTo>
                    <a:pt x="11867058" y="32727"/>
                  </a:lnTo>
                  <a:lnTo>
                    <a:pt x="11840210" y="32727"/>
                  </a:lnTo>
                  <a:lnTo>
                    <a:pt x="11840210" y="44818"/>
                  </a:lnTo>
                  <a:lnTo>
                    <a:pt x="11840210" y="119900"/>
                  </a:lnTo>
                  <a:lnTo>
                    <a:pt x="11829098" y="120523"/>
                  </a:lnTo>
                  <a:lnTo>
                    <a:pt x="11820296" y="120777"/>
                  </a:lnTo>
                  <a:lnTo>
                    <a:pt x="11820296" y="44818"/>
                  </a:lnTo>
                  <a:lnTo>
                    <a:pt x="11840210" y="44818"/>
                  </a:lnTo>
                  <a:lnTo>
                    <a:pt x="11840210" y="32727"/>
                  </a:lnTo>
                  <a:lnTo>
                    <a:pt x="11793626" y="32727"/>
                  </a:lnTo>
                  <a:lnTo>
                    <a:pt x="11793626" y="44818"/>
                  </a:lnTo>
                  <a:lnTo>
                    <a:pt x="11806784" y="44818"/>
                  </a:lnTo>
                  <a:lnTo>
                    <a:pt x="11806784" y="121132"/>
                  </a:lnTo>
                  <a:lnTo>
                    <a:pt x="11790426" y="121272"/>
                  </a:lnTo>
                  <a:lnTo>
                    <a:pt x="11792204" y="133718"/>
                  </a:lnTo>
                  <a:lnTo>
                    <a:pt x="11809768" y="133540"/>
                  </a:lnTo>
                  <a:lnTo>
                    <a:pt x="11830190" y="132765"/>
                  </a:lnTo>
                  <a:lnTo>
                    <a:pt x="11851437" y="131102"/>
                  </a:lnTo>
                  <a:lnTo>
                    <a:pt x="11871503" y="128206"/>
                  </a:lnTo>
                  <a:close/>
                </a:path>
                <a:path w="12320269" h="260984">
                  <a:moveTo>
                    <a:pt x="11898173" y="16370"/>
                  </a:moveTo>
                  <a:lnTo>
                    <a:pt x="11884127" y="16370"/>
                  </a:lnTo>
                  <a:lnTo>
                    <a:pt x="11884127" y="73621"/>
                  </a:lnTo>
                  <a:lnTo>
                    <a:pt x="11862257" y="73621"/>
                  </a:lnTo>
                  <a:lnTo>
                    <a:pt x="11862257" y="86601"/>
                  </a:lnTo>
                  <a:lnTo>
                    <a:pt x="11884127" y="86601"/>
                  </a:lnTo>
                  <a:lnTo>
                    <a:pt x="11884127" y="164833"/>
                  </a:lnTo>
                  <a:lnTo>
                    <a:pt x="11898173" y="164833"/>
                  </a:lnTo>
                  <a:lnTo>
                    <a:pt x="11898173" y="86601"/>
                  </a:lnTo>
                  <a:lnTo>
                    <a:pt x="11898173" y="73621"/>
                  </a:lnTo>
                  <a:lnTo>
                    <a:pt x="11898173" y="16370"/>
                  </a:lnTo>
                  <a:close/>
                </a:path>
                <a:path w="12320269" h="260984">
                  <a:moveTo>
                    <a:pt x="11929466" y="12458"/>
                  </a:moveTo>
                  <a:lnTo>
                    <a:pt x="11915242" y="12458"/>
                  </a:lnTo>
                  <a:lnTo>
                    <a:pt x="11915242" y="173189"/>
                  </a:lnTo>
                  <a:lnTo>
                    <a:pt x="11929466" y="173189"/>
                  </a:lnTo>
                  <a:lnTo>
                    <a:pt x="11929466" y="12458"/>
                  </a:lnTo>
                  <a:close/>
                </a:path>
                <a:path w="12320269" h="260984">
                  <a:moveTo>
                    <a:pt x="12043245" y="80733"/>
                  </a:moveTo>
                  <a:lnTo>
                    <a:pt x="12040210" y="57581"/>
                  </a:lnTo>
                  <a:lnTo>
                    <a:pt x="12031739" y="39928"/>
                  </a:lnTo>
                  <a:lnTo>
                    <a:pt x="12029592" y="38061"/>
                  </a:lnTo>
                  <a:lnTo>
                    <a:pt x="12029021" y="37566"/>
                  </a:lnTo>
                  <a:lnTo>
                    <a:pt x="12029021" y="80733"/>
                  </a:lnTo>
                  <a:lnTo>
                    <a:pt x="12027078" y="98513"/>
                  </a:lnTo>
                  <a:lnTo>
                    <a:pt x="12021617" y="112141"/>
                  </a:lnTo>
                  <a:lnTo>
                    <a:pt x="12013197" y="120865"/>
                  </a:lnTo>
                  <a:lnTo>
                    <a:pt x="12002351" y="123939"/>
                  </a:lnTo>
                  <a:lnTo>
                    <a:pt x="11991581" y="120865"/>
                  </a:lnTo>
                  <a:lnTo>
                    <a:pt x="11983149" y="112141"/>
                  </a:lnTo>
                  <a:lnTo>
                    <a:pt x="11977649" y="98513"/>
                  </a:lnTo>
                  <a:lnTo>
                    <a:pt x="11975681" y="80733"/>
                  </a:lnTo>
                  <a:lnTo>
                    <a:pt x="11977649" y="63119"/>
                  </a:lnTo>
                  <a:lnTo>
                    <a:pt x="11983149" y="49669"/>
                  </a:lnTo>
                  <a:lnTo>
                    <a:pt x="11991581" y="41084"/>
                  </a:lnTo>
                  <a:lnTo>
                    <a:pt x="12002351" y="38061"/>
                  </a:lnTo>
                  <a:lnTo>
                    <a:pt x="12013197" y="41084"/>
                  </a:lnTo>
                  <a:lnTo>
                    <a:pt x="12021617" y="49669"/>
                  </a:lnTo>
                  <a:lnTo>
                    <a:pt x="12027078" y="63119"/>
                  </a:lnTo>
                  <a:lnTo>
                    <a:pt x="12029021" y="80733"/>
                  </a:lnTo>
                  <a:lnTo>
                    <a:pt x="12029021" y="37566"/>
                  </a:lnTo>
                  <a:lnTo>
                    <a:pt x="12018797" y="28689"/>
                  </a:lnTo>
                  <a:lnTo>
                    <a:pt x="12002351" y="24726"/>
                  </a:lnTo>
                  <a:lnTo>
                    <a:pt x="11986019" y="28689"/>
                  </a:lnTo>
                  <a:lnTo>
                    <a:pt x="11973128" y="39928"/>
                  </a:lnTo>
                  <a:lnTo>
                    <a:pt x="11964670" y="57581"/>
                  </a:lnTo>
                  <a:lnTo>
                    <a:pt x="11961635" y="80733"/>
                  </a:lnTo>
                  <a:lnTo>
                    <a:pt x="11964670" y="104000"/>
                  </a:lnTo>
                  <a:lnTo>
                    <a:pt x="11973128" y="121704"/>
                  </a:lnTo>
                  <a:lnTo>
                    <a:pt x="11986019" y="132969"/>
                  </a:lnTo>
                  <a:lnTo>
                    <a:pt x="12002351" y="136918"/>
                  </a:lnTo>
                  <a:lnTo>
                    <a:pt x="12018797" y="132969"/>
                  </a:lnTo>
                  <a:lnTo>
                    <a:pt x="12029161" y="123939"/>
                  </a:lnTo>
                  <a:lnTo>
                    <a:pt x="12031739" y="121704"/>
                  </a:lnTo>
                  <a:lnTo>
                    <a:pt x="12040210" y="104000"/>
                  </a:lnTo>
                  <a:lnTo>
                    <a:pt x="12043245" y="80733"/>
                  </a:lnTo>
                  <a:close/>
                </a:path>
                <a:path w="12320269" h="260984">
                  <a:moveTo>
                    <a:pt x="12087162" y="12280"/>
                  </a:moveTo>
                  <a:lnTo>
                    <a:pt x="12072404" y="12280"/>
                  </a:lnTo>
                  <a:lnTo>
                    <a:pt x="12072404" y="173367"/>
                  </a:lnTo>
                  <a:lnTo>
                    <a:pt x="12087162" y="173367"/>
                  </a:lnTo>
                  <a:lnTo>
                    <a:pt x="12087162" y="12280"/>
                  </a:lnTo>
                  <a:close/>
                </a:path>
                <a:path w="12320269" h="260984">
                  <a:moveTo>
                    <a:pt x="12219610" y="126606"/>
                  </a:moveTo>
                  <a:lnTo>
                    <a:pt x="12202909" y="115989"/>
                  </a:lnTo>
                  <a:lnTo>
                    <a:pt x="12189231" y="100469"/>
                  </a:lnTo>
                  <a:lnTo>
                    <a:pt x="12179986" y="81762"/>
                  </a:lnTo>
                  <a:lnTo>
                    <a:pt x="12176582" y="61531"/>
                  </a:lnTo>
                  <a:lnTo>
                    <a:pt x="12176582" y="41262"/>
                  </a:lnTo>
                  <a:lnTo>
                    <a:pt x="12214276" y="41262"/>
                  </a:lnTo>
                  <a:lnTo>
                    <a:pt x="12214276" y="35394"/>
                  </a:lnTo>
                  <a:lnTo>
                    <a:pt x="12214276" y="28816"/>
                  </a:lnTo>
                  <a:lnTo>
                    <a:pt x="12124487" y="28816"/>
                  </a:lnTo>
                  <a:lnTo>
                    <a:pt x="12124487" y="41262"/>
                  </a:lnTo>
                  <a:lnTo>
                    <a:pt x="12161825" y="41262"/>
                  </a:lnTo>
                  <a:lnTo>
                    <a:pt x="12161825" y="61531"/>
                  </a:lnTo>
                  <a:lnTo>
                    <a:pt x="12158434" y="82473"/>
                  </a:lnTo>
                  <a:lnTo>
                    <a:pt x="12149226" y="102298"/>
                  </a:lnTo>
                  <a:lnTo>
                    <a:pt x="12135650" y="118999"/>
                  </a:lnTo>
                  <a:lnTo>
                    <a:pt x="12119153" y="130517"/>
                  </a:lnTo>
                  <a:lnTo>
                    <a:pt x="12127687" y="142252"/>
                  </a:lnTo>
                  <a:lnTo>
                    <a:pt x="12145683" y="129095"/>
                  </a:lnTo>
                  <a:lnTo>
                    <a:pt x="12160314" y="109893"/>
                  </a:lnTo>
                  <a:lnTo>
                    <a:pt x="12169419" y="88417"/>
                  </a:lnTo>
                  <a:lnTo>
                    <a:pt x="12178233" y="107937"/>
                  </a:lnTo>
                  <a:lnTo>
                    <a:pt x="12193029" y="125945"/>
                  </a:lnTo>
                  <a:lnTo>
                    <a:pt x="12211253" y="138341"/>
                  </a:lnTo>
                  <a:lnTo>
                    <a:pt x="12219610" y="126606"/>
                  </a:lnTo>
                  <a:close/>
                </a:path>
                <a:path w="12320269" h="260984">
                  <a:moveTo>
                    <a:pt x="12250725" y="12458"/>
                  </a:moveTo>
                  <a:lnTo>
                    <a:pt x="12235967" y="12458"/>
                  </a:lnTo>
                  <a:lnTo>
                    <a:pt x="12235967" y="173189"/>
                  </a:lnTo>
                  <a:lnTo>
                    <a:pt x="12250725" y="173189"/>
                  </a:lnTo>
                  <a:lnTo>
                    <a:pt x="12250725" y="12458"/>
                  </a:lnTo>
                  <a:close/>
                </a:path>
                <a:path w="12320269" h="260984">
                  <a:moveTo>
                    <a:pt x="12319800" y="248221"/>
                  </a:moveTo>
                  <a:lnTo>
                    <a:pt x="11405400" y="248221"/>
                  </a:lnTo>
                  <a:lnTo>
                    <a:pt x="11405400" y="260921"/>
                  </a:lnTo>
                  <a:lnTo>
                    <a:pt x="12319800" y="260921"/>
                  </a:lnTo>
                  <a:lnTo>
                    <a:pt x="12319800" y="2482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94800" y="6845300"/>
              <a:ext cx="1790700" cy="431800"/>
            </a:xfrm>
            <a:custGeom>
              <a:avLst/>
              <a:gdLst/>
              <a:ahLst/>
              <a:cxnLst/>
              <a:rect l="l" t="t" r="r" b="b"/>
              <a:pathLst>
                <a:path w="1790700" h="431800">
                  <a:moveTo>
                    <a:pt x="17145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355600"/>
                  </a:lnTo>
                  <a:lnTo>
                    <a:pt x="5988" y="385260"/>
                  </a:lnTo>
                  <a:lnTo>
                    <a:pt x="22318" y="409481"/>
                  </a:lnTo>
                  <a:lnTo>
                    <a:pt x="46539" y="425811"/>
                  </a:lnTo>
                  <a:lnTo>
                    <a:pt x="76199" y="431800"/>
                  </a:lnTo>
                  <a:lnTo>
                    <a:pt x="1714500" y="431800"/>
                  </a:lnTo>
                  <a:lnTo>
                    <a:pt x="1744160" y="425811"/>
                  </a:lnTo>
                  <a:lnTo>
                    <a:pt x="1768381" y="409481"/>
                  </a:lnTo>
                  <a:lnTo>
                    <a:pt x="1784711" y="385260"/>
                  </a:lnTo>
                  <a:lnTo>
                    <a:pt x="1790700" y="355600"/>
                  </a:lnTo>
                  <a:lnTo>
                    <a:pt x="1790700" y="76200"/>
                  </a:lnTo>
                  <a:lnTo>
                    <a:pt x="1784711" y="46539"/>
                  </a:lnTo>
                  <a:lnTo>
                    <a:pt x="1768381" y="22318"/>
                  </a:lnTo>
                  <a:lnTo>
                    <a:pt x="1744160" y="5988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194800" y="6845300"/>
              <a:ext cx="1790700" cy="431800"/>
            </a:xfrm>
            <a:custGeom>
              <a:avLst/>
              <a:gdLst/>
              <a:ahLst/>
              <a:cxnLst/>
              <a:rect l="l" t="t" r="r" b="b"/>
              <a:pathLst>
                <a:path w="1790700" h="431800">
                  <a:moveTo>
                    <a:pt x="1714500" y="419100"/>
                  </a:moveTo>
                  <a:lnTo>
                    <a:pt x="76199" y="419100"/>
                  </a:lnTo>
                  <a:lnTo>
                    <a:pt x="76200" y="431800"/>
                  </a:lnTo>
                  <a:lnTo>
                    <a:pt x="1714500" y="431800"/>
                  </a:lnTo>
                  <a:lnTo>
                    <a:pt x="1714500" y="419100"/>
                  </a:lnTo>
                  <a:close/>
                </a:path>
                <a:path w="1790700" h="431800">
                  <a:moveTo>
                    <a:pt x="1714500" y="0"/>
                  </a:moveTo>
                  <a:lnTo>
                    <a:pt x="1714500" y="12700"/>
                  </a:lnTo>
                  <a:lnTo>
                    <a:pt x="1739217" y="17690"/>
                  </a:lnTo>
                  <a:lnTo>
                    <a:pt x="1759401" y="31298"/>
                  </a:lnTo>
                  <a:lnTo>
                    <a:pt x="1773009" y="51482"/>
                  </a:lnTo>
                  <a:lnTo>
                    <a:pt x="1778000" y="76200"/>
                  </a:lnTo>
                  <a:lnTo>
                    <a:pt x="1778000" y="355600"/>
                  </a:lnTo>
                  <a:lnTo>
                    <a:pt x="1773009" y="380317"/>
                  </a:lnTo>
                  <a:lnTo>
                    <a:pt x="1759401" y="400501"/>
                  </a:lnTo>
                  <a:lnTo>
                    <a:pt x="1739217" y="414109"/>
                  </a:lnTo>
                  <a:lnTo>
                    <a:pt x="1714500" y="419100"/>
                  </a:lnTo>
                  <a:lnTo>
                    <a:pt x="1714500" y="431800"/>
                  </a:lnTo>
                  <a:lnTo>
                    <a:pt x="1744160" y="425811"/>
                  </a:lnTo>
                  <a:lnTo>
                    <a:pt x="1768381" y="409481"/>
                  </a:lnTo>
                  <a:lnTo>
                    <a:pt x="1784711" y="385260"/>
                  </a:lnTo>
                  <a:lnTo>
                    <a:pt x="1790700" y="355600"/>
                  </a:lnTo>
                  <a:lnTo>
                    <a:pt x="1790700" y="76200"/>
                  </a:lnTo>
                  <a:lnTo>
                    <a:pt x="1784711" y="46539"/>
                  </a:lnTo>
                  <a:lnTo>
                    <a:pt x="1768381" y="22318"/>
                  </a:lnTo>
                  <a:lnTo>
                    <a:pt x="1744160" y="5988"/>
                  </a:lnTo>
                  <a:lnTo>
                    <a:pt x="1714500" y="0"/>
                  </a:lnTo>
                  <a:close/>
                </a:path>
                <a:path w="1790700" h="4318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355600"/>
                  </a:lnTo>
                  <a:lnTo>
                    <a:pt x="5988" y="385260"/>
                  </a:lnTo>
                  <a:lnTo>
                    <a:pt x="22318" y="409481"/>
                  </a:lnTo>
                  <a:lnTo>
                    <a:pt x="46539" y="425811"/>
                  </a:lnTo>
                  <a:lnTo>
                    <a:pt x="76199" y="431799"/>
                  </a:lnTo>
                  <a:lnTo>
                    <a:pt x="76199" y="419100"/>
                  </a:lnTo>
                  <a:lnTo>
                    <a:pt x="51482" y="414109"/>
                  </a:lnTo>
                  <a:lnTo>
                    <a:pt x="31298" y="400501"/>
                  </a:lnTo>
                  <a:lnTo>
                    <a:pt x="17690" y="380317"/>
                  </a:lnTo>
                  <a:lnTo>
                    <a:pt x="12700" y="3556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790700" h="431800">
                  <a:moveTo>
                    <a:pt x="17145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714500" y="127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8993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382962" y="6969353"/>
              <a:ext cx="1379220" cy="184150"/>
            </a:xfrm>
            <a:custGeom>
              <a:avLst/>
              <a:gdLst/>
              <a:ahLst/>
              <a:cxnLst/>
              <a:rect l="l" t="t" r="r" b="b"/>
              <a:pathLst>
                <a:path w="1379220" h="184150">
                  <a:moveTo>
                    <a:pt x="49580" y="128422"/>
                  </a:moveTo>
                  <a:lnTo>
                    <a:pt x="32715" y="128422"/>
                  </a:lnTo>
                  <a:lnTo>
                    <a:pt x="32715" y="179832"/>
                  </a:lnTo>
                  <a:lnTo>
                    <a:pt x="155244" y="179832"/>
                  </a:lnTo>
                  <a:lnTo>
                    <a:pt x="155244" y="172719"/>
                  </a:lnTo>
                  <a:lnTo>
                    <a:pt x="49580" y="172719"/>
                  </a:lnTo>
                  <a:lnTo>
                    <a:pt x="49580" y="128422"/>
                  </a:lnTo>
                  <a:close/>
                </a:path>
                <a:path w="1379220" h="184150">
                  <a:moveTo>
                    <a:pt x="155244" y="166014"/>
                  </a:moveTo>
                  <a:lnTo>
                    <a:pt x="49580" y="166014"/>
                  </a:lnTo>
                  <a:lnTo>
                    <a:pt x="49580" y="172719"/>
                  </a:lnTo>
                  <a:lnTo>
                    <a:pt x="155244" y="172719"/>
                  </a:lnTo>
                  <a:lnTo>
                    <a:pt x="155244" y="166014"/>
                  </a:lnTo>
                  <a:close/>
                </a:path>
                <a:path w="1379220" h="184150">
                  <a:moveTo>
                    <a:pt x="150774" y="406"/>
                  </a:moveTo>
                  <a:lnTo>
                    <a:pt x="133908" y="406"/>
                  </a:lnTo>
                  <a:lnTo>
                    <a:pt x="133908" y="140411"/>
                  </a:lnTo>
                  <a:lnTo>
                    <a:pt x="150774" y="140411"/>
                  </a:lnTo>
                  <a:lnTo>
                    <a:pt x="150774" y="101396"/>
                  </a:lnTo>
                  <a:lnTo>
                    <a:pt x="141020" y="101396"/>
                  </a:lnTo>
                  <a:lnTo>
                    <a:pt x="141020" y="87782"/>
                  </a:lnTo>
                  <a:lnTo>
                    <a:pt x="150774" y="87782"/>
                  </a:lnTo>
                  <a:lnTo>
                    <a:pt x="150774" y="62788"/>
                  </a:lnTo>
                  <a:lnTo>
                    <a:pt x="141020" y="62788"/>
                  </a:lnTo>
                  <a:lnTo>
                    <a:pt x="141020" y="48971"/>
                  </a:lnTo>
                  <a:lnTo>
                    <a:pt x="150774" y="48971"/>
                  </a:lnTo>
                  <a:lnTo>
                    <a:pt x="150774" y="406"/>
                  </a:lnTo>
                  <a:close/>
                </a:path>
                <a:path w="1379220" h="184150">
                  <a:moveTo>
                    <a:pt x="52019" y="46329"/>
                  </a:moveTo>
                  <a:lnTo>
                    <a:pt x="35137" y="48850"/>
                  </a:lnTo>
                  <a:lnTo>
                    <a:pt x="21970" y="55981"/>
                  </a:lnTo>
                  <a:lnTo>
                    <a:pt x="13414" y="67075"/>
                  </a:lnTo>
                  <a:lnTo>
                    <a:pt x="10363" y="81483"/>
                  </a:lnTo>
                  <a:lnTo>
                    <a:pt x="13414" y="95805"/>
                  </a:lnTo>
                  <a:lnTo>
                    <a:pt x="21970" y="106908"/>
                  </a:lnTo>
                  <a:lnTo>
                    <a:pt x="35137" y="114087"/>
                  </a:lnTo>
                  <a:lnTo>
                    <a:pt x="52019" y="116636"/>
                  </a:lnTo>
                  <a:lnTo>
                    <a:pt x="68783" y="114087"/>
                  </a:lnTo>
                  <a:lnTo>
                    <a:pt x="81889" y="106908"/>
                  </a:lnTo>
                  <a:lnTo>
                    <a:pt x="84720" y="103225"/>
                  </a:lnTo>
                  <a:lnTo>
                    <a:pt x="52019" y="103225"/>
                  </a:lnTo>
                  <a:lnTo>
                    <a:pt x="41589" y="101657"/>
                  </a:lnTo>
                  <a:lnTo>
                    <a:pt x="33502" y="97231"/>
                  </a:lnTo>
                  <a:lnTo>
                    <a:pt x="28273" y="90366"/>
                  </a:lnTo>
                  <a:lnTo>
                    <a:pt x="26415" y="81483"/>
                  </a:lnTo>
                  <a:lnTo>
                    <a:pt x="28273" y="72567"/>
                  </a:lnTo>
                  <a:lnTo>
                    <a:pt x="33502" y="65633"/>
                  </a:lnTo>
                  <a:lnTo>
                    <a:pt x="41589" y="61137"/>
                  </a:lnTo>
                  <a:lnTo>
                    <a:pt x="52019" y="59537"/>
                  </a:lnTo>
                  <a:lnTo>
                    <a:pt x="84625" y="59537"/>
                  </a:lnTo>
                  <a:lnTo>
                    <a:pt x="81889" y="55981"/>
                  </a:lnTo>
                  <a:lnTo>
                    <a:pt x="68783" y="48850"/>
                  </a:lnTo>
                  <a:lnTo>
                    <a:pt x="52019" y="46329"/>
                  </a:lnTo>
                  <a:close/>
                </a:path>
                <a:path w="1379220" h="184150">
                  <a:moveTo>
                    <a:pt x="84625" y="59537"/>
                  </a:moveTo>
                  <a:lnTo>
                    <a:pt x="52019" y="59537"/>
                  </a:lnTo>
                  <a:lnTo>
                    <a:pt x="62449" y="61137"/>
                  </a:lnTo>
                  <a:lnTo>
                    <a:pt x="70535" y="65633"/>
                  </a:lnTo>
                  <a:lnTo>
                    <a:pt x="75765" y="72567"/>
                  </a:lnTo>
                  <a:lnTo>
                    <a:pt x="77622" y="81483"/>
                  </a:lnTo>
                  <a:lnTo>
                    <a:pt x="75765" y="90366"/>
                  </a:lnTo>
                  <a:lnTo>
                    <a:pt x="70535" y="97231"/>
                  </a:lnTo>
                  <a:lnTo>
                    <a:pt x="62449" y="101657"/>
                  </a:lnTo>
                  <a:lnTo>
                    <a:pt x="52019" y="103225"/>
                  </a:lnTo>
                  <a:lnTo>
                    <a:pt x="84720" y="103225"/>
                  </a:lnTo>
                  <a:lnTo>
                    <a:pt x="90424" y="95805"/>
                  </a:lnTo>
                  <a:lnTo>
                    <a:pt x="93472" y="81483"/>
                  </a:lnTo>
                  <a:lnTo>
                    <a:pt x="90424" y="67075"/>
                  </a:lnTo>
                  <a:lnTo>
                    <a:pt x="84625" y="59537"/>
                  </a:lnTo>
                  <a:close/>
                </a:path>
                <a:path w="1379220" h="184150">
                  <a:moveTo>
                    <a:pt x="133908" y="87782"/>
                  </a:moveTo>
                  <a:lnTo>
                    <a:pt x="102819" y="87782"/>
                  </a:lnTo>
                  <a:lnTo>
                    <a:pt x="102819" y="101396"/>
                  </a:lnTo>
                  <a:lnTo>
                    <a:pt x="133908" y="101396"/>
                  </a:lnTo>
                  <a:lnTo>
                    <a:pt x="133908" y="87782"/>
                  </a:lnTo>
                  <a:close/>
                </a:path>
                <a:path w="1379220" h="184150">
                  <a:moveTo>
                    <a:pt x="150774" y="87782"/>
                  </a:moveTo>
                  <a:lnTo>
                    <a:pt x="141020" y="87782"/>
                  </a:lnTo>
                  <a:lnTo>
                    <a:pt x="141020" y="101396"/>
                  </a:lnTo>
                  <a:lnTo>
                    <a:pt x="150774" y="101396"/>
                  </a:lnTo>
                  <a:lnTo>
                    <a:pt x="150774" y="87782"/>
                  </a:lnTo>
                  <a:close/>
                </a:path>
                <a:path w="1379220" h="184150">
                  <a:moveTo>
                    <a:pt x="133908" y="48971"/>
                  </a:moveTo>
                  <a:lnTo>
                    <a:pt x="102819" y="48971"/>
                  </a:lnTo>
                  <a:lnTo>
                    <a:pt x="102819" y="62788"/>
                  </a:lnTo>
                  <a:lnTo>
                    <a:pt x="133908" y="62788"/>
                  </a:lnTo>
                  <a:lnTo>
                    <a:pt x="133908" y="48971"/>
                  </a:lnTo>
                  <a:close/>
                </a:path>
                <a:path w="1379220" h="184150">
                  <a:moveTo>
                    <a:pt x="150774" y="48971"/>
                  </a:moveTo>
                  <a:lnTo>
                    <a:pt x="141020" y="48971"/>
                  </a:lnTo>
                  <a:lnTo>
                    <a:pt x="141020" y="62788"/>
                  </a:lnTo>
                  <a:lnTo>
                    <a:pt x="150774" y="62788"/>
                  </a:lnTo>
                  <a:lnTo>
                    <a:pt x="150774" y="48971"/>
                  </a:lnTo>
                  <a:close/>
                </a:path>
                <a:path w="1379220" h="184150">
                  <a:moveTo>
                    <a:pt x="43687" y="22555"/>
                  </a:moveTo>
                  <a:lnTo>
                    <a:pt x="0" y="22555"/>
                  </a:lnTo>
                  <a:lnTo>
                    <a:pt x="0" y="36169"/>
                  </a:lnTo>
                  <a:lnTo>
                    <a:pt x="102819" y="36169"/>
                  </a:lnTo>
                  <a:lnTo>
                    <a:pt x="102819" y="31292"/>
                  </a:lnTo>
                  <a:lnTo>
                    <a:pt x="43687" y="31292"/>
                  </a:lnTo>
                  <a:lnTo>
                    <a:pt x="43687" y="22555"/>
                  </a:lnTo>
                  <a:close/>
                </a:path>
                <a:path w="1379220" h="184150">
                  <a:moveTo>
                    <a:pt x="60553" y="0"/>
                  </a:moveTo>
                  <a:lnTo>
                    <a:pt x="43687" y="0"/>
                  </a:lnTo>
                  <a:lnTo>
                    <a:pt x="43687" y="31292"/>
                  </a:lnTo>
                  <a:lnTo>
                    <a:pt x="60553" y="31292"/>
                  </a:lnTo>
                  <a:lnTo>
                    <a:pt x="60553" y="0"/>
                  </a:lnTo>
                  <a:close/>
                </a:path>
                <a:path w="1379220" h="184150">
                  <a:moveTo>
                    <a:pt x="102819" y="22555"/>
                  </a:moveTo>
                  <a:lnTo>
                    <a:pt x="60553" y="22555"/>
                  </a:lnTo>
                  <a:lnTo>
                    <a:pt x="60553" y="31292"/>
                  </a:lnTo>
                  <a:lnTo>
                    <a:pt x="102819" y="31292"/>
                  </a:lnTo>
                  <a:lnTo>
                    <a:pt x="102819" y="22555"/>
                  </a:lnTo>
                  <a:close/>
                </a:path>
                <a:path w="1379220" h="184150">
                  <a:moveTo>
                    <a:pt x="343188" y="203"/>
                  </a:moveTo>
                  <a:lnTo>
                    <a:pt x="327136" y="203"/>
                  </a:lnTo>
                  <a:lnTo>
                    <a:pt x="327136" y="183895"/>
                  </a:lnTo>
                  <a:lnTo>
                    <a:pt x="343188" y="183895"/>
                  </a:lnTo>
                  <a:lnTo>
                    <a:pt x="343188" y="88391"/>
                  </a:lnTo>
                  <a:lnTo>
                    <a:pt x="333435" y="88391"/>
                  </a:lnTo>
                  <a:lnTo>
                    <a:pt x="333435" y="74167"/>
                  </a:lnTo>
                  <a:lnTo>
                    <a:pt x="343188" y="74167"/>
                  </a:lnTo>
                  <a:lnTo>
                    <a:pt x="343188" y="203"/>
                  </a:lnTo>
                  <a:close/>
                </a:path>
                <a:path w="1379220" h="184150">
                  <a:moveTo>
                    <a:pt x="302955" y="4063"/>
                  </a:moveTo>
                  <a:lnTo>
                    <a:pt x="287105" y="4063"/>
                  </a:lnTo>
                  <a:lnTo>
                    <a:pt x="287105" y="174751"/>
                  </a:lnTo>
                  <a:lnTo>
                    <a:pt x="302955" y="174751"/>
                  </a:lnTo>
                  <a:lnTo>
                    <a:pt x="302955" y="88391"/>
                  </a:lnTo>
                  <a:lnTo>
                    <a:pt x="298078" y="88391"/>
                  </a:lnTo>
                  <a:lnTo>
                    <a:pt x="298078" y="74167"/>
                  </a:lnTo>
                  <a:lnTo>
                    <a:pt x="302955" y="74167"/>
                  </a:lnTo>
                  <a:lnTo>
                    <a:pt x="302955" y="4063"/>
                  </a:lnTo>
                  <a:close/>
                </a:path>
                <a:path w="1379220" h="184150">
                  <a:moveTo>
                    <a:pt x="302955" y="74167"/>
                  </a:moveTo>
                  <a:lnTo>
                    <a:pt x="298078" y="74167"/>
                  </a:lnTo>
                  <a:lnTo>
                    <a:pt x="298078" y="88391"/>
                  </a:lnTo>
                  <a:lnTo>
                    <a:pt x="302955" y="88391"/>
                  </a:lnTo>
                  <a:lnTo>
                    <a:pt x="302955" y="74167"/>
                  </a:lnTo>
                  <a:close/>
                </a:path>
                <a:path w="1379220" h="184150">
                  <a:moveTo>
                    <a:pt x="327136" y="74167"/>
                  </a:moveTo>
                  <a:lnTo>
                    <a:pt x="302955" y="74167"/>
                  </a:lnTo>
                  <a:lnTo>
                    <a:pt x="302955" y="88391"/>
                  </a:lnTo>
                  <a:lnTo>
                    <a:pt x="327136" y="88391"/>
                  </a:lnTo>
                  <a:lnTo>
                    <a:pt x="327136" y="74167"/>
                  </a:lnTo>
                  <a:close/>
                </a:path>
                <a:path w="1379220" h="184150">
                  <a:moveTo>
                    <a:pt x="343188" y="74167"/>
                  </a:moveTo>
                  <a:lnTo>
                    <a:pt x="333435" y="74167"/>
                  </a:lnTo>
                  <a:lnTo>
                    <a:pt x="333435" y="88391"/>
                  </a:lnTo>
                  <a:lnTo>
                    <a:pt x="343188" y="88391"/>
                  </a:lnTo>
                  <a:lnTo>
                    <a:pt x="343188" y="74167"/>
                  </a:lnTo>
                  <a:close/>
                </a:path>
                <a:path w="1379220" h="184150">
                  <a:moveTo>
                    <a:pt x="227568" y="28651"/>
                  </a:moveTo>
                  <a:lnTo>
                    <a:pt x="224520" y="28651"/>
                  </a:lnTo>
                  <a:lnTo>
                    <a:pt x="224520" y="49783"/>
                  </a:lnTo>
                  <a:lnTo>
                    <a:pt x="222011" y="76517"/>
                  </a:lnTo>
                  <a:lnTo>
                    <a:pt x="214512" y="99974"/>
                  </a:lnTo>
                  <a:lnTo>
                    <a:pt x="202060" y="119164"/>
                  </a:lnTo>
                  <a:lnTo>
                    <a:pt x="184692" y="133096"/>
                  </a:lnTo>
                  <a:lnTo>
                    <a:pt x="195056" y="146100"/>
                  </a:lnTo>
                  <a:lnTo>
                    <a:pt x="213639" y="130136"/>
                  </a:lnTo>
                  <a:lnTo>
                    <a:pt x="226983" y="108153"/>
                  </a:lnTo>
                  <a:lnTo>
                    <a:pt x="233110" y="87532"/>
                  </a:lnTo>
                  <a:lnTo>
                    <a:pt x="230292" y="78705"/>
                  </a:lnTo>
                  <a:lnTo>
                    <a:pt x="227568" y="49783"/>
                  </a:lnTo>
                  <a:lnTo>
                    <a:pt x="227568" y="28651"/>
                  </a:lnTo>
                  <a:close/>
                </a:path>
                <a:path w="1379220" h="184150">
                  <a:moveTo>
                    <a:pt x="240776" y="28651"/>
                  </a:moveTo>
                  <a:lnTo>
                    <a:pt x="237728" y="28651"/>
                  </a:lnTo>
                  <a:lnTo>
                    <a:pt x="237728" y="49783"/>
                  </a:lnTo>
                  <a:lnTo>
                    <a:pt x="235032" y="81064"/>
                  </a:lnTo>
                  <a:lnTo>
                    <a:pt x="233110" y="87532"/>
                  </a:lnTo>
                  <a:lnTo>
                    <a:pt x="238388" y="104063"/>
                  </a:lnTo>
                  <a:lnTo>
                    <a:pt x="251742" y="124736"/>
                  </a:lnTo>
                  <a:lnTo>
                    <a:pt x="270240" y="139598"/>
                  </a:lnTo>
                  <a:lnTo>
                    <a:pt x="280196" y="126593"/>
                  </a:lnTo>
                  <a:lnTo>
                    <a:pt x="263150" y="113763"/>
                  </a:lnTo>
                  <a:lnTo>
                    <a:pt x="250809" y="95885"/>
                  </a:lnTo>
                  <a:lnTo>
                    <a:pt x="243306" y="74158"/>
                  </a:lnTo>
                  <a:lnTo>
                    <a:pt x="240776" y="49783"/>
                  </a:lnTo>
                  <a:lnTo>
                    <a:pt x="240776" y="28651"/>
                  </a:lnTo>
                  <a:close/>
                </a:path>
                <a:path w="1379220" h="184150">
                  <a:moveTo>
                    <a:pt x="237728" y="28651"/>
                  </a:moveTo>
                  <a:lnTo>
                    <a:pt x="227568" y="28651"/>
                  </a:lnTo>
                  <a:lnTo>
                    <a:pt x="227568" y="49783"/>
                  </a:lnTo>
                  <a:lnTo>
                    <a:pt x="230292" y="78705"/>
                  </a:lnTo>
                  <a:lnTo>
                    <a:pt x="233110" y="87532"/>
                  </a:lnTo>
                  <a:lnTo>
                    <a:pt x="235032" y="81064"/>
                  </a:lnTo>
                  <a:lnTo>
                    <a:pt x="237728" y="49783"/>
                  </a:lnTo>
                  <a:lnTo>
                    <a:pt x="237728" y="28651"/>
                  </a:lnTo>
                  <a:close/>
                </a:path>
                <a:path w="1379220" h="184150">
                  <a:moveTo>
                    <a:pt x="274304" y="21742"/>
                  </a:moveTo>
                  <a:lnTo>
                    <a:pt x="188960" y="21742"/>
                  </a:lnTo>
                  <a:lnTo>
                    <a:pt x="188960" y="35763"/>
                  </a:lnTo>
                  <a:lnTo>
                    <a:pt x="224520" y="35763"/>
                  </a:lnTo>
                  <a:lnTo>
                    <a:pt x="224520" y="28651"/>
                  </a:lnTo>
                  <a:lnTo>
                    <a:pt x="274304" y="28651"/>
                  </a:lnTo>
                  <a:lnTo>
                    <a:pt x="274304" y="21742"/>
                  </a:lnTo>
                  <a:close/>
                </a:path>
                <a:path w="1379220" h="184150">
                  <a:moveTo>
                    <a:pt x="274304" y="28651"/>
                  </a:moveTo>
                  <a:lnTo>
                    <a:pt x="240776" y="28651"/>
                  </a:lnTo>
                  <a:lnTo>
                    <a:pt x="240776" y="35763"/>
                  </a:lnTo>
                  <a:lnTo>
                    <a:pt x="274304" y="35763"/>
                  </a:lnTo>
                  <a:lnTo>
                    <a:pt x="274304" y="28651"/>
                  </a:lnTo>
                  <a:close/>
                </a:path>
                <a:path w="1379220" h="184150">
                  <a:moveTo>
                    <a:pt x="578000" y="203"/>
                  </a:moveTo>
                  <a:lnTo>
                    <a:pt x="561135" y="203"/>
                  </a:lnTo>
                  <a:lnTo>
                    <a:pt x="561135" y="183895"/>
                  </a:lnTo>
                  <a:lnTo>
                    <a:pt x="578000" y="183895"/>
                  </a:lnTo>
                  <a:lnTo>
                    <a:pt x="578000" y="203"/>
                  </a:lnTo>
                  <a:close/>
                </a:path>
                <a:path w="1379220" h="184150">
                  <a:moveTo>
                    <a:pt x="514602" y="19913"/>
                  </a:moveTo>
                  <a:lnTo>
                    <a:pt x="507287" y="19913"/>
                  </a:lnTo>
                  <a:lnTo>
                    <a:pt x="507287" y="22758"/>
                  </a:lnTo>
                  <a:lnTo>
                    <a:pt x="502616" y="57448"/>
                  </a:lnTo>
                  <a:lnTo>
                    <a:pt x="488364" y="88138"/>
                  </a:lnTo>
                  <a:lnTo>
                    <a:pt x="464167" y="114484"/>
                  </a:lnTo>
                  <a:lnTo>
                    <a:pt x="429664" y="136143"/>
                  </a:lnTo>
                  <a:lnTo>
                    <a:pt x="438605" y="149758"/>
                  </a:lnTo>
                  <a:lnTo>
                    <a:pt x="477829" y="124269"/>
                  </a:lnTo>
                  <a:lnTo>
                    <a:pt x="504290" y="93522"/>
                  </a:lnTo>
                  <a:lnTo>
                    <a:pt x="519244" y="58432"/>
                  </a:lnTo>
                  <a:lnTo>
                    <a:pt x="522261" y="33731"/>
                  </a:lnTo>
                  <a:lnTo>
                    <a:pt x="514602" y="33731"/>
                  </a:lnTo>
                  <a:lnTo>
                    <a:pt x="514602" y="19913"/>
                  </a:lnTo>
                  <a:close/>
                </a:path>
                <a:path w="1379220" h="184150">
                  <a:moveTo>
                    <a:pt x="507287" y="19913"/>
                  </a:moveTo>
                  <a:lnTo>
                    <a:pt x="437996" y="19913"/>
                  </a:lnTo>
                  <a:lnTo>
                    <a:pt x="437996" y="33731"/>
                  </a:lnTo>
                  <a:lnTo>
                    <a:pt x="505809" y="33731"/>
                  </a:lnTo>
                  <a:lnTo>
                    <a:pt x="507287" y="22758"/>
                  </a:lnTo>
                  <a:lnTo>
                    <a:pt x="507287" y="19913"/>
                  </a:lnTo>
                  <a:close/>
                </a:path>
                <a:path w="1379220" h="184150">
                  <a:moveTo>
                    <a:pt x="523949" y="19913"/>
                  </a:moveTo>
                  <a:lnTo>
                    <a:pt x="514602" y="19913"/>
                  </a:lnTo>
                  <a:lnTo>
                    <a:pt x="514602" y="33731"/>
                  </a:lnTo>
                  <a:lnTo>
                    <a:pt x="522261" y="33731"/>
                  </a:lnTo>
                  <a:lnTo>
                    <a:pt x="523949" y="19913"/>
                  </a:lnTo>
                  <a:close/>
                </a:path>
                <a:path w="1379220" h="184150">
                  <a:moveTo>
                    <a:pt x="688932" y="100380"/>
                  </a:moveTo>
                  <a:lnTo>
                    <a:pt x="614154" y="100380"/>
                  </a:lnTo>
                  <a:lnTo>
                    <a:pt x="614154" y="114198"/>
                  </a:lnTo>
                  <a:lnTo>
                    <a:pt x="780168" y="114198"/>
                  </a:lnTo>
                  <a:lnTo>
                    <a:pt x="780168" y="106476"/>
                  </a:lnTo>
                  <a:lnTo>
                    <a:pt x="688932" y="106476"/>
                  </a:lnTo>
                  <a:lnTo>
                    <a:pt x="688932" y="100380"/>
                  </a:lnTo>
                  <a:close/>
                </a:path>
                <a:path w="1379220" h="184150">
                  <a:moveTo>
                    <a:pt x="705594" y="72948"/>
                  </a:moveTo>
                  <a:lnTo>
                    <a:pt x="688932" y="72948"/>
                  </a:lnTo>
                  <a:lnTo>
                    <a:pt x="688932" y="106476"/>
                  </a:lnTo>
                  <a:lnTo>
                    <a:pt x="705594" y="106476"/>
                  </a:lnTo>
                  <a:lnTo>
                    <a:pt x="705594" y="72948"/>
                  </a:lnTo>
                  <a:close/>
                </a:path>
                <a:path w="1379220" h="184150">
                  <a:moveTo>
                    <a:pt x="780168" y="100380"/>
                  </a:moveTo>
                  <a:lnTo>
                    <a:pt x="705594" y="100380"/>
                  </a:lnTo>
                  <a:lnTo>
                    <a:pt x="705594" y="106476"/>
                  </a:lnTo>
                  <a:lnTo>
                    <a:pt x="780168" y="106476"/>
                  </a:lnTo>
                  <a:lnTo>
                    <a:pt x="780168" y="100380"/>
                  </a:lnTo>
                  <a:close/>
                </a:path>
                <a:path w="1379220" h="184150">
                  <a:moveTo>
                    <a:pt x="652965" y="7518"/>
                  </a:moveTo>
                  <a:lnTo>
                    <a:pt x="636303" y="7518"/>
                  </a:lnTo>
                  <a:lnTo>
                    <a:pt x="636303" y="80873"/>
                  </a:lnTo>
                  <a:lnTo>
                    <a:pt x="688932" y="80873"/>
                  </a:lnTo>
                  <a:lnTo>
                    <a:pt x="688932" y="72948"/>
                  </a:lnTo>
                  <a:lnTo>
                    <a:pt x="758629" y="72948"/>
                  </a:lnTo>
                  <a:lnTo>
                    <a:pt x="758629" y="67259"/>
                  </a:lnTo>
                  <a:lnTo>
                    <a:pt x="652965" y="67259"/>
                  </a:lnTo>
                  <a:lnTo>
                    <a:pt x="652965" y="43891"/>
                  </a:lnTo>
                  <a:lnTo>
                    <a:pt x="758629" y="43891"/>
                  </a:lnTo>
                  <a:lnTo>
                    <a:pt x="758629" y="30479"/>
                  </a:lnTo>
                  <a:lnTo>
                    <a:pt x="652965" y="30479"/>
                  </a:lnTo>
                  <a:lnTo>
                    <a:pt x="652965" y="7518"/>
                  </a:lnTo>
                  <a:close/>
                </a:path>
                <a:path w="1379220" h="184150">
                  <a:moveTo>
                    <a:pt x="758629" y="72948"/>
                  </a:moveTo>
                  <a:lnTo>
                    <a:pt x="705594" y="72948"/>
                  </a:lnTo>
                  <a:lnTo>
                    <a:pt x="705594" y="80873"/>
                  </a:lnTo>
                  <a:lnTo>
                    <a:pt x="758629" y="80873"/>
                  </a:lnTo>
                  <a:lnTo>
                    <a:pt x="758629" y="72948"/>
                  </a:lnTo>
                  <a:close/>
                </a:path>
                <a:path w="1379220" h="184150">
                  <a:moveTo>
                    <a:pt x="758629" y="43891"/>
                  </a:moveTo>
                  <a:lnTo>
                    <a:pt x="741764" y="43891"/>
                  </a:lnTo>
                  <a:lnTo>
                    <a:pt x="741764" y="67259"/>
                  </a:lnTo>
                  <a:lnTo>
                    <a:pt x="758629" y="67259"/>
                  </a:lnTo>
                  <a:lnTo>
                    <a:pt x="758629" y="43891"/>
                  </a:lnTo>
                  <a:close/>
                </a:path>
                <a:path w="1379220" h="184150">
                  <a:moveTo>
                    <a:pt x="758629" y="7518"/>
                  </a:moveTo>
                  <a:lnTo>
                    <a:pt x="741764" y="7518"/>
                  </a:lnTo>
                  <a:lnTo>
                    <a:pt x="741764" y="30479"/>
                  </a:lnTo>
                  <a:lnTo>
                    <a:pt x="758629" y="30479"/>
                  </a:lnTo>
                  <a:lnTo>
                    <a:pt x="758629" y="7518"/>
                  </a:lnTo>
                  <a:close/>
                </a:path>
                <a:path w="1379220" h="184150">
                  <a:moveTo>
                    <a:pt x="652559" y="129031"/>
                  </a:moveTo>
                  <a:lnTo>
                    <a:pt x="635693" y="129031"/>
                  </a:lnTo>
                  <a:lnTo>
                    <a:pt x="635693" y="179832"/>
                  </a:lnTo>
                  <a:lnTo>
                    <a:pt x="761880" y="179832"/>
                  </a:lnTo>
                  <a:lnTo>
                    <a:pt x="761880" y="170688"/>
                  </a:lnTo>
                  <a:lnTo>
                    <a:pt x="652559" y="170688"/>
                  </a:lnTo>
                  <a:lnTo>
                    <a:pt x="652559" y="129031"/>
                  </a:lnTo>
                  <a:close/>
                </a:path>
                <a:path w="1379220" h="184150">
                  <a:moveTo>
                    <a:pt x="761880" y="166014"/>
                  </a:moveTo>
                  <a:lnTo>
                    <a:pt x="652559" y="166014"/>
                  </a:lnTo>
                  <a:lnTo>
                    <a:pt x="652559" y="170688"/>
                  </a:lnTo>
                  <a:lnTo>
                    <a:pt x="761880" y="170688"/>
                  </a:lnTo>
                  <a:lnTo>
                    <a:pt x="761880" y="166014"/>
                  </a:lnTo>
                  <a:close/>
                </a:path>
                <a:path w="1379220" h="184150">
                  <a:moveTo>
                    <a:pt x="877617" y="17475"/>
                  </a:moveTo>
                  <a:lnTo>
                    <a:pt x="861564" y="17475"/>
                  </a:lnTo>
                  <a:lnTo>
                    <a:pt x="861564" y="137972"/>
                  </a:lnTo>
                  <a:lnTo>
                    <a:pt x="931668" y="137972"/>
                  </a:lnTo>
                  <a:lnTo>
                    <a:pt x="931668" y="124155"/>
                  </a:lnTo>
                  <a:lnTo>
                    <a:pt x="877617" y="124155"/>
                  </a:lnTo>
                  <a:lnTo>
                    <a:pt x="877617" y="75996"/>
                  </a:lnTo>
                  <a:lnTo>
                    <a:pt x="931668" y="75996"/>
                  </a:lnTo>
                  <a:lnTo>
                    <a:pt x="931668" y="62382"/>
                  </a:lnTo>
                  <a:lnTo>
                    <a:pt x="877617" y="62382"/>
                  </a:lnTo>
                  <a:lnTo>
                    <a:pt x="877617" y="17475"/>
                  </a:lnTo>
                  <a:close/>
                </a:path>
                <a:path w="1379220" h="184150">
                  <a:moveTo>
                    <a:pt x="931668" y="75996"/>
                  </a:moveTo>
                  <a:lnTo>
                    <a:pt x="916022" y="75996"/>
                  </a:lnTo>
                  <a:lnTo>
                    <a:pt x="916022" y="124155"/>
                  </a:lnTo>
                  <a:lnTo>
                    <a:pt x="931668" y="124155"/>
                  </a:lnTo>
                  <a:lnTo>
                    <a:pt x="931668" y="75996"/>
                  </a:lnTo>
                  <a:close/>
                </a:path>
                <a:path w="1379220" h="184150">
                  <a:moveTo>
                    <a:pt x="931668" y="17475"/>
                  </a:moveTo>
                  <a:lnTo>
                    <a:pt x="916022" y="17475"/>
                  </a:lnTo>
                  <a:lnTo>
                    <a:pt x="916022" y="62382"/>
                  </a:lnTo>
                  <a:lnTo>
                    <a:pt x="931668" y="62382"/>
                  </a:lnTo>
                  <a:lnTo>
                    <a:pt x="931668" y="17475"/>
                  </a:lnTo>
                  <a:close/>
                </a:path>
                <a:path w="1379220" h="184150">
                  <a:moveTo>
                    <a:pt x="1011119" y="203"/>
                  </a:moveTo>
                  <a:lnTo>
                    <a:pt x="994864" y="203"/>
                  </a:lnTo>
                  <a:lnTo>
                    <a:pt x="994864" y="183895"/>
                  </a:lnTo>
                  <a:lnTo>
                    <a:pt x="1011119" y="183895"/>
                  </a:lnTo>
                  <a:lnTo>
                    <a:pt x="1011119" y="86766"/>
                  </a:lnTo>
                  <a:lnTo>
                    <a:pt x="1000756" y="86766"/>
                  </a:lnTo>
                  <a:lnTo>
                    <a:pt x="1000756" y="72948"/>
                  </a:lnTo>
                  <a:lnTo>
                    <a:pt x="1011119" y="72948"/>
                  </a:lnTo>
                  <a:lnTo>
                    <a:pt x="1011119" y="203"/>
                  </a:lnTo>
                  <a:close/>
                </a:path>
                <a:path w="1379220" h="184150">
                  <a:moveTo>
                    <a:pt x="970276" y="4063"/>
                  </a:moveTo>
                  <a:lnTo>
                    <a:pt x="954224" y="4063"/>
                  </a:lnTo>
                  <a:lnTo>
                    <a:pt x="954224" y="174751"/>
                  </a:lnTo>
                  <a:lnTo>
                    <a:pt x="970276" y="174751"/>
                  </a:lnTo>
                  <a:lnTo>
                    <a:pt x="970276" y="86766"/>
                  </a:lnTo>
                  <a:lnTo>
                    <a:pt x="965400" y="86766"/>
                  </a:lnTo>
                  <a:lnTo>
                    <a:pt x="965400" y="72948"/>
                  </a:lnTo>
                  <a:lnTo>
                    <a:pt x="970276" y="72948"/>
                  </a:lnTo>
                  <a:lnTo>
                    <a:pt x="970276" y="4063"/>
                  </a:lnTo>
                  <a:close/>
                </a:path>
                <a:path w="1379220" h="184150">
                  <a:moveTo>
                    <a:pt x="970276" y="72948"/>
                  </a:moveTo>
                  <a:lnTo>
                    <a:pt x="965400" y="72948"/>
                  </a:lnTo>
                  <a:lnTo>
                    <a:pt x="965400" y="86766"/>
                  </a:lnTo>
                  <a:lnTo>
                    <a:pt x="970276" y="86766"/>
                  </a:lnTo>
                  <a:lnTo>
                    <a:pt x="970276" y="72948"/>
                  </a:lnTo>
                  <a:close/>
                </a:path>
                <a:path w="1379220" h="184150">
                  <a:moveTo>
                    <a:pt x="994864" y="72948"/>
                  </a:moveTo>
                  <a:lnTo>
                    <a:pt x="970276" y="72948"/>
                  </a:lnTo>
                  <a:lnTo>
                    <a:pt x="970276" y="86766"/>
                  </a:lnTo>
                  <a:lnTo>
                    <a:pt x="994864" y="86766"/>
                  </a:lnTo>
                  <a:lnTo>
                    <a:pt x="994864" y="72948"/>
                  </a:lnTo>
                  <a:close/>
                </a:path>
                <a:path w="1379220" h="184150">
                  <a:moveTo>
                    <a:pt x="1011119" y="72948"/>
                  </a:moveTo>
                  <a:lnTo>
                    <a:pt x="1000756" y="72948"/>
                  </a:lnTo>
                  <a:lnTo>
                    <a:pt x="1000756" y="86766"/>
                  </a:lnTo>
                  <a:lnTo>
                    <a:pt x="1011119" y="86766"/>
                  </a:lnTo>
                  <a:lnTo>
                    <a:pt x="1011119" y="72948"/>
                  </a:lnTo>
                  <a:close/>
                </a:path>
                <a:path w="1379220" h="184150">
                  <a:moveTo>
                    <a:pt x="1116361" y="91440"/>
                  </a:moveTo>
                  <a:lnTo>
                    <a:pt x="1041787" y="91440"/>
                  </a:lnTo>
                  <a:lnTo>
                    <a:pt x="1041787" y="104851"/>
                  </a:lnTo>
                  <a:lnTo>
                    <a:pt x="1207801" y="104851"/>
                  </a:lnTo>
                  <a:lnTo>
                    <a:pt x="1207801" y="98755"/>
                  </a:lnTo>
                  <a:lnTo>
                    <a:pt x="1116361" y="98755"/>
                  </a:lnTo>
                  <a:lnTo>
                    <a:pt x="1116361" y="91440"/>
                  </a:lnTo>
                  <a:close/>
                </a:path>
                <a:path w="1379220" h="184150">
                  <a:moveTo>
                    <a:pt x="1133024" y="64414"/>
                  </a:moveTo>
                  <a:lnTo>
                    <a:pt x="1116361" y="64414"/>
                  </a:lnTo>
                  <a:lnTo>
                    <a:pt x="1116361" y="98755"/>
                  </a:lnTo>
                  <a:lnTo>
                    <a:pt x="1133024" y="98755"/>
                  </a:lnTo>
                  <a:lnTo>
                    <a:pt x="1133024" y="64414"/>
                  </a:lnTo>
                  <a:close/>
                </a:path>
                <a:path w="1379220" h="184150">
                  <a:moveTo>
                    <a:pt x="1207801" y="91440"/>
                  </a:moveTo>
                  <a:lnTo>
                    <a:pt x="1133024" y="91440"/>
                  </a:lnTo>
                  <a:lnTo>
                    <a:pt x="1133024" y="98755"/>
                  </a:lnTo>
                  <a:lnTo>
                    <a:pt x="1207801" y="98755"/>
                  </a:lnTo>
                  <a:lnTo>
                    <a:pt x="1207801" y="91440"/>
                  </a:lnTo>
                  <a:close/>
                </a:path>
                <a:path w="1379220" h="184150">
                  <a:moveTo>
                    <a:pt x="1118800" y="3047"/>
                  </a:moveTo>
                  <a:lnTo>
                    <a:pt x="1116158" y="3047"/>
                  </a:lnTo>
                  <a:lnTo>
                    <a:pt x="1116158" y="11175"/>
                  </a:lnTo>
                  <a:lnTo>
                    <a:pt x="1110722" y="28635"/>
                  </a:lnTo>
                  <a:lnTo>
                    <a:pt x="1096295" y="43408"/>
                  </a:lnTo>
                  <a:lnTo>
                    <a:pt x="1075696" y="54409"/>
                  </a:lnTo>
                  <a:lnTo>
                    <a:pt x="1051744" y="60553"/>
                  </a:lnTo>
                  <a:lnTo>
                    <a:pt x="1058246" y="73964"/>
                  </a:lnTo>
                  <a:lnTo>
                    <a:pt x="1085354" y="66240"/>
                  </a:lnTo>
                  <a:lnTo>
                    <a:pt x="1108538" y="52704"/>
                  </a:lnTo>
                  <a:lnTo>
                    <a:pt x="1124712" y="34102"/>
                  </a:lnTo>
                  <a:lnTo>
                    <a:pt x="1124812" y="33724"/>
                  </a:lnTo>
                  <a:lnTo>
                    <a:pt x="1118800" y="11175"/>
                  </a:lnTo>
                  <a:lnTo>
                    <a:pt x="1118800" y="3047"/>
                  </a:lnTo>
                  <a:close/>
                </a:path>
                <a:path w="1379220" h="184150">
                  <a:moveTo>
                    <a:pt x="1133227" y="3047"/>
                  </a:moveTo>
                  <a:lnTo>
                    <a:pt x="1130788" y="3047"/>
                  </a:lnTo>
                  <a:lnTo>
                    <a:pt x="1130788" y="11175"/>
                  </a:lnTo>
                  <a:lnTo>
                    <a:pt x="1124812" y="33724"/>
                  </a:lnTo>
                  <a:lnTo>
                    <a:pt x="1124930" y="34102"/>
                  </a:lnTo>
                  <a:lnTo>
                    <a:pt x="1141126" y="52628"/>
                  </a:lnTo>
                  <a:lnTo>
                    <a:pt x="1164320" y="66154"/>
                  </a:lnTo>
                  <a:lnTo>
                    <a:pt x="1191342" y="73964"/>
                  </a:lnTo>
                  <a:lnTo>
                    <a:pt x="1197641" y="60553"/>
                  </a:lnTo>
                  <a:lnTo>
                    <a:pt x="1173775" y="54409"/>
                  </a:lnTo>
                  <a:lnTo>
                    <a:pt x="1153166" y="43408"/>
                  </a:lnTo>
                  <a:lnTo>
                    <a:pt x="1138691" y="28635"/>
                  </a:lnTo>
                  <a:lnTo>
                    <a:pt x="1133227" y="11175"/>
                  </a:lnTo>
                  <a:lnTo>
                    <a:pt x="1133227" y="3047"/>
                  </a:lnTo>
                  <a:close/>
                </a:path>
                <a:path w="1379220" h="184150">
                  <a:moveTo>
                    <a:pt x="1130788" y="3047"/>
                  </a:moveTo>
                  <a:lnTo>
                    <a:pt x="1118800" y="3047"/>
                  </a:lnTo>
                  <a:lnTo>
                    <a:pt x="1118800" y="11175"/>
                  </a:lnTo>
                  <a:lnTo>
                    <a:pt x="1124812" y="33724"/>
                  </a:lnTo>
                  <a:lnTo>
                    <a:pt x="1130788" y="11175"/>
                  </a:lnTo>
                  <a:lnTo>
                    <a:pt x="1130788" y="3047"/>
                  </a:lnTo>
                  <a:close/>
                </a:path>
                <a:path w="1379220" h="184150">
                  <a:moveTo>
                    <a:pt x="1124692" y="120091"/>
                  </a:moveTo>
                  <a:lnTo>
                    <a:pt x="1098219" y="122186"/>
                  </a:lnTo>
                  <a:lnTo>
                    <a:pt x="1078414" y="128320"/>
                  </a:lnTo>
                  <a:lnTo>
                    <a:pt x="1065999" y="138264"/>
                  </a:lnTo>
                  <a:lnTo>
                    <a:pt x="1061700" y="151790"/>
                  </a:lnTo>
                  <a:lnTo>
                    <a:pt x="1065999" y="165401"/>
                  </a:lnTo>
                  <a:lnTo>
                    <a:pt x="1078414" y="175336"/>
                  </a:lnTo>
                  <a:lnTo>
                    <a:pt x="1098219" y="181422"/>
                  </a:lnTo>
                  <a:lnTo>
                    <a:pt x="1124692" y="183489"/>
                  </a:lnTo>
                  <a:lnTo>
                    <a:pt x="1151166" y="181422"/>
                  </a:lnTo>
                  <a:lnTo>
                    <a:pt x="1170971" y="175336"/>
                  </a:lnTo>
                  <a:lnTo>
                    <a:pt x="1177034" y="170484"/>
                  </a:lnTo>
                  <a:lnTo>
                    <a:pt x="1124692" y="170484"/>
                  </a:lnTo>
                  <a:lnTo>
                    <a:pt x="1105344" y="169249"/>
                  </a:lnTo>
                  <a:lnTo>
                    <a:pt x="1090910" y="165633"/>
                  </a:lnTo>
                  <a:lnTo>
                    <a:pt x="1081887" y="159769"/>
                  </a:lnTo>
                  <a:lnTo>
                    <a:pt x="1078769" y="151790"/>
                  </a:lnTo>
                  <a:lnTo>
                    <a:pt x="1081887" y="143811"/>
                  </a:lnTo>
                  <a:lnTo>
                    <a:pt x="1090910" y="137947"/>
                  </a:lnTo>
                  <a:lnTo>
                    <a:pt x="1105344" y="134331"/>
                  </a:lnTo>
                  <a:lnTo>
                    <a:pt x="1124692" y="133096"/>
                  </a:lnTo>
                  <a:lnTo>
                    <a:pt x="1176933" y="133096"/>
                  </a:lnTo>
                  <a:lnTo>
                    <a:pt x="1170971" y="128320"/>
                  </a:lnTo>
                  <a:lnTo>
                    <a:pt x="1151166" y="122186"/>
                  </a:lnTo>
                  <a:lnTo>
                    <a:pt x="1124692" y="120091"/>
                  </a:lnTo>
                  <a:close/>
                </a:path>
                <a:path w="1379220" h="184150">
                  <a:moveTo>
                    <a:pt x="1176933" y="133096"/>
                  </a:moveTo>
                  <a:lnTo>
                    <a:pt x="1124692" y="133096"/>
                  </a:lnTo>
                  <a:lnTo>
                    <a:pt x="1144127" y="134331"/>
                  </a:lnTo>
                  <a:lnTo>
                    <a:pt x="1158551" y="137947"/>
                  </a:lnTo>
                  <a:lnTo>
                    <a:pt x="1167526" y="143811"/>
                  </a:lnTo>
                  <a:lnTo>
                    <a:pt x="1170616" y="151790"/>
                  </a:lnTo>
                  <a:lnTo>
                    <a:pt x="1167526" y="159769"/>
                  </a:lnTo>
                  <a:lnTo>
                    <a:pt x="1158551" y="165633"/>
                  </a:lnTo>
                  <a:lnTo>
                    <a:pt x="1144127" y="169249"/>
                  </a:lnTo>
                  <a:lnTo>
                    <a:pt x="1124692" y="170484"/>
                  </a:lnTo>
                  <a:lnTo>
                    <a:pt x="1177034" y="170484"/>
                  </a:lnTo>
                  <a:lnTo>
                    <a:pt x="1183386" y="165401"/>
                  </a:lnTo>
                  <a:lnTo>
                    <a:pt x="1187684" y="151790"/>
                  </a:lnTo>
                  <a:lnTo>
                    <a:pt x="1183386" y="138264"/>
                  </a:lnTo>
                  <a:lnTo>
                    <a:pt x="1176933" y="133096"/>
                  </a:lnTo>
                  <a:close/>
                </a:path>
                <a:path w="1379220" h="184150">
                  <a:moveTo>
                    <a:pt x="1280734" y="26415"/>
                  </a:moveTo>
                  <a:lnTo>
                    <a:pt x="1277483" y="26415"/>
                  </a:lnTo>
                  <a:lnTo>
                    <a:pt x="1277483" y="56286"/>
                  </a:lnTo>
                  <a:lnTo>
                    <a:pt x="1273606" y="80206"/>
                  </a:lnTo>
                  <a:lnTo>
                    <a:pt x="1263081" y="102870"/>
                  </a:lnTo>
                  <a:lnTo>
                    <a:pt x="1247565" y="121951"/>
                  </a:lnTo>
                  <a:lnTo>
                    <a:pt x="1228715" y="135127"/>
                  </a:lnTo>
                  <a:lnTo>
                    <a:pt x="1238469" y="148539"/>
                  </a:lnTo>
                  <a:lnTo>
                    <a:pt x="1259036" y="133496"/>
                  </a:lnTo>
                  <a:lnTo>
                    <a:pt x="1275756" y="111556"/>
                  </a:lnTo>
                  <a:lnTo>
                    <a:pt x="1286158" y="87006"/>
                  </a:lnTo>
                  <a:lnTo>
                    <a:pt x="1284881" y="84175"/>
                  </a:lnTo>
                  <a:lnTo>
                    <a:pt x="1280734" y="56286"/>
                  </a:lnTo>
                  <a:lnTo>
                    <a:pt x="1280734" y="26415"/>
                  </a:lnTo>
                  <a:close/>
                </a:path>
                <a:path w="1379220" h="184150">
                  <a:moveTo>
                    <a:pt x="1294349" y="26415"/>
                  </a:moveTo>
                  <a:lnTo>
                    <a:pt x="1291097" y="26415"/>
                  </a:lnTo>
                  <a:lnTo>
                    <a:pt x="1291097" y="56286"/>
                  </a:lnTo>
                  <a:lnTo>
                    <a:pt x="1286989" y="85045"/>
                  </a:lnTo>
                  <a:lnTo>
                    <a:pt x="1286158" y="87006"/>
                  </a:lnTo>
                  <a:lnTo>
                    <a:pt x="1296228" y="109321"/>
                  </a:lnTo>
                  <a:lnTo>
                    <a:pt x="1313138" y="129895"/>
                  </a:lnTo>
                  <a:lnTo>
                    <a:pt x="1333973" y="144068"/>
                  </a:lnTo>
                  <a:lnTo>
                    <a:pt x="1343523" y="130657"/>
                  </a:lnTo>
                  <a:lnTo>
                    <a:pt x="1324438" y="118522"/>
                  </a:lnTo>
                  <a:lnTo>
                    <a:pt x="1308801" y="100787"/>
                  </a:lnTo>
                  <a:lnTo>
                    <a:pt x="1298232" y="79394"/>
                  </a:lnTo>
                  <a:lnTo>
                    <a:pt x="1294349" y="56286"/>
                  </a:lnTo>
                  <a:lnTo>
                    <a:pt x="1294349" y="26415"/>
                  </a:lnTo>
                  <a:close/>
                </a:path>
                <a:path w="1379220" h="184150">
                  <a:moveTo>
                    <a:pt x="1291097" y="26415"/>
                  </a:moveTo>
                  <a:lnTo>
                    <a:pt x="1280734" y="26415"/>
                  </a:lnTo>
                  <a:lnTo>
                    <a:pt x="1280734" y="56286"/>
                  </a:lnTo>
                  <a:lnTo>
                    <a:pt x="1284881" y="84175"/>
                  </a:lnTo>
                  <a:lnTo>
                    <a:pt x="1286158" y="87006"/>
                  </a:lnTo>
                  <a:lnTo>
                    <a:pt x="1286989" y="85045"/>
                  </a:lnTo>
                  <a:lnTo>
                    <a:pt x="1291097" y="56286"/>
                  </a:lnTo>
                  <a:lnTo>
                    <a:pt x="1291097" y="26415"/>
                  </a:lnTo>
                  <a:close/>
                </a:path>
                <a:path w="1379220" h="184150">
                  <a:moveTo>
                    <a:pt x="1337427" y="18897"/>
                  </a:moveTo>
                  <a:lnTo>
                    <a:pt x="1234811" y="18897"/>
                  </a:lnTo>
                  <a:lnTo>
                    <a:pt x="1234811" y="33121"/>
                  </a:lnTo>
                  <a:lnTo>
                    <a:pt x="1277483" y="33121"/>
                  </a:lnTo>
                  <a:lnTo>
                    <a:pt x="1277483" y="26415"/>
                  </a:lnTo>
                  <a:lnTo>
                    <a:pt x="1337427" y="26415"/>
                  </a:lnTo>
                  <a:lnTo>
                    <a:pt x="1337427" y="18897"/>
                  </a:lnTo>
                  <a:close/>
                </a:path>
                <a:path w="1379220" h="184150">
                  <a:moveTo>
                    <a:pt x="1337427" y="26415"/>
                  </a:moveTo>
                  <a:lnTo>
                    <a:pt x="1294349" y="26415"/>
                  </a:lnTo>
                  <a:lnTo>
                    <a:pt x="1294349" y="33121"/>
                  </a:lnTo>
                  <a:lnTo>
                    <a:pt x="1337427" y="33121"/>
                  </a:lnTo>
                  <a:lnTo>
                    <a:pt x="1337427" y="26415"/>
                  </a:lnTo>
                  <a:close/>
                </a:path>
                <a:path w="1379220" h="184150">
                  <a:moveTo>
                    <a:pt x="1379083" y="203"/>
                  </a:moveTo>
                  <a:lnTo>
                    <a:pt x="1362217" y="203"/>
                  </a:lnTo>
                  <a:lnTo>
                    <a:pt x="1362217" y="183895"/>
                  </a:lnTo>
                  <a:lnTo>
                    <a:pt x="1379083" y="183895"/>
                  </a:lnTo>
                  <a:lnTo>
                    <a:pt x="1379083" y="2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194800" y="7607300"/>
              <a:ext cx="1981200" cy="431800"/>
            </a:xfrm>
            <a:custGeom>
              <a:avLst/>
              <a:gdLst/>
              <a:ahLst/>
              <a:cxnLst/>
              <a:rect l="l" t="t" r="r" b="b"/>
              <a:pathLst>
                <a:path w="1981200" h="431800">
                  <a:moveTo>
                    <a:pt x="18796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30200"/>
                  </a:lnTo>
                  <a:lnTo>
                    <a:pt x="7984" y="369747"/>
                  </a:lnTo>
                  <a:lnTo>
                    <a:pt x="29757" y="402042"/>
                  </a:lnTo>
                  <a:lnTo>
                    <a:pt x="62052" y="423815"/>
                  </a:lnTo>
                  <a:lnTo>
                    <a:pt x="101600" y="431800"/>
                  </a:lnTo>
                  <a:lnTo>
                    <a:pt x="1879600" y="431800"/>
                  </a:lnTo>
                  <a:lnTo>
                    <a:pt x="1919147" y="423815"/>
                  </a:lnTo>
                  <a:lnTo>
                    <a:pt x="1951442" y="402042"/>
                  </a:lnTo>
                  <a:lnTo>
                    <a:pt x="1973215" y="369747"/>
                  </a:lnTo>
                  <a:lnTo>
                    <a:pt x="1981200" y="330200"/>
                  </a:lnTo>
                  <a:lnTo>
                    <a:pt x="1981200" y="101600"/>
                  </a:lnTo>
                  <a:lnTo>
                    <a:pt x="1973215" y="62052"/>
                  </a:lnTo>
                  <a:lnTo>
                    <a:pt x="1951442" y="29757"/>
                  </a:lnTo>
                  <a:lnTo>
                    <a:pt x="1919147" y="7984"/>
                  </a:lnTo>
                  <a:lnTo>
                    <a:pt x="18796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384995" y="7731556"/>
              <a:ext cx="1565910" cy="184150"/>
            </a:xfrm>
            <a:custGeom>
              <a:avLst/>
              <a:gdLst/>
              <a:ahLst/>
              <a:cxnLst/>
              <a:rect l="l" t="t" r="r" b="b"/>
              <a:pathLst>
                <a:path w="1565909" h="184150">
                  <a:moveTo>
                    <a:pt x="148336" y="0"/>
                  </a:moveTo>
                  <a:lnTo>
                    <a:pt x="131470" y="0"/>
                  </a:lnTo>
                  <a:lnTo>
                    <a:pt x="131470" y="183692"/>
                  </a:lnTo>
                  <a:lnTo>
                    <a:pt x="148336" y="183692"/>
                  </a:lnTo>
                  <a:lnTo>
                    <a:pt x="148336" y="0"/>
                  </a:lnTo>
                  <a:close/>
                </a:path>
                <a:path w="1565909" h="184150">
                  <a:moveTo>
                    <a:pt x="84937" y="19710"/>
                  </a:moveTo>
                  <a:lnTo>
                    <a:pt x="77622" y="19710"/>
                  </a:lnTo>
                  <a:lnTo>
                    <a:pt x="77622" y="22555"/>
                  </a:lnTo>
                  <a:lnTo>
                    <a:pt x="72951" y="57245"/>
                  </a:lnTo>
                  <a:lnTo>
                    <a:pt x="58699" y="87934"/>
                  </a:lnTo>
                  <a:lnTo>
                    <a:pt x="34502" y="114280"/>
                  </a:lnTo>
                  <a:lnTo>
                    <a:pt x="0" y="135940"/>
                  </a:lnTo>
                  <a:lnTo>
                    <a:pt x="8940" y="149555"/>
                  </a:lnTo>
                  <a:lnTo>
                    <a:pt x="48164" y="124066"/>
                  </a:lnTo>
                  <a:lnTo>
                    <a:pt x="74625" y="93319"/>
                  </a:lnTo>
                  <a:lnTo>
                    <a:pt x="89579" y="58229"/>
                  </a:lnTo>
                  <a:lnTo>
                    <a:pt x="92596" y="33528"/>
                  </a:lnTo>
                  <a:lnTo>
                    <a:pt x="84937" y="33528"/>
                  </a:lnTo>
                  <a:lnTo>
                    <a:pt x="84937" y="19710"/>
                  </a:lnTo>
                  <a:close/>
                </a:path>
                <a:path w="1565909" h="184150">
                  <a:moveTo>
                    <a:pt x="77622" y="19710"/>
                  </a:moveTo>
                  <a:lnTo>
                    <a:pt x="8331" y="19710"/>
                  </a:lnTo>
                  <a:lnTo>
                    <a:pt x="8331" y="33528"/>
                  </a:lnTo>
                  <a:lnTo>
                    <a:pt x="76145" y="33528"/>
                  </a:lnTo>
                  <a:lnTo>
                    <a:pt x="77622" y="22555"/>
                  </a:lnTo>
                  <a:lnTo>
                    <a:pt x="77622" y="19710"/>
                  </a:lnTo>
                  <a:close/>
                </a:path>
                <a:path w="1565909" h="184150">
                  <a:moveTo>
                    <a:pt x="94284" y="19710"/>
                  </a:moveTo>
                  <a:lnTo>
                    <a:pt x="84937" y="19710"/>
                  </a:lnTo>
                  <a:lnTo>
                    <a:pt x="84937" y="33528"/>
                  </a:lnTo>
                  <a:lnTo>
                    <a:pt x="92596" y="33528"/>
                  </a:lnTo>
                  <a:lnTo>
                    <a:pt x="94284" y="19710"/>
                  </a:lnTo>
                  <a:close/>
                </a:path>
                <a:path w="1565909" h="184150">
                  <a:moveTo>
                    <a:pt x="259267" y="100177"/>
                  </a:moveTo>
                  <a:lnTo>
                    <a:pt x="184489" y="100177"/>
                  </a:lnTo>
                  <a:lnTo>
                    <a:pt x="184489" y="113995"/>
                  </a:lnTo>
                  <a:lnTo>
                    <a:pt x="350504" y="113995"/>
                  </a:lnTo>
                  <a:lnTo>
                    <a:pt x="350504" y="106273"/>
                  </a:lnTo>
                  <a:lnTo>
                    <a:pt x="259267" y="106273"/>
                  </a:lnTo>
                  <a:lnTo>
                    <a:pt x="259267" y="100177"/>
                  </a:lnTo>
                  <a:close/>
                </a:path>
                <a:path w="1565909" h="184150">
                  <a:moveTo>
                    <a:pt x="275929" y="72745"/>
                  </a:moveTo>
                  <a:lnTo>
                    <a:pt x="259267" y="72745"/>
                  </a:lnTo>
                  <a:lnTo>
                    <a:pt x="259267" y="106273"/>
                  </a:lnTo>
                  <a:lnTo>
                    <a:pt x="275929" y="106273"/>
                  </a:lnTo>
                  <a:lnTo>
                    <a:pt x="275929" y="72745"/>
                  </a:lnTo>
                  <a:close/>
                </a:path>
                <a:path w="1565909" h="184150">
                  <a:moveTo>
                    <a:pt x="350504" y="100177"/>
                  </a:moveTo>
                  <a:lnTo>
                    <a:pt x="275929" y="100177"/>
                  </a:lnTo>
                  <a:lnTo>
                    <a:pt x="275929" y="106273"/>
                  </a:lnTo>
                  <a:lnTo>
                    <a:pt x="350504" y="106273"/>
                  </a:lnTo>
                  <a:lnTo>
                    <a:pt x="350504" y="100177"/>
                  </a:lnTo>
                  <a:close/>
                </a:path>
                <a:path w="1565909" h="184150">
                  <a:moveTo>
                    <a:pt x="223300" y="7315"/>
                  </a:moveTo>
                  <a:lnTo>
                    <a:pt x="206638" y="7315"/>
                  </a:lnTo>
                  <a:lnTo>
                    <a:pt x="206638" y="80670"/>
                  </a:lnTo>
                  <a:lnTo>
                    <a:pt x="259267" y="80670"/>
                  </a:lnTo>
                  <a:lnTo>
                    <a:pt x="259267" y="72745"/>
                  </a:lnTo>
                  <a:lnTo>
                    <a:pt x="328964" y="72745"/>
                  </a:lnTo>
                  <a:lnTo>
                    <a:pt x="328964" y="67056"/>
                  </a:lnTo>
                  <a:lnTo>
                    <a:pt x="223300" y="67056"/>
                  </a:lnTo>
                  <a:lnTo>
                    <a:pt x="223300" y="43688"/>
                  </a:lnTo>
                  <a:lnTo>
                    <a:pt x="328964" y="43688"/>
                  </a:lnTo>
                  <a:lnTo>
                    <a:pt x="328964" y="30276"/>
                  </a:lnTo>
                  <a:lnTo>
                    <a:pt x="223300" y="30276"/>
                  </a:lnTo>
                  <a:lnTo>
                    <a:pt x="223300" y="7315"/>
                  </a:lnTo>
                  <a:close/>
                </a:path>
                <a:path w="1565909" h="184150">
                  <a:moveTo>
                    <a:pt x="328964" y="72745"/>
                  </a:moveTo>
                  <a:lnTo>
                    <a:pt x="275929" y="72745"/>
                  </a:lnTo>
                  <a:lnTo>
                    <a:pt x="275929" y="80670"/>
                  </a:lnTo>
                  <a:lnTo>
                    <a:pt x="328964" y="80670"/>
                  </a:lnTo>
                  <a:lnTo>
                    <a:pt x="328964" y="72745"/>
                  </a:lnTo>
                  <a:close/>
                </a:path>
                <a:path w="1565909" h="184150">
                  <a:moveTo>
                    <a:pt x="328964" y="43688"/>
                  </a:moveTo>
                  <a:lnTo>
                    <a:pt x="312099" y="43688"/>
                  </a:lnTo>
                  <a:lnTo>
                    <a:pt x="312099" y="67056"/>
                  </a:lnTo>
                  <a:lnTo>
                    <a:pt x="328964" y="67056"/>
                  </a:lnTo>
                  <a:lnTo>
                    <a:pt x="328964" y="43688"/>
                  </a:lnTo>
                  <a:close/>
                </a:path>
                <a:path w="1565909" h="184150">
                  <a:moveTo>
                    <a:pt x="328964" y="7315"/>
                  </a:moveTo>
                  <a:lnTo>
                    <a:pt x="312099" y="7315"/>
                  </a:lnTo>
                  <a:lnTo>
                    <a:pt x="312099" y="30276"/>
                  </a:lnTo>
                  <a:lnTo>
                    <a:pt x="328964" y="30276"/>
                  </a:lnTo>
                  <a:lnTo>
                    <a:pt x="328964" y="7315"/>
                  </a:lnTo>
                  <a:close/>
                </a:path>
                <a:path w="1565909" h="184150">
                  <a:moveTo>
                    <a:pt x="222894" y="128828"/>
                  </a:moveTo>
                  <a:lnTo>
                    <a:pt x="206028" y="128828"/>
                  </a:lnTo>
                  <a:lnTo>
                    <a:pt x="206028" y="179628"/>
                  </a:lnTo>
                  <a:lnTo>
                    <a:pt x="332216" y="179628"/>
                  </a:lnTo>
                  <a:lnTo>
                    <a:pt x="332216" y="170484"/>
                  </a:lnTo>
                  <a:lnTo>
                    <a:pt x="222894" y="170484"/>
                  </a:lnTo>
                  <a:lnTo>
                    <a:pt x="222894" y="128828"/>
                  </a:lnTo>
                  <a:close/>
                </a:path>
                <a:path w="1565909" h="184150">
                  <a:moveTo>
                    <a:pt x="332216" y="165811"/>
                  </a:moveTo>
                  <a:lnTo>
                    <a:pt x="222894" y="165811"/>
                  </a:lnTo>
                  <a:lnTo>
                    <a:pt x="222894" y="170484"/>
                  </a:lnTo>
                  <a:lnTo>
                    <a:pt x="332216" y="170484"/>
                  </a:lnTo>
                  <a:lnTo>
                    <a:pt x="332216" y="165811"/>
                  </a:lnTo>
                  <a:close/>
                </a:path>
                <a:path w="1565909" h="184150">
                  <a:moveTo>
                    <a:pt x="447952" y="17272"/>
                  </a:moveTo>
                  <a:lnTo>
                    <a:pt x="431900" y="17272"/>
                  </a:lnTo>
                  <a:lnTo>
                    <a:pt x="431900" y="137769"/>
                  </a:lnTo>
                  <a:lnTo>
                    <a:pt x="502004" y="137769"/>
                  </a:lnTo>
                  <a:lnTo>
                    <a:pt x="502004" y="123952"/>
                  </a:lnTo>
                  <a:lnTo>
                    <a:pt x="447952" y="123952"/>
                  </a:lnTo>
                  <a:lnTo>
                    <a:pt x="447952" y="75793"/>
                  </a:lnTo>
                  <a:lnTo>
                    <a:pt x="502004" y="75793"/>
                  </a:lnTo>
                  <a:lnTo>
                    <a:pt x="502004" y="62179"/>
                  </a:lnTo>
                  <a:lnTo>
                    <a:pt x="447952" y="62179"/>
                  </a:lnTo>
                  <a:lnTo>
                    <a:pt x="447952" y="17272"/>
                  </a:lnTo>
                  <a:close/>
                </a:path>
                <a:path w="1565909" h="184150">
                  <a:moveTo>
                    <a:pt x="502004" y="75793"/>
                  </a:moveTo>
                  <a:lnTo>
                    <a:pt x="486357" y="75793"/>
                  </a:lnTo>
                  <a:lnTo>
                    <a:pt x="486357" y="123952"/>
                  </a:lnTo>
                  <a:lnTo>
                    <a:pt x="502004" y="123952"/>
                  </a:lnTo>
                  <a:lnTo>
                    <a:pt x="502004" y="75793"/>
                  </a:lnTo>
                  <a:close/>
                </a:path>
                <a:path w="1565909" h="184150">
                  <a:moveTo>
                    <a:pt x="502004" y="17272"/>
                  </a:moveTo>
                  <a:lnTo>
                    <a:pt x="486357" y="17272"/>
                  </a:lnTo>
                  <a:lnTo>
                    <a:pt x="486357" y="62179"/>
                  </a:lnTo>
                  <a:lnTo>
                    <a:pt x="502004" y="62179"/>
                  </a:lnTo>
                  <a:lnTo>
                    <a:pt x="502004" y="17272"/>
                  </a:lnTo>
                  <a:close/>
                </a:path>
                <a:path w="1565909" h="184150">
                  <a:moveTo>
                    <a:pt x="581455" y="0"/>
                  </a:moveTo>
                  <a:lnTo>
                    <a:pt x="565199" y="0"/>
                  </a:lnTo>
                  <a:lnTo>
                    <a:pt x="565199" y="183692"/>
                  </a:lnTo>
                  <a:lnTo>
                    <a:pt x="581455" y="183692"/>
                  </a:lnTo>
                  <a:lnTo>
                    <a:pt x="581455" y="86563"/>
                  </a:lnTo>
                  <a:lnTo>
                    <a:pt x="571091" y="86563"/>
                  </a:lnTo>
                  <a:lnTo>
                    <a:pt x="571091" y="72745"/>
                  </a:lnTo>
                  <a:lnTo>
                    <a:pt x="581455" y="72745"/>
                  </a:lnTo>
                  <a:lnTo>
                    <a:pt x="581455" y="0"/>
                  </a:lnTo>
                  <a:close/>
                </a:path>
                <a:path w="1565909" h="184150">
                  <a:moveTo>
                    <a:pt x="540612" y="3860"/>
                  </a:moveTo>
                  <a:lnTo>
                    <a:pt x="524559" y="3860"/>
                  </a:lnTo>
                  <a:lnTo>
                    <a:pt x="524559" y="174548"/>
                  </a:lnTo>
                  <a:lnTo>
                    <a:pt x="540612" y="174548"/>
                  </a:lnTo>
                  <a:lnTo>
                    <a:pt x="540612" y="86563"/>
                  </a:lnTo>
                  <a:lnTo>
                    <a:pt x="535735" y="86563"/>
                  </a:lnTo>
                  <a:lnTo>
                    <a:pt x="535735" y="72745"/>
                  </a:lnTo>
                  <a:lnTo>
                    <a:pt x="540612" y="72745"/>
                  </a:lnTo>
                  <a:lnTo>
                    <a:pt x="540612" y="3860"/>
                  </a:lnTo>
                  <a:close/>
                </a:path>
                <a:path w="1565909" h="184150">
                  <a:moveTo>
                    <a:pt x="540612" y="72745"/>
                  </a:moveTo>
                  <a:lnTo>
                    <a:pt x="535735" y="72745"/>
                  </a:lnTo>
                  <a:lnTo>
                    <a:pt x="535735" y="86563"/>
                  </a:lnTo>
                  <a:lnTo>
                    <a:pt x="540612" y="86563"/>
                  </a:lnTo>
                  <a:lnTo>
                    <a:pt x="540612" y="72745"/>
                  </a:lnTo>
                  <a:close/>
                </a:path>
                <a:path w="1565909" h="184150">
                  <a:moveTo>
                    <a:pt x="565199" y="72745"/>
                  </a:moveTo>
                  <a:lnTo>
                    <a:pt x="540612" y="72745"/>
                  </a:lnTo>
                  <a:lnTo>
                    <a:pt x="540612" y="86563"/>
                  </a:lnTo>
                  <a:lnTo>
                    <a:pt x="565199" y="86563"/>
                  </a:lnTo>
                  <a:lnTo>
                    <a:pt x="565199" y="72745"/>
                  </a:lnTo>
                  <a:close/>
                </a:path>
                <a:path w="1565909" h="184150">
                  <a:moveTo>
                    <a:pt x="581455" y="72745"/>
                  </a:moveTo>
                  <a:lnTo>
                    <a:pt x="571091" y="72745"/>
                  </a:lnTo>
                  <a:lnTo>
                    <a:pt x="571091" y="86563"/>
                  </a:lnTo>
                  <a:lnTo>
                    <a:pt x="581455" y="86563"/>
                  </a:lnTo>
                  <a:lnTo>
                    <a:pt x="581455" y="72745"/>
                  </a:lnTo>
                  <a:close/>
                </a:path>
                <a:path w="1565909" h="184150">
                  <a:moveTo>
                    <a:pt x="686696" y="91236"/>
                  </a:moveTo>
                  <a:lnTo>
                    <a:pt x="612122" y="91236"/>
                  </a:lnTo>
                  <a:lnTo>
                    <a:pt x="612122" y="104648"/>
                  </a:lnTo>
                  <a:lnTo>
                    <a:pt x="778136" y="104648"/>
                  </a:lnTo>
                  <a:lnTo>
                    <a:pt x="778136" y="98552"/>
                  </a:lnTo>
                  <a:lnTo>
                    <a:pt x="686696" y="98552"/>
                  </a:lnTo>
                  <a:lnTo>
                    <a:pt x="686696" y="91236"/>
                  </a:lnTo>
                  <a:close/>
                </a:path>
                <a:path w="1565909" h="184150">
                  <a:moveTo>
                    <a:pt x="703359" y="64211"/>
                  </a:moveTo>
                  <a:lnTo>
                    <a:pt x="686696" y="64211"/>
                  </a:lnTo>
                  <a:lnTo>
                    <a:pt x="686696" y="98552"/>
                  </a:lnTo>
                  <a:lnTo>
                    <a:pt x="703359" y="98552"/>
                  </a:lnTo>
                  <a:lnTo>
                    <a:pt x="703359" y="64211"/>
                  </a:lnTo>
                  <a:close/>
                </a:path>
                <a:path w="1565909" h="184150">
                  <a:moveTo>
                    <a:pt x="778136" y="91236"/>
                  </a:moveTo>
                  <a:lnTo>
                    <a:pt x="703359" y="91236"/>
                  </a:lnTo>
                  <a:lnTo>
                    <a:pt x="703359" y="98552"/>
                  </a:lnTo>
                  <a:lnTo>
                    <a:pt x="778136" y="98552"/>
                  </a:lnTo>
                  <a:lnTo>
                    <a:pt x="778136" y="91236"/>
                  </a:lnTo>
                  <a:close/>
                </a:path>
                <a:path w="1565909" h="184150">
                  <a:moveTo>
                    <a:pt x="689135" y="2844"/>
                  </a:moveTo>
                  <a:lnTo>
                    <a:pt x="686493" y="2844"/>
                  </a:lnTo>
                  <a:lnTo>
                    <a:pt x="686493" y="10972"/>
                  </a:lnTo>
                  <a:lnTo>
                    <a:pt x="681058" y="28432"/>
                  </a:lnTo>
                  <a:lnTo>
                    <a:pt x="666630" y="43205"/>
                  </a:lnTo>
                  <a:lnTo>
                    <a:pt x="646031" y="54206"/>
                  </a:lnTo>
                  <a:lnTo>
                    <a:pt x="622079" y="60350"/>
                  </a:lnTo>
                  <a:lnTo>
                    <a:pt x="628581" y="73761"/>
                  </a:lnTo>
                  <a:lnTo>
                    <a:pt x="655689" y="66036"/>
                  </a:lnTo>
                  <a:lnTo>
                    <a:pt x="678873" y="52501"/>
                  </a:lnTo>
                  <a:lnTo>
                    <a:pt x="695047" y="33899"/>
                  </a:lnTo>
                  <a:lnTo>
                    <a:pt x="695147" y="33520"/>
                  </a:lnTo>
                  <a:lnTo>
                    <a:pt x="689135" y="10972"/>
                  </a:lnTo>
                  <a:lnTo>
                    <a:pt x="689135" y="2844"/>
                  </a:lnTo>
                  <a:close/>
                </a:path>
                <a:path w="1565909" h="184150">
                  <a:moveTo>
                    <a:pt x="703562" y="2844"/>
                  </a:moveTo>
                  <a:lnTo>
                    <a:pt x="701124" y="2844"/>
                  </a:lnTo>
                  <a:lnTo>
                    <a:pt x="701124" y="10972"/>
                  </a:lnTo>
                  <a:lnTo>
                    <a:pt x="695147" y="33520"/>
                  </a:lnTo>
                  <a:lnTo>
                    <a:pt x="695265" y="33899"/>
                  </a:lnTo>
                  <a:lnTo>
                    <a:pt x="711461" y="52425"/>
                  </a:lnTo>
                  <a:lnTo>
                    <a:pt x="734655" y="65951"/>
                  </a:lnTo>
                  <a:lnTo>
                    <a:pt x="761677" y="73761"/>
                  </a:lnTo>
                  <a:lnTo>
                    <a:pt x="767976" y="60350"/>
                  </a:lnTo>
                  <a:lnTo>
                    <a:pt x="744110" y="54206"/>
                  </a:lnTo>
                  <a:lnTo>
                    <a:pt x="723501" y="43205"/>
                  </a:lnTo>
                  <a:lnTo>
                    <a:pt x="709026" y="28432"/>
                  </a:lnTo>
                  <a:lnTo>
                    <a:pt x="703562" y="10972"/>
                  </a:lnTo>
                  <a:lnTo>
                    <a:pt x="703562" y="2844"/>
                  </a:lnTo>
                  <a:close/>
                </a:path>
                <a:path w="1565909" h="184150">
                  <a:moveTo>
                    <a:pt x="701124" y="2844"/>
                  </a:moveTo>
                  <a:lnTo>
                    <a:pt x="689135" y="2844"/>
                  </a:lnTo>
                  <a:lnTo>
                    <a:pt x="689135" y="10972"/>
                  </a:lnTo>
                  <a:lnTo>
                    <a:pt x="695147" y="33520"/>
                  </a:lnTo>
                  <a:lnTo>
                    <a:pt x="701124" y="10972"/>
                  </a:lnTo>
                  <a:lnTo>
                    <a:pt x="701124" y="2844"/>
                  </a:lnTo>
                  <a:close/>
                </a:path>
                <a:path w="1565909" h="184150">
                  <a:moveTo>
                    <a:pt x="695028" y="119888"/>
                  </a:moveTo>
                  <a:lnTo>
                    <a:pt x="668554" y="121983"/>
                  </a:lnTo>
                  <a:lnTo>
                    <a:pt x="648749" y="128117"/>
                  </a:lnTo>
                  <a:lnTo>
                    <a:pt x="636335" y="138061"/>
                  </a:lnTo>
                  <a:lnTo>
                    <a:pt x="632036" y="151587"/>
                  </a:lnTo>
                  <a:lnTo>
                    <a:pt x="636335" y="165198"/>
                  </a:lnTo>
                  <a:lnTo>
                    <a:pt x="648749" y="175133"/>
                  </a:lnTo>
                  <a:lnTo>
                    <a:pt x="668554" y="181219"/>
                  </a:lnTo>
                  <a:lnTo>
                    <a:pt x="695028" y="183286"/>
                  </a:lnTo>
                  <a:lnTo>
                    <a:pt x="721501" y="181219"/>
                  </a:lnTo>
                  <a:lnTo>
                    <a:pt x="741306" y="175133"/>
                  </a:lnTo>
                  <a:lnTo>
                    <a:pt x="747369" y="170281"/>
                  </a:lnTo>
                  <a:lnTo>
                    <a:pt x="695028" y="170281"/>
                  </a:lnTo>
                  <a:lnTo>
                    <a:pt x="675679" y="169046"/>
                  </a:lnTo>
                  <a:lnTo>
                    <a:pt x="661246" y="165430"/>
                  </a:lnTo>
                  <a:lnTo>
                    <a:pt x="652222" y="159565"/>
                  </a:lnTo>
                  <a:lnTo>
                    <a:pt x="649104" y="151587"/>
                  </a:lnTo>
                  <a:lnTo>
                    <a:pt x="652222" y="143608"/>
                  </a:lnTo>
                  <a:lnTo>
                    <a:pt x="661246" y="137744"/>
                  </a:lnTo>
                  <a:lnTo>
                    <a:pt x="675679" y="134127"/>
                  </a:lnTo>
                  <a:lnTo>
                    <a:pt x="695028" y="132892"/>
                  </a:lnTo>
                  <a:lnTo>
                    <a:pt x="747268" y="132892"/>
                  </a:lnTo>
                  <a:lnTo>
                    <a:pt x="741306" y="128117"/>
                  </a:lnTo>
                  <a:lnTo>
                    <a:pt x="721501" y="121983"/>
                  </a:lnTo>
                  <a:lnTo>
                    <a:pt x="695028" y="119888"/>
                  </a:lnTo>
                  <a:close/>
                </a:path>
                <a:path w="1565909" h="184150">
                  <a:moveTo>
                    <a:pt x="747268" y="132892"/>
                  </a:moveTo>
                  <a:lnTo>
                    <a:pt x="695028" y="132892"/>
                  </a:lnTo>
                  <a:lnTo>
                    <a:pt x="714462" y="134127"/>
                  </a:lnTo>
                  <a:lnTo>
                    <a:pt x="728886" y="137744"/>
                  </a:lnTo>
                  <a:lnTo>
                    <a:pt x="737862" y="143608"/>
                  </a:lnTo>
                  <a:lnTo>
                    <a:pt x="740951" y="151587"/>
                  </a:lnTo>
                  <a:lnTo>
                    <a:pt x="737862" y="159565"/>
                  </a:lnTo>
                  <a:lnTo>
                    <a:pt x="728886" y="165430"/>
                  </a:lnTo>
                  <a:lnTo>
                    <a:pt x="714462" y="169046"/>
                  </a:lnTo>
                  <a:lnTo>
                    <a:pt x="695028" y="170281"/>
                  </a:lnTo>
                  <a:lnTo>
                    <a:pt x="747369" y="170281"/>
                  </a:lnTo>
                  <a:lnTo>
                    <a:pt x="753721" y="165198"/>
                  </a:lnTo>
                  <a:lnTo>
                    <a:pt x="758020" y="151587"/>
                  </a:lnTo>
                  <a:lnTo>
                    <a:pt x="753721" y="138061"/>
                  </a:lnTo>
                  <a:lnTo>
                    <a:pt x="747268" y="132892"/>
                  </a:lnTo>
                  <a:close/>
                </a:path>
                <a:path w="1565909" h="184150">
                  <a:moveTo>
                    <a:pt x="851069" y="26212"/>
                  </a:moveTo>
                  <a:lnTo>
                    <a:pt x="847818" y="26212"/>
                  </a:lnTo>
                  <a:lnTo>
                    <a:pt x="847818" y="56083"/>
                  </a:lnTo>
                  <a:lnTo>
                    <a:pt x="843941" y="80003"/>
                  </a:lnTo>
                  <a:lnTo>
                    <a:pt x="833416" y="102666"/>
                  </a:lnTo>
                  <a:lnTo>
                    <a:pt x="817900" y="121748"/>
                  </a:lnTo>
                  <a:lnTo>
                    <a:pt x="799050" y="134924"/>
                  </a:lnTo>
                  <a:lnTo>
                    <a:pt x="808804" y="148336"/>
                  </a:lnTo>
                  <a:lnTo>
                    <a:pt x="829371" y="133292"/>
                  </a:lnTo>
                  <a:lnTo>
                    <a:pt x="846091" y="111353"/>
                  </a:lnTo>
                  <a:lnTo>
                    <a:pt x="856493" y="86803"/>
                  </a:lnTo>
                  <a:lnTo>
                    <a:pt x="855216" y="83972"/>
                  </a:lnTo>
                  <a:lnTo>
                    <a:pt x="851069" y="56083"/>
                  </a:lnTo>
                  <a:lnTo>
                    <a:pt x="851069" y="26212"/>
                  </a:lnTo>
                  <a:close/>
                </a:path>
                <a:path w="1565909" h="184150">
                  <a:moveTo>
                    <a:pt x="864684" y="26212"/>
                  </a:moveTo>
                  <a:lnTo>
                    <a:pt x="861433" y="26212"/>
                  </a:lnTo>
                  <a:lnTo>
                    <a:pt x="861433" y="56083"/>
                  </a:lnTo>
                  <a:lnTo>
                    <a:pt x="857324" y="84842"/>
                  </a:lnTo>
                  <a:lnTo>
                    <a:pt x="856493" y="86803"/>
                  </a:lnTo>
                  <a:lnTo>
                    <a:pt x="866563" y="109118"/>
                  </a:lnTo>
                  <a:lnTo>
                    <a:pt x="883473" y="129692"/>
                  </a:lnTo>
                  <a:lnTo>
                    <a:pt x="904308" y="143865"/>
                  </a:lnTo>
                  <a:lnTo>
                    <a:pt x="913858" y="130454"/>
                  </a:lnTo>
                  <a:lnTo>
                    <a:pt x="894773" y="118319"/>
                  </a:lnTo>
                  <a:lnTo>
                    <a:pt x="879136" y="100584"/>
                  </a:lnTo>
                  <a:lnTo>
                    <a:pt x="868567" y="79190"/>
                  </a:lnTo>
                  <a:lnTo>
                    <a:pt x="864684" y="56083"/>
                  </a:lnTo>
                  <a:lnTo>
                    <a:pt x="864684" y="26212"/>
                  </a:lnTo>
                  <a:close/>
                </a:path>
                <a:path w="1565909" h="184150">
                  <a:moveTo>
                    <a:pt x="861433" y="26212"/>
                  </a:moveTo>
                  <a:lnTo>
                    <a:pt x="851069" y="26212"/>
                  </a:lnTo>
                  <a:lnTo>
                    <a:pt x="851069" y="56083"/>
                  </a:lnTo>
                  <a:lnTo>
                    <a:pt x="855216" y="83972"/>
                  </a:lnTo>
                  <a:lnTo>
                    <a:pt x="856493" y="86803"/>
                  </a:lnTo>
                  <a:lnTo>
                    <a:pt x="857324" y="84842"/>
                  </a:lnTo>
                  <a:lnTo>
                    <a:pt x="861433" y="56083"/>
                  </a:lnTo>
                  <a:lnTo>
                    <a:pt x="861433" y="26212"/>
                  </a:lnTo>
                  <a:close/>
                </a:path>
                <a:path w="1565909" h="184150">
                  <a:moveTo>
                    <a:pt x="907762" y="18694"/>
                  </a:moveTo>
                  <a:lnTo>
                    <a:pt x="805146" y="18694"/>
                  </a:lnTo>
                  <a:lnTo>
                    <a:pt x="805146" y="32918"/>
                  </a:lnTo>
                  <a:lnTo>
                    <a:pt x="847818" y="32918"/>
                  </a:lnTo>
                  <a:lnTo>
                    <a:pt x="847818" y="26212"/>
                  </a:lnTo>
                  <a:lnTo>
                    <a:pt x="907762" y="26212"/>
                  </a:lnTo>
                  <a:lnTo>
                    <a:pt x="907762" y="18694"/>
                  </a:lnTo>
                  <a:close/>
                </a:path>
                <a:path w="1565909" h="184150">
                  <a:moveTo>
                    <a:pt x="907762" y="26212"/>
                  </a:moveTo>
                  <a:lnTo>
                    <a:pt x="864684" y="26212"/>
                  </a:lnTo>
                  <a:lnTo>
                    <a:pt x="864684" y="32918"/>
                  </a:lnTo>
                  <a:lnTo>
                    <a:pt x="907762" y="32918"/>
                  </a:lnTo>
                  <a:lnTo>
                    <a:pt x="907762" y="26212"/>
                  </a:lnTo>
                  <a:close/>
                </a:path>
                <a:path w="1565909" h="184150">
                  <a:moveTo>
                    <a:pt x="949418" y="0"/>
                  </a:moveTo>
                  <a:lnTo>
                    <a:pt x="932553" y="0"/>
                  </a:lnTo>
                  <a:lnTo>
                    <a:pt x="932553" y="183692"/>
                  </a:lnTo>
                  <a:lnTo>
                    <a:pt x="949418" y="183692"/>
                  </a:lnTo>
                  <a:lnTo>
                    <a:pt x="949418" y="0"/>
                  </a:lnTo>
                  <a:close/>
                </a:path>
                <a:path w="1565909" h="184150">
                  <a:moveTo>
                    <a:pt x="1060553" y="147116"/>
                  </a:moveTo>
                  <a:lnTo>
                    <a:pt x="986182" y="147116"/>
                  </a:lnTo>
                  <a:lnTo>
                    <a:pt x="986182" y="161137"/>
                  </a:lnTo>
                  <a:lnTo>
                    <a:pt x="1152602" y="161137"/>
                  </a:lnTo>
                  <a:lnTo>
                    <a:pt x="1152602" y="153009"/>
                  </a:lnTo>
                  <a:lnTo>
                    <a:pt x="1060553" y="153009"/>
                  </a:lnTo>
                  <a:lnTo>
                    <a:pt x="1060553" y="147116"/>
                  </a:lnTo>
                  <a:close/>
                </a:path>
                <a:path w="1565909" h="184150">
                  <a:moveTo>
                    <a:pt x="1077418" y="107696"/>
                  </a:moveTo>
                  <a:lnTo>
                    <a:pt x="1060553" y="107696"/>
                  </a:lnTo>
                  <a:lnTo>
                    <a:pt x="1060553" y="153009"/>
                  </a:lnTo>
                  <a:lnTo>
                    <a:pt x="1077418" y="153009"/>
                  </a:lnTo>
                  <a:lnTo>
                    <a:pt x="1077418" y="107696"/>
                  </a:lnTo>
                  <a:close/>
                </a:path>
                <a:path w="1565909" h="184150">
                  <a:moveTo>
                    <a:pt x="1152602" y="147116"/>
                  </a:moveTo>
                  <a:lnTo>
                    <a:pt x="1077418" y="147116"/>
                  </a:lnTo>
                  <a:lnTo>
                    <a:pt x="1077418" y="153009"/>
                  </a:lnTo>
                  <a:lnTo>
                    <a:pt x="1152602" y="153009"/>
                  </a:lnTo>
                  <a:lnTo>
                    <a:pt x="1152602" y="147116"/>
                  </a:lnTo>
                  <a:close/>
                </a:path>
                <a:path w="1565909" h="184150">
                  <a:moveTo>
                    <a:pt x="1132079" y="13614"/>
                  </a:moveTo>
                  <a:lnTo>
                    <a:pt x="1006298" y="13614"/>
                  </a:lnTo>
                  <a:lnTo>
                    <a:pt x="1006298" y="27228"/>
                  </a:lnTo>
                  <a:lnTo>
                    <a:pt x="1115417" y="27228"/>
                  </a:lnTo>
                  <a:lnTo>
                    <a:pt x="1115417" y="55676"/>
                  </a:lnTo>
                  <a:lnTo>
                    <a:pt x="1006908" y="55676"/>
                  </a:lnTo>
                  <a:lnTo>
                    <a:pt x="1006908" y="112776"/>
                  </a:lnTo>
                  <a:lnTo>
                    <a:pt x="1060553" y="112776"/>
                  </a:lnTo>
                  <a:lnTo>
                    <a:pt x="1060553" y="107696"/>
                  </a:lnTo>
                  <a:lnTo>
                    <a:pt x="1136346" y="107696"/>
                  </a:lnTo>
                  <a:lnTo>
                    <a:pt x="1136346" y="106070"/>
                  </a:lnTo>
                  <a:lnTo>
                    <a:pt x="1023570" y="106070"/>
                  </a:lnTo>
                  <a:lnTo>
                    <a:pt x="1023570" y="69291"/>
                  </a:lnTo>
                  <a:lnTo>
                    <a:pt x="1132079" y="69291"/>
                  </a:lnTo>
                  <a:lnTo>
                    <a:pt x="1132079" y="13614"/>
                  </a:lnTo>
                  <a:close/>
                </a:path>
                <a:path w="1565909" h="184150">
                  <a:moveTo>
                    <a:pt x="1136346" y="107696"/>
                  </a:moveTo>
                  <a:lnTo>
                    <a:pt x="1077418" y="107696"/>
                  </a:lnTo>
                  <a:lnTo>
                    <a:pt x="1077418" y="112776"/>
                  </a:lnTo>
                  <a:lnTo>
                    <a:pt x="1136346" y="112776"/>
                  </a:lnTo>
                  <a:lnTo>
                    <a:pt x="1136346" y="107696"/>
                  </a:lnTo>
                  <a:close/>
                </a:path>
                <a:path w="1565909" h="184150">
                  <a:moveTo>
                    <a:pt x="1136346" y="98958"/>
                  </a:moveTo>
                  <a:lnTo>
                    <a:pt x="1023570" y="98958"/>
                  </a:lnTo>
                  <a:lnTo>
                    <a:pt x="1023570" y="106070"/>
                  </a:lnTo>
                  <a:lnTo>
                    <a:pt x="1136346" y="106070"/>
                  </a:lnTo>
                  <a:lnTo>
                    <a:pt x="1136346" y="98958"/>
                  </a:lnTo>
                  <a:close/>
                </a:path>
                <a:path w="1565909" h="184150">
                  <a:moveTo>
                    <a:pt x="1275451" y="5689"/>
                  </a:moveTo>
                  <a:lnTo>
                    <a:pt x="1272606" y="5689"/>
                  </a:lnTo>
                  <a:lnTo>
                    <a:pt x="1272606" y="22961"/>
                  </a:lnTo>
                  <a:lnTo>
                    <a:pt x="1269317" y="42084"/>
                  </a:lnTo>
                  <a:lnTo>
                    <a:pt x="1260008" y="58902"/>
                  </a:lnTo>
                  <a:lnTo>
                    <a:pt x="1245517" y="72482"/>
                  </a:lnTo>
                  <a:lnTo>
                    <a:pt x="1226683" y="81889"/>
                  </a:lnTo>
                  <a:lnTo>
                    <a:pt x="1235421" y="95300"/>
                  </a:lnTo>
                  <a:lnTo>
                    <a:pt x="1256334" y="84140"/>
                  </a:lnTo>
                  <a:lnTo>
                    <a:pt x="1272428" y="67741"/>
                  </a:lnTo>
                  <a:lnTo>
                    <a:pt x="1281440" y="49699"/>
                  </a:lnTo>
                  <a:lnTo>
                    <a:pt x="1279090" y="45227"/>
                  </a:lnTo>
                  <a:lnTo>
                    <a:pt x="1275451" y="22961"/>
                  </a:lnTo>
                  <a:lnTo>
                    <a:pt x="1275451" y="5689"/>
                  </a:lnTo>
                  <a:close/>
                </a:path>
                <a:path w="1565909" h="184150">
                  <a:moveTo>
                    <a:pt x="1377864" y="0"/>
                  </a:moveTo>
                  <a:lnTo>
                    <a:pt x="1360998" y="0"/>
                  </a:lnTo>
                  <a:lnTo>
                    <a:pt x="1360998" y="94691"/>
                  </a:lnTo>
                  <a:lnTo>
                    <a:pt x="1377864" y="94691"/>
                  </a:lnTo>
                  <a:lnTo>
                    <a:pt x="1377864" y="47142"/>
                  </a:lnTo>
                  <a:lnTo>
                    <a:pt x="1368110" y="47142"/>
                  </a:lnTo>
                  <a:lnTo>
                    <a:pt x="1368110" y="33121"/>
                  </a:lnTo>
                  <a:lnTo>
                    <a:pt x="1377864" y="33121"/>
                  </a:lnTo>
                  <a:lnTo>
                    <a:pt x="1377864" y="0"/>
                  </a:lnTo>
                  <a:close/>
                </a:path>
                <a:path w="1565909" h="184150">
                  <a:moveTo>
                    <a:pt x="1289065" y="5689"/>
                  </a:moveTo>
                  <a:lnTo>
                    <a:pt x="1286424" y="5689"/>
                  </a:lnTo>
                  <a:lnTo>
                    <a:pt x="1286424" y="22961"/>
                  </a:lnTo>
                  <a:lnTo>
                    <a:pt x="1282769" y="47037"/>
                  </a:lnTo>
                  <a:lnTo>
                    <a:pt x="1281440" y="49699"/>
                  </a:lnTo>
                  <a:lnTo>
                    <a:pt x="1289319" y="64693"/>
                  </a:lnTo>
                  <a:lnTo>
                    <a:pt x="1305112" y="80311"/>
                  </a:lnTo>
                  <a:lnTo>
                    <a:pt x="1325438" y="91033"/>
                  </a:lnTo>
                  <a:lnTo>
                    <a:pt x="1334176" y="77825"/>
                  </a:lnTo>
                  <a:lnTo>
                    <a:pt x="1315897" y="68938"/>
                  </a:lnTo>
                  <a:lnTo>
                    <a:pt x="1301638" y="56108"/>
                  </a:lnTo>
                  <a:lnTo>
                    <a:pt x="1292371" y="40420"/>
                  </a:lnTo>
                  <a:lnTo>
                    <a:pt x="1289065" y="22961"/>
                  </a:lnTo>
                  <a:lnTo>
                    <a:pt x="1289065" y="5689"/>
                  </a:lnTo>
                  <a:close/>
                </a:path>
                <a:path w="1565909" h="184150">
                  <a:moveTo>
                    <a:pt x="1286424" y="5689"/>
                  </a:moveTo>
                  <a:lnTo>
                    <a:pt x="1275451" y="5689"/>
                  </a:lnTo>
                  <a:lnTo>
                    <a:pt x="1275451" y="22961"/>
                  </a:lnTo>
                  <a:lnTo>
                    <a:pt x="1279090" y="45227"/>
                  </a:lnTo>
                  <a:lnTo>
                    <a:pt x="1281440" y="49699"/>
                  </a:lnTo>
                  <a:lnTo>
                    <a:pt x="1282769" y="47037"/>
                  </a:lnTo>
                  <a:lnTo>
                    <a:pt x="1286424" y="22961"/>
                  </a:lnTo>
                  <a:lnTo>
                    <a:pt x="1286424" y="5689"/>
                  </a:lnTo>
                  <a:close/>
                </a:path>
                <a:path w="1565909" h="184150">
                  <a:moveTo>
                    <a:pt x="1360998" y="33121"/>
                  </a:moveTo>
                  <a:lnTo>
                    <a:pt x="1321171" y="33121"/>
                  </a:lnTo>
                  <a:lnTo>
                    <a:pt x="1321171" y="47142"/>
                  </a:lnTo>
                  <a:lnTo>
                    <a:pt x="1360998" y="47142"/>
                  </a:lnTo>
                  <a:lnTo>
                    <a:pt x="1360998" y="33121"/>
                  </a:lnTo>
                  <a:close/>
                </a:path>
                <a:path w="1565909" h="184150">
                  <a:moveTo>
                    <a:pt x="1377864" y="33121"/>
                  </a:moveTo>
                  <a:lnTo>
                    <a:pt x="1368110" y="33121"/>
                  </a:lnTo>
                  <a:lnTo>
                    <a:pt x="1368110" y="47142"/>
                  </a:lnTo>
                  <a:lnTo>
                    <a:pt x="1377864" y="47142"/>
                  </a:lnTo>
                  <a:lnTo>
                    <a:pt x="1377864" y="33121"/>
                  </a:lnTo>
                  <a:close/>
                </a:path>
                <a:path w="1565909" h="184150">
                  <a:moveTo>
                    <a:pt x="1377864" y="104241"/>
                  </a:moveTo>
                  <a:lnTo>
                    <a:pt x="1259601" y="104241"/>
                  </a:lnTo>
                  <a:lnTo>
                    <a:pt x="1259601" y="117652"/>
                  </a:lnTo>
                  <a:lnTo>
                    <a:pt x="1361201" y="117652"/>
                  </a:lnTo>
                  <a:lnTo>
                    <a:pt x="1361201" y="135534"/>
                  </a:lnTo>
                  <a:lnTo>
                    <a:pt x="1260211" y="135534"/>
                  </a:lnTo>
                  <a:lnTo>
                    <a:pt x="1260211" y="181254"/>
                  </a:lnTo>
                  <a:lnTo>
                    <a:pt x="1384773" y="181254"/>
                  </a:lnTo>
                  <a:lnTo>
                    <a:pt x="1384773" y="175971"/>
                  </a:lnTo>
                  <a:lnTo>
                    <a:pt x="1276670" y="175971"/>
                  </a:lnTo>
                  <a:lnTo>
                    <a:pt x="1276670" y="148132"/>
                  </a:lnTo>
                  <a:lnTo>
                    <a:pt x="1377864" y="148132"/>
                  </a:lnTo>
                  <a:lnTo>
                    <a:pt x="1377864" y="104241"/>
                  </a:lnTo>
                  <a:close/>
                </a:path>
                <a:path w="1565909" h="184150">
                  <a:moveTo>
                    <a:pt x="1384773" y="167843"/>
                  </a:moveTo>
                  <a:lnTo>
                    <a:pt x="1276670" y="167843"/>
                  </a:lnTo>
                  <a:lnTo>
                    <a:pt x="1276670" y="175971"/>
                  </a:lnTo>
                  <a:lnTo>
                    <a:pt x="1384773" y="175971"/>
                  </a:lnTo>
                  <a:lnTo>
                    <a:pt x="1384773" y="167843"/>
                  </a:lnTo>
                  <a:close/>
                </a:path>
                <a:path w="1565909" h="184150">
                  <a:moveTo>
                    <a:pt x="1564792" y="0"/>
                  </a:moveTo>
                  <a:lnTo>
                    <a:pt x="1547926" y="0"/>
                  </a:lnTo>
                  <a:lnTo>
                    <a:pt x="1547926" y="109524"/>
                  </a:lnTo>
                  <a:lnTo>
                    <a:pt x="1564792" y="109524"/>
                  </a:lnTo>
                  <a:lnTo>
                    <a:pt x="1564792" y="61569"/>
                  </a:lnTo>
                  <a:lnTo>
                    <a:pt x="1553210" y="61569"/>
                  </a:lnTo>
                  <a:lnTo>
                    <a:pt x="1553210" y="47548"/>
                  </a:lnTo>
                  <a:lnTo>
                    <a:pt x="1564792" y="47548"/>
                  </a:lnTo>
                  <a:lnTo>
                    <a:pt x="1564792" y="0"/>
                  </a:lnTo>
                  <a:close/>
                </a:path>
                <a:path w="1565909" h="184150">
                  <a:moveTo>
                    <a:pt x="1463802" y="18491"/>
                  </a:moveTo>
                  <a:lnTo>
                    <a:pt x="1460550" y="18491"/>
                  </a:lnTo>
                  <a:lnTo>
                    <a:pt x="1460550" y="33324"/>
                  </a:lnTo>
                  <a:lnTo>
                    <a:pt x="1457172" y="52593"/>
                  </a:lnTo>
                  <a:lnTo>
                    <a:pt x="1447698" y="69977"/>
                  </a:lnTo>
                  <a:lnTo>
                    <a:pt x="1433118" y="84274"/>
                  </a:lnTo>
                  <a:lnTo>
                    <a:pt x="1414424" y="94284"/>
                  </a:lnTo>
                  <a:lnTo>
                    <a:pt x="1423162" y="107696"/>
                  </a:lnTo>
                  <a:lnTo>
                    <a:pt x="1444021" y="96046"/>
                  </a:lnTo>
                  <a:lnTo>
                    <a:pt x="1460195" y="78968"/>
                  </a:lnTo>
                  <a:lnTo>
                    <a:pt x="1469522" y="59964"/>
                  </a:lnTo>
                  <a:lnTo>
                    <a:pt x="1467348" y="55667"/>
                  </a:lnTo>
                  <a:lnTo>
                    <a:pt x="1463802" y="33324"/>
                  </a:lnTo>
                  <a:lnTo>
                    <a:pt x="1463802" y="18491"/>
                  </a:lnTo>
                  <a:close/>
                </a:path>
                <a:path w="1565909" h="184150">
                  <a:moveTo>
                    <a:pt x="1477416" y="18491"/>
                  </a:moveTo>
                  <a:lnTo>
                    <a:pt x="1474368" y="18491"/>
                  </a:lnTo>
                  <a:lnTo>
                    <a:pt x="1474368" y="33324"/>
                  </a:lnTo>
                  <a:lnTo>
                    <a:pt x="1470653" y="57661"/>
                  </a:lnTo>
                  <a:lnTo>
                    <a:pt x="1469522" y="59964"/>
                  </a:lnTo>
                  <a:lnTo>
                    <a:pt x="1477391" y="75514"/>
                  </a:lnTo>
                  <a:lnTo>
                    <a:pt x="1493034" y="91589"/>
                  </a:lnTo>
                  <a:lnTo>
                    <a:pt x="1513382" y="102616"/>
                  </a:lnTo>
                  <a:lnTo>
                    <a:pt x="1521917" y="89204"/>
                  </a:lnTo>
                  <a:lnTo>
                    <a:pt x="1503733" y="79873"/>
                  </a:lnTo>
                  <a:lnTo>
                    <a:pt x="1489684" y="66675"/>
                  </a:lnTo>
                  <a:lnTo>
                    <a:pt x="1480626" y="50771"/>
                  </a:lnTo>
                  <a:lnTo>
                    <a:pt x="1477416" y="33324"/>
                  </a:lnTo>
                  <a:lnTo>
                    <a:pt x="1477416" y="18491"/>
                  </a:lnTo>
                  <a:close/>
                </a:path>
                <a:path w="1565909" h="184150">
                  <a:moveTo>
                    <a:pt x="1547926" y="47548"/>
                  </a:moveTo>
                  <a:lnTo>
                    <a:pt x="1511757" y="47548"/>
                  </a:lnTo>
                  <a:lnTo>
                    <a:pt x="1511757" y="61569"/>
                  </a:lnTo>
                  <a:lnTo>
                    <a:pt x="1547926" y="61569"/>
                  </a:lnTo>
                  <a:lnTo>
                    <a:pt x="1547926" y="47548"/>
                  </a:lnTo>
                  <a:close/>
                </a:path>
                <a:path w="1565909" h="184150">
                  <a:moveTo>
                    <a:pt x="1564792" y="47548"/>
                  </a:moveTo>
                  <a:lnTo>
                    <a:pt x="1553210" y="47548"/>
                  </a:lnTo>
                  <a:lnTo>
                    <a:pt x="1553210" y="61569"/>
                  </a:lnTo>
                  <a:lnTo>
                    <a:pt x="1564792" y="61569"/>
                  </a:lnTo>
                  <a:lnTo>
                    <a:pt x="1564792" y="47548"/>
                  </a:lnTo>
                  <a:close/>
                </a:path>
                <a:path w="1565909" h="184150">
                  <a:moveTo>
                    <a:pt x="1474368" y="18491"/>
                  </a:moveTo>
                  <a:lnTo>
                    <a:pt x="1463802" y="18491"/>
                  </a:lnTo>
                  <a:lnTo>
                    <a:pt x="1463802" y="33324"/>
                  </a:lnTo>
                  <a:lnTo>
                    <a:pt x="1467348" y="55667"/>
                  </a:lnTo>
                  <a:lnTo>
                    <a:pt x="1469522" y="59964"/>
                  </a:lnTo>
                  <a:lnTo>
                    <a:pt x="1470653" y="57661"/>
                  </a:lnTo>
                  <a:lnTo>
                    <a:pt x="1474368" y="33324"/>
                  </a:lnTo>
                  <a:lnTo>
                    <a:pt x="1474368" y="18491"/>
                  </a:lnTo>
                  <a:close/>
                </a:path>
                <a:path w="1565909" h="184150">
                  <a:moveTo>
                    <a:pt x="1517649" y="13411"/>
                  </a:moveTo>
                  <a:lnTo>
                    <a:pt x="1419504" y="13411"/>
                  </a:lnTo>
                  <a:lnTo>
                    <a:pt x="1419504" y="27228"/>
                  </a:lnTo>
                  <a:lnTo>
                    <a:pt x="1460550" y="27228"/>
                  </a:lnTo>
                  <a:lnTo>
                    <a:pt x="1460550" y="18491"/>
                  </a:lnTo>
                  <a:lnTo>
                    <a:pt x="1517649" y="18491"/>
                  </a:lnTo>
                  <a:lnTo>
                    <a:pt x="1517649" y="13411"/>
                  </a:lnTo>
                  <a:close/>
                </a:path>
                <a:path w="1565909" h="184150">
                  <a:moveTo>
                    <a:pt x="1517649" y="18491"/>
                  </a:moveTo>
                  <a:lnTo>
                    <a:pt x="1477416" y="18491"/>
                  </a:lnTo>
                  <a:lnTo>
                    <a:pt x="1477416" y="27228"/>
                  </a:lnTo>
                  <a:lnTo>
                    <a:pt x="1517649" y="27228"/>
                  </a:lnTo>
                  <a:lnTo>
                    <a:pt x="1517649" y="18491"/>
                  </a:lnTo>
                  <a:close/>
                </a:path>
                <a:path w="1565909" h="184150">
                  <a:moveTo>
                    <a:pt x="1504441" y="115011"/>
                  </a:moveTo>
                  <a:lnTo>
                    <a:pt x="1478822" y="117348"/>
                  </a:lnTo>
                  <a:lnTo>
                    <a:pt x="1459509" y="124104"/>
                  </a:lnTo>
                  <a:lnTo>
                    <a:pt x="1447320" y="134899"/>
                  </a:lnTo>
                  <a:lnTo>
                    <a:pt x="1443075" y="149352"/>
                  </a:lnTo>
                  <a:lnTo>
                    <a:pt x="1447320" y="163858"/>
                  </a:lnTo>
                  <a:lnTo>
                    <a:pt x="1459509" y="174574"/>
                  </a:lnTo>
                  <a:lnTo>
                    <a:pt x="1478822" y="181213"/>
                  </a:lnTo>
                  <a:lnTo>
                    <a:pt x="1504441" y="183489"/>
                  </a:lnTo>
                  <a:lnTo>
                    <a:pt x="1529943" y="181213"/>
                  </a:lnTo>
                  <a:lnTo>
                    <a:pt x="1549196" y="174574"/>
                  </a:lnTo>
                  <a:lnTo>
                    <a:pt x="1554070" y="170281"/>
                  </a:lnTo>
                  <a:lnTo>
                    <a:pt x="1504441" y="170281"/>
                  </a:lnTo>
                  <a:lnTo>
                    <a:pt x="1485830" y="168868"/>
                  </a:lnTo>
                  <a:lnTo>
                    <a:pt x="1471828" y="164769"/>
                  </a:lnTo>
                  <a:lnTo>
                    <a:pt x="1463008" y="158194"/>
                  </a:lnTo>
                  <a:lnTo>
                    <a:pt x="1459941" y="149352"/>
                  </a:lnTo>
                  <a:lnTo>
                    <a:pt x="1463008" y="140392"/>
                  </a:lnTo>
                  <a:lnTo>
                    <a:pt x="1471828" y="133756"/>
                  </a:lnTo>
                  <a:lnTo>
                    <a:pt x="1485830" y="129635"/>
                  </a:lnTo>
                  <a:lnTo>
                    <a:pt x="1504441" y="128219"/>
                  </a:lnTo>
                  <a:lnTo>
                    <a:pt x="1553834" y="128219"/>
                  </a:lnTo>
                  <a:lnTo>
                    <a:pt x="1549196" y="124104"/>
                  </a:lnTo>
                  <a:lnTo>
                    <a:pt x="1529943" y="117348"/>
                  </a:lnTo>
                  <a:lnTo>
                    <a:pt x="1504441" y="115011"/>
                  </a:lnTo>
                  <a:close/>
                </a:path>
                <a:path w="1565909" h="184150">
                  <a:moveTo>
                    <a:pt x="1553834" y="128219"/>
                  </a:moveTo>
                  <a:lnTo>
                    <a:pt x="1504441" y="128219"/>
                  </a:lnTo>
                  <a:lnTo>
                    <a:pt x="1523053" y="129635"/>
                  </a:lnTo>
                  <a:lnTo>
                    <a:pt x="1537055" y="133756"/>
                  </a:lnTo>
                  <a:lnTo>
                    <a:pt x="1545875" y="140392"/>
                  </a:lnTo>
                  <a:lnTo>
                    <a:pt x="1548942" y="149352"/>
                  </a:lnTo>
                  <a:lnTo>
                    <a:pt x="1545875" y="158194"/>
                  </a:lnTo>
                  <a:lnTo>
                    <a:pt x="1537055" y="164769"/>
                  </a:lnTo>
                  <a:lnTo>
                    <a:pt x="1523053" y="168868"/>
                  </a:lnTo>
                  <a:lnTo>
                    <a:pt x="1504441" y="170281"/>
                  </a:lnTo>
                  <a:lnTo>
                    <a:pt x="1554070" y="170281"/>
                  </a:lnTo>
                  <a:lnTo>
                    <a:pt x="1561363" y="163858"/>
                  </a:lnTo>
                  <a:lnTo>
                    <a:pt x="1565605" y="149352"/>
                  </a:lnTo>
                  <a:lnTo>
                    <a:pt x="1561363" y="134899"/>
                  </a:lnTo>
                  <a:lnTo>
                    <a:pt x="1553834" y="128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194800" y="8369300"/>
              <a:ext cx="1981200" cy="431800"/>
            </a:xfrm>
            <a:custGeom>
              <a:avLst/>
              <a:gdLst/>
              <a:ahLst/>
              <a:cxnLst/>
              <a:rect l="l" t="t" r="r" b="b"/>
              <a:pathLst>
                <a:path w="1981200" h="431800">
                  <a:moveTo>
                    <a:pt x="18796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30200"/>
                  </a:lnTo>
                  <a:lnTo>
                    <a:pt x="7984" y="369747"/>
                  </a:lnTo>
                  <a:lnTo>
                    <a:pt x="29757" y="402042"/>
                  </a:lnTo>
                  <a:lnTo>
                    <a:pt x="62052" y="423815"/>
                  </a:lnTo>
                  <a:lnTo>
                    <a:pt x="101600" y="431800"/>
                  </a:lnTo>
                  <a:lnTo>
                    <a:pt x="1879600" y="431800"/>
                  </a:lnTo>
                  <a:lnTo>
                    <a:pt x="1919147" y="423815"/>
                  </a:lnTo>
                  <a:lnTo>
                    <a:pt x="1951442" y="402042"/>
                  </a:lnTo>
                  <a:lnTo>
                    <a:pt x="1973215" y="369747"/>
                  </a:lnTo>
                  <a:lnTo>
                    <a:pt x="1981200" y="330200"/>
                  </a:lnTo>
                  <a:lnTo>
                    <a:pt x="1981200" y="101600"/>
                  </a:lnTo>
                  <a:lnTo>
                    <a:pt x="1973215" y="62052"/>
                  </a:lnTo>
                  <a:lnTo>
                    <a:pt x="1951442" y="29757"/>
                  </a:lnTo>
                  <a:lnTo>
                    <a:pt x="1919147" y="7984"/>
                  </a:lnTo>
                  <a:lnTo>
                    <a:pt x="18796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500575" y="4744618"/>
              <a:ext cx="6450330" cy="3933190"/>
            </a:xfrm>
            <a:custGeom>
              <a:avLst/>
              <a:gdLst/>
              <a:ahLst/>
              <a:cxnLst/>
              <a:rect l="l" t="t" r="r" b="b"/>
              <a:pathLst>
                <a:path w="6450330" h="3933190">
                  <a:moveTo>
                    <a:pt x="92456" y="15036"/>
                  </a:moveTo>
                  <a:lnTo>
                    <a:pt x="65633" y="15036"/>
                  </a:lnTo>
                  <a:lnTo>
                    <a:pt x="65633" y="60756"/>
                  </a:lnTo>
                  <a:lnTo>
                    <a:pt x="65633" y="81686"/>
                  </a:lnTo>
                  <a:lnTo>
                    <a:pt x="65633" y="123139"/>
                  </a:lnTo>
                  <a:lnTo>
                    <a:pt x="26822" y="123139"/>
                  </a:lnTo>
                  <a:lnTo>
                    <a:pt x="26822" y="81686"/>
                  </a:lnTo>
                  <a:lnTo>
                    <a:pt x="65633" y="81686"/>
                  </a:lnTo>
                  <a:lnTo>
                    <a:pt x="65633" y="60756"/>
                  </a:lnTo>
                  <a:lnTo>
                    <a:pt x="26822" y="60756"/>
                  </a:lnTo>
                  <a:lnTo>
                    <a:pt x="26822" y="15036"/>
                  </a:lnTo>
                  <a:lnTo>
                    <a:pt x="0" y="15036"/>
                  </a:lnTo>
                  <a:lnTo>
                    <a:pt x="0" y="144881"/>
                  </a:lnTo>
                  <a:lnTo>
                    <a:pt x="92456" y="144881"/>
                  </a:lnTo>
                  <a:lnTo>
                    <a:pt x="92456" y="123139"/>
                  </a:lnTo>
                  <a:lnTo>
                    <a:pt x="92456" y="81686"/>
                  </a:lnTo>
                  <a:lnTo>
                    <a:pt x="92456" y="60756"/>
                  </a:lnTo>
                  <a:lnTo>
                    <a:pt x="92456" y="15036"/>
                  </a:lnTo>
                  <a:close/>
                </a:path>
                <a:path w="6450330" h="3933190">
                  <a:moveTo>
                    <a:pt x="146913" y="0"/>
                  </a:moveTo>
                  <a:lnTo>
                    <a:pt x="119684" y="0"/>
                  </a:lnTo>
                  <a:lnTo>
                    <a:pt x="119684" y="188772"/>
                  </a:lnTo>
                  <a:lnTo>
                    <a:pt x="146913" y="188772"/>
                  </a:lnTo>
                  <a:lnTo>
                    <a:pt x="146913" y="0"/>
                  </a:lnTo>
                  <a:close/>
                </a:path>
                <a:path w="6450330" h="3933190">
                  <a:moveTo>
                    <a:pt x="278358" y="9550"/>
                  </a:moveTo>
                  <a:lnTo>
                    <a:pt x="251942" y="9550"/>
                  </a:lnTo>
                  <a:lnTo>
                    <a:pt x="251942" y="30683"/>
                  </a:lnTo>
                  <a:lnTo>
                    <a:pt x="251942" y="68072"/>
                  </a:lnTo>
                  <a:lnTo>
                    <a:pt x="213537" y="68072"/>
                  </a:lnTo>
                  <a:lnTo>
                    <a:pt x="213537" y="30683"/>
                  </a:lnTo>
                  <a:lnTo>
                    <a:pt x="251942" y="30683"/>
                  </a:lnTo>
                  <a:lnTo>
                    <a:pt x="251942" y="9550"/>
                  </a:lnTo>
                  <a:lnTo>
                    <a:pt x="187121" y="9550"/>
                  </a:lnTo>
                  <a:lnTo>
                    <a:pt x="187121" y="89204"/>
                  </a:lnTo>
                  <a:lnTo>
                    <a:pt x="278358" y="89204"/>
                  </a:lnTo>
                  <a:lnTo>
                    <a:pt x="278358" y="68072"/>
                  </a:lnTo>
                  <a:lnTo>
                    <a:pt x="278358" y="30683"/>
                  </a:lnTo>
                  <a:lnTo>
                    <a:pt x="278358" y="9550"/>
                  </a:lnTo>
                  <a:close/>
                </a:path>
                <a:path w="6450330" h="3933190">
                  <a:moveTo>
                    <a:pt x="334035" y="203"/>
                  </a:moveTo>
                  <a:lnTo>
                    <a:pt x="306806" y="203"/>
                  </a:lnTo>
                  <a:lnTo>
                    <a:pt x="306806" y="95097"/>
                  </a:lnTo>
                  <a:lnTo>
                    <a:pt x="334035" y="95097"/>
                  </a:lnTo>
                  <a:lnTo>
                    <a:pt x="334035" y="203"/>
                  </a:lnTo>
                  <a:close/>
                </a:path>
                <a:path w="6450330" h="3933190">
                  <a:moveTo>
                    <a:pt x="338709" y="166230"/>
                  </a:moveTo>
                  <a:lnTo>
                    <a:pt x="235280" y="166230"/>
                  </a:lnTo>
                  <a:lnTo>
                    <a:pt x="235280" y="154432"/>
                  </a:lnTo>
                  <a:lnTo>
                    <a:pt x="334035" y="154432"/>
                  </a:lnTo>
                  <a:lnTo>
                    <a:pt x="334035" y="103225"/>
                  </a:lnTo>
                  <a:lnTo>
                    <a:pt x="208457" y="103225"/>
                  </a:lnTo>
                  <a:lnTo>
                    <a:pt x="208457" y="123952"/>
                  </a:lnTo>
                  <a:lnTo>
                    <a:pt x="307213" y="123952"/>
                  </a:lnTo>
                  <a:lnTo>
                    <a:pt x="307213" y="135140"/>
                  </a:lnTo>
                  <a:lnTo>
                    <a:pt x="208661" y="135140"/>
                  </a:lnTo>
                  <a:lnTo>
                    <a:pt x="208661" y="187147"/>
                  </a:lnTo>
                  <a:lnTo>
                    <a:pt x="338709" y="187147"/>
                  </a:lnTo>
                  <a:lnTo>
                    <a:pt x="338709" y="173532"/>
                  </a:lnTo>
                  <a:lnTo>
                    <a:pt x="338709" y="166230"/>
                  </a:lnTo>
                  <a:close/>
                </a:path>
                <a:path w="6450330" h="3933190">
                  <a:moveTo>
                    <a:pt x="521982" y="406"/>
                  </a:moveTo>
                  <a:lnTo>
                    <a:pt x="494957" y="406"/>
                  </a:lnTo>
                  <a:lnTo>
                    <a:pt x="494957" y="50190"/>
                  </a:lnTo>
                  <a:lnTo>
                    <a:pt x="461429" y="50190"/>
                  </a:lnTo>
                  <a:lnTo>
                    <a:pt x="461429" y="41249"/>
                  </a:lnTo>
                  <a:lnTo>
                    <a:pt x="461429" y="12598"/>
                  </a:lnTo>
                  <a:lnTo>
                    <a:pt x="435013" y="12598"/>
                  </a:lnTo>
                  <a:lnTo>
                    <a:pt x="435013" y="41249"/>
                  </a:lnTo>
                  <a:lnTo>
                    <a:pt x="435013" y="61772"/>
                  </a:lnTo>
                  <a:lnTo>
                    <a:pt x="435013" y="88392"/>
                  </a:lnTo>
                  <a:lnTo>
                    <a:pt x="399249" y="88392"/>
                  </a:lnTo>
                  <a:lnTo>
                    <a:pt x="399249" y="61772"/>
                  </a:lnTo>
                  <a:lnTo>
                    <a:pt x="435013" y="61772"/>
                  </a:lnTo>
                  <a:lnTo>
                    <a:pt x="435013" y="41249"/>
                  </a:lnTo>
                  <a:lnTo>
                    <a:pt x="399249" y="41249"/>
                  </a:lnTo>
                  <a:lnTo>
                    <a:pt x="399249" y="12598"/>
                  </a:lnTo>
                  <a:lnTo>
                    <a:pt x="372427" y="12598"/>
                  </a:lnTo>
                  <a:lnTo>
                    <a:pt x="372427" y="109740"/>
                  </a:lnTo>
                  <a:lnTo>
                    <a:pt x="461429" y="109740"/>
                  </a:lnTo>
                  <a:lnTo>
                    <a:pt x="461429" y="88392"/>
                  </a:lnTo>
                  <a:lnTo>
                    <a:pt x="461429" y="71729"/>
                  </a:lnTo>
                  <a:lnTo>
                    <a:pt x="494957" y="71729"/>
                  </a:lnTo>
                  <a:lnTo>
                    <a:pt x="494957" y="139192"/>
                  </a:lnTo>
                  <a:lnTo>
                    <a:pt x="521982" y="139192"/>
                  </a:lnTo>
                  <a:lnTo>
                    <a:pt x="521982" y="71729"/>
                  </a:lnTo>
                  <a:lnTo>
                    <a:pt x="521982" y="50190"/>
                  </a:lnTo>
                  <a:lnTo>
                    <a:pt x="521982" y="406"/>
                  </a:lnTo>
                  <a:close/>
                </a:path>
                <a:path w="6450330" h="3933190">
                  <a:moveTo>
                    <a:pt x="526046" y="163576"/>
                  </a:moveTo>
                  <a:lnTo>
                    <a:pt x="424649" y="163576"/>
                  </a:lnTo>
                  <a:lnTo>
                    <a:pt x="424649" y="125577"/>
                  </a:lnTo>
                  <a:lnTo>
                    <a:pt x="397421" y="125577"/>
                  </a:lnTo>
                  <a:lnTo>
                    <a:pt x="397421" y="185115"/>
                  </a:lnTo>
                  <a:lnTo>
                    <a:pt x="526046" y="185115"/>
                  </a:lnTo>
                  <a:lnTo>
                    <a:pt x="526046" y="175971"/>
                  </a:lnTo>
                  <a:lnTo>
                    <a:pt x="526046" y="163576"/>
                  </a:lnTo>
                  <a:close/>
                </a:path>
                <a:path w="6450330" h="3933190">
                  <a:moveTo>
                    <a:pt x="713994" y="23571"/>
                  </a:moveTo>
                  <a:lnTo>
                    <a:pt x="649782" y="23571"/>
                  </a:lnTo>
                  <a:lnTo>
                    <a:pt x="649782" y="2235"/>
                  </a:lnTo>
                  <a:lnTo>
                    <a:pt x="622960" y="2235"/>
                  </a:lnTo>
                  <a:lnTo>
                    <a:pt x="622960" y="23571"/>
                  </a:lnTo>
                  <a:lnTo>
                    <a:pt x="558749" y="23571"/>
                  </a:lnTo>
                  <a:lnTo>
                    <a:pt x="558749" y="45110"/>
                  </a:lnTo>
                  <a:lnTo>
                    <a:pt x="713994" y="45110"/>
                  </a:lnTo>
                  <a:lnTo>
                    <a:pt x="713994" y="36982"/>
                  </a:lnTo>
                  <a:lnTo>
                    <a:pt x="713994" y="23571"/>
                  </a:lnTo>
                  <a:close/>
                </a:path>
                <a:path w="6450330" h="3933190">
                  <a:moveTo>
                    <a:pt x="721918" y="147726"/>
                  </a:moveTo>
                  <a:lnTo>
                    <a:pt x="649782" y="147726"/>
                  </a:lnTo>
                  <a:lnTo>
                    <a:pt x="649782" y="126809"/>
                  </a:lnTo>
                  <a:lnTo>
                    <a:pt x="649782" y="125526"/>
                  </a:lnTo>
                  <a:lnTo>
                    <a:pt x="662686" y="124320"/>
                  </a:lnTo>
                  <a:lnTo>
                    <a:pt x="666496" y="122936"/>
                  </a:lnTo>
                  <a:lnTo>
                    <a:pt x="682777" y="117106"/>
                  </a:lnTo>
                  <a:lnTo>
                    <a:pt x="695375" y="105664"/>
                  </a:lnTo>
                  <a:lnTo>
                    <a:pt x="695515" y="105549"/>
                  </a:lnTo>
                  <a:lnTo>
                    <a:pt x="699973" y="90030"/>
                  </a:lnTo>
                  <a:lnTo>
                    <a:pt x="695515" y="74510"/>
                  </a:lnTo>
                  <a:lnTo>
                    <a:pt x="695147" y="74168"/>
                  </a:lnTo>
                  <a:lnTo>
                    <a:pt x="682777" y="62953"/>
                  </a:lnTo>
                  <a:lnTo>
                    <a:pt x="672338" y="59207"/>
                  </a:lnTo>
                  <a:lnTo>
                    <a:pt x="672338" y="90030"/>
                  </a:lnTo>
                  <a:lnTo>
                    <a:pt x="670001" y="97015"/>
                  </a:lnTo>
                  <a:lnTo>
                    <a:pt x="663092" y="101892"/>
                  </a:lnTo>
                  <a:lnTo>
                    <a:pt x="651764" y="104736"/>
                  </a:lnTo>
                  <a:lnTo>
                    <a:pt x="636168" y="105664"/>
                  </a:lnTo>
                  <a:lnTo>
                    <a:pt x="620572" y="104736"/>
                  </a:lnTo>
                  <a:lnTo>
                    <a:pt x="609244" y="101892"/>
                  </a:lnTo>
                  <a:lnTo>
                    <a:pt x="602335" y="97015"/>
                  </a:lnTo>
                  <a:lnTo>
                    <a:pt x="599998" y="90030"/>
                  </a:lnTo>
                  <a:lnTo>
                    <a:pt x="602335" y="83007"/>
                  </a:lnTo>
                  <a:lnTo>
                    <a:pt x="609244" y="78066"/>
                  </a:lnTo>
                  <a:lnTo>
                    <a:pt x="620572" y="75133"/>
                  </a:lnTo>
                  <a:lnTo>
                    <a:pt x="636168" y="74168"/>
                  </a:lnTo>
                  <a:lnTo>
                    <a:pt x="651764" y="75133"/>
                  </a:lnTo>
                  <a:lnTo>
                    <a:pt x="663092" y="78066"/>
                  </a:lnTo>
                  <a:lnTo>
                    <a:pt x="670001" y="83007"/>
                  </a:lnTo>
                  <a:lnTo>
                    <a:pt x="672338" y="90030"/>
                  </a:lnTo>
                  <a:lnTo>
                    <a:pt x="672338" y="59207"/>
                  </a:lnTo>
                  <a:lnTo>
                    <a:pt x="662686" y="55740"/>
                  </a:lnTo>
                  <a:lnTo>
                    <a:pt x="636168" y="53238"/>
                  </a:lnTo>
                  <a:lnTo>
                    <a:pt x="609650" y="55740"/>
                  </a:lnTo>
                  <a:lnTo>
                    <a:pt x="589559" y="62953"/>
                  </a:lnTo>
                  <a:lnTo>
                    <a:pt x="576821" y="74510"/>
                  </a:lnTo>
                  <a:lnTo>
                    <a:pt x="572363" y="90030"/>
                  </a:lnTo>
                  <a:lnTo>
                    <a:pt x="576821" y="105549"/>
                  </a:lnTo>
                  <a:lnTo>
                    <a:pt x="589559" y="117106"/>
                  </a:lnTo>
                  <a:lnTo>
                    <a:pt x="609650" y="124320"/>
                  </a:lnTo>
                  <a:lnTo>
                    <a:pt x="622960" y="125564"/>
                  </a:lnTo>
                  <a:lnTo>
                    <a:pt x="622960" y="147726"/>
                  </a:lnTo>
                  <a:lnTo>
                    <a:pt x="551637" y="147726"/>
                  </a:lnTo>
                  <a:lnTo>
                    <a:pt x="551637" y="169468"/>
                  </a:lnTo>
                  <a:lnTo>
                    <a:pt x="721918" y="169468"/>
                  </a:lnTo>
                  <a:lnTo>
                    <a:pt x="721918" y="156260"/>
                  </a:lnTo>
                  <a:lnTo>
                    <a:pt x="721918" y="147726"/>
                  </a:lnTo>
                  <a:close/>
                </a:path>
                <a:path w="6450330" h="3933190">
                  <a:moveTo>
                    <a:pt x="4978705" y="3768648"/>
                  </a:moveTo>
                  <a:lnTo>
                    <a:pt x="4969357" y="3768648"/>
                  </a:lnTo>
                  <a:lnTo>
                    <a:pt x="4962042" y="3768648"/>
                  </a:lnTo>
                  <a:lnTo>
                    <a:pt x="4892751" y="3768648"/>
                  </a:lnTo>
                  <a:lnTo>
                    <a:pt x="4892751" y="3782466"/>
                  </a:lnTo>
                  <a:lnTo>
                    <a:pt x="4960556" y="3782466"/>
                  </a:lnTo>
                  <a:lnTo>
                    <a:pt x="4957369" y="3806190"/>
                  </a:lnTo>
                  <a:lnTo>
                    <a:pt x="4943119" y="3836873"/>
                  </a:lnTo>
                  <a:lnTo>
                    <a:pt x="4918913" y="3863225"/>
                  </a:lnTo>
                  <a:lnTo>
                    <a:pt x="4884420" y="3884879"/>
                  </a:lnTo>
                  <a:lnTo>
                    <a:pt x="4893361" y="3898493"/>
                  </a:lnTo>
                  <a:lnTo>
                    <a:pt x="4932578" y="3873004"/>
                  </a:lnTo>
                  <a:lnTo>
                    <a:pt x="4959045" y="3842258"/>
                  </a:lnTo>
                  <a:lnTo>
                    <a:pt x="4973993" y="3807168"/>
                  </a:lnTo>
                  <a:lnTo>
                    <a:pt x="4977015" y="3782466"/>
                  </a:lnTo>
                  <a:lnTo>
                    <a:pt x="4978705" y="3768648"/>
                  </a:lnTo>
                  <a:close/>
                </a:path>
                <a:path w="6450330" h="3933190">
                  <a:moveTo>
                    <a:pt x="5032756" y="3748938"/>
                  </a:moveTo>
                  <a:lnTo>
                    <a:pt x="5015890" y="3748938"/>
                  </a:lnTo>
                  <a:lnTo>
                    <a:pt x="5015890" y="3932631"/>
                  </a:lnTo>
                  <a:lnTo>
                    <a:pt x="5032756" y="3932631"/>
                  </a:lnTo>
                  <a:lnTo>
                    <a:pt x="5032756" y="3748938"/>
                  </a:lnTo>
                  <a:close/>
                </a:path>
                <a:path w="6450330" h="3933190">
                  <a:moveTo>
                    <a:pt x="5216626" y="3914749"/>
                  </a:moveTo>
                  <a:lnTo>
                    <a:pt x="5107305" y="3914749"/>
                  </a:lnTo>
                  <a:lnTo>
                    <a:pt x="5107305" y="3877767"/>
                  </a:lnTo>
                  <a:lnTo>
                    <a:pt x="5090439" y="3877767"/>
                  </a:lnTo>
                  <a:lnTo>
                    <a:pt x="5090439" y="3928567"/>
                  </a:lnTo>
                  <a:lnTo>
                    <a:pt x="5216626" y="3928567"/>
                  </a:lnTo>
                  <a:lnTo>
                    <a:pt x="5216626" y="3919423"/>
                  </a:lnTo>
                  <a:lnTo>
                    <a:pt x="5216626" y="3914749"/>
                  </a:lnTo>
                  <a:close/>
                </a:path>
                <a:path w="6450330" h="3933190">
                  <a:moveTo>
                    <a:pt x="5234914" y="3849116"/>
                  </a:moveTo>
                  <a:lnTo>
                    <a:pt x="5160340" y="3849116"/>
                  </a:lnTo>
                  <a:lnTo>
                    <a:pt x="5160340" y="3829608"/>
                  </a:lnTo>
                  <a:lnTo>
                    <a:pt x="5213375" y="3829608"/>
                  </a:lnTo>
                  <a:lnTo>
                    <a:pt x="5213375" y="3821684"/>
                  </a:lnTo>
                  <a:lnTo>
                    <a:pt x="5213375" y="3815994"/>
                  </a:lnTo>
                  <a:lnTo>
                    <a:pt x="5213375" y="3792626"/>
                  </a:lnTo>
                  <a:lnTo>
                    <a:pt x="5213375" y="3779215"/>
                  </a:lnTo>
                  <a:lnTo>
                    <a:pt x="5213375" y="3756253"/>
                  </a:lnTo>
                  <a:lnTo>
                    <a:pt x="5196510" y="3756253"/>
                  </a:lnTo>
                  <a:lnTo>
                    <a:pt x="5196510" y="3779215"/>
                  </a:lnTo>
                  <a:lnTo>
                    <a:pt x="5196510" y="3792626"/>
                  </a:lnTo>
                  <a:lnTo>
                    <a:pt x="5196510" y="3815994"/>
                  </a:lnTo>
                  <a:lnTo>
                    <a:pt x="5107711" y="3815994"/>
                  </a:lnTo>
                  <a:lnTo>
                    <a:pt x="5107711" y="3792626"/>
                  </a:lnTo>
                  <a:lnTo>
                    <a:pt x="5196510" y="3792626"/>
                  </a:lnTo>
                  <a:lnTo>
                    <a:pt x="5196510" y="3779215"/>
                  </a:lnTo>
                  <a:lnTo>
                    <a:pt x="5107711" y="3779215"/>
                  </a:lnTo>
                  <a:lnTo>
                    <a:pt x="5107711" y="3756253"/>
                  </a:lnTo>
                  <a:lnTo>
                    <a:pt x="5091049" y="3756253"/>
                  </a:lnTo>
                  <a:lnTo>
                    <a:pt x="5091049" y="3829608"/>
                  </a:lnTo>
                  <a:lnTo>
                    <a:pt x="5143678" y="3829608"/>
                  </a:lnTo>
                  <a:lnTo>
                    <a:pt x="5143678" y="3849116"/>
                  </a:lnTo>
                  <a:lnTo>
                    <a:pt x="5068900" y="3849116"/>
                  </a:lnTo>
                  <a:lnTo>
                    <a:pt x="5068900" y="3862933"/>
                  </a:lnTo>
                  <a:lnTo>
                    <a:pt x="5234914" y="3862933"/>
                  </a:lnTo>
                  <a:lnTo>
                    <a:pt x="5234914" y="3855212"/>
                  </a:lnTo>
                  <a:lnTo>
                    <a:pt x="5234914" y="3849116"/>
                  </a:lnTo>
                  <a:close/>
                </a:path>
                <a:path w="6450330" h="3933190">
                  <a:moveTo>
                    <a:pt x="5386413" y="3766210"/>
                  </a:moveTo>
                  <a:lnTo>
                    <a:pt x="5370766" y="3766210"/>
                  </a:lnTo>
                  <a:lnTo>
                    <a:pt x="5370766" y="3811117"/>
                  </a:lnTo>
                  <a:lnTo>
                    <a:pt x="5370766" y="3824732"/>
                  </a:lnTo>
                  <a:lnTo>
                    <a:pt x="5370766" y="3872890"/>
                  </a:lnTo>
                  <a:lnTo>
                    <a:pt x="5332361" y="3872890"/>
                  </a:lnTo>
                  <a:lnTo>
                    <a:pt x="5332361" y="3824732"/>
                  </a:lnTo>
                  <a:lnTo>
                    <a:pt x="5370766" y="3824732"/>
                  </a:lnTo>
                  <a:lnTo>
                    <a:pt x="5370766" y="3811117"/>
                  </a:lnTo>
                  <a:lnTo>
                    <a:pt x="5332361" y="3811117"/>
                  </a:lnTo>
                  <a:lnTo>
                    <a:pt x="5332361" y="3766210"/>
                  </a:lnTo>
                  <a:lnTo>
                    <a:pt x="5316309" y="3766210"/>
                  </a:lnTo>
                  <a:lnTo>
                    <a:pt x="5316309" y="3886708"/>
                  </a:lnTo>
                  <a:lnTo>
                    <a:pt x="5386413" y="3886708"/>
                  </a:lnTo>
                  <a:lnTo>
                    <a:pt x="5386413" y="3872890"/>
                  </a:lnTo>
                  <a:lnTo>
                    <a:pt x="5386413" y="3824732"/>
                  </a:lnTo>
                  <a:lnTo>
                    <a:pt x="5386413" y="3811117"/>
                  </a:lnTo>
                  <a:lnTo>
                    <a:pt x="5386413" y="3766210"/>
                  </a:lnTo>
                  <a:close/>
                </a:path>
                <a:path w="6450330" h="3933190">
                  <a:moveTo>
                    <a:pt x="5465864" y="3748938"/>
                  </a:moveTo>
                  <a:lnTo>
                    <a:pt x="5449608" y="3748938"/>
                  </a:lnTo>
                  <a:lnTo>
                    <a:pt x="5449608" y="3821684"/>
                  </a:lnTo>
                  <a:lnTo>
                    <a:pt x="5425021" y="3821684"/>
                  </a:lnTo>
                  <a:lnTo>
                    <a:pt x="5425021" y="3752799"/>
                  </a:lnTo>
                  <a:lnTo>
                    <a:pt x="5408968" y="3752799"/>
                  </a:lnTo>
                  <a:lnTo>
                    <a:pt x="5408968" y="3923487"/>
                  </a:lnTo>
                  <a:lnTo>
                    <a:pt x="5425021" y="3923487"/>
                  </a:lnTo>
                  <a:lnTo>
                    <a:pt x="5425021" y="3835501"/>
                  </a:lnTo>
                  <a:lnTo>
                    <a:pt x="5449608" y="3835501"/>
                  </a:lnTo>
                  <a:lnTo>
                    <a:pt x="5449608" y="3932631"/>
                  </a:lnTo>
                  <a:lnTo>
                    <a:pt x="5465864" y="3932631"/>
                  </a:lnTo>
                  <a:lnTo>
                    <a:pt x="5465864" y="3835501"/>
                  </a:lnTo>
                  <a:lnTo>
                    <a:pt x="5465864" y="3821684"/>
                  </a:lnTo>
                  <a:lnTo>
                    <a:pt x="5465864" y="3748938"/>
                  </a:lnTo>
                  <a:close/>
                </a:path>
                <a:path w="6450330" h="3933190">
                  <a:moveTo>
                    <a:pt x="5642432" y="3900525"/>
                  </a:moveTo>
                  <a:lnTo>
                    <a:pt x="5638139" y="3887000"/>
                  </a:lnTo>
                  <a:lnTo>
                    <a:pt x="5631688" y="3881831"/>
                  </a:lnTo>
                  <a:lnTo>
                    <a:pt x="5625719" y="3877056"/>
                  </a:lnTo>
                  <a:lnTo>
                    <a:pt x="5625363" y="3876954"/>
                  </a:lnTo>
                  <a:lnTo>
                    <a:pt x="5625363" y="3900525"/>
                  </a:lnTo>
                  <a:lnTo>
                    <a:pt x="5622277" y="3908514"/>
                  </a:lnTo>
                  <a:lnTo>
                    <a:pt x="5613298" y="3914368"/>
                  </a:lnTo>
                  <a:lnTo>
                    <a:pt x="5598871" y="3917988"/>
                  </a:lnTo>
                  <a:lnTo>
                    <a:pt x="5579440" y="3919220"/>
                  </a:lnTo>
                  <a:lnTo>
                    <a:pt x="5560098" y="3917988"/>
                  </a:lnTo>
                  <a:lnTo>
                    <a:pt x="5545658" y="3914368"/>
                  </a:lnTo>
                  <a:lnTo>
                    <a:pt x="5536641" y="3908514"/>
                  </a:lnTo>
                  <a:lnTo>
                    <a:pt x="5533517" y="3900525"/>
                  </a:lnTo>
                  <a:lnTo>
                    <a:pt x="5536641" y="3892550"/>
                  </a:lnTo>
                  <a:lnTo>
                    <a:pt x="5545658" y="3886682"/>
                  </a:lnTo>
                  <a:lnTo>
                    <a:pt x="5560098" y="3883075"/>
                  </a:lnTo>
                  <a:lnTo>
                    <a:pt x="5579440" y="3881831"/>
                  </a:lnTo>
                  <a:lnTo>
                    <a:pt x="5598871" y="3883075"/>
                  </a:lnTo>
                  <a:lnTo>
                    <a:pt x="5613298" y="3886682"/>
                  </a:lnTo>
                  <a:lnTo>
                    <a:pt x="5622277" y="3892550"/>
                  </a:lnTo>
                  <a:lnTo>
                    <a:pt x="5625363" y="3900525"/>
                  </a:lnTo>
                  <a:lnTo>
                    <a:pt x="5625363" y="3876954"/>
                  </a:lnTo>
                  <a:lnTo>
                    <a:pt x="5605919" y="3870922"/>
                  </a:lnTo>
                  <a:lnTo>
                    <a:pt x="5579440" y="3868826"/>
                  </a:lnTo>
                  <a:lnTo>
                    <a:pt x="5552973" y="3870922"/>
                  </a:lnTo>
                  <a:lnTo>
                    <a:pt x="5533161" y="3877056"/>
                  </a:lnTo>
                  <a:lnTo>
                    <a:pt x="5520753" y="3887000"/>
                  </a:lnTo>
                  <a:lnTo>
                    <a:pt x="5516448" y="3900525"/>
                  </a:lnTo>
                  <a:lnTo>
                    <a:pt x="5520753" y="3914140"/>
                  </a:lnTo>
                  <a:lnTo>
                    <a:pt x="5533161" y="3924071"/>
                  </a:lnTo>
                  <a:lnTo>
                    <a:pt x="5552973" y="3930167"/>
                  </a:lnTo>
                  <a:lnTo>
                    <a:pt x="5579440" y="3932224"/>
                  </a:lnTo>
                  <a:lnTo>
                    <a:pt x="5605919" y="3930167"/>
                  </a:lnTo>
                  <a:lnTo>
                    <a:pt x="5625719" y="3924071"/>
                  </a:lnTo>
                  <a:lnTo>
                    <a:pt x="5631777" y="3919220"/>
                  </a:lnTo>
                  <a:lnTo>
                    <a:pt x="5638139" y="3914140"/>
                  </a:lnTo>
                  <a:lnTo>
                    <a:pt x="5642432" y="3900525"/>
                  </a:lnTo>
                  <a:close/>
                </a:path>
                <a:path w="6450330" h="3933190">
                  <a:moveTo>
                    <a:pt x="5652389" y="3809288"/>
                  </a:moveTo>
                  <a:lnTo>
                    <a:pt x="5628525" y="3803154"/>
                  </a:lnTo>
                  <a:lnTo>
                    <a:pt x="5607913" y="3792143"/>
                  </a:lnTo>
                  <a:lnTo>
                    <a:pt x="5593435" y="3777373"/>
                  </a:lnTo>
                  <a:lnTo>
                    <a:pt x="5587974" y="3759911"/>
                  </a:lnTo>
                  <a:lnTo>
                    <a:pt x="5587974" y="3751783"/>
                  </a:lnTo>
                  <a:lnTo>
                    <a:pt x="5585536" y="3751783"/>
                  </a:lnTo>
                  <a:lnTo>
                    <a:pt x="5573547" y="3751783"/>
                  </a:lnTo>
                  <a:lnTo>
                    <a:pt x="5570906" y="3751783"/>
                  </a:lnTo>
                  <a:lnTo>
                    <a:pt x="5570906" y="3759911"/>
                  </a:lnTo>
                  <a:lnTo>
                    <a:pt x="5565470" y="3777373"/>
                  </a:lnTo>
                  <a:lnTo>
                    <a:pt x="5551043" y="3792143"/>
                  </a:lnTo>
                  <a:lnTo>
                    <a:pt x="5530443" y="3803154"/>
                  </a:lnTo>
                  <a:lnTo>
                    <a:pt x="5506491" y="3809288"/>
                  </a:lnTo>
                  <a:lnTo>
                    <a:pt x="5512994" y="3822700"/>
                  </a:lnTo>
                  <a:lnTo>
                    <a:pt x="5540108" y="3814978"/>
                  </a:lnTo>
                  <a:lnTo>
                    <a:pt x="5563286" y="3801440"/>
                  </a:lnTo>
                  <a:lnTo>
                    <a:pt x="5579465" y="3782847"/>
                  </a:lnTo>
                  <a:lnTo>
                    <a:pt x="5579567" y="3782466"/>
                  </a:lnTo>
                  <a:lnTo>
                    <a:pt x="5579681" y="3782847"/>
                  </a:lnTo>
                  <a:lnTo>
                    <a:pt x="5595874" y="3801364"/>
                  </a:lnTo>
                  <a:lnTo>
                    <a:pt x="5619064" y="3814889"/>
                  </a:lnTo>
                  <a:lnTo>
                    <a:pt x="5646090" y="3822700"/>
                  </a:lnTo>
                  <a:lnTo>
                    <a:pt x="5652389" y="3809288"/>
                  </a:lnTo>
                  <a:close/>
                </a:path>
                <a:path w="6450330" h="3933190">
                  <a:moveTo>
                    <a:pt x="5662549" y="3840175"/>
                  </a:moveTo>
                  <a:lnTo>
                    <a:pt x="5587771" y="3840175"/>
                  </a:lnTo>
                  <a:lnTo>
                    <a:pt x="5587771" y="3813149"/>
                  </a:lnTo>
                  <a:lnTo>
                    <a:pt x="5571109" y="3813149"/>
                  </a:lnTo>
                  <a:lnTo>
                    <a:pt x="5571109" y="3840175"/>
                  </a:lnTo>
                  <a:lnTo>
                    <a:pt x="5496534" y="3840175"/>
                  </a:lnTo>
                  <a:lnTo>
                    <a:pt x="5496534" y="3853586"/>
                  </a:lnTo>
                  <a:lnTo>
                    <a:pt x="5662549" y="3853586"/>
                  </a:lnTo>
                  <a:lnTo>
                    <a:pt x="5662549" y="3847490"/>
                  </a:lnTo>
                  <a:lnTo>
                    <a:pt x="5662549" y="3840175"/>
                  </a:lnTo>
                  <a:close/>
                </a:path>
                <a:path w="6450330" h="3933190">
                  <a:moveTo>
                    <a:pt x="5798274" y="3879392"/>
                  </a:moveTo>
                  <a:lnTo>
                    <a:pt x="5779186" y="3867264"/>
                  </a:lnTo>
                  <a:lnTo>
                    <a:pt x="5763552" y="3849522"/>
                  </a:lnTo>
                  <a:lnTo>
                    <a:pt x="5752985" y="3828135"/>
                  </a:lnTo>
                  <a:lnTo>
                    <a:pt x="5749099" y="3805021"/>
                  </a:lnTo>
                  <a:lnTo>
                    <a:pt x="5749099" y="3781856"/>
                  </a:lnTo>
                  <a:lnTo>
                    <a:pt x="5792178" y="3781856"/>
                  </a:lnTo>
                  <a:lnTo>
                    <a:pt x="5792178" y="3775151"/>
                  </a:lnTo>
                  <a:lnTo>
                    <a:pt x="5792178" y="3767632"/>
                  </a:lnTo>
                  <a:lnTo>
                    <a:pt x="5689562" y="3767632"/>
                  </a:lnTo>
                  <a:lnTo>
                    <a:pt x="5689562" y="3781856"/>
                  </a:lnTo>
                  <a:lnTo>
                    <a:pt x="5732234" y="3781856"/>
                  </a:lnTo>
                  <a:lnTo>
                    <a:pt x="5732234" y="3805021"/>
                  </a:lnTo>
                  <a:lnTo>
                    <a:pt x="5728360" y="3828948"/>
                  </a:lnTo>
                  <a:lnTo>
                    <a:pt x="5717832" y="3851605"/>
                  </a:lnTo>
                  <a:lnTo>
                    <a:pt x="5702312" y="3870693"/>
                  </a:lnTo>
                  <a:lnTo>
                    <a:pt x="5683466" y="3883863"/>
                  </a:lnTo>
                  <a:lnTo>
                    <a:pt x="5693219" y="3897274"/>
                  </a:lnTo>
                  <a:lnTo>
                    <a:pt x="5713781" y="3882237"/>
                  </a:lnTo>
                  <a:lnTo>
                    <a:pt x="5730506" y="3860292"/>
                  </a:lnTo>
                  <a:lnTo>
                    <a:pt x="5740908" y="3835743"/>
                  </a:lnTo>
                  <a:lnTo>
                    <a:pt x="5750979" y="3858056"/>
                  </a:lnTo>
                  <a:lnTo>
                    <a:pt x="5767883" y="3878630"/>
                  </a:lnTo>
                  <a:lnTo>
                    <a:pt x="5788723" y="3892804"/>
                  </a:lnTo>
                  <a:lnTo>
                    <a:pt x="5798274" y="3879392"/>
                  </a:lnTo>
                  <a:close/>
                </a:path>
                <a:path w="6450330" h="3933190">
                  <a:moveTo>
                    <a:pt x="5833834" y="3748938"/>
                  </a:moveTo>
                  <a:lnTo>
                    <a:pt x="5816968" y="3748938"/>
                  </a:lnTo>
                  <a:lnTo>
                    <a:pt x="5816968" y="3932631"/>
                  </a:lnTo>
                  <a:lnTo>
                    <a:pt x="5833834" y="3932631"/>
                  </a:lnTo>
                  <a:lnTo>
                    <a:pt x="5833834" y="3748938"/>
                  </a:lnTo>
                  <a:close/>
                </a:path>
                <a:path w="6450330" h="3933190">
                  <a:moveTo>
                    <a:pt x="6037021" y="3896055"/>
                  </a:moveTo>
                  <a:lnTo>
                    <a:pt x="5961837" y="3896055"/>
                  </a:lnTo>
                  <a:lnTo>
                    <a:pt x="5961837" y="3861714"/>
                  </a:lnTo>
                  <a:lnTo>
                    <a:pt x="6020765" y="3861714"/>
                  </a:lnTo>
                  <a:lnTo>
                    <a:pt x="6020765" y="3856634"/>
                  </a:lnTo>
                  <a:lnTo>
                    <a:pt x="6020765" y="3855008"/>
                  </a:lnTo>
                  <a:lnTo>
                    <a:pt x="6020765" y="3847896"/>
                  </a:lnTo>
                  <a:lnTo>
                    <a:pt x="5907989" y="3847896"/>
                  </a:lnTo>
                  <a:lnTo>
                    <a:pt x="5907989" y="3818229"/>
                  </a:lnTo>
                  <a:lnTo>
                    <a:pt x="6016498" y="3818229"/>
                  </a:lnTo>
                  <a:lnTo>
                    <a:pt x="6016498" y="3762552"/>
                  </a:lnTo>
                  <a:lnTo>
                    <a:pt x="5890717" y="3762552"/>
                  </a:lnTo>
                  <a:lnTo>
                    <a:pt x="5890717" y="3776167"/>
                  </a:lnTo>
                  <a:lnTo>
                    <a:pt x="5999835" y="3776167"/>
                  </a:lnTo>
                  <a:lnTo>
                    <a:pt x="5999835" y="3804615"/>
                  </a:lnTo>
                  <a:lnTo>
                    <a:pt x="5891327" y="3804615"/>
                  </a:lnTo>
                  <a:lnTo>
                    <a:pt x="5891327" y="3861714"/>
                  </a:lnTo>
                  <a:lnTo>
                    <a:pt x="5944971" y="3861714"/>
                  </a:lnTo>
                  <a:lnTo>
                    <a:pt x="5944971" y="3896055"/>
                  </a:lnTo>
                  <a:lnTo>
                    <a:pt x="5870600" y="3896055"/>
                  </a:lnTo>
                  <a:lnTo>
                    <a:pt x="5870600" y="3910076"/>
                  </a:lnTo>
                  <a:lnTo>
                    <a:pt x="6037021" y="3910076"/>
                  </a:lnTo>
                  <a:lnTo>
                    <a:pt x="6037021" y="3901948"/>
                  </a:lnTo>
                  <a:lnTo>
                    <a:pt x="6037021" y="3896055"/>
                  </a:lnTo>
                  <a:close/>
                </a:path>
                <a:path w="6450330" h="3933190">
                  <a:moveTo>
                    <a:pt x="6218593" y="3826764"/>
                  </a:moveTo>
                  <a:lnTo>
                    <a:pt x="6200318" y="3817886"/>
                  </a:lnTo>
                  <a:lnTo>
                    <a:pt x="6186055" y="3805047"/>
                  </a:lnTo>
                  <a:lnTo>
                    <a:pt x="6176784" y="3789362"/>
                  </a:lnTo>
                  <a:lnTo>
                    <a:pt x="6173482" y="3771900"/>
                  </a:lnTo>
                  <a:lnTo>
                    <a:pt x="6173482" y="3754628"/>
                  </a:lnTo>
                  <a:lnTo>
                    <a:pt x="6170841" y="3754628"/>
                  </a:lnTo>
                  <a:lnTo>
                    <a:pt x="6159868" y="3754628"/>
                  </a:lnTo>
                  <a:lnTo>
                    <a:pt x="6157023" y="3754628"/>
                  </a:lnTo>
                  <a:lnTo>
                    <a:pt x="6157023" y="3771900"/>
                  </a:lnTo>
                  <a:lnTo>
                    <a:pt x="6153734" y="3791026"/>
                  </a:lnTo>
                  <a:lnTo>
                    <a:pt x="6144425" y="3807841"/>
                  </a:lnTo>
                  <a:lnTo>
                    <a:pt x="6129934" y="3821430"/>
                  </a:lnTo>
                  <a:lnTo>
                    <a:pt x="6111100" y="3830828"/>
                  </a:lnTo>
                  <a:lnTo>
                    <a:pt x="6119838" y="3844239"/>
                  </a:lnTo>
                  <a:lnTo>
                    <a:pt x="6140742" y="3833088"/>
                  </a:lnTo>
                  <a:lnTo>
                    <a:pt x="6156845" y="3816680"/>
                  </a:lnTo>
                  <a:lnTo>
                    <a:pt x="6165850" y="3798646"/>
                  </a:lnTo>
                  <a:lnTo>
                    <a:pt x="6173736" y="3813632"/>
                  </a:lnTo>
                  <a:lnTo>
                    <a:pt x="6189523" y="3829253"/>
                  </a:lnTo>
                  <a:lnTo>
                    <a:pt x="6209855" y="3839972"/>
                  </a:lnTo>
                  <a:lnTo>
                    <a:pt x="6218593" y="3826764"/>
                  </a:lnTo>
                  <a:close/>
                </a:path>
                <a:path w="6450330" h="3933190">
                  <a:moveTo>
                    <a:pt x="6262281" y="3748938"/>
                  </a:moveTo>
                  <a:lnTo>
                    <a:pt x="6245415" y="3748938"/>
                  </a:lnTo>
                  <a:lnTo>
                    <a:pt x="6245415" y="3782060"/>
                  </a:lnTo>
                  <a:lnTo>
                    <a:pt x="6205588" y="3782060"/>
                  </a:lnTo>
                  <a:lnTo>
                    <a:pt x="6205588" y="3796080"/>
                  </a:lnTo>
                  <a:lnTo>
                    <a:pt x="6245415" y="3796080"/>
                  </a:lnTo>
                  <a:lnTo>
                    <a:pt x="6245415" y="3843629"/>
                  </a:lnTo>
                  <a:lnTo>
                    <a:pt x="6262281" y="3843629"/>
                  </a:lnTo>
                  <a:lnTo>
                    <a:pt x="6262281" y="3796080"/>
                  </a:lnTo>
                  <a:lnTo>
                    <a:pt x="6262281" y="3782060"/>
                  </a:lnTo>
                  <a:lnTo>
                    <a:pt x="6262281" y="3748938"/>
                  </a:lnTo>
                  <a:close/>
                </a:path>
                <a:path w="6450330" h="3933190">
                  <a:moveTo>
                    <a:pt x="6269190" y="3916781"/>
                  </a:moveTo>
                  <a:lnTo>
                    <a:pt x="6161087" y="3916781"/>
                  </a:lnTo>
                  <a:lnTo>
                    <a:pt x="6161087" y="3897071"/>
                  </a:lnTo>
                  <a:lnTo>
                    <a:pt x="6262281" y="3897071"/>
                  </a:lnTo>
                  <a:lnTo>
                    <a:pt x="6262281" y="3853180"/>
                  </a:lnTo>
                  <a:lnTo>
                    <a:pt x="6144018" y="3853180"/>
                  </a:lnTo>
                  <a:lnTo>
                    <a:pt x="6144018" y="3866591"/>
                  </a:lnTo>
                  <a:lnTo>
                    <a:pt x="6245618" y="3866591"/>
                  </a:lnTo>
                  <a:lnTo>
                    <a:pt x="6245618" y="3884472"/>
                  </a:lnTo>
                  <a:lnTo>
                    <a:pt x="6144628" y="3884472"/>
                  </a:lnTo>
                  <a:lnTo>
                    <a:pt x="6144628" y="3930192"/>
                  </a:lnTo>
                  <a:lnTo>
                    <a:pt x="6269190" y="3930192"/>
                  </a:lnTo>
                  <a:lnTo>
                    <a:pt x="6269190" y="3924909"/>
                  </a:lnTo>
                  <a:lnTo>
                    <a:pt x="6269190" y="3916781"/>
                  </a:lnTo>
                  <a:close/>
                </a:path>
                <a:path w="6450330" h="3933190">
                  <a:moveTo>
                    <a:pt x="6406324" y="3838143"/>
                  </a:moveTo>
                  <a:lnTo>
                    <a:pt x="6388151" y="3828821"/>
                  </a:lnTo>
                  <a:lnTo>
                    <a:pt x="6374104" y="3815613"/>
                  </a:lnTo>
                  <a:lnTo>
                    <a:pt x="6365037" y="3799713"/>
                  </a:lnTo>
                  <a:lnTo>
                    <a:pt x="6361824" y="3782263"/>
                  </a:lnTo>
                  <a:lnTo>
                    <a:pt x="6361824" y="3776167"/>
                  </a:lnTo>
                  <a:lnTo>
                    <a:pt x="6402057" y="3776167"/>
                  </a:lnTo>
                  <a:lnTo>
                    <a:pt x="6402057" y="3767429"/>
                  </a:lnTo>
                  <a:lnTo>
                    <a:pt x="6402057" y="3762349"/>
                  </a:lnTo>
                  <a:lnTo>
                    <a:pt x="6303924" y="3762349"/>
                  </a:lnTo>
                  <a:lnTo>
                    <a:pt x="6303924" y="3776167"/>
                  </a:lnTo>
                  <a:lnTo>
                    <a:pt x="6344971" y="3776167"/>
                  </a:lnTo>
                  <a:lnTo>
                    <a:pt x="6344971" y="3782263"/>
                  </a:lnTo>
                  <a:lnTo>
                    <a:pt x="6341592" y="3801541"/>
                  </a:lnTo>
                  <a:lnTo>
                    <a:pt x="6332118" y="3818915"/>
                  </a:lnTo>
                  <a:lnTo>
                    <a:pt x="6317526" y="3833215"/>
                  </a:lnTo>
                  <a:lnTo>
                    <a:pt x="6298844" y="3843223"/>
                  </a:lnTo>
                  <a:lnTo>
                    <a:pt x="6307582" y="3856634"/>
                  </a:lnTo>
                  <a:lnTo>
                    <a:pt x="6328435" y="3844988"/>
                  </a:lnTo>
                  <a:lnTo>
                    <a:pt x="6344602" y="3827907"/>
                  </a:lnTo>
                  <a:lnTo>
                    <a:pt x="6353937" y="3808907"/>
                  </a:lnTo>
                  <a:lnTo>
                    <a:pt x="6361811" y="3824452"/>
                  </a:lnTo>
                  <a:lnTo>
                    <a:pt x="6377445" y="3840530"/>
                  </a:lnTo>
                  <a:lnTo>
                    <a:pt x="6397790" y="3851554"/>
                  </a:lnTo>
                  <a:lnTo>
                    <a:pt x="6406324" y="3838143"/>
                  </a:lnTo>
                  <a:close/>
                </a:path>
                <a:path w="6450330" h="3933190">
                  <a:moveTo>
                    <a:pt x="6449212" y="3748938"/>
                  </a:moveTo>
                  <a:lnTo>
                    <a:pt x="6432347" y="3748938"/>
                  </a:lnTo>
                  <a:lnTo>
                    <a:pt x="6432347" y="3796487"/>
                  </a:lnTo>
                  <a:lnTo>
                    <a:pt x="6396177" y="3796487"/>
                  </a:lnTo>
                  <a:lnTo>
                    <a:pt x="6396177" y="3810508"/>
                  </a:lnTo>
                  <a:lnTo>
                    <a:pt x="6432347" y="3810508"/>
                  </a:lnTo>
                  <a:lnTo>
                    <a:pt x="6432347" y="3858463"/>
                  </a:lnTo>
                  <a:lnTo>
                    <a:pt x="6449212" y="3858463"/>
                  </a:lnTo>
                  <a:lnTo>
                    <a:pt x="6449212" y="3810508"/>
                  </a:lnTo>
                  <a:lnTo>
                    <a:pt x="6449212" y="3796487"/>
                  </a:lnTo>
                  <a:lnTo>
                    <a:pt x="6449212" y="3748938"/>
                  </a:lnTo>
                  <a:close/>
                </a:path>
                <a:path w="6450330" h="3933190">
                  <a:moveTo>
                    <a:pt x="6450012" y="3898290"/>
                  </a:moveTo>
                  <a:lnTo>
                    <a:pt x="6445771" y="3883837"/>
                  </a:lnTo>
                  <a:lnTo>
                    <a:pt x="6438252" y="3877157"/>
                  </a:lnTo>
                  <a:lnTo>
                    <a:pt x="6433617" y="3873042"/>
                  </a:lnTo>
                  <a:lnTo>
                    <a:pt x="6433363" y="3872954"/>
                  </a:lnTo>
                  <a:lnTo>
                    <a:pt x="6433363" y="3898290"/>
                  </a:lnTo>
                  <a:lnTo>
                    <a:pt x="6430289" y="3907142"/>
                  </a:lnTo>
                  <a:lnTo>
                    <a:pt x="6421475" y="3913708"/>
                  </a:lnTo>
                  <a:lnTo>
                    <a:pt x="6407467" y="3917810"/>
                  </a:lnTo>
                  <a:lnTo>
                    <a:pt x="6388849" y="3919220"/>
                  </a:lnTo>
                  <a:lnTo>
                    <a:pt x="6370244" y="3917810"/>
                  </a:lnTo>
                  <a:lnTo>
                    <a:pt x="6356236" y="3913708"/>
                  </a:lnTo>
                  <a:lnTo>
                    <a:pt x="6347422" y="3907142"/>
                  </a:lnTo>
                  <a:lnTo>
                    <a:pt x="6344348" y="3898290"/>
                  </a:lnTo>
                  <a:lnTo>
                    <a:pt x="6347422" y="3889337"/>
                  </a:lnTo>
                  <a:lnTo>
                    <a:pt x="6356236" y="3882694"/>
                  </a:lnTo>
                  <a:lnTo>
                    <a:pt x="6370244" y="3878580"/>
                  </a:lnTo>
                  <a:lnTo>
                    <a:pt x="6388849" y="3877157"/>
                  </a:lnTo>
                  <a:lnTo>
                    <a:pt x="6407467" y="3878580"/>
                  </a:lnTo>
                  <a:lnTo>
                    <a:pt x="6421475" y="3882694"/>
                  </a:lnTo>
                  <a:lnTo>
                    <a:pt x="6430289" y="3889337"/>
                  </a:lnTo>
                  <a:lnTo>
                    <a:pt x="6433363" y="3898290"/>
                  </a:lnTo>
                  <a:lnTo>
                    <a:pt x="6433363" y="3872954"/>
                  </a:lnTo>
                  <a:lnTo>
                    <a:pt x="6414351" y="3866286"/>
                  </a:lnTo>
                  <a:lnTo>
                    <a:pt x="6388849" y="3863949"/>
                  </a:lnTo>
                  <a:lnTo>
                    <a:pt x="6363233" y="3866286"/>
                  </a:lnTo>
                  <a:lnTo>
                    <a:pt x="6343929" y="3873042"/>
                  </a:lnTo>
                  <a:lnTo>
                    <a:pt x="6331737" y="3883837"/>
                  </a:lnTo>
                  <a:lnTo>
                    <a:pt x="6327495" y="3898290"/>
                  </a:lnTo>
                  <a:lnTo>
                    <a:pt x="6331737" y="3912806"/>
                  </a:lnTo>
                  <a:lnTo>
                    <a:pt x="6343929" y="3923512"/>
                  </a:lnTo>
                  <a:lnTo>
                    <a:pt x="6363233" y="3930154"/>
                  </a:lnTo>
                  <a:lnTo>
                    <a:pt x="6388849" y="3932428"/>
                  </a:lnTo>
                  <a:lnTo>
                    <a:pt x="6414351" y="3930154"/>
                  </a:lnTo>
                  <a:lnTo>
                    <a:pt x="6433617" y="3923512"/>
                  </a:lnTo>
                  <a:lnTo>
                    <a:pt x="6438481" y="3919220"/>
                  </a:lnTo>
                  <a:lnTo>
                    <a:pt x="6445771" y="3912806"/>
                  </a:lnTo>
                  <a:lnTo>
                    <a:pt x="6450012" y="38982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537200" y="46228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6269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683250" y="4749800"/>
              <a:ext cx="620395" cy="168275"/>
            </a:xfrm>
            <a:custGeom>
              <a:avLst/>
              <a:gdLst/>
              <a:ahLst/>
              <a:cxnLst/>
              <a:rect l="l" t="t" r="r" b="b"/>
              <a:pathLst>
                <a:path w="620395" h="168275">
                  <a:moveTo>
                    <a:pt x="33770" y="15009"/>
                  </a:moveTo>
                  <a:lnTo>
                    <a:pt x="16740" y="15009"/>
                  </a:lnTo>
                  <a:lnTo>
                    <a:pt x="16740" y="131714"/>
                  </a:lnTo>
                  <a:lnTo>
                    <a:pt x="41948" y="153843"/>
                  </a:lnTo>
                  <a:lnTo>
                    <a:pt x="49934" y="153843"/>
                  </a:lnTo>
                  <a:lnTo>
                    <a:pt x="52555" y="153602"/>
                  </a:lnTo>
                  <a:lnTo>
                    <a:pt x="54624" y="153121"/>
                  </a:lnTo>
                  <a:lnTo>
                    <a:pt x="56692" y="152688"/>
                  </a:lnTo>
                  <a:lnTo>
                    <a:pt x="58304" y="152255"/>
                  </a:lnTo>
                  <a:lnTo>
                    <a:pt x="59459" y="151822"/>
                  </a:lnTo>
                  <a:lnTo>
                    <a:pt x="56191" y="137390"/>
                  </a:lnTo>
                  <a:lnTo>
                    <a:pt x="45989" y="137390"/>
                  </a:lnTo>
                  <a:lnTo>
                    <a:pt x="43608" y="137006"/>
                  </a:lnTo>
                  <a:lnTo>
                    <a:pt x="33770" y="125460"/>
                  </a:lnTo>
                  <a:lnTo>
                    <a:pt x="33770" y="15009"/>
                  </a:lnTo>
                  <a:close/>
                </a:path>
                <a:path w="620395" h="168275">
                  <a:moveTo>
                    <a:pt x="55995" y="136525"/>
                  </a:moveTo>
                  <a:lnTo>
                    <a:pt x="53109" y="137102"/>
                  </a:lnTo>
                  <a:lnTo>
                    <a:pt x="51906" y="137294"/>
                  </a:lnTo>
                  <a:lnTo>
                    <a:pt x="50367" y="137390"/>
                  </a:lnTo>
                  <a:lnTo>
                    <a:pt x="56191" y="137390"/>
                  </a:lnTo>
                  <a:lnTo>
                    <a:pt x="55995" y="136525"/>
                  </a:lnTo>
                  <a:close/>
                </a:path>
                <a:path w="620395" h="168275">
                  <a:moveTo>
                    <a:pt x="16740" y="41563"/>
                  </a:moveTo>
                  <a:lnTo>
                    <a:pt x="0" y="41563"/>
                  </a:lnTo>
                  <a:lnTo>
                    <a:pt x="0" y="55995"/>
                  </a:lnTo>
                  <a:lnTo>
                    <a:pt x="16740" y="55995"/>
                  </a:lnTo>
                  <a:lnTo>
                    <a:pt x="16740" y="41563"/>
                  </a:lnTo>
                  <a:close/>
                </a:path>
                <a:path w="620395" h="168275">
                  <a:moveTo>
                    <a:pt x="57438" y="41563"/>
                  </a:moveTo>
                  <a:lnTo>
                    <a:pt x="33770" y="41563"/>
                  </a:lnTo>
                  <a:lnTo>
                    <a:pt x="33770" y="55995"/>
                  </a:lnTo>
                  <a:lnTo>
                    <a:pt x="57438" y="55995"/>
                  </a:lnTo>
                  <a:lnTo>
                    <a:pt x="57438" y="41563"/>
                  </a:lnTo>
                  <a:close/>
                </a:path>
                <a:path w="620395" h="168275">
                  <a:moveTo>
                    <a:pt x="132375" y="40120"/>
                  </a:moveTo>
                  <a:lnTo>
                    <a:pt x="126603" y="40120"/>
                  </a:lnTo>
                  <a:lnTo>
                    <a:pt x="119333" y="40580"/>
                  </a:lnTo>
                  <a:lnTo>
                    <a:pt x="86320" y="61659"/>
                  </a:lnTo>
                  <a:lnTo>
                    <a:pt x="76669" y="97847"/>
                  </a:lnTo>
                  <a:lnTo>
                    <a:pt x="77056" y="106100"/>
                  </a:lnTo>
                  <a:lnTo>
                    <a:pt x="95254" y="143713"/>
                  </a:lnTo>
                  <a:lnTo>
                    <a:pt x="128334" y="154709"/>
                  </a:lnTo>
                  <a:lnTo>
                    <a:pt x="135839" y="154709"/>
                  </a:lnTo>
                  <a:lnTo>
                    <a:pt x="142598" y="153554"/>
                  </a:lnTo>
                  <a:lnTo>
                    <a:pt x="154624" y="148888"/>
                  </a:lnTo>
                  <a:lnTo>
                    <a:pt x="159676" y="145617"/>
                  </a:lnTo>
                  <a:lnTo>
                    <a:pt x="165716" y="139411"/>
                  </a:lnTo>
                  <a:lnTo>
                    <a:pt x="121455" y="139411"/>
                  </a:lnTo>
                  <a:lnTo>
                    <a:pt x="115418" y="137920"/>
                  </a:lnTo>
                  <a:lnTo>
                    <a:pt x="93698" y="108815"/>
                  </a:lnTo>
                  <a:lnTo>
                    <a:pt x="93698" y="102754"/>
                  </a:lnTo>
                  <a:lnTo>
                    <a:pt x="88791" y="102754"/>
                  </a:lnTo>
                  <a:lnTo>
                    <a:pt x="88791" y="88034"/>
                  </a:lnTo>
                  <a:lnTo>
                    <a:pt x="93698" y="88034"/>
                  </a:lnTo>
                  <a:lnTo>
                    <a:pt x="93698" y="84522"/>
                  </a:lnTo>
                  <a:lnTo>
                    <a:pt x="119820" y="55418"/>
                  </a:lnTo>
                  <a:lnTo>
                    <a:pt x="162343" y="55418"/>
                  </a:lnTo>
                  <a:lnTo>
                    <a:pt x="159074" y="52387"/>
                  </a:lnTo>
                  <a:lnTo>
                    <a:pt x="154456" y="48057"/>
                  </a:lnTo>
                  <a:lnTo>
                    <a:pt x="149333" y="44931"/>
                  </a:lnTo>
                  <a:lnTo>
                    <a:pt x="138076" y="41082"/>
                  </a:lnTo>
                  <a:lnTo>
                    <a:pt x="132375" y="40120"/>
                  </a:lnTo>
                  <a:close/>
                </a:path>
                <a:path w="620395" h="168275">
                  <a:moveTo>
                    <a:pt x="156044" y="122093"/>
                  </a:moveTo>
                  <a:lnTo>
                    <a:pt x="132808" y="139411"/>
                  </a:lnTo>
                  <a:lnTo>
                    <a:pt x="165716" y="139411"/>
                  </a:lnTo>
                  <a:lnTo>
                    <a:pt x="167854" y="137198"/>
                  </a:lnTo>
                  <a:lnTo>
                    <a:pt x="170764" y="132291"/>
                  </a:lnTo>
                  <a:lnTo>
                    <a:pt x="172496" y="126711"/>
                  </a:lnTo>
                  <a:lnTo>
                    <a:pt x="156044" y="122093"/>
                  </a:lnTo>
                  <a:close/>
                </a:path>
                <a:path w="620395" h="168275">
                  <a:moveTo>
                    <a:pt x="93698" y="88034"/>
                  </a:moveTo>
                  <a:lnTo>
                    <a:pt x="88791" y="88034"/>
                  </a:lnTo>
                  <a:lnTo>
                    <a:pt x="88791" y="102754"/>
                  </a:lnTo>
                  <a:lnTo>
                    <a:pt x="93698" y="102754"/>
                  </a:lnTo>
                  <a:lnTo>
                    <a:pt x="93698" y="88034"/>
                  </a:lnTo>
                  <a:close/>
                </a:path>
                <a:path w="620395" h="168275">
                  <a:moveTo>
                    <a:pt x="162343" y="55418"/>
                  </a:moveTo>
                  <a:lnTo>
                    <a:pt x="132760" y="55418"/>
                  </a:lnTo>
                  <a:lnTo>
                    <a:pt x="138100" y="56837"/>
                  </a:lnTo>
                  <a:lnTo>
                    <a:pt x="147192" y="62513"/>
                  </a:lnTo>
                  <a:lnTo>
                    <a:pt x="150704" y="66386"/>
                  </a:lnTo>
                  <a:lnTo>
                    <a:pt x="153157" y="71293"/>
                  </a:lnTo>
                  <a:lnTo>
                    <a:pt x="155659" y="76200"/>
                  </a:lnTo>
                  <a:lnTo>
                    <a:pt x="156791" y="81251"/>
                  </a:lnTo>
                  <a:lnTo>
                    <a:pt x="156909" y="88034"/>
                  </a:lnTo>
                  <a:lnTo>
                    <a:pt x="93698" y="88034"/>
                  </a:lnTo>
                  <a:lnTo>
                    <a:pt x="93698" y="102754"/>
                  </a:lnTo>
                  <a:lnTo>
                    <a:pt x="174228" y="102754"/>
                  </a:lnTo>
                  <a:lnTo>
                    <a:pt x="174228" y="95538"/>
                  </a:lnTo>
                  <a:lnTo>
                    <a:pt x="163692" y="56668"/>
                  </a:lnTo>
                  <a:lnTo>
                    <a:pt x="162343" y="55418"/>
                  </a:lnTo>
                  <a:close/>
                </a:path>
                <a:path w="620395" h="168275">
                  <a:moveTo>
                    <a:pt x="211390" y="121804"/>
                  </a:moveTo>
                  <a:lnTo>
                    <a:pt x="195226" y="125845"/>
                  </a:lnTo>
                  <a:lnTo>
                    <a:pt x="197215" y="132493"/>
                  </a:lnTo>
                  <a:lnTo>
                    <a:pt x="200223" y="138292"/>
                  </a:lnTo>
                  <a:lnTo>
                    <a:pt x="237367" y="154709"/>
                  </a:lnTo>
                  <a:lnTo>
                    <a:pt x="245978" y="154709"/>
                  </a:lnTo>
                  <a:lnTo>
                    <a:pt x="253530" y="153265"/>
                  </a:lnTo>
                  <a:lnTo>
                    <a:pt x="266519" y="147493"/>
                  </a:lnTo>
                  <a:lnTo>
                    <a:pt x="271570" y="143548"/>
                  </a:lnTo>
                  <a:lnTo>
                    <a:pt x="274346" y="139700"/>
                  </a:lnTo>
                  <a:lnTo>
                    <a:pt x="230103" y="139700"/>
                  </a:lnTo>
                  <a:lnTo>
                    <a:pt x="224450" y="138208"/>
                  </a:lnTo>
                  <a:lnTo>
                    <a:pt x="215839" y="132243"/>
                  </a:lnTo>
                  <a:lnTo>
                    <a:pt x="212929" y="127769"/>
                  </a:lnTo>
                  <a:lnTo>
                    <a:pt x="211390" y="121804"/>
                  </a:lnTo>
                  <a:close/>
                </a:path>
                <a:path w="620395" h="168275">
                  <a:moveTo>
                    <a:pt x="239387" y="40120"/>
                  </a:moveTo>
                  <a:lnTo>
                    <a:pt x="231594" y="40120"/>
                  </a:lnTo>
                  <a:lnTo>
                    <a:pt x="224619" y="41491"/>
                  </a:lnTo>
                  <a:lnTo>
                    <a:pt x="198690" y="79807"/>
                  </a:lnTo>
                  <a:lnTo>
                    <a:pt x="201047" y="86182"/>
                  </a:lnTo>
                  <a:lnTo>
                    <a:pt x="205761" y="91281"/>
                  </a:lnTo>
                  <a:lnTo>
                    <a:pt x="210524" y="96332"/>
                  </a:lnTo>
                  <a:lnTo>
                    <a:pt x="217980" y="100060"/>
                  </a:lnTo>
                  <a:lnTo>
                    <a:pt x="252184" y="108094"/>
                  </a:lnTo>
                  <a:lnTo>
                    <a:pt x="256321" y="110066"/>
                  </a:lnTo>
                  <a:lnTo>
                    <a:pt x="259015" y="112712"/>
                  </a:lnTo>
                  <a:lnTo>
                    <a:pt x="261709" y="115310"/>
                  </a:lnTo>
                  <a:lnTo>
                    <a:pt x="263055" y="118533"/>
                  </a:lnTo>
                  <a:lnTo>
                    <a:pt x="263055" y="127144"/>
                  </a:lnTo>
                  <a:lnTo>
                    <a:pt x="260698" y="131233"/>
                  </a:lnTo>
                  <a:lnTo>
                    <a:pt x="251318" y="138016"/>
                  </a:lnTo>
                  <a:lnTo>
                    <a:pt x="245016" y="139700"/>
                  </a:lnTo>
                  <a:lnTo>
                    <a:pt x="274346" y="139700"/>
                  </a:lnTo>
                  <a:lnTo>
                    <a:pt x="278834" y="133542"/>
                  </a:lnTo>
                  <a:lnTo>
                    <a:pt x="280662" y="127865"/>
                  </a:lnTo>
                  <a:lnTo>
                    <a:pt x="280662" y="113770"/>
                  </a:lnTo>
                  <a:lnTo>
                    <a:pt x="278233" y="107444"/>
                  </a:lnTo>
                  <a:lnTo>
                    <a:pt x="273303" y="102465"/>
                  </a:lnTo>
                  <a:lnTo>
                    <a:pt x="268515" y="97583"/>
                  </a:lnTo>
                  <a:lnTo>
                    <a:pt x="261131" y="93903"/>
                  </a:lnTo>
                  <a:lnTo>
                    <a:pt x="228227" y="85821"/>
                  </a:lnTo>
                  <a:lnTo>
                    <a:pt x="223416" y="83776"/>
                  </a:lnTo>
                  <a:lnTo>
                    <a:pt x="217259" y="78869"/>
                  </a:lnTo>
                  <a:lnTo>
                    <a:pt x="215719" y="75526"/>
                  </a:lnTo>
                  <a:lnTo>
                    <a:pt x="215801" y="66386"/>
                  </a:lnTo>
                  <a:lnTo>
                    <a:pt x="217956" y="62610"/>
                  </a:lnTo>
                  <a:lnTo>
                    <a:pt x="226952" y="56404"/>
                  </a:lnTo>
                  <a:lnTo>
                    <a:pt x="232604" y="54840"/>
                  </a:lnTo>
                  <a:lnTo>
                    <a:pt x="273420" y="54840"/>
                  </a:lnTo>
                  <a:lnTo>
                    <a:pt x="271522" y="52146"/>
                  </a:lnTo>
                  <a:lnTo>
                    <a:pt x="265220" y="47336"/>
                  </a:lnTo>
                  <a:lnTo>
                    <a:pt x="260088" y="44179"/>
                  </a:lnTo>
                  <a:lnTo>
                    <a:pt x="254072" y="41924"/>
                  </a:lnTo>
                  <a:lnTo>
                    <a:pt x="247171" y="40571"/>
                  </a:lnTo>
                  <a:lnTo>
                    <a:pt x="239387" y="40120"/>
                  </a:lnTo>
                  <a:close/>
                </a:path>
                <a:path w="620395" h="168275">
                  <a:moveTo>
                    <a:pt x="273420" y="54840"/>
                  </a:moveTo>
                  <a:lnTo>
                    <a:pt x="244342" y="54840"/>
                  </a:lnTo>
                  <a:lnTo>
                    <a:pt x="248407" y="55634"/>
                  </a:lnTo>
                  <a:lnTo>
                    <a:pt x="254757" y="58809"/>
                  </a:lnTo>
                  <a:lnTo>
                    <a:pt x="257259" y="60830"/>
                  </a:lnTo>
                  <a:lnTo>
                    <a:pt x="259087" y="63283"/>
                  </a:lnTo>
                  <a:lnTo>
                    <a:pt x="260963" y="65688"/>
                  </a:lnTo>
                  <a:lnTo>
                    <a:pt x="262382" y="68166"/>
                  </a:lnTo>
                  <a:lnTo>
                    <a:pt x="263344" y="70715"/>
                  </a:lnTo>
                  <a:lnTo>
                    <a:pt x="278642" y="66386"/>
                  </a:lnTo>
                  <a:lnTo>
                    <a:pt x="275996" y="58496"/>
                  </a:lnTo>
                  <a:lnTo>
                    <a:pt x="273420" y="54840"/>
                  </a:lnTo>
                  <a:close/>
                </a:path>
                <a:path w="620395" h="168275">
                  <a:moveTo>
                    <a:pt x="330831" y="15009"/>
                  </a:moveTo>
                  <a:lnTo>
                    <a:pt x="313801" y="15009"/>
                  </a:lnTo>
                  <a:lnTo>
                    <a:pt x="313801" y="131714"/>
                  </a:lnTo>
                  <a:lnTo>
                    <a:pt x="339009" y="153843"/>
                  </a:lnTo>
                  <a:lnTo>
                    <a:pt x="346995" y="153843"/>
                  </a:lnTo>
                  <a:lnTo>
                    <a:pt x="349616" y="153602"/>
                  </a:lnTo>
                  <a:lnTo>
                    <a:pt x="351685" y="153121"/>
                  </a:lnTo>
                  <a:lnTo>
                    <a:pt x="353753" y="152688"/>
                  </a:lnTo>
                  <a:lnTo>
                    <a:pt x="355365" y="152255"/>
                  </a:lnTo>
                  <a:lnTo>
                    <a:pt x="356520" y="151822"/>
                  </a:lnTo>
                  <a:lnTo>
                    <a:pt x="353252" y="137390"/>
                  </a:lnTo>
                  <a:lnTo>
                    <a:pt x="343050" y="137390"/>
                  </a:lnTo>
                  <a:lnTo>
                    <a:pt x="340669" y="137006"/>
                  </a:lnTo>
                  <a:lnTo>
                    <a:pt x="330831" y="125460"/>
                  </a:lnTo>
                  <a:lnTo>
                    <a:pt x="330831" y="15009"/>
                  </a:lnTo>
                  <a:close/>
                </a:path>
                <a:path w="620395" h="168275">
                  <a:moveTo>
                    <a:pt x="353056" y="136525"/>
                  </a:moveTo>
                  <a:lnTo>
                    <a:pt x="350170" y="137102"/>
                  </a:lnTo>
                  <a:lnTo>
                    <a:pt x="348967" y="137294"/>
                  </a:lnTo>
                  <a:lnTo>
                    <a:pt x="347427" y="137390"/>
                  </a:lnTo>
                  <a:lnTo>
                    <a:pt x="353252" y="137390"/>
                  </a:lnTo>
                  <a:lnTo>
                    <a:pt x="353056" y="136525"/>
                  </a:lnTo>
                  <a:close/>
                </a:path>
                <a:path w="620395" h="168275">
                  <a:moveTo>
                    <a:pt x="313801" y="41563"/>
                  </a:moveTo>
                  <a:lnTo>
                    <a:pt x="297060" y="41563"/>
                  </a:lnTo>
                  <a:lnTo>
                    <a:pt x="297060" y="55995"/>
                  </a:lnTo>
                  <a:lnTo>
                    <a:pt x="313801" y="55995"/>
                  </a:lnTo>
                  <a:lnTo>
                    <a:pt x="313801" y="41563"/>
                  </a:lnTo>
                  <a:close/>
                </a:path>
                <a:path w="620395" h="168275">
                  <a:moveTo>
                    <a:pt x="354499" y="41563"/>
                  </a:moveTo>
                  <a:lnTo>
                    <a:pt x="330831" y="41563"/>
                  </a:lnTo>
                  <a:lnTo>
                    <a:pt x="330831" y="55995"/>
                  </a:lnTo>
                  <a:lnTo>
                    <a:pt x="354499" y="55995"/>
                  </a:lnTo>
                  <a:lnTo>
                    <a:pt x="354499" y="41563"/>
                  </a:lnTo>
                  <a:close/>
                </a:path>
                <a:path w="620395" h="168275">
                  <a:moveTo>
                    <a:pt x="456604" y="152400"/>
                  </a:moveTo>
                  <a:lnTo>
                    <a:pt x="364241" y="152400"/>
                  </a:lnTo>
                  <a:lnTo>
                    <a:pt x="364241" y="168275"/>
                  </a:lnTo>
                  <a:lnTo>
                    <a:pt x="456604" y="168275"/>
                  </a:lnTo>
                  <a:lnTo>
                    <a:pt x="456604" y="152400"/>
                  </a:lnTo>
                  <a:close/>
                </a:path>
                <a:path w="620395" h="168275">
                  <a:moveTo>
                    <a:pt x="495967" y="41563"/>
                  </a:moveTo>
                  <a:lnTo>
                    <a:pt x="478937" y="41563"/>
                  </a:lnTo>
                  <a:lnTo>
                    <a:pt x="478937" y="152400"/>
                  </a:lnTo>
                  <a:lnTo>
                    <a:pt x="495967" y="152400"/>
                  </a:lnTo>
                  <a:lnTo>
                    <a:pt x="495967" y="41563"/>
                  </a:lnTo>
                  <a:close/>
                </a:path>
                <a:path w="620395" h="168275">
                  <a:moveTo>
                    <a:pt x="490916" y="0"/>
                  </a:moveTo>
                  <a:lnTo>
                    <a:pt x="484277" y="0"/>
                  </a:lnTo>
                  <a:lnTo>
                    <a:pt x="481415" y="1130"/>
                  </a:lnTo>
                  <a:lnTo>
                    <a:pt x="479010" y="3391"/>
                  </a:lnTo>
                  <a:lnTo>
                    <a:pt x="476652" y="5652"/>
                  </a:lnTo>
                  <a:lnTo>
                    <a:pt x="475474" y="8370"/>
                  </a:lnTo>
                  <a:lnTo>
                    <a:pt x="475474" y="14720"/>
                  </a:lnTo>
                  <a:lnTo>
                    <a:pt x="476652" y="17438"/>
                  </a:lnTo>
                  <a:lnTo>
                    <a:pt x="479010" y="19699"/>
                  </a:lnTo>
                  <a:lnTo>
                    <a:pt x="481415" y="21960"/>
                  </a:lnTo>
                  <a:lnTo>
                    <a:pt x="484277" y="23090"/>
                  </a:lnTo>
                  <a:lnTo>
                    <a:pt x="490916" y="23090"/>
                  </a:lnTo>
                  <a:lnTo>
                    <a:pt x="493754" y="21960"/>
                  </a:lnTo>
                  <a:lnTo>
                    <a:pt x="496111" y="19699"/>
                  </a:lnTo>
                  <a:lnTo>
                    <a:pt x="498517" y="17438"/>
                  </a:lnTo>
                  <a:lnTo>
                    <a:pt x="499719" y="14720"/>
                  </a:lnTo>
                  <a:lnTo>
                    <a:pt x="499719" y="8370"/>
                  </a:lnTo>
                  <a:lnTo>
                    <a:pt x="498517" y="5652"/>
                  </a:lnTo>
                  <a:lnTo>
                    <a:pt x="496111" y="3391"/>
                  </a:lnTo>
                  <a:lnTo>
                    <a:pt x="493754" y="1130"/>
                  </a:lnTo>
                  <a:lnTo>
                    <a:pt x="490916" y="0"/>
                  </a:lnTo>
                  <a:close/>
                </a:path>
                <a:path w="620395" h="168275">
                  <a:moveTo>
                    <a:pt x="576515" y="40120"/>
                  </a:moveTo>
                  <a:lnTo>
                    <a:pt x="569299" y="40120"/>
                  </a:lnTo>
                  <a:lnTo>
                    <a:pt x="562507" y="40557"/>
                  </a:lnTo>
                  <a:lnTo>
                    <a:pt x="527951" y="66963"/>
                  </a:lnTo>
                  <a:lnTo>
                    <a:pt x="521962" y="97270"/>
                  </a:lnTo>
                  <a:lnTo>
                    <a:pt x="522337" y="105780"/>
                  </a:lnTo>
                  <a:lnTo>
                    <a:pt x="539533" y="143813"/>
                  </a:lnTo>
                  <a:lnTo>
                    <a:pt x="569010" y="154709"/>
                  </a:lnTo>
                  <a:lnTo>
                    <a:pt x="576130" y="154709"/>
                  </a:lnTo>
                  <a:lnTo>
                    <a:pt x="598676" y="139411"/>
                  </a:lnTo>
                  <a:lnTo>
                    <a:pt x="564199" y="139411"/>
                  </a:lnTo>
                  <a:lnTo>
                    <a:pt x="558234" y="137535"/>
                  </a:lnTo>
                  <a:lnTo>
                    <a:pt x="539073" y="105352"/>
                  </a:lnTo>
                  <a:lnTo>
                    <a:pt x="539073" y="88707"/>
                  </a:lnTo>
                  <a:lnTo>
                    <a:pt x="564103" y="55418"/>
                  </a:lnTo>
                  <a:lnTo>
                    <a:pt x="598778" y="55418"/>
                  </a:lnTo>
                  <a:lnTo>
                    <a:pt x="598331" y="54792"/>
                  </a:lnTo>
                  <a:lnTo>
                    <a:pt x="596070" y="51810"/>
                  </a:lnTo>
                  <a:lnTo>
                    <a:pt x="593857" y="48779"/>
                  </a:lnTo>
                  <a:lnTo>
                    <a:pt x="590634" y="46085"/>
                  </a:lnTo>
                  <a:lnTo>
                    <a:pt x="586400" y="43728"/>
                  </a:lnTo>
                  <a:lnTo>
                    <a:pt x="582215" y="41323"/>
                  </a:lnTo>
                  <a:lnTo>
                    <a:pt x="576515" y="40120"/>
                  </a:lnTo>
                  <a:close/>
                </a:path>
                <a:path w="620395" h="168275">
                  <a:moveTo>
                    <a:pt x="619810" y="135370"/>
                  </a:moveTo>
                  <a:lnTo>
                    <a:pt x="603358" y="135370"/>
                  </a:lnTo>
                  <a:lnTo>
                    <a:pt x="603358" y="152400"/>
                  </a:lnTo>
                  <a:lnTo>
                    <a:pt x="619810" y="152400"/>
                  </a:lnTo>
                  <a:lnTo>
                    <a:pt x="619810" y="135370"/>
                  </a:lnTo>
                  <a:close/>
                </a:path>
                <a:path w="620395" h="168275">
                  <a:moveTo>
                    <a:pt x="598778" y="55418"/>
                  </a:moveTo>
                  <a:lnTo>
                    <a:pt x="578246" y="55418"/>
                  </a:lnTo>
                  <a:lnTo>
                    <a:pt x="584067" y="57174"/>
                  </a:lnTo>
                  <a:lnTo>
                    <a:pt x="588782" y="60685"/>
                  </a:lnTo>
                  <a:lnTo>
                    <a:pt x="593496" y="64149"/>
                  </a:lnTo>
                  <a:lnTo>
                    <a:pt x="597056" y="69008"/>
                  </a:lnTo>
                  <a:lnTo>
                    <a:pt x="601866" y="81467"/>
                  </a:lnTo>
                  <a:lnTo>
                    <a:pt x="603069" y="88707"/>
                  </a:lnTo>
                  <a:lnTo>
                    <a:pt x="602998" y="105780"/>
                  </a:lnTo>
                  <a:lnTo>
                    <a:pt x="578150" y="139411"/>
                  </a:lnTo>
                  <a:lnTo>
                    <a:pt x="598676" y="139411"/>
                  </a:lnTo>
                  <a:lnTo>
                    <a:pt x="600087" y="137390"/>
                  </a:lnTo>
                  <a:lnTo>
                    <a:pt x="601337" y="135370"/>
                  </a:lnTo>
                  <a:lnTo>
                    <a:pt x="619810" y="135370"/>
                  </a:lnTo>
                  <a:lnTo>
                    <a:pt x="619810" y="59170"/>
                  </a:lnTo>
                  <a:lnTo>
                    <a:pt x="601337" y="59170"/>
                  </a:lnTo>
                  <a:lnTo>
                    <a:pt x="600035" y="57174"/>
                  </a:lnTo>
                  <a:lnTo>
                    <a:pt x="598778" y="55418"/>
                  </a:lnTo>
                  <a:close/>
                </a:path>
                <a:path w="620395" h="168275">
                  <a:moveTo>
                    <a:pt x="619810" y="4618"/>
                  </a:moveTo>
                  <a:lnTo>
                    <a:pt x="602780" y="4618"/>
                  </a:lnTo>
                  <a:lnTo>
                    <a:pt x="602780" y="59170"/>
                  </a:lnTo>
                  <a:lnTo>
                    <a:pt x="619810" y="59170"/>
                  </a:lnTo>
                  <a:lnTo>
                    <a:pt x="619810" y="4618"/>
                  </a:lnTo>
                  <a:close/>
                </a:path>
              </a:pathLst>
            </a:custGeom>
            <a:solidFill>
              <a:srgbClr val="646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70044" y="4046118"/>
              <a:ext cx="529590" cy="189230"/>
            </a:xfrm>
            <a:custGeom>
              <a:avLst/>
              <a:gdLst/>
              <a:ahLst/>
              <a:cxnLst/>
              <a:rect l="l" t="t" r="r" b="b"/>
              <a:pathLst>
                <a:path w="529589" h="189229">
                  <a:moveTo>
                    <a:pt x="49377" y="13207"/>
                  </a:moveTo>
                  <a:lnTo>
                    <a:pt x="29575" y="17913"/>
                  </a:lnTo>
                  <a:lnTo>
                    <a:pt x="13944" y="31343"/>
                  </a:lnTo>
                  <a:lnTo>
                    <a:pt x="3686" y="52470"/>
                  </a:lnTo>
                  <a:lnTo>
                    <a:pt x="0" y="80264"/>
                  </a:lnTo>
                  <a:lnTo>
                    <a:pt x="3686" y="108292"/>
                  </a:lnTo>
                  <a:lnTo>
                    <a:pt x="13944" y="129540"/>
                  </a:lnTo>
                  <a:lnTo>
                    <a:pt x="29575" y="143014"/>
                  </a:lnTo>
                  <a:lnTo>
                    <a:pt x="49377" y="147726"/>
                  </a:lnTo>
                  <a:lnTo>
                    <a:pt x="69180" y="143014"/>
                  </a:lnTo>
                  <a:lnTo>
                    <a:pt x="84810" y="129540"/>
                  </a:lnTo>
                  <a:lnTo>
                    <a:pt x="87802" y="123342"/>
                  </a:lnTo>
                  <a:lnTo>
                    <a:pt x="49377" y="123342"/>
                  </a:lnTo>
                  <a:lnTo>
                    <a:pt x="39811" y="120554"/>
                  </a:lnTo>
                  <a:lnTo>
                    <a:pt x="32435" y="112318"/>
                  </a:lnTo>
                  <a:lnTo>
                    <a:pt x="27689" y="98825"/>
                  </a:lnTo>
                  <a:lnTo>
                    <a:pt x="26009" y="80264"/>
                  </a:lnTo>
                  <a:lnTo>
                    <a:pt x="27689" y="61969"/>
                  </a:lnTo>
                  <a:lnTo>
                    <a:pt x="32435" y="48666"/>
                  </a:lnTo>
                  <a:lnTo>
                    <a:pt x="39811" y="40544"/>
                  </a:lnTo>
                  <a:lnTo>
                    <a:pt x="49377" y="37795"/>
                  </a:lnTo>
                  <a:lnTo>
                    <a:pt x="87943" y="37795"/>
                  </a:lnTo>
                  <a:lnTo>
                    <a:pt x="84810" y="31343"/>
                  </a:lnTo>
                  <a:lnTo>
                    <a:pt x="69180" y="17913"/>
                  </a:lnTo>
                  <a:lnTo>
                    <a:pt x="49377" y="13207"/>
                  </a:lnTo>
                  <a:close/>
                </a:path>
                <a:path w="529589" h="189229">
                  <a:moveTo>
                    <a:pt x="87943" y="37795"/>
                  </a:moveTo>
                  <a:lnTo>
                    <a:pt x="49377" y="37795"/>
                  </a:lnTo>
                  <a:lnTo>
                    <a:pt x="58975" y="40544"/>
                  </a:lnTo>
                  <a:lnTo>
                    <a:pt x="66420" y="48666"/>
                  </a:lnTo>
                  <a:lnTo>
                    <a:pt x="71237" y="61969"/>
                  </a:lnTo>
                  <a:lnTo>
                    <a:pt x="72948" y="80264"/>
                  </a:lnTo>
                  <a:lnTo>
                    <a:pt x="71237" y="98825"/>
                  </a:lnTo>
                  <a:lnTo>
                    <a:pt x="66420" y="112318"/>
                  </a:lnTo>
                  <a:lnTo>
                    <a:pt x="58975" y="120554"/>
                  </a:lnTo>
                  <a:lnTo>
                    <a:pt x="49377" y="123342"/>
                  </a:lnTo>
                  <a:lnTo>
                    <a:pt x="87802" y="123342"/>
                  </a:lnTo>
                  <a:lnTo>
                    <a:pt x="95069" y="108292"/>
                  </a:lnTo>
                  <a:lnTo>
                    <a:pt x="98755" y="80264"/>
                  </a:lnTo>
                  <a:lnTo>
                    <a:pt x="95069" y="52470"/>
                  </a:lnTo>
                  <a:lnTo>
                    <a:pt x="87943" y="37795"/>
                  </a:lnTo>
                  <a:close/>
                </a:path>
                <a:path w="529589" h="189229">
                  <a:moveTo>
                    <a:pt x="146507" y="203"/>
                  </a:moveTo>
                  <a:lnTo>
                    <a:pt x="119278" y="203"/>
                  </a:lnTo>
                  <a:lnTo>
                    <a:pt x="119278" y="188366"/>
                  </a:lnTo>
                  <a:lnTo>
                    <a:pt x="146507" y="188366"/>
                  </a:lnTo>
                  <a:lnTo>
                    <a:pt x="146507" y="93472"/>
                  </a:lnTo>
                  <a:lnTo>
                    <a:pt x="140411" y="93472"/>
                  </a:lnTo>
                  <a:lnTo>
                    <a:pt x="140411" y="71120"/>
                  </a:lnTo>
                  <a:lnTo>
                    <a:pt x="146507" y="71120"/>
                  </a:lnTo>
                  <a:lnTo>
                    <a:pt x="146507" y="203"/>
                  </a:lnTo>
                  <a:close/>
                </a:path>
                <a:path w="529589" h="189229">
                  <a:moveTo>
                    <a:pt x="146507" y="71120"/>
                  </a:moveTo>
                  <a:lnTo>
                    <a:pt x="140411" y="71120"/>
                  </a:lnTo>
                  <a:lnTo>
                    <a:pt x="140411" y="93472"/>
                  </a:lnTo>
                  <a:lnTo>
                    <a:pt x="146507" y="93472"/>
                  </a:lnTo>
                  <a:lnTo>
                    <a:pt x="146507" y="71120"/>
                  </a:lnTo>
                  <a:close/>
                </a:path>
                <a:path w="529589" h="189229">
                  <a:moveTo>
                    <a:pt x="173736" y="71120"/>
                  </a:moveTo>
                  <a:lnTo>
                    <a:pt x="146507" y="71120"/>
                  </a:lnTo>
                  <a:lnTo>
                    <a:pt x="146507" y="93472"/>
                  </a:lnTo>
                  <a:lnTo>
                    <a:pt x="173736" y="93472"/>
                  </a:lnTo>
                  <a:lnTo>
                    <a:pt x="173736" y="71120"/>
                  </a:lnTo>
                  <a:close/>
                </a:path>
                <a:path w="529589" h="189229">
                  <a:moveTo>
                    <a:pt x="342172" y="0"/>
                  </a:moveTo>
                  <a:lnTo>
                    <a:pt x="314944" y="0"/>
                  </a:lnTo>
                  <a:lnTo>
                    <a:pt x="314944" y="188772"/>
                  </a:lnTo>
                  <a:lnTo>
                    <a:pt x="342172" y="188772"/>
                  </a:lnTo>
                  <a:lnTo>
                    <a:pt x="342172" y="0"/>
                  </a:lnTo>
                  <a:close/>
                </a:path>
                <a:path w="529589" h="189229">
                  <a:moveTo>
                    <a:pt x="240776" y="13207"/>
                  </a:moveTo>
                  <a:lnTo>
                    <a:pt x="221059" y="17913"/>
                  </a:lnTo>
                  <a:lnTo>
                    <a:pt x="205419" y="31343"/>
                  </a:lnTo>
                  <a:lnTo>
                    <a:pt x="195113" y="52470"/>
                  </a:lnTo>
                  <a:lnTo>
                    <a:pt x="191398" y="80264"/>
                  </a:lnTo>
                  <a:lnTo>
                    <a:pt x="195113" y="108292"/>
                  </a:lnTo>
                  <a:lnTo>
                    <a:pt x="205419" y="129540"/>
                  </a:lnTo>
                  <a:lnTo>
                    <a:pt x="221059" y="143014"/>
                  </a:lnTo>
                  <a:lnTo>
                    <a:pt x="240776" y="147726"/>
                  </a:lnTo>
                  <a:lnTo>
                    <a:pt x="260492" y="143014"/>
                  </a:lnTo>
                  <a:lnTo>
                    <a:pt x="276132" y="129540"/>
                  </a:lnTo>
                  <a:lnTo>
                    <a:pt x="279139" y="123342"/>
                  </a:lnTo>
                  <a:lnTo>
                    <a:pt x="240776" y="123342"/>
                  </a:lnTo>
                  <a:lnTo>
                    <a:pt x="231178" y="120554"/>
                  </a:lnTo>
                  <a:lnTo>
                    <a:pt x="223732" y="112318"/>
                  </a:lnTo>
                  <a:lnTo>
                    <a:pt x="218916" y="98825"/>
                  </a:lnTo>
                  <a:lnTo>
                    <a:pt x="217204" y="80264"/>
                  </a:lnTo>
                  <a:lnTo>
                    <a:pt x="218916" y="61969"/>
                  </a:lnTo>
                  <a:lnTo>
                    <a:pt x="223732" y="48666"/>
                  </a:lnTo>
                  <a:lnTo>
                    <a:pt x="231178" y="40544"/>
                  </a:lnTo>
                  <a:lnTo>
                    <a:pt x="240776" y="37795"/>
                  </a:lnTo>
                  <a:lnTo>
                    <a:pt x="279280" y="37795"/>
                  </a:lnTo>
                  <a:lnTo>
                    <a:pt x="276132" y="31343"/>
                  </a:lnTo>
                  <a:lnTo>
                    <a:pt x="260492" y="17913"/>
                  </a:lnTo>
                  <a:lnTo>
                    <a:pt x="240776" y="13207"/>
                  </a:lnTo>
                  <a:close/>
                </a:path>
                <a:path w="529589" h="189229">
                  <a:moveTo>
                    <a:pt x="279280" y="37795"/>
                  </a:moveTo>
                  <a:lnTo>
                    <a:pt x="240776" y="37795"/>
                  </a:lnTo>
                  <a:lnTo>
                    <a:pt x="250342" y="40544"/>
                  </a:lnTo>
                  <a:lnTo>
                    <a:pt x="257717" y="48666"/>
                  </a:lnTo>
                  <a:lnTo>
                    <a:pt x="262464" y="61969"/>
                  </a:lnTo>
                  <a:lnTo>
                    <a:pt x="264144" y="80264"/>
                  </a:lnTo>
                  <a:lnTo>
                    <a:pt x="262464" y="98825"/>
                  </a:lnTo>
                  <a:lnTo>
                    <a:pt x="257717" y="112318"/>
                  </a:lnTo>
                  <a:lnTo>
                    <a:pt x="250342" y="120554"/>
                  </a:lnTo>
                  <a:lnTo>
                    <a:pt x="240776" y="123342"/>
                  </a:lnTo>
                  <a:lnTo>
                    <a:pt x="279139" y="123342"/>
                  </a:lnTo>
                  <a:lnTo>
                    <a:pt x="286438" y="108292"/>
                  </a:lnTo>
                  <a:lnTo>
                    <a:pt x="290153" y="80264"/>
                  </a:lnTo>
                  <a:lnTo>
                    <a:pt x="286438" y="52470"/>
                  </a:lnTo>
                  <a:lnTo>
                    <a:pt x="279280" y="37795"/>
                  </a:lnTo>
                  <a:close/>
                </a:path>
                <a:path w="529589" h="189229">
                  <a:moveTo>
                    <a:pt x="529101" y="203"/>
                  </a:moveTo>
                  <a:lnTo>
                    <a:pt x="501872" y="203"/>
                  </a:lnTo>
                  <a:lnTo>
                    <a:pt x="501872" y="188976"/>
                  </a:lnTo>
                  <a:lnTo>
                    <a:pt x="529101" y="188976"/>
                  </a:lnTo>
                  <a:lnTo>
                    <a:pt x="529101" y="203"/>
                  </a:lnTo>
                  <a:close/>
                </a:path>
                <a:path w="529589" h="189229">
                  <a:moveTo>
                    <a:pt x="475049" y="16865"/>
                  </a:moveTo>
                  <a:lnTo>
                    <a:pt x="384219" y="16865"/>
                  </a:lnTo>
                  <a:lnTo>
                    <a:pt x="384219" y="144068"/>
                  </a:lnTo>
                  <a:lnTo>
                    <a:pt x="400475" y="144068"/>
                  </a:lnTo>
                  <a:lnTo>
                    <a:pt x="427964" y="143862"/>
                  </a:lnTo>
                  <a:lnTo>
                    <a:pt x="450919" y="143027"/>
                  </a:lnTo>
                  <a:lnTo>
                    <a:pt x="471055" y="141239"/>
                  </a:lnTo>
                  <a:lnTo>
                    <a:pt x="490086" y="138176"/>
                  </a:lnTo>
                  <a:lnTo>
                    <a:pt x="489191" y="130048"/>
                  </a:lnTo>
                  <a:lnTo>
                    <a:pt x="411041" y="130048"/>
                  </a:lnTo>
                  <a:lnTo>
                    <a:pt x="411041" y="121513"/>
                  </a:lnTo>
                  <a:lnTo>
                    <a:pt x="400475" y="121513"/>
                  </a:lnTo>
                  <a:lnTo>
                    <a:pt x="411041" y="121434"/>
                  </a:lnTo>
                  <a:lnTo>
                    <a:pt x="411041" y="38608"/>
                  </a:lnTo>
                  <a:lnTo>
                    <a:pt x="475049" y="38608"/>
                  </a:lnTo>
                  <a:lnTo>
                    <a:pt x="475049" y="16865"/>
                  </a:lnTo>
                  <a:close/>
                </a:path>
                <a:path w="529589" h="189229">
                  <a:moveTo>
                    <a:pt x="487648" y="116027"/>
                  </a:moveTo>
                  <a:lnTo>
                    <a:pt x="468969" y="118856"/>
                  </a:lnTo>
                  <a:lnTo>
                    <a:pt x="449472" y="120523"/>
                  </a:lnTo>
                  <a:lnTo>
                    <a:pt x="427269" y="121313"/>
                  </a:lnTo>
                  <a:lnTo>
                    <a:pt x="411041" y="121434"/>
                  </a:lnTo>
                  <a:lnTo>
                    <a:pt x="411041" y="130048"/>
                  </a:lnTo>
                  <a:lnTo>
                    <a:pt x="489191" y="130048"/>
                  </a:lnTo>
                  <a:lnTo>
                    <a:pt x="487648" y="116027"/>
                  </a:lnTo>
                  <a:close/>
                </a:path>
                <a:path w="529589" h="189229">
                  <a:moveTo>
                    <a:pt x="411041" y="121434"/>
                  </a:moveTo>
                  <a:lnTo>
                    <a:pt x="400475" y="121513"/>
                  </a:lnTo>
                  <a:lnTo>
                    <a:pt x="411041" y="121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537200" y="39243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83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683250" y="4051300"/>
              <a:ext cx="620395" cy="168275"/>
            </a:xfrm>
            <a:custGeom>
              <a:avLst/>
              <a:gdLst/>
              <a:ahLst/>
              <a:cxnLst/>
              <a:rect l="l" t="t" r="r" b="b"/>
              <a:pathLst>
                <a:path w="620395" h="168275">
                  <a:moveTo>
                    <a:pt x="33770" y="15009"/>
                  </a:moveTo>
                  <a:lnTo>
                    <a:pt x="16740" y="15009"/>
                  </a:lnTo>
                  <a:lnTo>
                    <a:pt x="16740" y="131714"/>
                  </a:lnTo>
                  <a:lnTo>
                    <a:pt x="41948" y="153843"/>
                  </a:lnTo>
                  <a:lnTo>
                    <a:pt x="49934" y="153843"/>
                  </a:lnTo>
                  <a:lnTo>
                    <a:pt x="52555" y="153602"/>
                  </a:lnTo>
                  <a:lnTo>
                    <a:pt x="54624" y="153121"/>
                  </a:lnTo>
                  <a:lnTo>
                    <a:pt x="56692" y="152688"/>
                  </a:lnTo>
                  <a:lnTo>
                    <a:pt x="58304" y="152255"/>
                  </a:lnTo>
                  <a:lnTo>
                    <a:pt x="59459" y="151822"/>
                  </a:lnTo>
                  <a:lnTo>
                    <a:pt x="56191" y="137390"/>
                  </a:lnTo>
                  <a:lnTo>
                    <a:pt x="45989" y="137390"/>
                  </a:lnTo>
                  <a:lnTo>
                    <a:pt x="43608" y="137006"/>
                  </a:lnTo>
                  <a:lnTo>
                    <a:pt x="33770" y="125460"/>
                  </a:lnTo>
                  <a:lnTo>
                    <a:pt x="33770" y="15009"/>
                  </a:lnTo>
                  <a:close/>
                </a:path>
                <a:path w="620395" h="168275">
                  <a:moveTo>
                    <a:pt x="55995" y="136525"/>
                  </a:moveTo>
                  <a:lnTo>
                    <a:pt x="53109" y="137102"/>
                  </a:lnTo>
                  <a:lnTo>
                    <a:pt x="51906" y="137294"/>
                  </a:lnTo>
                  <a:lnTo>
                    <a:pt x="50367" y="137390"/>
                  </a:lnTo>
                  <a:lnTo>
                    <a:pt x="56191" y="137390"/>
                  </a:lnTo>
                  <a:lnTo>
                    <a:pt x="55995" y="136525"/>
                  </a:lnTo>
                  <a:close/>
                </a:path>
                <a:path w="620395" h="168275">
                  <a:moveTo>
                    <a:pt x="16740" y="41563"/>
                  </a:moveTo>
                  <a:lnTo>
                    <a:pt x="0" y="41563"/>
                  </a:lnTo>
                  <a:lnTo>
                    <a:pt x="0" y="55995"/>
                  </a:lnTo>
                  <a:lnTo>
                    <a:pt x="16740" y="55995"/>
                  </a:lnTo>
                  <a:lnTo>
                    <a:pt x="16740" y="41563"/>
                  </a:lnTo>
                  <a:close/>
                </a:path>
                <a:path w="620395" h="168275">
                  <a:moveTo>
                    <a:pt x="57438" y="41563"/>
                  </a:moveTo>
                  <a:lnTo>
                    <a:pt x="33770" y="41563"/>
                  </a:lnTo>
                  <a:lnTo>
                    <a:pt x="33770" y="55995"/>
                  </a:lnTo>
                  <a:lnTo>
                    <a:pt x="57438" y="55995"/>
                  </a:lnTo>
                  <a:lnTo>
                    <a:pt x="57438" y="41563"/>
                  </a:lnTo>
                  <a:close/>
                </a:path>
                <a:path w="620395" h="168275">
                  <a:moveTo>
                    <a:pt x="132375" y="40120"/>
                  </a:moveTo>
                  <a:lnTo>
                    <a:pt x="126603" y="40120"/>
                  </a:lnTo>
                  <a:lnTo>
                    <a:pt x="119333" y="40580"/>
                  </a:lnTo>
                  <a:lnTo>
                    <a:pt x="86320" y="61659"/>
                  </a:lnTo>
                  <a:lnTo>
                    <a:pt x="76669" y="97847"/>
                  </a:lnTo>
                  <a:lnTo>
                    <a:pt x="77056" y="106100"/>
                  </a:lnTo>
                  <a:lnTo>
                    <a:pt x="95254" y="143713"/>
                  </a:lnTo>
                  <a:lnTo>
                    <a:pt x="128334" y="154709"/>
                  </a:lnTo>
                  <a:lnTo>
                    <a:pt x="135839" y="154709"/>
                  </a:lnTo>
                  <a:lnTo>
                    <a:pt x="142598" y="153554"/>
                  </a:lnTo>
                  <a:lnTo>
                    <a:pt x="154624" y="148888"/>
                  </a:lnTo>
                  <a:lnTo>
                    <a:pt x="159676" y="145617"/>
                  </a:lnTo>
                  <a:lnTo>
                    <a:pt x="165716" y="139411"/>
                  </a:lnTo>
                  <a:lnTo>
                    <a:pt x="121455" y="139411"/>
                  </a:lnTo>
                  <a:lnTo>
                    <a:pt x="115418" y="137920"/>
                  </a:lnTo>
                  <a:lnTo>
                    <a:pt x="93698" y="108815"/>
                  </a:lnTo>
                  <a:lnTo>
                    <a:pt x="93698" y="102754"/>
                  </a:lnTo>
                  <a:lnTo>
                    <a:pt x="88791" y="102754"/>
                  </a:lnTo>
                  <a:lnTo>
                    <a:pt x="88791" y="88034"/>
                  </a:lnTo>
                  <a:lnTo>
                    <a:pt x="93698" y="88034"/>
                  </a:lnTo>
                  <a:lnTo>
                    <a:pt x="93698" y="84522"/>
                  </a:lnTo>
                  <a:lnTo>
                    <a:pt x="119820" y="55418"/>
                  </a:lnTo>
                  <a:lnTo>
                    <a:pt x="162343" y="55418"/>
                  </a:lnTo>
                  <a:lnTo>
                    <a:pt x="159074" y="52387"/>
                  </a:lnTo>
                  <a:lnTo>
                    <a:pt x="154456" y="48057"/>
                  </a:lnTo>
                  <a:lnTo>
                    <a:pt x="149333" y="44931"/>
                  </a:lnTo>
                  <a:lnTo>
                    <a:pt x="138076" y="41082"/>
                  </a:lnTo>
                  <a:lnTo>
                    <a:pt x="132375" y="40120"/>
                  </a:lnTo>
                  <a:close/>
                </a:path>
                <a:path w="620395" h="168275">
                  <a:moveTo>
                    <a:pt x="156044" y="122093"/>
                  </a:moveTo>
                  <a:lnTo>
                    <a:pt x="132808" y="139411"/>
                  </a:lnTo>
                  <a:lnTo>
                    <a:pt x="165716" y="139411"/>
                  </a:lnTo>
                  <a:lnTo>
                    <a:pt x="167854" y="137198"/>
                  </a:lnTo>
                  <a:lnTo>
                    <a:pt x="170764" y="132291"/>
                  </a:lnTo>
                  <a:lnTo>
                    <a:pt x="172496" y="126711"/>
                  </a:lnTo>
                  <a:lnTo>
                    <a:pt x="156044" y="122093"/>
                  </a:lnTo>
                  <a:close/>
                </a:path>
                <a:path w="620395" h="168275">
                  <a:moveTo>
                    <a:pt x="93698" y="88034"/>
                  </a:moveTo>
                  <a:lnTo>
                    <a:pt x="88791" y="88034"/>
                  </a:lnTo>
                  <a:lnTo>
                    <a:pt x="88791" y="102754"/>
                  </a:lnTo>
                  <a:lnTo>
                    <a:pt x="93698" y="102754"/>
                  </a:lnTo>
                  <a:lnTo>
                    <a:pt x="93698" y="88034"/>
                  </a:lnTo>
                  <a:close/>
                </a:path>
                <a:path w="620395" h="168275">
                  <a:moveTo>
                    <a:pt x="162343" y="55418"/>
                  </a:moveTo>
                  <a:lnTo>
                    <a:pt x="132760" y="55418"/>
                  </a:lnTo>
                  <a:lnTo>
                    <a:pt x="138100" y="56837"/>
                  </a:lnTo>
                  <a:lnTo>
                    <a:pt x="147192" y="62513"/>
                  </a:lnTo>
                  <a:lnTo>
                    <a:pt x="150704" y="66386"/>
                  </a:lnTo>
                  <a:lnTo>
                    <a:pt x="153157" y="71293"/>
                  </a:lnTo>
                  <a:lnTo>
                    <a:pt x="155659" y="76200"/>
                  </a:lnTo>
                  <a:lnTo>
                    <a:pt x="156791" y="81251"/>
                  </a:lnTo>
                  <a:lnTo>
                    <a:pt x="156909" y="88034"/>
                  </a:lnTo>
                  <a:lnTo>
                    <a:pt x="93698" y="88034"/>
                  </a:lnTo>
                  <a:lnTo>
                    <a:pt x="93698" y="102754"/>
                  </a:lnTo>
                  <a:lnTo>
                    <a:pt x="174228" y="102754"/>
                  </a:lnTo>
                  <a:lnTo>
                    <a:pt x="174228" y="95538"/>
                  </a:lnTo>
                  <a:lnTo>
                    <a:pt x="163692" y="56668"/>
                  </a:lnTo>
                  <a:lnTo>
                    <a:pt x="162343" y="55418"/>
                  </a:lnTo>
                  <a:close/>
                </a:path>
                <a:path w="620395" h="168275">
                  <a:moveTo>
                    <a:pt x="211390" y="121804"/>
                  </a:moveTo>
                  <a:lnTo>
                    <a:pt x="195226" y="125845"/>
                  </a:lnTo>
                  <a:lnTo>
                    <a:pt x="197215" y="132493"/>
                  </a:lnTo>
                  <a:lnTo>
                    <a:pt x="200223" y="138292"/>
                  </a:lnTo>
                  <a:lnTo>
                    <a:pt x="237367" y="154709"/>
                  </a:lnTo>
                  <a:lnTo>
                    <a:pt x="245978" y="154709"/>
                  </a:lnTo>
                  <a:lnTo>
                    <a:pt x="253530" y="153265"/>
                  </a:lnTo>
                  <a:lnTo>
                    <a:pt x="266519" y="147493"/>
                  </a:lnTo>
                  <a:lnTo>
                    <a:pt x="271570" y="143548"/>
                  </a:lnTo>
                  <a:lnTo>
                    <a:pt x="274346" y="139700"/>
                  </a:lnTo>
                  <a:lnTo>
                    <a:pt x="230103" y="139700"/>
                  </a:lnTo>
                  <a:lnTo>
                    <a:pt x="224450" y="138208"/>
                  </a:lnTo>
                  <a:lnTo>
                    <a:pt x="215839" y="132243"/>
                  </a:lnTo>
                  <a:lnTo>
                    <a:pt x="212929" y="127769"/>
                  </a:lnTo>
                  <a:lnTo>
                    <a:pt x="211390" y="121804"/>
                  </a:lnTo>
                  <a:close/>
                </a:path>
                <a:path w="620395" h="168275">
                  <a:moveTo>
                    <a:pt x="239387" y="40120"/>
                  </a:moveTo>
                  <a:lnTo>
                    <a:pt x="231594" y="40120"/>
                  </a:lnTo>
                  <a:lnTo>
                    <a:pt x="224619" y="41491"/>
                  </a:lnTo>
                  <a:lnTo>
                    <a:pt x="198690" y="79807"/>
                  </a:lnTo>
                  <a:lnTo>
                    <a:pt x="201047" y="86182"/>
                  </a:lnTo>
                  <a:lnTo>
                    <a:pt x="205761" y="91281"/>
                  </a:lnTo>
                  <a:lnTo>
                    <a:pt x="210524" y="96332"/>
                  </a:lnTo>
                  <a:lnTo>
                    <a:pt x="217980" y="100060"/>
                  </a:lnTo>
                  <a:lnTo>
                    <a:pt x="252184" y="108094"/>
                  </a:lnTo>
                  <a:lnTo>
                    <a:pt x="256321" y="110066"/>
                  </a:lnTo>
                  <a:lnTo>
                    <a:pt x="259015" y="112712"/>
                  </a:lnTo>
                  <a:lnTo>
                    <a:pt x="261709" y="115310"/>
                  </a:lnTo>
                  <a:lnTo>
                    <a:pt x="263055" y="118533"/>
                  </a:lnTo>
                  <a:lnTo>
                    <a:pt x="263055" y="127144"/>
                  </a:lnTo>
                  <a:lnTo>
                    <a:pt x="260698" y="131233"/>
                  </a:lnTo>
                  <a:lnTo>
                    <a:pt x="251318" y="138016"/>
                  </a:lnTo>
                  <a:lnTo>
                    <a:pt x="245016" y="139700"/>
                  </a:lnTo>
                  <a:lnTo>
                    <a:pt x="274346" y="139700"/>
                  </a:lnTo>
                  <a:lnTo>
                    <a:pt x="278834" y="133542"/>
                  </a:lnTo>
                  <a:lnTo>
                    <a:pt x="280662" y="127865"/>
                  </a:lnTo>
                  <a:lnTo>
                    <a:pt x="280662" y="113770"/>
                  </a:lnTo>
                  <a:lnTo>
                    <a:pt x="278233" y="107444"/>
                  </a:lnTo>
                  <a:lnTo>
                    <a:pt x="273303" y="102465"/>
                  </a:lnTo>
                  <a:lnTo>
                    <a:pt x="268515" y="97583"/>
                  </a:lnTo>
                  <a:lnTo>
                    <a:pt x="261131" y="93903"/>
                  </a:lnTo>
                  <a:lnTo>
                    <a:pt x="228227" y="85821"/>
                  </a:lnTo>
                  <a:lnTo>
                    <a:pt x="223416" y="83776"/>
                  </a:lnTo>
                  <a:lnTo>
                    <a:pt x="217259" y="78869"/>
                  </a:lnTo>
                  <a:lnTo>
                    <a:pt x="215719" y="75526"/>
                  </a:lnTo>
                  <a:lnTo>
                    <a:pt x="215801" y="66386"/>
                  </a:lnTo>
                  <a:lnTo>
                    <a:pt x="217956" y="62610"/>
                  </a:lnTo>
                  <a:lnTo>
                    <a:pt x="226952" y="56404"/>
                  </a:lnTo>
                  <a:lnTo>
                    <a:pt x="232604" y="54840"/>
                  </a:lnTo>
                  <a:lnTo>
                    <a:pt x="273420" y="54840"/>
                  </a:lnTo>
                  <a:lnTo>
                    <a:pt x="271522" y="52146"/>
                  </a:lnTo>
                  <a:lnTo>
                    <a:pt x="265220" y="47336"/>
                  </a:lnTo>
                  <a:lnTo>
                    <a:pt x="260088" y="44179"/>
                  </a:lnTo>
                  <a:lnTo>
                    <a:pt x="254072" y="41924"/>
                  </a:lnTo>
                  <a:lnTo>
                    <a:pt x="247171" y="40571"/>
                  </a:lnTo>
                  <a:lnTo>
                    <a:pt x="239387" y="40120"/>
                  </a:lnTo>
                  <a:close/>
                </a:path>
                <a:path w="620395" h="168275">
                  <a:moveTo>
                    <a:pt x="273420" y="54840"/>
                  </a:moveTo>
                  <a:lnTo>
                    <a:pt x="244342" y="54840"/>
                  </a:lnTo>
                  <a:lnTo>
                    <a:pt x="248407" y="55634"/>
                  </a:lnTo>
                  <a:lnTo>
                    <a:pt x="254757" y="58809"/>
                  </a:lnTo>
                  <a:lnTo>
                    <a:pt x="257259" y="60830"/>
                  </a:lnTo>
                  <a:lnTo>
                    <a:pt x="259087" y="63283"/>
                  </a:lnTo>
                  <a:lnTo>
                    <a:pt x="260963" y="65688"/>
                  </a:lnTo>
                  <a:lnTo>
                    <a:pt x="262382" y="68166"/>
                  </a:lnTo>
                  <a:lnTo>
                    <a:pt x="263344" y="70715"/>
                  </a:lnTo>
                  <a:lnTo>
                    <a:pt x="278642" y="66386"/>
                  </a:lnTo>
                  <a:lnTo>
                    <a:pt x="275996" y="58496"/>
                  </a:lnTo>
                  <a:lnTo>
                    <a:pt x="273420" y="54840"/>
                  </a:lnTo>
                  <a:close/>
                </a:path>
                <a:path w="620395" h="168275">
                  <a:moveTo>
                    <a:pt x="330831" y="15009"/>
                  </a:moveTo>
                  <a:lnTo>
                    <a:pt x="313801" y="15009"/>
                  </a:lnTo>
                  <a:lnTo>
                    <a:pt x="313801" y="131714"/>
                  </a:lnTo>
                  <a:lnTo>
                    <a:pt x="339009" y="153843"/>
                  </a:lnTo>
                  <a:lnTo>
                    <a:pt x="346995" y="153843"/>
                  </a:lnTo>
                  <a:lnTo>
                    <a:pt x="349616" y="153602"/>
                  </a:lnTo>
                  <a:lnTo>
                    <a:pt x="351685" y="153121"/>
                  </a:lnTo>
                  <a:lnTo>
                    <a:pt x="353753" y="152688"/>
                  </a:lnTo>
                  <a:lnTo>
                    <a:pt x="355365" y="152255"/>
                  </a:lnTo>
                  <a:lnTo>
                    <a:pt x="356520" y="151822"/>
                  </a:lnTo>
                  <a:lnTo>
                    <a:pt x="353252" y="137390"/>
                  </a:lnTo>
                  <a:lnTo>
                    <a:pt x="343050" y="137390"/>
                  </a:lnTo>
                  <a:lnTo>
                    <a:pt x="340669" y="137006"/>
                  </a:lnTo>
                  <a:lnTo>
                    <a:pt x="330831" y="125460"/>
                  </a:lnTo>
                  <a:lnTo>
                    <a:pt x="330831" y="15009"/>
                  </a:lnTo>
                  <a:close/>
                </a:path>
                <a:path w="620395" h="168275">
                  <a:moveTo>
                    <a:pt x="353056" y="136525"/>
                  </a:moveTo>
                  <a:lnTo>
                    <a:pt x="350170" y="137102"/>
                  </a:lnTo>
                  <a:lnTo>
                    <a:pt x="348967" y="137294"/>
                  </a:lnTo>
                  <a:lnTo>
                    <a:pt x="347427" y="137390"/>
                  </a:lnTo>
                  <a:lnTo>
                    <a:pt x="353252" y="137390"/>
                  </a:lnTo>
                  <a:lnTo>
                    <a:pt x="353056" y="136525"/>
                  </a:lnTo>
                  <a:close/>
                </a:path>
                <a:path w="620395" h="168275">
                  <a:moveTo>
                    <a:pt x="313801" y="41563"/>
                  </a:moveTo>
                  <a:lnTo>
                    <a:pt x="297060" y="41563"/>
                  </a:lnTo>
                  <a:lnTo>
                    <a:pt x="297060" y="55995"/>
                  </a:lnTo>
                  <a:lnTo>
                    <a:pt x="313801" y="55995"/>
                  </a:lnTo>
                  <a:lnTo>
                    <a:pt x="313801" y="41563"/>
                  </a:lnTo>
                  <a:close/>
                </a:path>
                <a:path w="620395" h="168275">
                  <a:moveTo>
                    <a:pt x="354499" y="41563"/>
                  </a:moveTo>
                  <a:lnTo>
                    <a:pt x="330831" y="41563"/>
                  </a:lnTo>
                  <a:lnTo>
                    <a:pt x="330831" y="55995"/>
                  </a:lnTo>
                  <a:lnTo>
                    <a:pt x="354499" y="55995"/>
                  </a:lnTo>
                  <a:lnTo>
                    <a:pt x="354499" y="41563"/>
                  </a:lnTo>
                  <a:close/>
                </a:path>
                <a:path w="620395" h="168275">
                  <a:moveTo>
                    <a:pt x="456604" y="152400"/>
                  </a:moveTo>
                  <a:lnTo>
                    <a:pt x="364241" y="152400"/>
                  </a:lnTo>
                  <a:lnTo>
                    <a:pt x="364241" y="168275"/>
                  </a:lnTo>
                  <a:lnTo>
                    <a:pt x="456604" y="168275"/>
                  </a:lnTo>
                  <a:lnTo>
                    <a:pt x="456604" y="152400"/>
                  </a:lnTo>
                  <a:close/>
                </a:path>
                <a:path w="620395" h="168275">
                  <a:moveTo>
                    <a:pt x="495967" y="41563"/>
                  </a:moveTo>
                  <a:lnTo>
                    <a:pt x="478937" y="41563"/>
                  </a:lnTo>
                  <a:lnTo>
                    <a:pt x="478937" y="152400"/>
                  </a:lnTo>
                  <a:lnTo>
                    <a:pt x="495967" y="152400"/>
                  </a:lnTo>
                  <a:lnTo>
                    <a:pt x="495967" y="41563"/>
                  </a:lnTo>
                  <a:close/>
                </a:path>
                <a:path w="620395" h="168275">
                  <a:moveTo>
                    <a:pt x="490916" y="0"/>
                  </a:moveTo>
                  <a:lnTo>
                    <a:pt x="484277" y="0"/>
                  </a:lnTo>
                  <a:lnTo>
                    <a:pt x="481415" y="1130"/>
                  </a:lnTo>
                  <a:lnTo>
                    <a:pt x="479010" y="3391"/>
                  </a:lnTo>
                  <a:lnTo>
                    <a:pt x="476652" y="5652"/>
                  </a:lnTo>
                  <a:lnTo>
                    <a:pt x="475474" y="8370"/>
                  </a:lnTo>
                  <a:lnTo>
                    <a:pt x="475474" y="14720"/>
                  </a:lnTo>
                  <a:lnTo>
                    <a:pt x="476652" y="17438"/>
                  </a:lnTo>
                  <a:lnTo>
                    <a:pt x="479010" y="19699"/>
                  </a:lnTo>
                  <a:lnTo>
                    <a:pt x="481415" y="21960"/>
                  </a:lnTo>
                  <a:lnTo>
                    <a:pt x="484277" y="23090"/>
                  </a:lnTo>
                  <a:lnTo>
                    <a:pt x="490916" y="23090"/>
                  </a:lnTo>
                  <a:lnTo>
                    <a:pt x="493754" y="21960"/>
                  </a:lnTo>
                  <a:lnTo>
                    <a:pt x="496111" y="19699"/>
                  </a:lnTo>
                  <a:lnTo>
                    <a:pt x="498517" y="17438"/>
                  </a:lnTo>
                  <a:lnTo>
                    <a:pt x="499719" y="14720"/>
                  </a:lnTo>
                  <a:lnTo>
                    <a:pt x="499719" y="8370"/>
                  </a:lnTo>
                  <a:lnTo>
                    <a:pt x="498517" y="5652"/>
                  </a:lnTo>
                  <a:lnTo>
                    <a:pt x="496111" y="3391"/>
                  </a:lnTo>
                  <a:lnTo>
                    <a:pt x="493754" y="1130"/>
                  </a:lnTo>
                  <a:lnTo>
                    <a:pt x="490916" y="0"/>
                  </a:lnTo>
                  <a:close/>
                </a:path>
                <a:path w="620395" h="168275">
                  <a:moveTo>
                    <a:pt x="576515" y="40120"/>
                  </a:moveTo>
                  <a:lnTo>
                    <a:pt x="569299" y="40120"/>
                  </a:lnTo>
                  <a:lnTo>
                    <a:pt x="562507" y="40557"/>
                  </a:lnTo>
                  <a:lnTo>
                    <a:pt x="527951" y="66963"/>
                  </a:lnTo>
                  <a:lnTo>
                    <a:pt x="521962" y="97270"/>
                  </a:lnTo>
                  <a:lnTo>
                    <a:pt x="522337" y="105780"/>
                  </a:lnTo>
                  <a:lnTo>
                    <a:pt x="539533" y="143813"/>
                  </a:lnTo>
                  <a:lnTo>
                    <a:pt x="569010" y="154709"/>
                  </a:lnTo>
                  <a:lnTo>
                    <a:pt x="576130" y="154709"/>
                  </a:lnTo>
                  <a:lnTo>
                    <a:pt x="598676" y="139411"/>
                  </a:lnTo>
                  <a:lnTo>
                    <a:pt x="564199" y="139411"/>
                  </a:lnTo>
                  <a:lnTo>
                    <a:pt x="558234" y="137535"/>
                  </a:lnTo>
                  <a:lnTo>
                    <a:pt x="539073" y="105352"/>
                  </a:lnTo>
                  <a:lnTo>
                    <a:pt x="539073" y="88707"/>
                  </a:lnTo>
                  <a:lnTo>
                    <a:pt x="564103" y="55418"/>
                  </a:lnTo>
                  <a:lnTo>
                    <a:pt x="598778" y="55418"/>
                  </a:lnTo>
                  <a:lnTo>
                    <a:pt x="598331" y="54792"/>
                  </a:lnTo>
                  <a:lnTo>
                    <a:pt x="596070" y="51810"/>
                  </a:lnTo>
                  <a:lnTo>
                    <a:pt x="593857" y="48779"/>
                  </a:lnTo>
                  <a:lnTo>
                    <a:pt x="590634" y="46085"/>
                  </a:lnTo>
                  <a:lnTo>
                    <a:pt x="586400" y="43728"/>
                  </a:lnTo>
                  <a:lnTo>
                    <a:pt x="582215" y="41323"/>
                  </a:lnTo>
                  <a:lnTo>
                    <a:pt x="576515" y="40120"/>
                  </a:lnTo>
                  <a:close/>
                </a:path>
                <a:path w="620395" h="168275">
                  <a:moveTo>
                    <a:pt x="619810" y="135370"/>
                  </a:moveTo>
                  <a:lnTo>
                    <a:pt x="603358" y="135370"/>
                  </a:lnTo>
                  <a:lnTo>
                    <a:pt x="603358" y="152400"/>
                  </a:lnTo>
                  <a:lnTo>
                    <a:pt x="619810" y="152400"/>
                  </a:lnTo>
                  <a:lnTo>
                    <a:pt x="619810" y="135370"/>
                  </a:lnTo>
                  <a:close/>
                </a:path>
                <a:path w="620395" h="168275">
                  <a:moveTo>
                    <a:pt x="598778" y="55418"/>
                  </a:moveTo>
                  <a:lnTo>
                    <a:pt x="578246" y="55418"/>
                  </a:lnTo>
                  <a:lnTo>
                    <a:pt x="584067" y="57174"/>
                  </a:lnTo>
                  <a:lnTo>
                    <a:pt x="588782" y="60685"/>
                  </a:lnTo>
                  <a:lnTo>
                    <a:pt x="593496" y="64149"/>
                  </a:lnTo>
                  <a:lnTo>
                    <a:pt x="597056" y="69008"/>
                  </a:lnTo>
                  <a:lnTo>
                    <a:pt x="601866" y="81467"/>
                  </a:lnTo>
                  <a:lnTo>
                    <a:pt x="603069" y="88707"/>
                  </a:lnTo>
                  <a:lnTo>
                    <a:pt x="602998" y="105780"/>
                  </a:lnTo>
                  <a:lnTo>
                    <a:pt x="578150" y="139411"/>
                  </a:lnTo>
                  <a:lnTo>
                    <a:pt x="598676" y="139411"/>
                  </a:lnTo>
                  <a:lnTo>
                    <a:pt x="600087" y="137390"/>
                  </a:lnTo>
                  <a:lnTo>
                    <a:pt x="601337" y="135370"/>
                  </a:lnTo>
                  <a:lnTo>
                    <a:pt x="619810" y="135370"/>
                  </a:lnTo>
                  <a:lnTo>
                    <a:pt x="619810" y="59170"/>
                  </a:lnTo>
                  <a:lnTo>
                    <a:pt x="601337" y="59170"/>
                  </a:lnTo>
                  <a:lnTo>
                    <a:pt x="600035" y="57174"/>
                  </a:lnTo>
                  <a:lnTo>
                    <a:pt x="598778" y="55418"/>
                  </a:lnTo>
                  <a:close/>
                </a:path>
                <a:path w="620395" h="168275">
                  <a:moveTo>
                    <a:pt x="619810" y="4618"/>
                  </a:moveTo>
                  <a:lnTo>
                    <a:pt x="602780" y="4618"/>
                  </a:lnTo>
                  <a:lnTo>
                    <a:pt x="602780" y="59170"/>
                  </a:lnTo>
                  <a:lnTo>
                    <a:pt x="619810" y="59170"/>
                  </a:lnTo>
                  <a:lnTo>
                    <a:pt x="619810" y="4618"/>
                  </a:lnTo>
                  <a:close/>
                </a:path>
              </a:pathLst>
            </a:custGeom>
            <a:solidFill>
              <a:srgbClr val="646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669231" y="5443321"/>
              <a:ext cx="548640" cy="188595"/>
            </a:xfrm>
            <a:custGeom>
              <a:avLst/>
              <a:gdLst/>
              <a:ahLst/>
              <a:cxnLst/>
              <a:rect l="l" t="t" r="r" b="b"/>
              <a:pathLst>
                <a:path w="548639" h="188595">
                  <a:moveTo>
                    <a:pt x="77216" y="20929"/>
                  </a:moveTo>
                  <a:lnTo>
                    <a:pt x="69494" y="20929"/>
                  </a:lnTo>
                  <a:lnTo>
                    <a:pt x="69494" y="26416"/>
                  </a:lnTo>
                  <a:lnTo>
                    <a:pt x="65735" y="40957"/>
                  </a:lnTo>
                  <a:lnTo>
                    <a:pt x="54355" y="54508"/>
                  </a:lnTo>
                  <a:lnTo>
                    <a:pt x="35204" y="65392"/>
                  </a:lnTo>
                  <a:lnTo>
                    <a:pt x="8127" y="71932"/>
                  </a:lnTo>
                  <a:lnTo>
                    <a:pt x="18084" y="93065"/>
                  </a:lnTo>
                  <a:lnTo>
                    <a:pt x="49914" y="84566"/>
                  </a:lnTo>
                  <a:lnTo>
                    <a:pt x="73380" y="69722"/>
                  </a:lnTo>
                  <a:lnTo>
                    <a:pt x="85042" y="53784"/>
                  </a:lnTo>
                  <a:lnTo>
                    <a:pt x="82188" y="49888"/>
                  </a:lnTo>
                  <a:lnTo>
                    <a:pt x="77216" y="26416"/>
                  </a:lnTo>
                  <a:lnTo>
                    <a:pt x="77216" y="20929"/>
                  </a:lnTo>
                  <a:close/>
                </a:path>
                <a:path w="548639" h="188595">
                  <a:moveTo>
                    <a:pt x="100583" y="20929"/>
                  </a:moveTo>
                  <a:lnTo>
                    <a:pt x="92862" y="20929"/>
                  </a:lnTo>
                  <a:lnTo>
                    <a:pt x="92862" y="26416"/>
                  </a:lnTo>
                  <a:lnTo>
                    <a:pt x="87893" y="49888"/>
                  </a:lnTo>
                  <a:lnTo>
                    <a:pt x="85042" y="53784"/>
                  </a:lnTo>
                  <a:lnTo>
                    <a:pt x="96723" y="69722"/>
                  </a:lnTo>
                  <a:lnTo>
                    <a:pt x="120249" y="84566"/>
                  </a:lnTo>
                  <a:lnTo>
                    <a:pt x="152196" y="93065"/>
                  </a:lnTo>
                  <a:lnTo>
                    <a:pt x="161950" y="71932"/>
                  </a:lnTo>
                  <a:lnTo>
                    <a:pt x="134874" y="65392"/>
                  </a:lnTo>
                  <a:lnTo>
                    <a:pt x="115722" y="54508"/>
                  </a:lnTo>
                  <a:lnTo>
                    <a:pt x="104343" y="40957"/>
                  </a:lnTo>
                  <a:lnTo>
                    <a:pt x="100583" y="26416"/>
                  </a:lnTo>
                  <a:lnTo>
                    <a:pt x="100583" y="20929"/>
                  </a:lnTo>
                  <a:close/>
                </a:path>
                <a:path w="548639" h="188595">
                  <a:moveTo>
                    <a:pt x="92862" y="20929"/>
                  </a:moveTo>
                  <a:lnTo>
                    <a:pt x="77216" y="20929"/>
                  </a:lnTo>
                  <a:lnTo>
                    <a:pt x="77216" y="26416"/>
                  </a:lnTo>
                  <a:lnTo>
                    <a:pt x="82188" y="49888"/>
                  </a:lnTo>
                  <a:lnTo>
                    <a:pt x="85042" y="53784"/>
                  </a:lnTo>
                  <a:lnTo>
                    <a:pt x="87893" y="49888"/>
                  </a:lnTo>
                  <a:lnTo>
                    <a:pt x="92862" y="26416"/>
                  </a:lnTo>
                  <a:lnTo>
                    <a:pt x="92862" y="20929"/>
                  </a:lnTo>
                  <a:close/>
                </a:path>
                <a:path w="548639" h="188595">
                  <a:moveTo>
                    <a:pt x="154635" y="9550"/>
                  </a:moveTo>
                  <a:lnTo>
                    <a:pt x="15036" y="9550"/>
                  </a:lnTo>
                  <a:lnTo>
                    <a:pt x="15036" y="30886"/>
                  </a:lnTo>
                  <a:lnTo>
                    <a:pt x="68338" y="30886"/>
                  </a:lnTo>
                  <a:lnTo>
                    <a:pt x="69494" y="26416"/>
                  </a:lnTo>
                  <a:lnTo>
                    <a:pt x="69494" y="20929"/>
                  </a:lnTo>
                  <a:lnTo>
                    <a:pt x="154635" y="20929"/>
                  </a:lnTo>
                  <a:lnTo>
                    <a:pt x="154635" y="9550"/>
                  </a:lnTo>
                  <a:close/>
                </a:path>
                <a:path w="548639" h="188595">
                  <a:moveTo>
                    <a:pt x="154635" y="20929"/>
                  </a:moveTo>
                  <a:lnTo>
                    <a:pt x="100583" y="20929"/>
                  </a:lnTo>
                  <a:lnTo>
                    <a:pt x="100583" y="26416"/>
                  </a:lnTo>
                  <a:lnTo>
                    <a:pt x="101739" y="30886"/>
                  </a:lnTo>
                  <a:lnTo>
                    <a:pt x="154635" y="30886"/>
                  </a:lnTo>
                  <a:lnTo>
                    <a:pt x="154635" y="20929"/>
                  </a:lnTo>
                  <a:close/>
                </a:path>
                <a:path w="548639" h="188595">
                  <a:moveTo>
                    <a:pt x="97739" y="119278"/>
                  </a:moveTo>
                  <a:lnTo>
                    <a:pt x="70916" y="119278"/>
                  </a:lnTo>
                  <a:lnTo>
                    <a:pt x="70916" y="188366"/>
                  </a:lnTo>
                  <a:lnTo>
                    <a:pt x="97739" y="188366"/>
                  </a:lnTo>
                  <a:lnTo>
                    <a:pt x="97739" y="119278"/>
                  </a:lnTo>
                  <a:close/>
                </a:path>
                <a:path w="548639" h="188595">
                  <a:moveTo>
                    <a:pt x="170078" y="103835"/>
                  </a:moveTo>
                  <a:lnTo>
                    <a:pt x="0" y="103835"/>
                  </a:lnTo>
                  <a:lnTo>
                    <a:pt x="0" y="125374"/>
                  </a:lnTo>
                  <a:lnTo>
                    <a:pt x="70916" y="125374"/>
                  </a:lnTo>
                  <a:lnTo>
                    <a:pt x="70916" y="119278"/>
                  </a:lnTo>
                  <a:lnTo>
                    <a:pt x="170078" y="119278"/>
                  </a:lnTo>
                  <a:lnTo>
                    <a:pt x="170078" y="103835"/>
                  </a:lnTo>
                  <a:close/>
                </a:path>
                <a:path w="548639" h="188595">
                  <a:moveTo>
                    <a:pt x="170078" y="119278"/>
                  </a:moveTo>
                  <a:lnTo>
                    <a:pt x="97739" y="119278"/>
                  </a:lnTo>
                  <a:lnTo>
                    <a:pt x="97739" y="125374"/>
                  </a:lnTo>
                  <a:lnTo>
                    <a:pt x="170078" y="125374"/>
                  </a:lnTo>
                  <a:lnTo>
                    <a:pt x="170078" y="119278"/>
                  </a:lnTo>
                  <a:close/>
                </a:path>
                <a:path w="548639" h="188595">
                  <a:moveTo>
                    <a:pt x="233257" y="130251"/>
                  </a:moveTo>
                  <a:lnTo>
                    <a:pt x="206435" y="130251"/>
                  </a:lnTo>
                  <a:lnTo>
                    <a:pt x="206435" y="184911"/>
                  </a:lnTo>
                  <a:lnTo>
                    <a:pt x="338312" y="184911"/>
                  </a:lnTo>
                  <a:lnTo>
                    <a:pt x="338312" y="170484"/>
                  </a:lnTo>
                  <a:lnTo>
                    <a:pt x="233257" y="170484"/>
                  </a:lnTo>
                  <a:lnTo>
                    <a:pt x="233257" y="130251"/>
                  </a:lnTo>
                  <a:close/>
                </a:path>
                <a:path w="548639" h="188595">
                  <a:moveTo>
                    <a:pt x="338312" y="163372"/>
                  </a:moveTo>
                  <a:lnTo>
                    <a:pt x="233257" y="163372"/>
                  </a:lnTo>
                  <a:lnTo>
                    <a:pt x="233257" y="170484"/>
                  </a:lnTo>
                  <a:lnTo>
                    <a:pt x="338312" y="170484"/>
                  </a:lnTo>
                  <a:lnTo>
                    <a:pt x="338312" y="163372"/>
                  </a:lnTo>
                  <a:close/>
                </a:path>
                <a:path w="548639" h="188595">
                  <a:moveTo>
                    <a:pt x="287715" y="106476"/>
                  </a:moveTo>
                  <a:lnTo>
                    <a:pt x="260486" y="106476"/>
                  </a:lnTo>
                  <a:lnTo>
                    <a:pt x="260486" y="146100"/>
                  </a:lnTo>
                  <a:lnTo>
                    <a:pt x="287715" y="146100"/>
                  </a:lnTo>
                  <a:lnTo>
                    <a:pt x="287715" y="106476"/>
                  </a:lnTo>
                  <a:close/>
                </a:path>
                <a:path w="548639" h="188595">
                  <a:moveTo>
                    <a:pt x="357006" y="92862"/>
                  </a:moveTo>
                  <a:lnTo>
                    <a:pt x="186724" y="92862"/>
                  </a:lnTo>
                  <a:lnTo>
                    <a:pt x="186724" y="114401"/>
                  </a:lnTo>
                  <a:lnTo>
                    <a:pt x="260486" y="114401"/>
                  </a:lnTo>
                  <a:lnTo>
                    <a:pt x="260486" y="106476"/>
                  </a:lnTo>
                  <a:lnTo>
                    <a:pt x="357006" y="106476"/>
                  </a:lnTo>
                  <a:lnTo>
                    <a:pt x="357006" y="92862"/>
                  </a:lnTo>
                  <a:close/>
                </a:path>
                <a:path w="548639" h="188595">
                  <a:moveTo>
                    <a:pt x="357006" y="106476"/>
                  </a:moveTo>
                  <a:lnTo>
                    <a:pt x="287715" y="106476"/>
                  </a:lnTo>
                  <a:lnTo>
                    <a:pt x="287715" y="114401"/>
                  </a:lnTo>
                  <a:lnTo>
                    <a:pt x="357006" y="114401"/>
                  </a:lnTo>
                  <a:lnTo>
                    <a:pt x="357006" y="106476"/>
                  </a:lnTo>
                  <a:close/>
                </a:path>
                <a:path w="548639" h="188595">
                  <a:moveTo>
                    <a:pt x="335467" y="7924"/>
                  </a:moveTo>
                  <a:lnTo>
                    <a:pt x="207654" y="7924"/>
                  </a:lnTo>
                  <a:lnTo>
                    <a:pt x="207654" y="77825"/>
                  </a:lnTo>
                  <a:lnTo>
                    <a:pt x="335467" y="77825"/>
                  </a:lnTo>
                  <a:lnTo>
                    <a:pt x="335467" y="56692"/>
                  </a:lnTo>
                  <a:lnTo>
                    <a:pt x="234070" y="56692"/>
                  </a:lnTo>
                  <a:lnTo>
                    <a:pt x="234070" y="29057"/>
                  </a:lnTo>
                  <a:lnTo>
                    <a:pt x="335467" y="29057"/>
                  </a:lnTo>
                  <a:lnTo>
                    <a:pt x="335467" y="7924"/>
                  </a:lnTo>
                  <a:close/>
                </a:path>
                <a:path w="548639" h="188595">
                  <a:moveTo>
                    <a:pt x="335467" y="29057"/>
                  </a:moveTo>
                  <a:lnTo>
                    <a:pt x="308848" y="29057"/>
                  </a:lnTo>
                  <a:lnTo>
                    <a:pt x="308848" y="56692"/>
                  </a:lnTo>
                  <a:lnTo>
                    <a:pt x="335467" y="56692"/>
                  </a:lnTo>
                  <a:lnTo>
                    <a:pt x="335467" y="29057"/>
                  </a:lnTo>
                  <a:close/>
                </a:path>
                <a:path w="548639" h="188595">
                  <a:moveTo>
                    <a:pt x="421608" y="29667"/>
                  </a:moveTo>
                  <a:lnTo>
                    <a:pt x="415918" y="29667"/>
                  </a:lnTo>
                  <a:lnTo>
                    <a:pt x="415918" y="50800"/>
                  </a:lnTo>
                  <a:lnTo>
                    <a:pt x="413051" y="74377"/>
                  </a:lnTo>
                  <a:lnTo>
                    <a:pt x="404412" y="97231"/>
                  </a:lnTo>
                  <a:lnTo>
                    <a:pt x="389943" y="117036"/>
                  </a:lnTo>
                  <a:lnTo>
                    <a:pt x="369589" y="131470"/>
                  </a:lnTo>
                  <a:lnTo>
                    <a:pt x="384829" y="152806"/>
                  </a:lnTo>
                  <a:lnTo>
                    <a:pt x="407593" y="135982"/>
                  </a:lnTo>
                  <a:lnTo>
                    <a:pt x="423995" y="111632"/>
                  </a:lnTo>
                  <a:lnTo>
                    <a:pt x="429780" y="94575"/>
                  </a:lnTo>
                  <a:lnTo>
                    <a:pt x="424878" y="80638"/>
                  </a:lnTo>
                  <a:lnTo>
                    <a:pt x="421608" y="50800"/>
                  </a:lnTo>
                  <a:lnTo>
                    <a:pt x="421608" y="29667"/>
                  </a:lnTo>
                  <a:close/>
                </a:path>
                <a:path w="548639" h="188595">
                  <a:moveTo>
                    <a:pt x="442944" y="29667"/>
                  </a:moveTo>
                  <a:lnTo>
                    <a:pt x="437254" y="29667"/>
                  </a:lnTo>
                  <a:lnTo>
                    <a:pt x="437254" y="50800"/>
                  </a:lnTo>
                  <a:lnTo>
                    <a:pt x="433920" y="82369"/>
                  </a:lnTo>
                  <a:lnTo>
                    <a:pt x="429780" y="94575"/>
                  </a:lnTo>
                  <a:lnTo>
                    <a:pt x="434663" y="108457"/>
                  </a:lnTo>
                  <a:lnTo>
                    <a:pt x="450926" y="131781"/>
                  </a:lnTo>
                  <a:lnTo>
                    <a:pt x="473627" y="148132"/>
                  </a:lnTo>
                  <a:lnTo>
                    <a:pt x="488461" y="126796"/>
                  </a:lnTo>
                  <a:lnTo>
                    <a:pt x="468318" y="112922"/>
                  </a:lnTo>
                  <a:lnTo>
                    <a:pt x="454120" y="94132"/>
                  </a:lnTo>
                  <a:lnTo>
                    <a:pt x="445712" y="72675"/>
                  </a:lnTo>
                  <a:lnTo>
                    <a:pt x="442944" y="50800"/>
                  </a:lnTo>
                  <a:lnTo>
                    <a:pt x="442944" y="29667"/>
                  </a:lnTo>
                  <a:close/>
                </a:path>
                <a:path w="548639" h="188595">
                  <a:moveTo>
                    <a:pt x="437254" y="29667"/>
                  </a:moveTo>
                  <a:lnTo>
                    <a:pt x="421608" y="29667"/>
                  </a:lnTo>
                  <a:lnTo>
                    <a:pt x="421608" y="50800"/>
                  </a:lnTo>
                  <a:lnTo>
                    <a:pt x="424878" y="80638"/>
                  </a:lnTo>
                  <a:lnTo>
                    <a:pt x="429780" y="94575"/>
                  </a:lnTo>
                  <a:lnTo>
                    <a:pt x="433920" y="82369"/>
                  </a:lnTo>
                  <a:lnTo>
                    <a:pt x="437254" y="50800"/>
                  </a:lnTo>
                  <a:lnTo>
                    <a:pt x="437254" y="29667"/>
                  </a:lnTo>
                  <a:close/>
                </a:path>
                <a:path w="548639" h="188595">
                  <a:moveTo>
                    <a:pt x="480129" y="18084"/>
                  </a:moveTo>
                  <a:lnTo>
                    <a:pt x="376904" y="18084"/>
                  </a:lnTo>
                  <a:lnTo>
                    <a:pt x="376904" y="40233"/>
                  </a:lnTo>
                  <a:lnTo>
                    <a:pt x="415918" y="40233"/>
                  </a:lnTo>
                  <a:lnTo>
                    <a:pt x="415918" y="29667"/>
                  </a:lnTo>
                  <a:lnTo>
                    <a:pt x="480129" y="29667"/>
                  </a:lnTo>
                  <a:lnTo>
                    <a:pt x="480129" y="18084"/>
                  </a:lnTo>
                  <a:close/>
                </a:path>
                <a:path w="548639" h="188595">
                  <a:moveTo>
                    <a:pt x="480129" y="29667"/>
                  </a:moveTo>
                  <a:lnTo>
                    <a:pt x="442944" y="29667"/>
                  </a:lnTo>
                  <a:lnTo>
                    <a:pt x="442944" y="40233"/>
                  </a:lnTo>
                  <a:lnTo>
                    <a:pt x="480129" y="40233"/>
                  </a:lnTo>
                  <a:lnTo>
                    <a:pt x="480129" y="29667"/>
                  </a:lnTo>
                  <a:close/>
                </a:path>
                <a:path w="548639" h="188595">
                  <a:moveTo>
                    <a:pt x="521176" y="0"/>
                  </a:moveTo>
                  <a:lnTo>
                    <a:pt x="493947" y="0"/>
                  </a:lnTo>
                  <a:lnTo>
                    <a:pt x="493947" y="188163"/>
                  </a:lnTo>
                  <a:lnTo>
                    <a:pt x="521176" y="188163"/>
                  </a:lnTo>
                  <a:lnTo>
                    <a:pt x="521176" y="94081"/>
                  </a:lnTo>
                  <a:lnTo>
                    <a:pt x="515080" y="94081"/>
                  </a:lnTo>
                  <a:lnTo>
                    <a:pt x="515080" y="71729"/>
                  </a:lnTo>
                  <a:lnTo>
                    <a:pt x="521176" y="71729"/>
                  </a:lnTo>
                  <a:lnTo>
                    <a:pt x="521176" y="0"/>
                  </a:lnTo>
                  <a:close/>
                </a:path>
                <a:path w="548639" h="188595">
                  <a:moveTo>
                    <a:pt x="521176" y="71729"/>
                  </a:moveTo>
                  <a:lnTo>
                    <a:pt x="515080" y="71729"/>
                  </a:lnTo>
                  <a:lnTo>
                    <a:pt x="515080" y="94081"/>
                  </a:lnTo>
                  <a:lnTo>
                    <a:pt x="521176" y="94081"/>
                  </a:lnTo>
                  <a:lnTo>
                    <a:pt x="521176" y="71729"/>
                  </a:lnTo>
                  <a:close/>
                </a:path>
                <a:path w="548639" h="188595">
                  <a:moveTo>
                    <a:pt x="548405" y="71729"/>
                  </a:moveTo>
                  <a:lnTo>
                    <a:pt x="521176" y="71729"/>
                  </a:lnTo>
                  <a:lnTo>
                    <a:pt x="521176" y="94081"/>
                  </a:lnTo>
                  <a:lnTo>
                    <a:pt x="548405" y="94081"/>
                  </a:lnTo>
                  <a:lnTo>
                    <a:pt x="548405" y="71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537200" y="5321300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200" y="88900"/>
                  </a:ln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900" y="342900"/>
                  </a:lnTo>
                  <a:lnTo>
                    <a:pt x="3517900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439412" y="5432856"/>
              <a:ext cx="1788160" cy="960755"/>
            </a:xfrm>
            <a:custGeom>
              <a:avLst/>
              <a:gdLst/>
              <a:ahLst/>
              <a:cxnLst/>
              <a:rect l="l" t="t" r="r" b="b"/>
              <a:pathLst>
                <a:path w="1788160" h="960754">
                  <a:moveTo>
                    <a:pt x="114401" y="864323"/>
                  </a:moveTo>
                  <a:lnTo>
                    <a:pt x="95250" y="854570"/>
                  </a:lnTo>
                  <a:lnTo>
                    <a:pt x="82042" y="841184"/>
                  </a:lnTo>
                  <a:lnTo>
                    <a:pt x="74396" y="825538"/>
                  </a:lnTo>
                  <a:lnTo>
                    <a:pt x="71932" y="809053"/>
                  </a:lnTo>
                  <a:lnTo>
                    <a:pt x="71932" y="806615"/>
                  </a:lnTo>
                  <a:lnTo>
                    <a:pt x="108508" y="806615"/>
                  </a:lnTo>
                  <a:lnTo>
                    <a:pt x="108508" y="797255"/>
                  </a:lnTo>
                  <a:lnTo>
                    <a:pt x="108508" y="785266"/>
                  </a:lnTo>
                  <a:lnTo>
                    <a:pt x="7315" y="785266"/>
                  </a:lnTo>
                  <a:lnTo>
                    <a:pt x="7315" y="806615"/>
                  </a:lnTo>
                  <a:lnTo>
                    <a:pt x="44500" y="806615"/>
                  </a:lnTo>
                  <a:lnTo>
                    <a:pt x="44500" y="809053"/>
                  </a:lnTo>
                  <a:lnTo>
                    <a:pt x="41910" y="826795"/>
                  </a:lnTo>
                  <a:lnTo>
                    <a:pt x="33909" y="843419"/>
                  </a:lnTo>
                  <a:lnTo>
                    <a:pt x="20066" y="857478"/>
                  </a:lnTo>
                  <a:lnTo>
                    <a:pt x="0" y="867575"/>
                  </a:lnTo>
                  <a:lnTo>
                    <a:pt x="13614" y="889114"/>
                  </a:lnTo>
                  <a:lnTo>
                    <a:pt x="37122" y="876515"/>
                  </a:lnTo>
                  <a:lnTo>
                    <a:pt x="53594" y="857846"/>
                  </a:lnTo>
                  <a:lnTo>
                    <a:pt x="58559" y="846010"/>
                  </a:lnTo>
                  <a:lnTo>
                    <a:pt x="62585" y="855472"/>
                  </a:lnTo>
                  <a:lnTo>
                    <a:pt x="78473" y="873340"/>
                  </a:lnTo>
                  <a:lnTo>
                    <a:pt x="101193" y="885456"/>
                  </a:lnTo>
                  <a:lnTo>
                    <a:pt x="114401" y="864323"/>
                  </a:lnTo>
                  <a:close/>
                </a:path>
                <a:path w="1788160" h="960754">
                  <a:moveTo>
                    <a:pt x="158496" y="772680"/>
                  </a:moveTo>
                  <a:lnTo>
                    <a:pt x="131470" y="772680"/>
                  </a:lnTo>
                  <a:lnTo>
                    <a:pt x="131470" y="821029"/>
                  </a:lnTo>
                  <a:lnTo>
                    <a:pt x="101803" y="821029"/>
                  </a:lnTo>
                  <a:lnTo>
                    <a:pt x="101803" y="842784"/>
                  </a:lnTo>
                  <a:lnTo>
                    <a:pt x="131470" y="842784"/>
                  </a:lnTo>
                  <a:lnTo>
                    <a:pt x="131470" y="909840"/>
                  </a:lnTo>
                  <a:lnTo>
                    <a:pt x="158496" y="909840"/>
                  </a:lnTo>
                  <a:lnTo>
                    <a:pt x="158496" y="842784"/>
                  </a:lnTo>
                  <a:lnTo>
                    <a:pt x="158496" y="821029"/>
                  </a:lnTo>
                  <a:lnTo>
                    <a:pt x="158496" y="772680"/>
                  </a:lnTo>
                  <a:close/>
                </a:path>
                <a:path w="1788160" h="960754">
                  <a:moveTo>
                    <a:pt x="162763" y="935850"/>
                  </a:moveTo>
                  <a:lnTo>
                    <a:pt x="61366" y="935850"/>
                  </a:lnTo>
                  <a:lnTo>
                    <a:pt x="61366" y="898258"/>
                  </a:lnTo>
                  <a:lnTo>
                    <a:pt x="34340" y="898258"/>
                  </a:lnTo>
                  <a:lnTo>
                    <a:pt x="34340" y="957376"/>
                  </a:lnTo>
                  <a:lnTo>
                    <a:pt x="162763" y="957376"/>
                  </a:lnTo>
                  <a:lnTo>
                    <a:pt x="162763" y="948651"/>
                  </a:lnTo>
                  <a:lnTo>
                    <a:pt x="162763" y="935850"/>
                  </a:lnTo>
                  <a:close/>
                </a:path>
                <a:path w="1788160" h="960754">
                  <a:moveTo>
                    <a:pt x="300101" y="793203"/>
                  </a:moveTo>
                  <a:lnTo>
                    <a:pt x="258445" y="793203"/>
                  </a:lnTo>
                  <a:lnTo>
                    <a:pt x="258445" y="773493"/>
                  </a:lnTo>
                  <a:lnTo>
                    <a:pt x="231419" y="773493"/>
                  </a:lnTo>
                  <a:lnTo>
                    <a:pt x="231419" y="793203"/>
                  </a:lnTo>
                  <a:lnTo>
                    <a:pt x="189357" y="793203"/>
                  </a:lnTo>
                  <a:lnTo>
                    <a:pt x="189357" y="814324"/>
                  </a:lnTo>
                  <a:lnTo>
                    <a:pt x="300101" y="814324"/>
                  </a:lnTo>
                  <a:lnTo>
                    <a:pt x="300101" y="809053"/>
                  </a:lnTo>
                  <a:lnTo>
                    <a:pt x="300101" y="793203"/>
                  </a:lnTo>
                  <a:close/>
                </a:path>
                <a:path w="1788160" h="960754">
                  <a:moveTo>
                    <a:pt x="303149" y="921626"/>
                  </a:moveTo>
                  <a:lnTo>
                    <a:pt x="302387" y="914311"/>
                  </a:lnTo>
                  <a:lnTo>
                    <a:pt x="301117" y="902119"/>
                  </a:lnTo>
                  <a:lnTo>
                    <a:pt x="271665" y="905205"/>
                  </a:lnTo>
                  <a:lnTo>
                    <a:pt x="258445" y="905916"/>
                  </a:lnTo>
                  <a:lnTo>
                    <a:pt x="258445" y="892365"/>
                  </a:lnTo>
                  <a:lnTo>
                    <a:pt x="258445" y="890511"/>
                  </a:lnTo>
                  <a:lnTo>
                    <a:pt x="263525" y="889812"/>
                  </a:lnTo>
                  <a:lnTo>
                    <a:pt x="275602" y="883818"/>
                  </a:lnTo>
                  <a:lnTo>
                    <a:pt x="278053" y="882611"/>
                  </a:lnTo>
                  <a:lnTo>
                    <a:pt x="287045" y="872045"/>
                  </a:lnTo>
                  <a:lnTo>
                    <a:pt x="287553" y="871448"/>
                  </a:lnTo>
                  <a:lnTo>
                    <a:pt x="290957" y="857008"/>
                  </a:lnTo>
                  <a:lnTo>
                    <a:pt x="287553" y="842683"/>
                  </a:lnTo>
                  <a:lnTo>
                    <a:pt x="287121" y="842175"/>
                  </a:lnTo>
                  <a:lnTo>
                    <a:pt x="278053" y="831570"/>
                  </a:lnTo>
                  <a:lnTo>
                    <a:pt x="265353" y="825309"/>
                  </a:lnTo>
                  <a:lnTo>
                    <a:pt x="265353" y="847458"/>
                  </a:lnTo>
                  <a:lnTo>
                    <a:pt x="265353" y="866762"/>
                  </a:lnTo>
                  <a:lnTo>
                    <a:pt x="257225" y="872045"/>
                  </a:lnTo>
                  <a:lnTo>
                    <a:pt x="232638" y="872045"/>
                  </a:lnTo>
                  <a:lnTo>
                    <a:pt x="224713" y="866762"/>
                  </a:lnTo>
                  <a:lnTo>
                    <a:pt x="224713" y="847458"/>
                  </a:lnTo>
                  <a:lnTo>
                    <a:pt x="232638" y="842175"/>
                  </a:lnTo>
                  <a:lnTo>
                    <a:pt x="257225" y="842175"/>
                  </a:lnTo>
                  <a:lnTo>
                    <a:pt x="265353" y="847458"/>
                  </a:lnTo>
                  <a:lnTo>
                    <a:pt x="265353" y="825309"/>
                  </a:lnTo>
                  <a:lnTo>
                    <a:pt x="263525" y="824395"/>
                  </a:lnTo>
                  <a:lnTo>
                    <a:pt x="245033" y="821842"/>
                  </a:lnTo>
                  <a:lnTo>
                    <a:pt x="226453" y="824395"/>
                  </a:lnTo>
                  <a:lnTo>
                    <a:pt x="211937" y="831570"/>
                  </a:lnTo>
                  <a:lnTo>
                    <a:pt x="202488" y="842683"/>
                  </a:lnTo>
                  <a:lnTo>
                    <a:pt x="199110" y="857008"/>
                  </a:lnTo>
                  <a:lnTo>
                    <a:pt x="202488" y="871448"/>
                  </a:lnTo>
                  <a:lnTo>
                    <a:pt x="211937" y="882611"/>
                  </a:lnTo>
                  <a:lnTo>
                    <a:pt x="226453" y="889812"/>
                  </a:lnTo>
                  <a:lnTo>
                    <a:pt x="231419" y="890485"/>
                  </a:lnTo>
                  <a:lnTo>
                    <a:pt x="231419" y="907059"/>
                  </a:lnTo>
                  <a:lnTo>
                    <a:pt x="212280" y="907491"/>
                  </a:lnTo>
                  <a:lnTo>
                    <a:pt x="185902" y="907605"/>
                  </a:lnTo>
                  <a:lnTo>
                    <a:pt x="189153" y="929347"/>
                  </a:lnTo>
                  <a:lnTo>
                    <a:pt x="214769" y="929220"/>
                  </a:lnTo>
                  <a:lnTo>
                    <a:pt x="243179" y="928382"/>
                  </a:lnTo>
                  <a:lnTo>
                    <a:pt x="273088" y="926084"/>
                  </a:lnTo>
                  <a:lnTo>
                    <a:pt x="303149" y="921626"/>
                  </a:lnTo>
                  <a:close/>
                </a:path>
                <a:path w="1788160" h="960754">
                  <a:moveTo>
                    <a:pt x="361264" y="848880"/>
                  </a:moveTo>
                  <a:lnTo>
                    <a:pt x="337693" y="848880"/>
                  </a:lnTo>
                  <a:lnTo>
                    <a:pt x="337693" y="772477"/>
                  </a:lnTo>
                  <a:lnTo>
                    <a:pt x="310464" y="772477"/>
                  </a:lnTo>
                  <a:lnTo>
                    <a:pt x="310464" y="960640"/>
                  </a:lnTo>
                  <a:lnTo>
                    <a:pt x="337693" y="960640"/>
                  </a:lnTo>
                  <a:lnTo>
                    <a:pt x="337693" y="871232"/>
                  </a:lnTo>
                  <a:lnTo>
                    <a:pt x="361264" y="871232"/>
                  </a:lnTo>
                  <a:lnTo>
                    <a:pt x="361264" y="848880"/>
                  </a:lnTo>
                  <a:close/>
                </a:path>
                <a:path w="1788160" h="960754">
                  <a:moveTo>
                    <a:pt x="579374" y="772680"/>
                  </a:moveTo>
                  <a:lnTo>
                    <a:pt x="552348" y="772680"/>
                  </a:lnTo>
                  <a:lnTo>
                    <a:pt x="552348" y="822464"/>
                  </a:lnTo>
                  <a:lnTo>
                    <a:pt x="518820" y="822464"/>
                  </a:lnTo>
                  <a:lnTo>
                    <a:pt x="518820" y="813511"/>
                  </a:lnTo>
                  <a:lnTo>
                    <a:pt x="518820" y="784872"/>
                  </a:lnTo>
                  <a:lnTo>
                    <a:pt x="492404" y="784872"/>
                  </a:lnTo>
                  <a:lnTo>
                    <a:pt x="492404" y="813511"/>
                  </a:lnTo>
                  <a:lnTo>
                    <a:pt x="492404" y="834034"/>
                  </a:lnTo>
                  <a:lnTo>
                    <a:pt x="492404" y="860666"/>
                  </a:lnTo>
                  <a:lnTo>
                    <a:pt x="456641" y="860666"/>
                  </a:lnTo>
                  <a:lnTo>
                    <a:pt x="456641" y="834034"/>
                  </a:lnTo>
                  <a:lnTo>
                    <a:pt x="492404" y="834034"/>
                  </a:lnTo>
                  <a:lnTo>
                    <a:pt x="492404" y="813511"/>
                  </a:lnTo>
                  <a:lnTo>
                    <a:pt x="456641" y="813511"/>
                  </a:lnTo>
                  <a:lnTo>
                    <a:pt x="456641" y="784872"/>
                  </a:lnTo>
                  <a:lnTo>
                    <a:pt x="429818" y="784872"/>
                  </a:lnTo>
                  <a:lnTo>
                    <a:pt x="429818" y="882002"/>
                  </a:lnTo>
                  <a:lnTo>
                    <a:pt x="518820" y="882002"/>
                  </a:lnTo>
                  <a:lnTo>
                    <a:pt x="518820" y="860666"/>
                  </a:lnTo>
                  <a:lnTo>
                    <a:pt x="518820" y="844003"/>
                  </a:lnTo>
                  <a:lnTo>
                    <a:pt x="552348" y="844003"/>
                  </a:lnTo>
                  <a:lnTo>
                    <a:pt x="552348" y="911466"/>
                  </a:lnTo>
                  <a:lnTo>
                    <a:pt x="579374" y="911466"/>
                  </a:lnTo>
                  <a:lnTo>
                    <a:pt x="579374" y="844003"/>
                  </a:lnTo>
                  <a:lnTo>
                    <a:pt x="579374" y="822464"/>
                  </a:lnTo>
                  <a:lnTo>
                    <a:pt x="579374" y="772680"/>
                  </a:lnTo>
                  <a:close/>
                </a:path>
                <a:path w="1788160" h="960754">
                  <a:moveTo>
                    <a:pt x="583438" y="935850"/>
                  </a:moveTo>
                  <a:lnTo>
                    <a:pt x="482041" y="935850"/>
                  </a:lnTo>
                  <a:lnTo>
                    <a:pt x="482041" y="897851"/>
                  </a:lnTo>
                  <a:lnTo>
                    <a:pt x="454812" y="897851"/>
                  </a:lnTo>
                  <a:lnTo>
                    <a:pt x="454812" y="957376"/>
                  </a:lnTo>
                  <a:lnTo>
                    <a:pt x="583438" y="957376"/>
                  </a:lnTo>
                  <a:lnTo>
                    <a:pt x="583438" y="948245"/>
                  </a:lnTo>
                  <a:lnTo>
                    <a:pt x="583438" y="935850"/>
                  </a:lnTo>
                  <a:close/>
                </a:path>
                <a:path w="1788160" h="960754">
                  <a:moveTo>
                    <a:pt x="771385" y="795832"/>
                  </a:moveTo>
                  <a:lnTo>
                    <a:pt x="707174" y="795832"/>
                  </a:lnTo>
                  <a:lnTo>
                    <a:pt x="707174" y="774509"/>
                  </a:lnTo>
                  <a:lnTo>
                    <a:pt x="680351" y="774509"/>
                  </a:lnTo>
                  <a:lnTo>
                    <a:pt x="680351" y="795832"/>
                  </a:lnTo>
                  <a:lnTo>
                    <a:pt x="616140" y="795832"/>
                  </a:lnTo>
                  <a:lnTo>
                    <a:pt x="616140" y="817372"/>
                  </a:lnTo>
                  <a:lnTo>
                    <a:pt x="771385" y="817372"/>
                  </a:lnTo>
                  <a:lnTo>
                    <a:pt x="771385" y="809256"/>
                  </a:lnTo>
                  <a:lnTo>
                    <a:pt x="771385" y="795832"/>
                  </a:lnTo>
                  <a:close/>
                </a:path>
                <a:path w="1788160" h="960754">
                  <a:moveTo>
                    <a:pt x="779310" y="920000"/>
                  </a:moveTo>
                  <a:lnTo>
                    <a:pt x="707174" y="920000"/>
                  </a:lnTo>
                  <a:lnTo>
                    <a:pt x="707174" y="899071"/>
                  </a:lnTo>
                  <a:lnTo>
                    <a:pt x="707174" y="897788"/>
                  </a:lnTo>
                  <a:lnTo>
                    <a:pt x="720077" y="896581"/>
                  </a:lnTo>
                  <a:lnTo>
                    <a:pt x="723887" y="895197"/>
                  </a:lnTo>
                  <a:lnTo>
                    <a:pt x="740168" y="889368"/>
                  </a:lnTo>
                  <a:lnTo>
                    <a:pt x="752767" y="877938"/>
                  </a:lnTo>
                  <a:lnTo>
                    <a:pt x="752906" y="877811"/>
                  </a:lnTo>
                  <a:lnTo>
                    <a:pt x="757364" y="862291"/>
                  </a:lnTo>
                  <a:lnTo>
                    <a:pt x="752906" y="846759"/>
                  </a:lnTo>
                  <a:lnTo>
                    <a:pt x="752538" y="846442"/>
                  </a:lnTo>
                  <a:lnTo>
                    <a:pt x="740168" y="835202"/>
                  </a:lnTo>
                  <a:lnTo>
                    <a:pt x="729729" y="831456"/>
                  </a:lnTo>
                  <a:lnTo>
                    <a:pt x="729729" y="862291"/>
                  </a:lnTo>
                  <a:lnTo>
                    <a:pt x="727392" y="869276"/>
                  </a:lnTo>
                  <a:lnTo>
                    <a:pt x="720483" y="874153"/>
                  </a:lnTo>
                  <a:lnTo>
                    <a:pt x="709155" y="876998"/>
                  </a:lnTo>
                  <a:lnTo>
                    <a:pt x="693559" y="877938"/>
                  </a:lnTo>
                  <a:lnTo>
                    <a:pt x="677964" y="876998"/>
                  </a:lnTo>
                  <a:lnTo>
                    <a:pt x="666635" y="874153"/>
                  </a:lnTo>
                  <a:lnTo>
                    <a:pt x="659726" y="869276"/>
                  </a:lnTo>
                  <a:lnTo>
                    <a:pt x="657390" y="862291"/>
                  </a:lnTo>
                  <a:lnTo>
                    <a:pt x="659726" y="855268"/>
                  </a:lnTo>
                  <a:lnTo>
                    <a:pt x="666635" y="850328"/>
                  </a:lnTo>
                  <a:lnTo>
                    <a:pt x="677964" y="847394"/>
                  </a:lnTo>
                  <a:lnTo>
                    <a:pt x="693559" y="846442"/>
                  </a:lnTo>
                  <a:lnTo>
                    <a:pt x="709155" y="847394"/>
                  </a:lnTo>
                  <a:lnTo>
                    <a:pt x="720483" y="850328"/>
                  </a:lnTo>
                  <a:lnTo>
                    <a:pt x="727392" y="855268"/>
                  </a:lnTo>
                  <a:lnTo>
                    <a:pt x="729729" y="862291"/>
                  </a:lnTo>
                  <a:lnTo>
                    <a:pt x="729729" y="831456"/>
                  </a:lnTo>
                  <a:lnTo>
                    <a:pt x="720077" y="827989"/>
                  </a:lnTo>
                  <a:lnTo>
                    <a:pt x="693559" y="825500"/>
                  </a:lnTo>
                  <a:lnTo>
                    <a:pt x="667042" y="827989"/>
                  </a:lnTo>
                  <a:lnTo>
                    <a:pt x="646950" y="835202"/>
                  </a:lnTo>
                  <a:lnTo>
                    <a:pt x="634212" y="846759"/>
                  </a:lnTo>
                  <a:lnTo>
                    <a:pt x="629754" y="862291"/>
                  </a:lnTo>
                  <a:lnTo>
                    <a:pt x="634212" y="877811"/>
                  </a:lnTo>
                  <a:lnTo>
                    <a:pt x="646950" y="889368"/>
                  </a:lnTo>
                  <a:lnTo>
                    <a:pt x="667042" y="896581"/>
                  </a:lnTo>
                  <a:lnTo>
                    <a:pt x="680351" y="897826"/>
                  </a:lnTo>
                  <a:lnTo>
                    <a:pt x="680351" y="920000"/>
                  </a:lnTo>
                  <a:lnTo>
                    <a:pt x="609028" y="920000"/>
                  </a:lnTo>
                  <a:lnTo>
                    <a:pt x="609028" y="941743"/>
                  </a:lnTo>
                  <a:lnTo>
                    <a:pt x="779310" y="941743"/>
                  </a:lnTo>
                  <a:lnTo>
                    <a:pt x="779310" y="928535"/>
                  </a:lnTo>
                  <a:lnTo>
                    <a:pt x="779310" y="920000"/>
                  </a:lnTo>
                  <a:close/>
                </a:path>
                <a:path w="1788160" h="960754">
                  <a:moveTo>
                    <a:pt x="1333195" y="134924"/>
                  </a:moveTo>
                  <a:lnTo>
                    <a:pt x="1332661" y="130454"/>
                  </a:lnTo>
                  <a:lnTo>
                    <a:pt x="1331569" y="121107"/>
                  </a:lnTo>
                  <a:lnTo>
                    <a:pt x="1316736" y="123558"/>
                  </a:lnTo>
                  <a:lnTo>
                    <a:pt x="1301826" y="124968"/>
                  </a:lnTo>
                  <a:lnTo>
                    <a:pt x="1285417" y="125628"/>
                  </a:lnTo>
                  <a:lnTo>
                    <a:pt x="1270406" y="125755"/>
                  </a:lnTo>
                  <a:lnTo>
                    <a:pt x="1270406" y="85140"/>
                  </a:lnTo>
                  <a:lnTo>
                    <a:pt x="1314094" y="85140"/>
                  </a:lnTo>
                  <a:lnTo>
                    <a:pt x="1314094" y="71729"/>
                  </a:lnTo>
                  <a:lnTo>
                    <a:pt x="1270406" y="71729"/>
                  </a:lnTo>
                  <a:lnTo>
                    <a:pt x="1270406" y="35763"/>
                  </a:lnTo>
                  <a:lnTo>
                    <a:pt x="1322425" y="35763"/>
                  </a:lnTo>
                  <a:lnTo>
                    <a:pt x="1322425" y="22148"/>
                  </a:lnTo>
                  <a:lnTo>
                    <a:pt x="1254353" y="22148"/>
                  </a:lnTo>
                  <a:lnTo>
                    <a:pt x="1254353" y="139598"/>
                  </a:lnTo>
                  <a:lnTo>
                    <a:pt x="1266139" y="139598"/>
                  </a:lnTo>
                  <a:lnTo>
                    <a:pt x="1285760" y="139446"/>
                  </a:lnTo>
                  <a:lnTo>
                    <a:pt x="1302562" y="138785"/>
                  </a:lnTo>
                  <a:lnTo>
                    <a:pt x="1317917" y="137375"/>
                  </a:lnTo>
                  <a:lnTo>
                    <a:pt x="1333195" y="134924"/>
                  </a:lnTo>
                  <a:close/>
                </a:path>
                <a:path w="1788160" h="960754">
                  <a:moveTo>
                    <a:pt x="1366316" y="4267"/>
                  </a:moveTo>
                  <a:lnTo>
                    <a:pt x="1350264" y="4267"/>
                  </a:lnTo>
                  <a:lnTo>
                    <a:pt x="1350264" y="69494"/>
                  </a:lnTo>
                  <a:lnTo>
                    <a:pt x="1323848" y="69494"/>
                  </a:lnTo>
                  <a:lnTo>
                    <a:pt x="1323848" y="83515"/>
                  </a:lnTo>
                  <a:lnTo>
                    <a:pt x="1350264" y="83515"/>
                  </a:lnTo>
                  <a:lnTo>
                    <a:pt x="1350264" y="174345"/>
                  </a:lnTo>
                  <a:lnTo>
                    <a:pt x="1366316" y="174345"/>
                  </a:lnTo>
                  <a:lnTo>
                    <a:pt x="1366316" y="83515"/>
                  </a:lnTo>
                  <a:lnTo>
                    <a:pt x="1366316" y="69494"/>
                  </a:lnTo>
                  <a:lnTo>
                    <a:pt x="1366316" y="4267"/>
                  </a:lnTo>
                  <a:close/>
                </a:path>
                <a:path w="1788160" h="960754">
                  <a:moveTo>
                    <a:pt x="1403502" y="0"/>
                  </a:moveTo>
                  <a:lnTo>
                    <a:pt x="1387246" y="0"/>
                  </a:lnTo>
                  <a:lnTo>
                    <a:pt x="1387246" y="183692"/>
                  </a:lnTo>
                  <a:lnTo>
                    <a:pt x="1403502" y="183692"/>
                  </a:lnTo>
                  <a:lnTo>
                    <a:pt x="1403502" y="0"/>
                  </a:lnTo>
                  <a:close/>
                </a:path>
                <a:path w="1788160" h="960754">
                  <a:moveTo>
                    <a:pt x="1592656" y="92049"/>
                  </a:moveTo>
                  <a:lnTo>
                    <a:pt x="1568665" y="83693"/>
                  </a:lnTo>
                  <a:lnTo>
                    <a:pt x="1547190" y="68859"/>
                  </a:lnTo>
                  <a:lnTo>
                    <a:pt x="1531734" y="49276"/>
                  </a:lnTo>
                  <a:lnTo>
                    <a:pt x="1525803" y="26619"/>
                  </a:lnTo>
                  <a:lnTo>
                    <a:pt x="1525803" y="12598"/>
                  </a:lnTo>
                  <a:lnTo>
                    <a:pt x="1522755" y="12598"/>
                  </a:lnTo>
                  <a:lnTo>
                    <a:pt x="1511173" y="12598"/>
                  </a:lnTo>
                  <a:lnTo>
                    <a:pt x="1508125" y="12598"/>
                  </a:lnTo>
                  <a:lnTo>
                    <a:pt x="1508125" y="26619"/>
                  </a:lnTo>
                  <a:lnTo>
                    <a:pt x="1502232" y="49187"/>
                  </a:lnTo>
                  <a:lnTo>
                    <a:pt x="1486814" y="68783"/>
                  </a:lnTo>
                  <a:lnTo>
                    <a:pt x="1465351" y="83654"/>
                  </a:lnTo>
                  <a:lnTo>
                    <a:pt x="1441272" y="92049"/>
                  </a:lnTo>
                  <a:lnTo>
                    <a:pt x="1448790" y="106070"/>
                  </a:lnTo>
                  <a:lnTo>
                    <a:pt x="1475867" y="95770"/>
                  </a:lnTo>
                  <a:lnTo>
                    <a:pt x="1499565" y="78232"/>
                  </a:lnTo>
                  <a:lnTo>
                    <a:pt x="1516367" y="54749"/>
                  </a:lnTo>
                  <a:lnTo>
                    <a:pt x="1516976" y="52120"/>
                  </a:lnTo>
                  <a:lnTo>
                    <a:pt x="1517586" y="54838"/>
                  </a:lnTo>
                  <a:lnTo>
                    <a:pt x="1534439" y="78308"/>
                  </a:lnTo>
                  <a:lnTo>
                    <a:pt x="1558150" y="95808"/>
                  </a:lnTo>
                  <a:lnTo>
                    <a:pt x="1585137" y="106070"/>
                  </a:lnTo>
                  <a:lnTo>
                    <a:pt x="1592656" y="92049"/>
                  </a:lnTo>
                  <a:close/>
                </a:path>
                <a:path w="1788160" h="960754">
                  <a:moveTo>
                    <a:pt x="1600987" y="145084"/>
                  </a:moveTo>
                  <a:lnTo>
                    <a:pt x="1434566" y="145084"/>
                  </a:lnTo>
                  <a:lnTo>
                    <a:pt x="1434566" y="158902"/>
                  </a:lnTo>
                  <a:lnTo>
                    <a:pt x="1600987" y="158902"/>
                  </a:lnTo>
                  <a:lnTo>
                    <a:pt x="1600987" y="145084"/>
                  </a:lnTo>
                  <a:close/>
                </a:path>
                <a:path w="1788160" h="960754">
                  <a:moveTo>
                    <a:pt x="1769021" y="98958"/>
                  </a:moveTo>
                  <a:lnTo>
                    <a:pt x="1659902" y="98958"/>
                  </a:lnTo>
                  <a:lnTo>
                    <a:pt x="1659902" y="70104"/>
                  </a:lnTo>
                  <a:lnTo>
                    <a:pt x="1763128" y="70104"/>
                  </a:lnTo>
                  <a:lnTo>
                    <a:pt x="1763128" y="56692"/>
                  </a:lnTo>
                  <a:lnTo>
                    <a:pt x="1659902" y="56692"/>
                  </a:lnTo>
                  <a:lnTo>
                    <a:pt x="1659902" y="29464"/>
                  </a:lnTo>
                  <a:lnTo>
                    <a:pt x="1766989" y="29464"/>
                  </a:lnTo>
                  <a:lnTo>
                    <a:pt x="1766989" y="15646"/>
                  </a:lnTo>
                  <a:lnTo>
                    <a:pt x="1642833" y="15646"/>
                  </a:lnTo>
                  <a:lnTo>
                    <a:pt x="1642833" y="112572"/>
                  </a:lnTo>
                  <a:lnTo>
                    <a:pt x="1769021" y="112572"/>
                  </a:lnTo>
                  <a:lnTo>
                    <a:pt x="1769021" y="103225"/>
                  </a:lnTo>
                  <a:lnTo>
                    <a:pt x="1769021" y="98958"/>
                  </a:lnTo>
                  <a:close/>
                </a:path>
                <a:path w="1788160" h="960754">
                  <a:moveTo>
                    <a:pt x="1787918" y="146100"/>
                  </a:moveTo>
                  <a:lnTo>
                    <a:pt x="1621497" y="146100"/>
                  </a:lnTo>
                  <a:lnTo>
                    <a:pt x="1621497" y="160121"/>
                  </a:lnTo>
                  <a:lnTo>
                    <a:pt x="1787918" y="160121"/>
                  </a:lnTo>
                  <a:lnTo>
                    <a:pt x="1787918" y="146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7200" y="6083300"/>
              <a:ext cx="3517900" cy="4318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81931" y="6976871"/>
              <a:ext cx="536575" cy="1703070"/>
            </a:xfrm>
            <a:custGeom>
              <a:avLst/>
              <a:gdLst/>
              <a:ahLst/>
              <a:cxnLst/>
              <a:rect l="l" t="t" r="r" b="b"/>
              <a:pathLst>
                <a:path w="536575" h="1703070">
                  <a:moveTo>
                    <a:pt x="161950" y="1586382"/>
                  </a:moveTo>
                  <a:lnTo>
                    <a:pt x="134874" y="1579841"/>
                  </a:lnTo>
                  <a:lnTo>
                    <a:pt x="115722" y="1568958"/>
                  </a:lnTo>
                  <a:lnTo>
                    <a:pt x="104343" y="1555407"/>
                  </a:lnTo>
                  <a:lnTo>
                    <a:pt x="101727" y="1545336"/>
                  </a:lnTo>
                  <a:lnTo>
                    <a:pt x="154635" y="1545336"/>
                  </a:lnTo>
                  <a:lnTo>
                    <a:pt x="154635" y="1535379"/>
                  </a:lnTo>
                  <a:lnTo>
                    <a:pt x="154635" y="1524000"/>
                  </a:lnTo>
                  <a:lnTo>
                    <a:pt x="15036" y="1524000"/>
                  </a:lnTo>
                  <a:lnTo>
                    <a:pt x="15036" y="1545336"/>
                  </a:lnTo>
                  <a:lnTo>
                    <a:pt x="68338" y="1545336"/>
                  </a:lnTo>
                  <a:lnTo>
                    <a:pt x="65735" y="1555407"/>
                  </a:lnTo>
                  <a:lnTo>
                    <a:pt x="54356" y="1568958"/>
                  </a:lnTo>
                  <a:lnTo>
                    <a:pt x="35204" y="1579841"/>
                  </a:lnTo>
                  <a:lnTo>
                    <a:pt x="8128" y="1586382"/>
                  </a:lnTo>
                  <a:lnTo>
                    <a:pt x="18084" y="1607515"/>
                  </a:lnTo>
                  <a:lnTo>
                    <a:pt x="49911" y="1599018"/>
                  </a:lnTo>
                  <a:lnTo>
                    <a:pt x="73380" y="1584172"/>
                  </a:lnTo>
                  <a:lnTo>
                    <a:pt x="85039" y="1568246"/>
                  </a:lnTo>
                  <a:lnTo>
                    <a:pt x="96723" y="1584172"/>
                  </a:lnTo>
                  <a:lnTo>
                    <a:pt x="120243" y="1599018"/>
                  </a:lnTo>
                  <a:lnTo>
                    <a:pt x="152196" y="1607515"/>
                  </a:lnTo>
                  <a:lnTo>
                    <a:pt x="161950" y="1586382"/>
                  </a:lnTo>
                  <a:close/>
                </a:path>
                <a:path w="536575" h="1703070">
                  <a:moveTo>
                    <a:pt x="161950" y="824382"/>
                  </a:moveTo>
                  <a:lnTo>
                    <a:pt x="134874" y="817841"/>
                  </a:lnTo>
                  <a:lnTo>
                    <a:pt x="115722" y="806958"/>
                  </a:lnTo>
                  <a:lnTo>
                    <a:pt x="104343" y="793407"/>
                  </a:lnTo>
                  <a:lnTo>
                    <a:pt x="101727" y="783336"/>
                  </a:lnTo>
                  <a:lnTo>
                    <a:pt x="154635" y="783336"/>
                  </a:lnTo>
                  <a:lnTo>
                    <a:pt x="154635" y="773379"/>
                  </a:lnTo>
                  <a:lnTo>
                    <a:pt x="154635" y="762000"/>
                  </a:lnTo>
                  <a:lnTo>
                    <a:pt x="15036" y="762000"/>
                  </a:lnTo>
                  <a:lnTo>
                    <a:pt x="15036" y="783336"/>
                  </a:lnTo>
                  <a:lnTo>
                    <a:pt x="68338" y="783336"/>
                  </a:lnTo>
                  <a:lnTo>
                    <a:pt x="65735" y="793407"/>
                  </a:lnTo>
                  <a:lnTo>
                    <a:pt x="54356" y="806958"/>
                  </a:lnTo>
                  <a:lnTo>
                    <a:pt x="35204" y="817841"/>
                  </a:lnTo>
                  <a:lnTo>
                    <a:pt x="8128" y="824382"/>
                  </a:lnTo>
                  <a:lnTo>
                    <a:pt x="18084" y="845515"/>
                  </a:lnTo>
                  <a:lnTo>
                    <a:pt x="49911" y="837018"/>
                  </a:lnTo>
                  <a:lnTo>
                    <a:pt x="73380" y="822172"/>
                  </a:lnTo>
                  <a:lnTo>
                    <a:pt x="85039" y="806246"/>
                  </a:lnTo>
                  <a:lnTo>
                    <a:pt x="96723" y="822172"/>
                  </a:lnTo>
                  <a:lnTo>
                    <a:pt x="120243" y="837018"/>
                  </a:lnTo>
                  <a:lnTo>
                    <a:pt x="152196" y="845515"/>
                  </a:lnTo>
                  <a:lnTo>
                    <a:pt x="161950" y="824382"/>
                  </a:lnTo>
                  <a:close/>
                </a:path>
                <a:path w="536575" h="1703070">
                  <a:moveTo>
                    <a:pt x="170078" y="1618284"/>
                  </a:moveTo>
                  <a:lnTo>
                    <a:pt x="0" y="1618284"/>
                  </a:lnTo>
                  <a:lnTo>
                    <a:pt x="0" y="1639824"/>
                  </a:lnTo>
                  <a:lnTo>
                    <a:pt x="70916" y="1639824"/>
                  </a:lnTo>
                  <a:lnTo>
                    <a:pt x="70916" y="1702816"/>
                  </a:lnTo>
                  <a:lnTo>
                    <a:pt x="97739" y="1702816"/>
                  </a:lnTo>
                  <a:lnTo>
                    <a:pt x="97739" y="1639824"/>
                  </a:lnTo>
                  <a:lnTo>
                    <a:pt x="170078" y="1639824"/>
                  </a:lnTo>
                  <a:lnTo>
                    <a:pt x="170078" y="1633728"/>
                  </a:lnTo>
                  <a:lnTo>
                    <a:pt x="170078" y="1618284"/>
                  </a:lnTo>
                  <a:close/>
                </a:path>
                <a:path w="536575" h="1703070">
                  <a:moveTo>
                    <a:pt x="170078" y="856284"/>
                  </a:moveTo>
                  <a:lnTo>
                    <a:pt x="0" y="856284"/>
                  </a:lnTo>
                  <a:lnTo>
                    <a:pt x="0" y="877824"/>
                  </a:lnTo>
                  <a:lnTo>
                    <a:pt x="70916" y="877824"/>
                  </a:lnTo>
                  <a:lnTo>
                    <a:pt x="70916" y="940816"/>
                  </a:lnTo>
                  <a:lnTo>
                    <a:pt x="97739" y="940816"/>
                  </a:lnTo>
                  <a:lnTo>
                    <a:pt x="97739" y="877824"/>
                  </a:lnTo>
                  <a:lnTo>
                    <a:pt x="170078" y="877824"/>
                  </a:lnTo>
                  <a:lnTo>
                    <a:pt x="170078" y="871728"/>
                  </a:lnTo>
                  <a:lnTo>
                    <a:pt x="170078" y="856284"/>
                  </a:lnTo>
                  <a:close/>
                </a:path>
                <a:path w="536575" h="1703070">
                  <a:moveTo>
                    <a:pt x="200050" y="62382"/>
                  </a:moveTo>
                  <a:lnTo>
                    <a:pt x="172974" y="55841"/>
                  </a:lnTo>
                  <a:lnTo>
                    <a:pt x="153822" y="44958"/>
                  </a:lnTo>
                  <a:lnTo>
                    <a:pt x="142443" y="31407"/>
                  </a:lnTo>
                  <a:lnTo>
                    <a:pt x="139827" y="21336"/>
                  </a:lnTo>
                  <a:lnTo>
                    <a:pt x="192735" y="21336"/>
                  </a:lnTo>
                  <a:lnTo>
                    <a:pt x="192735" y="11379"/>
                  </a:lnTo>
                  <a:lnTo>
                    <a:pt x="192735" y="0"/>
                  </a:lnTo>
                  <a:lnTo>
                    <a:pt x="53136" y="0"/>
                  </a:lnTo>
                  <a:lnTo>
                    <a:pt x="53136" y="21336"/>
                  </a:lnTo>
                  <a:lnTo>
                    <a:pt x="106438" y="21336"/>
                  </a:lnTo>
                  <a:lnTo>
                    <a:pt x="103835" y="31407"/>
                  </a:lnTo>
                  <a:lnTo>
                    <a:pt x="92456" y="44958"/>
                  </a:lnTo>
                  <a:lnTo>
                    <a:pt x="73304" y="55841"/>
                  </a:lnTo>
                  <a:lnTo>
                    <a:pt x="46228" y="62382"/>
                  </a:lnTo>
                  <a:lnTo>
                    <a:pt x="56184" y="83515"/>
                  </a:lnTo>
                  <a:lnTo>
                    <a:pt x="88011" y="75018"/>
                  </a:lnTo>
                  <a:lnTo>
                    <a:pt x="111480" y="60172"/>
                  </a:lnTo>
                  <a:lnTo>
                    <a:pt x="123139" y="44246"/>
                  </a:lnTo>
                  <a:lnTo>
                    <a:pt x="134823" y="60172"/>
                  </a:lnTo>
                  <a:lnTo>
                    <a:pt x="158343" y="75018"/>
                  </a:lnTo>
                  <a:lnTo>
                    <a:pt x="190296" y="83515"/>
                  </a:lnTo>
                  <a:lnTo>
                    <a:pt x="200050" y="62382"/>
                  </a:lnTo>
                  <a:close/>
                </a:path>
                <a:path w="536575" h="1703070">
                  <a:moveTo>
                    <a:pt x="208178" y="94284"/>
                  </a:moveTo>
                  <a:lnTo>
                    <a:pt x="38100" y="94284"/>
                  </a:lnTo>
                  <a:lnTo>
                    <a:pt x="38100" y="115824"/>
                  </a:lnTo>
                  <a:lnTo>
                    <a:pt x="109016" y="115824"/>
                  </a:lnTo>
                  <a:lnTo>
                    <a:pt x="109016" y="178816"/>
                  </a:lnTo>
                  <a:lnTo>
                    <a:pt x="135839" y="178816"/>
                  </a:lnTo>
                  <a:lnTo>
                    <a:pt x="135839" y="115824"/>
                  </a:lnTo>
                  <a:lnTo>
                    <a:pt x="208178" y="115824"/>
                  </a:lnTo>
                  <a:lnTo>
                    <a:pt x="208178" y="109728"/>
                  </a:lnTo>
                  <a:lnTo>
                    <a:pt x="208178" y="94284"/>
                  </a:lnTo>
                  <a:close/>
                </a:path>
                <a:path w="536575" h="1703070">
                  <a:moveTo>
                    <a:pt x="351510" y="1600200"/>
                  </a:moveTo>
                  <a:lnTo>
                    <a:pt x="323024" y="1591386"/>
                  </a:lnTo>
                  <a:lnTo>
                    <a:pt x="302336" y="1576705"/>
                  </a:lnTo>
                  <a:lnTo>
                    <a:pt x="289737" y="1558340"/>
                  </a:lnTo>
                  <a:lnTo>
                    <a:pt x="285470" y="1538427"/>
                  </a:lnTo>
                  <a:lnTo>
                    <a:pt x="285470" y="1524812"/>
                  </a:lnTo>
                  <a:lnTo>
                    <a:pt x="280187" y="1524812"/>
                  </a:lnTo>
                  <a:lnTo>
                    <a:pt x="261899" y="1524812"/>
                  </a:lnTo>
                  <a:lnTo>
                    <a:pt x="256616" y="1524812"/>
                  </a:lnTo>
                  <a:lnTo>
                    <a:pt x="256616" y="1538427"/>
                  </a:lnTo>
                  <a:lnTo>
                    <a:pt x="252361" y="1558086"/>
                  </a:lnTo>
                  <a:lnTo>
                    <a:pt x="239776" y="1576476"/>
                  </a:lnTo>
                  <a:lnTo>
                    <a:pt x="219163" y="1591297"/>
                  </a:lnTo>
                  <a:lnTo>
                    <a:pt x="190779" y="1600200"/>
                  </a:lnTo>
                  <a:lnTo>
                    <a:pt x="201955" y="1622755"/>
                  </a:lnTo>
                  <a:lnTo>
                    <a:pt x="234924" y="1611439"/>
                  </a:lnTo>
                  <a:lnTo>
                    <a:pt x="259511" y="1592249"/>
                  </a:lnTo>
                  <a:lnTo>
                    <a:pt x="270992" y="1573580"/>
                  </a:lnTo>
                  <a:lnTo>
                    <a:pt x="282600" y="1592402"/>
                  </a:lnTo>
                  <a:lnTo>
                    <a:pt x="307251" y="1611439"/>
                  </a:lnTo>
                  <a:lnTo>
                    <a:pt x="340334" y="1622755"/>
                  </a:lnTo>
                  <a:lnTo>
                    <a:pt x="351510" y="1600200"/>
                  </a:lnTo>
                  <a:close/>
                </a:path>
                <a:path w="536575" h="1703070">
                  <a:moveTo>
                    <a:pt x="351510" y="838200"/>
                  </a:moveTo>
                  <a:lnTo>
                    <a:pt x="323024" y="829386"/>
                  </a:lnTo>
                  <a:lnTo>
                    <a:pt x="302336" y="814705"/>
                  </a:lnTo>
                  <a:lnTo>
                    <a:pt x="289737" y="796340"/>
                  </a:lnTo>
                  <a:lnTo>
                    <a:pt x="285470" y="776427"/>
                  </a:lnTo>
                  <a:lnTo>
                    <a:pt x="285470" y="762812"/>
                  </a:lnTo>
                  <a:lnTo>
                    <a:pt x="280187" y="762812"/>
                  </a:lnTo>
                  <a:lnTo>
                    <a:pt x="261899" y="762812"/>
                  </a:lnTo>
                  <a:lnTo>
                    <a:pt x="256616" y="762812"/>
                  </a:lnTo>
                  <a:lnTo>
                    <a:pt x="256616" y="776427"/>
                  </a:lnTo>
                  <a:lnTo>
                    <a:pt x="252361" y="796086"/>
                  </a:lnTo>
                  <a:lnTo>
                    <a:pt x="239776" y="814476"/>
                  </a:lnTo>
                  <a:lnTo>
                    <a:pt x="219163" y="829297"/>
                  </a:lnTo>
                  <a:lnTo>
                    <a:pt x="190779" y="838200"/>
                  </a:lnTo>
                  <a:lnTo>
                    <a:pt x="201955" y="860755"/>
                  </a:lnTo>
                  <a:lnTo>
                    <a:pt x="234924" y="849439"/>
                  </a:lnTo>
                  <a:lnTo>
                    <a:pt x="259511" y="830249"/>
                  </a:lnTo>
                  <a:lnTo>
                    <a:pt x="270992" y="811580"/>
                  </a:lnTo>
                  <a:lnTo>
                    <a:pt x="282600" y="830402"/>
                  </a:lnTo>
                  <a:lnTo>
                    <a:pt x="307251" y="849439"/>
                  </a:lnTo>
                  <a:lnTo>
                    <a:pt x="340334" y="860755"/>
                  </a:lnTo>
                  <a:lnTo>
                    <a:pt x="351510" y="838200"/>
                  </a:lnTo>
                  <a:close/>
                </a:path>
                <a:path w="536575" h="1703070">
                  <a:moveTo>
                    <a:pt x="357200" y="1658518"/>
                  </a:moveTo>
                  <a:lnTo>
                    <a:pt x="284454" y="1658518"/>
                  </a:lnTo>
                  <a:lnTo>
                    <a:pt x="284454" y="1616659"/>
                  </a:lnTo>
                  <a:lnTo>
                    <a:pt x="257632" y="1616659"/>
                  </a:lnTo>
                  <a:lnTo>
                    <a:pt x="257632" y="1658518"/>
                  </a:lnTo>
                  <a:lnTo>
                    <a:pt x="186918" y="1658518"/>
                  </a:lnTo>
                  <a:lnTo>
                    <a:pt x="186918" y="1680667"/>
                  </a:lnTo>
                  <a:lnTo>
                    <a:pt x="357200" y="1680667"/>
                  </a:lnTo>
                  <a:lnTo>
                    <a:pt x="357200" y="1664411"/>
                  </a:lnTo>
                  <a:lnTo>
                    <a:pt x="357200" y="1658518"/>
                  </a:lnTo>
                  <a:close/>
                </a:path>
                <a:path w="536575" h="1703070">
                  <a:moveTo>
                    <a:pt x="357200" y="896518"/>
                  </a:moveTo>
                  <a:lnTo>
                    <a:pt x="284454" y="896518"/>
                  </a:lnTo>
                  <a:lnTo>
                    <a:pt x="284454" y="854659"/>
                  </a:lnTo>
                  <a:lnTo>
                    <a:pt x="257632" y="854659"/>
                  </a:lnTo>
                  <a:lnTo>
                    <a:pt x="257632" y="896518"/>
                  </a:lnTo>
                  <a:lnTo>
                    <a:pt x="186918" y="896518"/>
                  </a:lnTo>
                  <a:lnTo>
                    <a:pt x="186918" y="918667"/>
                  </a:lnTo>
                  <a:lnTo>
                    <a:pt x="357200" y="918667"/>
                  </a:lnTo>
                  <a:lnTo>
                    <a:pt x="357200" y="902411"/>
                  </a:lnTo>
                  <a:lnTo>
                    <a:pt x="357200" y="896518"/>
                  </a:lnTo>
                  <a:close/>
                </a:path>
                <a:path w="536575" h="1703070">
                  <a:moveTo>
                    <a:pt x="389610" y="76200"/>
                  </a:moveTo>
                  <a:lnTo>
                    <a:pt x="361124" y="67386"/>
                  </a:lnTo>
                  <a:lnTo>
                    <a:pt x="340436" y="52705"/>
                  </a:lnTo>
                  <a:lnTo>
                    <a:pt x="327837" y="34340"/>
                  </a:lnTo>
                  <a:lnTo>
                    <a:pt x="323570" y="14427"/>
                  </a:lnTo>
                  <a:lnTo>
                    <a:pt x="323570" y="812"/>
                  </a:lnTo>
                  <a:lnTo>
                    <a:pt x="318287" y="812"/>
                  </a:lnTo>
                  <a:lnTo>
                    <a:pt x="299999" y="812"/>
                  </a:lnTo>
                  <a:lnTo>
                    <a:pt x="294716" y="812"/>
                  </a:lnTo>
                  <a:lnTo>
                    <a:pt x="294716" y="14427"/>
                  </a:lnTo>
                  <a:lnTo>
                    <a:pt x="290461" y="34086"/>
                  </a:lnTo>
                  <a:lnTo>
                    <a:pt x="277876" y="52476"/>
                  </a:lnTo>
                  <a:lnTo>
                    <a:pt x="257263" y="67297"/>
                  </a:lnTo>
                  <a:lnTo>
                    <a:pt x="228879" y="76200"/>
                  </a:lnTo>
                  <a:lnTo>
                    <a:pt x="240055" y="98755"/>
                  </a:lnTo>
                  <a:lnTo>
                    <a:pt x="273024" y="87439"/>
                  </a:lnTo>
                  <a:lnTo>
                    <a:pt x="297611" y="68249"/>
                  </a:lnTo>
                  <a:lnTo>
                    <a:pt x="309092" y="49580"/>
                  </a:lnTo>
                  <a:lnTo>
                    <a:pt x="320700" y="68402"/>
                  </a:lnTo>
                  <a:lnTo>
                    <a:pt x="345351" y="87439"/>
                  </a:lnTo>
                  <a:lnTo>
                    <a:pt x="378434" y="98755"/>
                  </a:lnTo>
                  <a:lnTo>
                    <a:pt x="389610" y="76200"/>
                  </a:lnTo>
                  <a:close/>
                </a:path>
                <a:path w="536575" h="1703070">
                  <a:moveTo>
                    <a:pt x="395300" y="134518"/>
                  </a:moveTo>
                  <a:lnTo>
                    <a:pt x="322554" y="134518"/>
                  </a:lnTo>
                  <a:lnTo>
                    <a:pt x="322554" y="92659"/>
                  </a:lnTo>
                  <a:lnTo>
                    <a:pt x="295732" y="92659"/>
                  </a:lnTo>
                  <a:lnTo>
                    <a:pt x="295732" y="134518"/>
                  </a:lnTo>
                  <a:lnTo>
                    <a:pt x="225018" y="134518"/>
                  </a:lnTo>
                  <a:lnTo>
                    <a:pt x="225018" y="156667"/>
                  </a:lnTo>
                  <a:lnTo>
                    <a:pt x="395300" y="156667"/>
                  </a:lnTo>
                  <a:lnTo>
                    <a:pt x="395300" y="140411"/>
                  </a:lnTo>
                  <a:lnTo>
                    <a:pt x="395300" y="134518"/>
                  </a:lnTo>
                  <a:close/>
                </a:path>
                <a:path w="536575" h="1703070">
                  <a:moveTo>
                    <a:pt x="526923" y="12750"/>
                  </a:moveTo>
                  <a:lnTo>
                    <a:pt x="497547" y="12750"/>
                  </a:lnTo>
                  <a:lnTo>
                    <a:pt x="460971" y="35915"/>
                  </a:lnTo>
                  <a:lnTo>
                    <a:pt x="460971" y="63627"/>
                  </a:lnTo>
                  <a:lnTo>
                    <a:pt x="494804" y="42405"/>
                  </a:lnTo>
                  <a:lnTo>
                    <a:pt x="495681" y="42405"/>
                  </a:lnTo>
                  <a:lnTo>
                    <a:pt x="495681" y="160528"/>
                  </a:lnTo>
                  <a:lnTo>
                    <a:pt x="526923" y="160528"/>
                  </a:lnTo>
                  <a:lnTo>
                    <a:pt x="526923" y="42405"/>
                  </a:lnTo>
                  <a:lnTo>
                    <a:pt x="526923" y="12750"/>
                  </a:lnTo>
                  <a:close/>
                </a:path>
                <a:path w="536575" h="1703070">
                  <a:moveTo>
                    <a:pt x="529882" y="896988"/>
                  </a:moveTo>
                  <a:lnTo>
                    <a:pt x="467817" y="896988"/>
                  </a:lnTo>
                  <a:lnTo>
                    <a:pt x="467817" y="895985"/>
                  </a:lnTo>
                  <a:lnTo>
                    <a:pt x="489394" y="874839"/>
                  </a:lnTo>
                  <a:lnTo>
                    <a:pt x="496582" y="868159"/>
                  </a:lnTo>
                  <a:lnTo>
                    <a:pt x="502907" y="861974"/>
                  </a:lnTo>
                  <a:lnTo>
                    <a:pt x="524700" y="832764"/>
                  </a:lnTo>
                  <a:lnTo>
                    <a:pt x="526821" y="827544"/>
                  </a:lnTo>
                  <a:lnTo>
                    <a:pt x="527850" y="822452"/>
                  </a:lnTo>
                  <a:lnTo>
                    <a:pt x="527926" y="807948"/>
                  </a:lnTo>
                  <a:lnTo>
                    <a:pt x="525741" y="800392"/>
                  </a:lnTo>
                  <a:lnTo>
                    <a:pt x="490169" y="774141"/>
                  </a:lnTo>
                  <a:lnTo>
                    <a:pt x="475322" y="772731"/>
                  </a:lnTo>
                  <a:lnTo>
                    <a:pt x="467829" y="773099"/>
                  </a:lnTo>
                  <a:lnTo>
                    <a:pt x="429653" y="795096"/>
                  </a:lnTo>
                  <a:lnTo>
                    <a:pt x="423087" y="820280"/>
                  </a:lnTo>
                  <a:lnTo>
                    <a:pt x="452742" y="820280"/>
                  </a:lnTo>
                  <a:lnTo>
                    <a:pt x="452742" y="815568"/>
                  </a:lnTo>
                  <a:lnTo>
                    <a:pt x="453656" y="811504"/>
                  </a:lnTo>
                  <a:lnTo>
                    <a:pt x="457314" y="804672"/>
                  </a:lnTo>
                  <a:lnTo>
                    <a:pt x="459905" y="802055"/>
                  </a:lnTo>
                  <a:lnTo>
                    <a:pt x="466648" y="798398"/>
                  </a:lnTo>
                  <a:lnTo>
                    <a:pt x="470585" y="797483"/>
                  </a:lnTo>
                  <a:lnTo>
                    <a:pt x="479437" y="797483"/>
                  </a:lnTo>
                  <a:lnTo>
                    <a:pt x="483311" y="798347"/>
                  </a:lnTo>
                  <a:lnTo>
                    <a:pt x="486727" y="800074"/>
                  </a:lnTo>
                  <a:lnTo>
                    <a:pt x="490143" y="801763"/>
                  </a:lnTo>
                  <a:lnTo>
                    <a:pt x="492836" y="804189"/>
                  </a:lnTo>
                  <a:lnTo>
                    <a:pt x="494804" y="807364"/>
                  </a:lnTo>
                  <a:lnTo>
                    <a:pt x="496785" y="810501"/>
                  </a:lnTo>
                  <a:lnTo>
                    <a:pt x="497763" y="814222"/>
                  </a:lnTo>
                  <a:lnTo>
                    <a:pt x="497763" y="822452"/>
                  </a:lnTo>
                  <a:lnTo>
                    <a:pt x="496976" y="826084"/>
                  </a:lnTo>
                  <a:lnTo>
                    <a:pt x="493801" y="832764"/>
                  </a:lnTo>
                  <a:lnTo>
                    <a:pt x="491464" y="836155"/>
                  </a:lnTo>
                  <a:lnTo>
                    <a:pt x="488391" y="839622"/>
                  </a:lnTo>
                  <a:lnTo>
                    <a:pt x="485355" y="843089"/>
                  </a:lnTo>
                  <a:lnTo>
                    <a:pt x="481609" y="846988"/>
                  </a:lnTo>
                  <a:lnTo>
                    <a:pt x="477126" y="851319"/>
                  </a:lnTo>
                  <a:lnTo>
                    <a:pt x="424522" y="900023"/>
                  </a:lnTo>
                  <a:lnTo>
                    <a:pt x="424522" y="922528"/>
                  </a:lnTo>
                  <a:lnTo>
                    <a:pt x="529882" y="922528"/>
                  </a:lnTo>
                  <a:lnTo>
                    <a:pt x="529882" y="896988"/>
                  </a:lnTo>
                  <a:close/>
                </a:path>
                <a:path w="536575" h="1703070">
                  <a:moveTo>
                    <a:pt x="536067" y="1651457"/>
                  </a:moveTo>
                  <a:lnTo>
                    <a:pt x="517029" y="1612646"/>
                  </a:lnTo>
                  <a:lnTo>
                    <a:pt x="502678" y="1608772"/>
                  </a:lnTo>
                  <a:lnTo>
                    <a:pt x="502678" y="1607616"/>
                  </a:lnTo>
                  <a:lnTo>
                    <a:pt x="510946" y="1606118"/>
                  </a:lnTo>
                  <a:lnTo>
                    <a:pt x="517664" y="1602613"/>
                  </a:lnTo>
                  <a:lnTo>
                    <a:pt x="528002" y="1591551"/>
                  </a:lnTo>
                  <a:lnTo>
                    <a:pt x="530580" y="1584642"/>
                  </a:lnTo>
                  <a:lnTo>
                    <a:pt x="530555" y="1568500"/>
                  </a:lnTo>
                  <a:lnTo>
                    <a:pt x="528459" y="1561553"/>
                  </a:lnTo>
                  <a:lnTo>
                    <a:pt x="527050" y="1559483"/>
                  </a:lnTo>
                  <a:lnTo>
                    <a:pt x="524179" y="1555292"/>
                  </a:lnTo>
                  <a:lnTo>
                    <a:pt x="519950" y="1548993"/>
                  </a:lnTo>
                  <a:lnTo>
                    <a:pt x="479590" y="1534731"/>
                  </a:lnTo>
                  <a:lnTo>
                    <a:pt x="472198" y="1535074"/>
                  </a:lnTo>
                  <a:lnTo>
                    <a:pt x="428612" y="1562011"/>
                  </a:lnTo>
                  <a:lnTo>
                    <a:pt x="426046" y="1578025"/>
                  </a:lnTo>
                  <a:lnTo>
                    <a:pt x="455993" y="1578025"/>
                  </a:lnTo>
                  <a:lnTo>
                    <a:pt x="456133" y="1574279"/>
                  </a:lnTo>
                  <a:lnTo>
                    <a:pt x="457263" y="1571002"/>
                  </a:lnTo>
                  <a:lnTo>
                    <a:pt x="461492" y="1565427"/>
                  </a:lnTo>
                  <a:lnTo>
                    <a:pt x="464312" y="1563281"/>
                  </a:lnTo>
                  <a:lnTo>
                    <a:pt x="467817" y="1561795"/>
                  </a:lnTo>
                  <a:lnTo>
                    <a:pt x="471335" y="1560258"/>
                  </a:lnTo>
                  <a:lnTo>
                    <a:pt x="475208" y="1559483"/>
                  </a:lnTo>
                  <a:lnTo>
                    <a:pt x="483628" y="1559483"/>
                  </a:lnTo>
                  <a:lnTo>
                    <a:pt x="487286" y="1560271"/>
                  </a:lnTo>
                  <a:lnTo>
                    <a:pt x="493585" y="1563446"/>
                  </a:lnTo>
                  <a:lnTo>
                    <a:pt x="496036" y="1565668"/>
                  </a:lnTo>
                  <a:lnTo>
                    <a:pt x="497814" y="1568577"/>
                  </a:lnTo>
                  <a:lnTo>
                    <a:pt x="499554" y="1571294"/>
                  </a:lnTo>
                  <a:lnTo>
                    <a:pt x="500367" y="1574279"/>
                  </a:lnTo>
                  <a:lnTo>
                    <a:pt x="500443" y="1582140"/>
                  </a:lnTo>
                  <a:lnTo>
                    <a:pt x="499427" y="1585556"/>
                  </a:lnTo>
                  <a:lnTo>
                    <a:pt x="481126" y="1597723"/>
                  </a:lnTo>
                  <a:lnTo>
                    <a:pt x="462622" y="1597723"/>
                  </a:lnTo>
                  <a:lnTo>
                    <a:pt x="462622" y="1620672"/>
                  </a:lnTo>
                  <a:lnTo>
                    <a:pt x="481990" y="1620672"/>
                  </a:lnTo>
                  <a:lnTo>
                    <a:pt x="486803" y="1621536"/>
                  </a:lnTo>
                  <a:lnTo>
                    <a:pt x="494931" y="1625003"/>
                  </a:lnTo>
                  <a:lnTo>
                    <a:pt x="498055" y="1627403"/>
                  </a:lnTo>
                  <a:lnTo>
                    <a:pt x="500227" y="1630489"/>
                  </a:lnTo>
                  <a:lnTo>
                    <a:pt x="502437" y="1633512"/>
                  </a:lnTo>
                  <a:lnTo>
                    <a:pt x="503542" y="1637004"/>
                  </a:lnTo>
                  <a:lnTo>
                    <a:pt x="503542" y="1644840"/>
                  </a:lnTo>
                  <a:lnTo>
                    <a:pt x="483984" y="1660791"/>
                  </a:lnTo>
                  <a:lnTo>
                    <a:pt x="474649" y="1660791"/>
                  </a:lnTo>
                  <a:lnTo>
                    <a:pt x="454545" y="1642757"/>
                  </a:lnTo>
                  <a:lnTo>
                    <a:pt x="423087" y="1642757"/>
                  </a:lnTo>
                  <a:lnTo>
                    <a:pt x="441985" y="1677250"/>
                  </a:lnTo>
                  <a:lnTo>
                    <a:pt x="479145" y="1686560"/>
                  </a:lnTo>
                  <a:lnTo>
                    <a:pt x="487210" y="1686204"/>
                  </a:lnTo>
                  <a:lnTo>
                    <a:pt x="523862" y="1672031"/>
                  </a:lnTo>
                  <a:lnTo>
                    <a:pt x="528726" y="1665478"/>
                  </a:lnTo>
                  <a:lnTo>
                    <a:pt x="532244" y="1660791"/>
                  </a:lnTo>
                  <a:lnTo>
                    <a:pt x="533628" y="1658937"/>
                  </a:lnTo>
                  <a:lnTo>
                    <a:pt x="536067" y="1651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7200" y="6845300"/>
              <a:ext cx="3570244" cy="4318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7200" y="7607300"/>
              <a:ext cx="3570244" cy="43180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918632" y="2464954"/>
              <a:ext cx="2585085" cy="575310"/>
            </a:xfrm>
            <a:custGeom>
              <a:avLst/>
              <a:gdLst/>
              <a:ahLst/>
              <a:cxnLst/>
              <a:rect l="l" t="t" r="r" b="b"/>
              <a:pathLst>
                <a:path w="2585084" h="575310">
                  <a:moveTo>
                    <a:pt x="115598" y="0"/>
                  </a:moveTo>
                  <a:lnTo>
                    <a:pt x="0" y="0"/>
                  </a:lnTo>
                  <a:lnTo>
                    <a:pt x="0" y="443345"/>
                  </a:lnTo>
                  <a:lnTo>
                    <a:pt x="90920" y="443345"/>
                  </a:lnTo>
                  <a:lnTo>
                    <a:pt x="90920" y="153698"/>
                  </a:lnTo>
                  <a:lnTo>
                    <a:pt x="178597" y="153698"/>
                  </a:lnTo>
                  <a:lnTo>
                    <a:pt x="115598" y="0"/>
                  </a:lnTo>
                  <a:close/>
                </a:path>
                <a:path w="2585084" h="575310">
                  <a:moveTo>
                    <a:pt x="480579" y="154781"/>
                  </a:moveTo>
                  <a:lnTo>
                    <a:pt x="389659" y="154781"/>
                  </a:lnTo>
                  <a:lnTo>
                    <a:pt x="389659" y="443345"/>
                  </a:lnTo>
                  <a:lnTo>
                    <a:pt x="480579" y="443345"/>
                  </a:lnTo>
                  <a:lnTo>
                    <a:pt x="480579" y="154781"/>
                  </a:lnTo>
                  <a:close/>
                </a:path>
                <a:path w="2585084" h="575310">
                  <a:moveTo>
                    <a:pt x="178597" y="153698"/>
                  </a:moveTo>
                  <a:lnTo>
                    <a:pt x="94600" y="153698"/>
                  </a:lnTo>
                  <a:lnTo>
                    <a:pt x="209333" y="441180"/>
                  </a:lnTo>
                  <a:lnTo>
                    <a:pt x="271246" y="441180"/>
                  </a:lnTo>
                  <a:lnTo>
                    <a:pt x="328655" y="297872"/>
                  </a:lnTo>
                  <a:lnTo>
                    <a:pt x="237692" y="297872"/>
                  </a:lnTo>
                  <a:lnTo>
                    <a:pt x="178597" y="153698"/>
                  </a:lnTo>
                  <a:close/>
                </a:path>
                <a:path w="2585084" h="575310">
                  <a:moveTo>
                    <a:pt x="480579" y="0"/>
                  </a:moveTo>
                  <a:lnTo>
                    <a:pt x="364980" y="0"/>
                  </a:lnTo>
                  <a:lnTo>
                    <a:pt x="242887" y="297872"/>
                  </a:lnTo>
                  <a:lnTo>
                    <a:pt x="328655" y="297872"/>
                  </a:lnTo>
                  <a:lnTo>
                    <a:pt x="385979" y="154781"/>
                  </a:lnTo>
                  <a:lnTo>
                    <a:pt x="480579" y="154781"/>
                  </a:lnTo>
                  <a:lnTo>
                    <a:pt x="480579" y="0"/>
                  </a:lnTo>
                  <a:close/>
                </a:path>
                <a:path w="2585084" h="575310">
                  <a:moveTo>
                    <a:pt x="575775" y="489671"/>
                  </a:moveTo>
                  <a:lnTo>
                    <a:pt x="554993" y="558511"/>
                  </a:lnTo>
                  <a:lnTo>
                    <a:pt x="560297" y="560473"/>
                  </a:lnTo>
                  <a:lnTo>
                    <a:pt x="566250" y="562245"/>
                  </a:lnTo>
                  <a:lnTo>
                    <a:pt x="604377" y="567860"/>
                  </a:lnTo>
                  <a:lnTo>
                    <a:pt x="613009" y="568036"/>
                  </a:lnTo>
                  <a:lnTo>
                    <a:pt x="629588" y="567332"/>
                  </a:lnTo>
                  <a:lnTo>
                    <a:pt x="671458" y="556996"/>
                  </a:lnTo>
                  <a:lnTo>
                    <a:pt x="703077" y="535524"/>
                  </a:lnTo>
                  <a:lnTo>
                    <a:pt x="725848" y="504392"/>
                  </a:lnTo>
                  <a:lnTo>
                    <a:pt x="730247" y="495372"/>
                  </a:lnTo>
                  <a:lnTo>
                    <a:pt x="613803" y="495372"/>
                  </a:lnTo>
                  <a:lnTo>
                    <a:pt x="604999" y="495083"/>
                  </a:lnTo>
                  <a:lnTo>
                    <a:pt x="598302" y="494582"/>
                  </a:lnTo>
                  <a:lnTo>
                    <a:pt x="591199" y="493514"/>
                  </a:lnTo>
                  <a:lnTo>
                    <a:pt x="583690" y="491876"/>
                  </a:lnTo>
                  <a:lnTo>
                    <a:pt x="575775" y="489671"/>
                  </a:lnTo>
                  <a:close/>
                </a:path>
                <a:path w="2585084" h="575310">
                  <a:moveTo>
                    <a:pt x="1118971" y="443345"/>
                  </a:moveTo>
                  <a:lnTo>
                    <a:pt x="827809" y="443345"/>
                  </a:lnTo>
                  <a:lnTo>
                    <a:pt x="827809" y="513267"/>
                  </a:lnTo>
                  <a:lnTo>
                    <a:pt x="1118971" y="513267"/>
                  </a:lnTo>
                  <a:lnTo>
                    <a:pt x="1118971" y="443345"/>
                  </a:lnTo>
                  <a:close/>
                </a:path>
                <a:path w="2585084" h="575310">
                  <a:moveTo>
                    <a:pt x="626647" y="110836"/>
                  </a:moveTo>
                  <a:lnTo>
                    <a:pt x="529665" y="110836"/>
                  </a:lnTo>
                  <a:lnTo>
                    <a:pt x="648944" y="452870"/>
                  </a:lnTo>
                  <a:lnTo>
                    <a:pt x="643532" y="466941"/>
                  </a:lnTo>
                  <a:lnTo>
                    <a:pt x="613803" y="495372"/>
                  </a:lnTo>
                  <a:lnTo>
                    <a:pt x="730247" y="495372"/>
                  </a:lnTo>
                  <a:lnTo>
                    <a:pt x="731760" y="492269"/>
                  </a:lnTo>
                  <a:lnTo>
                    <a:pt x="736834" y="479280"/>
                  </a:lnTo>
                  <a:lnTo>
                    <a:pt x="780419" y="355022"/>
                  </a:lnTo>
                  <a:lnTo>
                    <a:pt x="695487" y="355022"/>
                  </a:lnTo>
                  <a:lnTo>
                    <a:pt x="626647" y="110836"/>
                  </a:lnTo>
                  <a:close/>
                </a:path>
                <a:path w="2585084" h="575310">
                  <a:moveTo>
                    <a:pt x="866071" y="110836"/>
                  </a:moveTo>
                  <a:lnTo>
                    <a:pt x="768440" y="110836"/>
                  </a:lnTo>
                  <a:lnTo>
                    <a:pt x="698951" y="355022"/>
                  </a:lnTo>
                  <a:lnTo>
                    <a:pt x="780419" y="355022"/>
                  </a:lnTo>
                  <a:lnTo>
                    <a:pt x="866071" y="110836"/>
                  </a:lnTo>
                  <a:close/>
                </a:path>
                <a:path w="2585084" h="575310">
                  <a:moveTo>
                    <a:pt x="1332201" y="0"/>
                  </a:moveTo>
                  <a:lnTo>
                    <a:pt x="1157287" y="0"/>
                  </a:lnTo>
                  <a:lnTo>
                    <a:pt x="1157287" y="443345"/>
                  </a:lnTo>
                  <a:lnTo>
                    <a:pt x="1251022" y="443345"/>
                  </a:lnTo>
                  <a:lnTo>
                    <a:pt x="1251022" y="299604"/>
                  </a:lnTo>
                  <a:lnTo>
                    <a:pt x="1218334" y="299604"/>
                  </a:lnTo>
                  <a:lnTo>
                    <a:pt x="1218334" y="224486"/>
                  </a:lnTo>
                  <a:lnTo>
                    <a:pt x="1251022" y="224486"/>
                  </a:lnTo>
                  <a:lnTo>
                    <a:pt x="1251022" y="76632"/>
                  </a:lnTo>
                  <a:lnTo>
                    <a:pt x="1474296" y="76632"/>
                  </a:lnTo>
                  <a:lnTo>
                    <a:pt x="1449423" y="42050"/>
                  </a:lnTo>
                  <a:lnTo>
                    <a:pt x="1418142" y="19266"/>
                  </a:lnTo>
                  <a:lnTo>
                    <a:pt x="1378906" y="4816"/>
                  </a:lnTo>
                  <a:lnTo>
                    <a:pt x="1356487" y="1204"/>
                  </a:lnTo>
                  <a:lnTo>
                    <a:pt x="1332201" y="0"/>
                  </a:lnTo>
                  <a:close/>
                </a:path>
                <a:path w="2585084" h="575310">
                  <a:moveTo>
                    <a:pt x="1251022" y="224486"/>
                  </a:moveTo>
                  <a:lnTo>
                    <a:pt x="1218334" y="224486"/>
                  </a:lnTo>
                  <a:lnTo>
                    <a:pt x="1218334" y="299604"/>
                  </a:lnTo>
                  <a:lnTo>
                    <a:pt x="1251022" y="299604"/>
                  </a:lnTo>
                  <a:lnTo>
                    <a:pt x="1251022" y="224486"/>
                  </a:lnTo>
                  <a:close/>
                </a:path>
                <a:path w="2585084" h="575310">
                  <a:moveTo>
                    <a:pt x="1474296" y="76632"/>
                  </a:moveTo>
                  <a:lnTo>
                    <a:pt x="1314233" y="76632"/>
                  </a:lnTo>
                  <a:lnTo>
                    <a:pt x="1327276" y="77214"/>
                  </a:lnTo>
                  <a:lnTo>
                    <a:pt x="1339128" y="78960"/>
                  </a:lnTo>
                  <a:lnTo>
                    <a:pt x="1374738" y="96927"/>
                  </a:lnTo>
                  <a:lnTo>
                    <a:pt x="1393991" y="139546"/>
                  </a:lnTo>
                  <a:lnTo>
                    <a:pt x="1394546" y="150235"/>
                  </a:lnTo>
                  <a:lnTo>
                    <a:pt x="1393991" y="160856"/>
                  </a:lnTo>
                  <a:lnTo>
                    <a:pt x="1380773" y="196872"/>
                  </a:lnTo>
                  <a:lnTo>
                    <a:pt x="1349898" y="219250"/>
                  </a:lnTo>
                  <a:lnTo>
                    <a:pt x="1314666" y="224486"/>
                  </a:lnTo>
                  <a:lnTo>
                    <a:pt x="1251022" y="224486"/>
                  </a:lnTo>
                  <a:lnTo>
                    <a:pt x="1251022" y="299604"/>
                  </a:lnTo>
                  <a:lnTo>
                    <a:pt x="1329819" y="299604"/>
                  </a:lnTo>
                  <a:lnTo>
                    <a:pt x="1354417" y="298427"/>
                  </a:lnTo>
                  <a:lnTo>
                    <a:pt x="1397929" y="289010"/>
                  </a:lnTo>
                  <a:lnTo>
                    <a:pt x="1433850" y="270420"/>
                  </a:lnTo>
                  <a:lnTo>
                    <a:pt x="1461451" y="244118"/>
                  </a:lnTo>
                  <a:lnTo>
                    <a:pt x="1480379" y="210632"/>
                  </a:lnTo>
                  <a:lnTo>
                    <a:pt x="1489904" y="171666"/>
                  </a:lnTo>
                  <a:lnTo>
                    <a:pt x="1491095" y="150235"/>
                  </a:lnTo>
                  <a:lnTo>
                    <a:pt x="1489918" y="128803"/>
                  </a:lnTo>
                  <a:lnTo>
                    <a:pt x="1486387" y="108671"/>
                  </a:lnTo>
                  <a:lnTo>
                    <a:pt x="1480501" y="89838"/>
                  </a:lnTo>
                  <a:lnTo>
                    <a:pt x="1474296" y="76632"/>
                  </a:lnTo>
                  <a:close/>
                </a:path>
                <a:path w="2585084" h="575310">
                  <a:moveTo>
                    <a:pt x="1814451" y="173831"/>
                  </a:moveTo>
                  <a:lnTo>
                    <a:pt x="1681811" y="173831"/>
                  </a:lnTo>
                  <a:lnTo>
                    <a:pt x="1692933" y="174534"/>
                  </a:lnTo>
                  <a:lnTo>
                    <a:pt x="1702701" y="176645"/>
                  </a:lnTo>
                  <a:lnTo>
                    <a:pt x="1730356" y="207209"/>
                  </a:lnTo>
                  <a:lnTo>
                    <a:pt x="1731168" y="216910"/>
                  </a:lnTo>
                  <a:lnTo>
                    <a:pt x="1731168" y="225280"/>
                  </a:lnTo>
                  <a:lnTo>
                    <a:pt x="1687819" y="243780"/>
                  </a:lnTo>
                  <a:lnTo>
                    <a:pt x="1638435" y="249490"/>
                  </a:lnTo>
                  <a:lnTo>
                    <a:pt x="1626501" y="251330"/>
                  </a:lnTo>
                  <a:lnTo>
                    <a:pt x="1582340" y="263561"/>
                  </a:lnTo>
                  <a:lnTo>
                    <a:pt x="1547920" y="286940"/>
                  </a:lnTo>
                  <a:lnTo>
                    <a:pt x="1528275" y="324986"/>
                  </a:lnTo>
                  <a:lnTo>
                    <a:pt x="1525731" y="350476"/>
                  </a:lnTo>
                  <a:lnTo>
                    <a:pt x="1526624" y="366252"/>
                  </a:lnTo>
                  <a:lnTo>
                    <a:pt x="1540019" y="405461"/>
                  </a:lnTo>
                  <a:lnTo>
                    <a:pt x="1567620" y="432291"/>
                  </a:lnTo>
                  <a:lnTo>
                    <a:pt x="1606044" y="446863"/>
                  </a:lnTo>
                  <a:lnTo>
                    <a:pt x="1636135" y="449623"/>
                  </a:lnTo>
                  <a:lnTo>
                    <a:pt x="1648109" y="449217"/>
                  </a:lnTo>
                  <a:lnTo>
                    <a:pt x="1688725" y="439462"/>
                  </a:lnTo>
                  <a:lnTo>
                    <a:pt x="1723970" y="411902"/>
                  </a:lnTo>
                  <a:lnTo>
                    <a:pt x="1733333" y="397235"/>
                  </a:lnTo>
                  <a:lnTo>
                    <a:pt x="1823388" y="397235"/>
                  </a:lnTo>
                  <a:lnTo>
                    <a:pt x="1823388" y="385979"/>
                  </a:lnTo>
                  <a:lnTo>
                    <a:pt x="1662545" y="385979"/>
                  </a:lnTo>
                  <a:lnTo>
                    <a:pt x="1652398" y="385370"/>
                  </a:lnTo>
                  <a:lnTo>
                    <a:pt x="1617247" y="364060"/>
                  </a:lnTo>
                  <a:lnTo>
                    <a:pt x="1613838" y="338786"/>
                  </a:lnTo>
                  <a:lnTo>
                    <a:pt x="1616074" y="331571"/>
                  </a:lnTo>
                  <a:lnTo>
                    <a:pt x="1620548" y="325798"/>
                  </a:lnTo>
                  <a:lnTo>
                    <a:pt x="1625022" y="319881"/>
                  </a:lnTo>
                  <a:lnTo>
                    <a:pt x="1667741" y="304150"/>
                  </a:lnTo>
                  <a:lnTo>
                    <a:pt x="1684626" y="301769"/>
                  </a:lnTo>
                  <a:lnTo>
                    <a:pt x="1690831" y="300759"/>
                  </a:lnTo>
                  <a:lnTo>
                    <a:pt x="1728931" y="291089"/>
                  </a:lnTo>
                  <a:lnTo>
                    <a:pt x="1731818" y="289213"/>
                  </a:lnTo>
                  <a:lnTo>
                    <a:pt x="1823388" y="289213"/>
                  </a:lnTo>
                  <a:lnTo>
                    <a:pt x="1823279" y="216910"/>
                  </a:lnTo>
                  <a:lnTo>
                    <a:pt x="1822671" y="204773"/>
                  </a:lnTo>
                  <a:lnTo>
                    <a:pt x="1820519" y="191528"/>
                  </a:lnTo>
                  <a:lnTo>
                    <a:pt x="1816934" y="179337"/>
                  </a:lnTo>
                  <a:lnTo>
                    <a:pt x="1814451" y="173831"/>
                  </a:lnTo>
                  <a:close/>
                </a:path>
                <a:path w="2585084" h="575310">
                  <a:moveTo>
                    <a:pt x="1823388" y="397235"/>
                  </a:moveTo>
                  <a:lnTo>
                    <a:pt x="1735931" y="397235"/>
                  </a:lnTo>
                  <a:lnTo>
                    <a:pt x="1735931" y="443345"/>
                  </a:lnTo>
                  <a:lnTo>
                    <a:pt x="1823388" y="443345"/>
                  </a:lnTo>
                  <a:lnTo>
                    <a:pt x="1823388" y="397235"/>
                  </a:lnTo>
                  <a:close/>
                </a:path>
                <a:path w="2585084" h="575310">
                  <a:moveTo>
                    <a:pt x="1823388" y="289213"/>
                  </a:moveTo>
                  <a:lnTo>
                    <a:pt x="1731818" y="289213"/>
                  </a:lnTo>
                  <a:lnTo>
                    <a:pt x="1731733" y="325798"/>
                  </a:lnTo>
                  <a:lnTo>
                    <a:pt x="1731263" y="333036"/>
                  </a:lnTo>
                  <a:lnTo>
                    <a:pt x="1712389" y="368336"/>
                  </a:lnTo>
                  <a:lnTo>
                    <a:pt x="1672422" y="385478"/>
                  </a:lnTo>
                  <a:lnTo>
                    <a:pt x="1662545" y="385979"/>
                  </a:lnTo>
                  <a:lnTo>
                    <a:pt x="1823388" y="385979"/>
                  </a:lnTo>
                  <a:lnTo>
                    <a:pt x="1823388" y="289213"/>
                  </a:lnTo>
                  <a:close/>
                </a:path>
                <a:path w="2585084" h="575310">
                  <a:moveTo>
                    <a:pt x="1682244" y="106506"/>
                  </a:moveTo>
                  <a:lnTo>
                    <a:pt x="1627854" y="113325"/>
                  </a:lnTo>
                  <a:lnTo>
                    <a:pt x="1584775" y="133133"/>
                  </a:lnTo>
                  <a:lnTo>
                    <a:pt x="1554225" y="164387"/>
                  </a:lnTo>
                  <a:lnTo>
                    <a:pt x="1537421" y="205220"/>
                  </a:lnTo>
                  <a:lnTo>
                    <a:pt x="1622713" y="212147"/>
                  </a:lnTo>
                  <a:lnTo>
                    <a:pt x="1625717" y="204273"/>
                  </a:lnTo>
                  <a:lnTo>
                    <a:pt x="1629965" y="197102"/>
                  </a:lnTo>
                  <a:lnTo>
                    <a:pt x="1670000" y="174521"/>
                  </a:lnTo>
                  <a:lnTo>
                    <a:pt x="1681811" y="173831"/>
                  </a:lnTo>
                  <a:lnTo>
                    <a:pt x="1814451" y="173831"/>
                  </a:lnTo>
                  <a:lnTo>
                    <a:pt x="1811914" y="168202"/>
                  </a:lnTo>
                  <a:lnTo>
                    <a:pt x="1780525" y="133133"/>
                  </a:lnTo>
                  <a:lnTo>
                    <a:pt x="1735281" y="113001"/>
                  </a:lnTo>
                  <a:lnTo>
                    <a:pt x="1695950" y="106912"/>
                  </a:lnTo>
                  <a:lnTo>
                    <a:pt x="1682244" y="106506"/>
                  </a:lnTo>
                  <a:close/>
                </a:path>
                <a:path w="2585084" h="575310">
                  <a:moveTo>
                    <a:pt x="1978061" y="470838"/>
                  </a:moveTo>
                  <a:lnTo>
                    <a:pt x="1892769" y="482311"/>
                  </a:lnTo>
                  <a:lnTo>
                    <a:pt x="1896408" y="495083"/>
                  </a:lnTo>
                  <a:lnTo>
                    <a:pt x="1901698" y="507206"/>
                  </a:lnTo>
                  <a:lnTo>
                    <a:pt x="1927459" y="539447"/>
                  </a:lnTo>
                  <a:lnTo>
                    <a:pt x="1967886" y="562624"/>
                  </a:lnTo>
                  <a:lnTo>
                    <a:pt x="2023128" y="574192"/>
                  </a:lnTo>
                  <a:lnTo>
                    <a:pt x="2044736" y="574963"/>
                  </a:lnTo>
                  <a:lnTo>
                    <a:pt x="2067858" y="574057"/>
                  </a:lnTo>
                  <a:lnTo>
                    <a:pt x="2109963" y="566805"/>
                  </a:lnTo>
                  <a:lnTo>
                    <a:pt x="2146345" y="552422"/>
                  </a:lnTo>
                  <a:lnTo>
                    <a:pt x="2186528" y="517597"/>
                  </a:lnTo>
                  <a:lnTo>
                    <a:pt x="2191854" y="508721"/>
                  </a:lnTo>
                  <a:lnTo>
                    <a:pt x="2046900" y="508721"/>
                  </a:lnTo>
                  <a:lnTo>
                    <a:pt x="2037213" y="508383"/>
                  </a:lnTo>
                  <a:lnTo>
                    <a:pt x="2000195" y="497248"/>
                  </a:lnTo>
                  <a:lnTo>
                    <a:pt x="1980658" y="477476"/>
                  </a:lnTo>
                  <a:lnTo>
                    <a:pt x="1978061" y="470838"/>
                  </a:lnTo>
                  <a:close/>
                </a:path>
                <a:path w="2585084" h="575310">
                  <a:moveTo>
                    <a:pt x="2207310" y="384463"/>
                  </a:moveTo>
                  <a:lnTo>
                    <a:pt x="2116173" y="384463"/>
                  </a:lnTo>
                  <a:lnTo>
                    <a:pt x="2116072" y="446592"/>
                  </a:lnTo>
                  <a:lnTo>
                    <a:pt x="2114942" y="461164"/>
                  </a:lnTo>
                  <a:lnTo>
                    <a:pt x="2086069" y="500441"/>
                  </a:lnTo>
                  <a:lnTo>
                    <a:pt x="2046900" y="508721"/>
                  </a:lnTo>
                  <a:lnTo>
                    <a:pt x="2191854" y="508721"/>
                  </a:lnTo>
                  <a:lnTo>
                    <a:pt x="2195620" y="502443"/>
                  </a:lnTo>
                  <a:lnTo>
                    <a:pt x="2202123" y="485517"/>
                  </a:lnTo>
                  <a:lnTo>
                    <a:pt x="2206011" y="466941"/>
                  </a:lnTo>
                  <a:lnTo>
                    <a:pt x="2207310" y="446592"/>
                  </a:lnTo>
                  <a:lnTo>
                    <a:pt x="2207310" y="384463"/>
                  </a:lnTo>
                  <a:close/>
                </a:path>
                <a:path w="2585084" h="575310">
                  <a:moveTo>
                    <a:pt x="2017243" y="106506"/>
                  </a:moveTo>
                  <a:lnTo>
                    <a:pt x="1965654" y="117100"/>
                  </a:lnTo>
                  <a:lnTo>
                    <a:pt x="1922426" y="148936"/>
                  </a:lnTo>
                  <a:lnTo>
                    <a:pt x="1900995" y="182057"/>
                  </a:lnTo>
                  <a:lnTo>
                    <a:pt x="1887194" y="224595"/>
                  </a:lnTo>
                  <a:lnTo>
                    <a:pt x="1882594" y="276441"/>
                  </a:lnTo>
                  <a:lnTo>
                    <a:pt x="1883717" y="302851"/>
                  </a:lnTo>
                  <a:lnTo>
                    <a:pt x="1892701" y="348528"/>
                  </a:lnTo>
                  <a:lnTo>
                    <a:pt x="1910425" y="384612"/>
                  </a:lnTo>
                  <a:lnTo>
                    <a:pt x="1949269" y="421264"/>
                  </a:lnTo>
                  <a:lnTo>
                    <a:pt x="1999154" y="437500"/>
                  </a:lnTo>
                  <a:lnTo>
                    <a:pt x="2017459" y="438582"/>
                  </a:lnTo>
                  <a:lnTo>
                    <a:pt x="2030205" y="438095"/>
                  </a:lnTo>
                  <a:lnTo>
                    <a:pt x="2072012" y="426609"/>
                  </a:lnTo>
                  <a:lnTo>
                    <a:pt x="2104700" y="397939"/>
                  </a:lnTo>
                  <a:lnTo>
                    <a:pt x="2112277" y="384463"/>
                  </a:lnTo>
                  <a:lnTo>
                    <a:pt x="2207310" y="384463"/>
                  </a:lnTo>
                  <a:lnTo>
                    <a:pt x="2207310" y="369310"/>
                  </a:lnTo>
                  <a:lnTo>
                    <a:pt x="2046684" y="369310"/>
                  </a:lnTo>
                  <a:lnTo>
                    <a:pt x="2035765" y="368606"/>
                  </a:lnTo>
                  <a:lnTo>
                    <a:pt x="2001129" y="351734"/>
                  </a:lnTo>
                  <a:lnTo>
                    <a:pt x="1981267" y="314812"/>
                  </a:lnTo>
                  <a:lnTo>
                    <a:pt x="1976762" y="276008"/>
                  </a:lnTo>
                  <a:lnTo>
                    <a:pt x="1977262" y="262248"/>
                  </a:lnTo>
                  <a:lnTo>
                    <a:pt x="1989250" y="215773"/>
                  </a:lnTo>
                  <a:lnTo>
                    <a:pt x="2016607" y="186833"/>
                  </a:lnTo>
                  <a:lnTo>
                    <a:pt x="2046684" y="179892"/>
                  </a:lnTo>
                  <a:lnTo>
                    <a:pt x="2207310" y="179892"/>
                  </a:lnTo>
                  <a:lnTo>
                    <a:pt x="2207310" y="166687"/>
                  </a:lnTo>
                  <a:lnTo>
                    <a:pt x="2112277" y="166687"/>
                  </a:lnTo>
                  <a:lnTo>
                    <a:pt x="2108799" y="159949"/>
                  </a:lnTo>
                  <a:lnTo>
                    <a:pt x="2104646" y="153157"/>
                  </a:lnTo>
                  <a:lnTo>
                    <a:pt x="2072959" y="120983"/>
                  </a:lnTo>
                  <a:lnTo>
                    <a:pt x="2030638" y="107102"/>
                  </a:lnTo>
                  <a:lnTo>
                    <a:pt x="2017243" y="106506"/>
                  </a:lnTo>
                  <a:close/>
                </a:path>
                <a:path w="2585084" h="575310">
                  <a:moveTo>
                    <a:pt x="2207310" y="179892"/>
                  </a:moveTo>
                  <a:lnTo>
                    <a:pt x="2046684" y="179892"/>
                  </a:lnTo>
                  <a:lnTo>
                    <a:pt x="2057413" y="180636"/>
                  </a:lnTo>
                  <a:lnTo>
                    <a:pt x="2067303" y="182869"/>
                  </a:lnTo>
                  <a:lnTo>
                    <a:pt x="2098314" y="206140"/>
                  </a:lnTo>
                  <a:lnTo>
                    <a:pt x="2114550" y="248732"/>
                  </a:lnTo>
                  <a:lnTo>
                    <a:pt x="2116606" y="276008"/>
                  </a:lnTo>
                  <a:lnTo>
                    <a:pt x="2116078" y="290106"/>
                  </a:lnTo>
                  <a:lnTo>
                    <a:pt x="2103590" y="336026"/>
                  </a:lnTo>
                  <a:lnTo>
                    <a:pt x="2076233" y="363100"/>
                  </a:lnTo>
                  <a:lnTo>
                    <a:pt x="2046684" y="369310"/>
                  </a:lnTo>
                  <a:lnTo>
                    <a:pt x="2207310" y="369310"/>
                  </a:lnTo>
                  <a:lnTo>
                    <a:pt x="2207310" y="179892"/>
                  </a:lnTo>
                  <a:close/>
                </a:path>
                <a:path w="2585084" h="575310">
                  <a:moveTo>
                    <a:pt x="2207310" y="110836"/>
                  </a:moveTo>
                  <a:lnTo>
                    <a:pt x="2115740" y="110836"/>
                  </a:lnTo>
                  <a:lnTo>
                    <a:pt x="2115740" y="166687"/>
                  </a:lnTo>
                  <a:lnTo>
                    <a:pt x="2207310" y="166687"/>
                  </a:lnTo>
                  <a:lnTo>
                    <a:pt x="2207310" y="110836"/>
                  </a:lnTo>
                  <a:close/>
                </a:path>
                <a:path w="2585084" h="575310">
                  <a:moveTo>
                    <a:pt x="2428550" y="106506"/>
                  </a:moveTo>
                  <a:lnTo>
                    <a:pt x="2382765" y="111918"/>
                  </a:lnTo>
                  <a:lnTo>
                    <a:pt x="2343258" y="128154"/>
                  </a:lnTo>
                  <a:lnTo>
                    <a:pt x="2311165" y="154077"/>
                  </a:lnTo>
                  <a:lnTo>
                    <a:pt x="2287190" y="188551"/>
                  </a:lnTo>
                  <a:lnTo>
                    <a:pt x="2272253" y="230440"/>
                  </a:lnTo>
                  <a:lnTo>
                    <a:pt x="2267274" y="278606"/>
                  </a:lnTo>
                  <a:lnTo>
                    <a:pt x="2268519" y="304028"/>
                  </a:lnTo>
                  <a:lnTo>
                    <a:pt x="2278477" y="349597"/>
                  </a:lnTo>
                  <a:lnTo>
                    <a:pt x="2298203" y="387819"/>
                  </a:lnTo>
                  <a:lnTo>
                    <a:pt x="2326562" y="417476"/>
                  </a:lnTo>
                  <a:lnTo>
                    <a:pt x="2363309" y="438150"/>
                  </a:lnTo>
                  <a:lnTo>
                    <a:pt x="2407470" y="448540"/>
                  </a:lnTo>
                  <a:lnTo>
                    <a:pt x="2432230" y="449839"/>
                  </a:lnTo>
                  <a:lnTo>
                    <a:pt x="2452186" y="449055"/>
                  </a:lnTo>
                  <a:lnTo>
                    <a:pt x="2504750" y="437284"/>
                  </a:lnTo>
                  <a:lnTo>
                    <a:pt x="2545583" y="412524"/>
                  </a:lnTo>
                  <a:lnTo>
                    <a:pt x="2570606" y="380999"/>
                  </a:lnTo>
                  <a:lnTo>
                    <a:pt x="2433745" y="380999"/>
                  </a:lnTo>
                  <a:lnTo>
                    <a:pt x="2422556" y="380391"/>
                  </a:lnTo>
                  <a:lnTo>
                    <a:pt x="2385728" y="365873"/>
                  </a:lnTo>
                  <a:lnTo>
                    <a:pt x="2363525" y="334146"/>
                  </a:lnTo>
                  <a:lnTo>
                    <a:pt x="2358411" y="300903"/>
                  </a:lnTo>
                  <a:lnTo>
                    <a:pt x="2358411" y="300686"/>
                  </a:lnTo>
                  <a:lnTo>
                    <a:pt x="2304075" y="300686"/>
                  </a:lnTo>
                  <a:lnTo>
                    <a:pt x="2304075" y="243536"/>
                  </a:lnTo>
                  <a:lnTo>
                    <a:pt x="2358620" y="243536"/>
                  </a:lnTo>
                  <a:lnTo>
                    <a:pt x="2359074" y="236947"/>
                  </a:lnTo>
                  <a:lnTo>
                    <a:pt x="2378544" y="196290"/>
                  </a:lnTo>
                  <a:lnTo>
                    <a:pt x="2419864" y="175955"/>
                  </a:lnTo>
                  <a:lnTo>
                    <a:pt x="2430065" y="175346"/>
                  </a:lnTo>
                  <a:lnTo>
                    <a:pt x="2560403" y="175346"/>
                  </a:lnTo>
                  <a:lnTo>
                    <a:pt x="2558653" y="172207"/>
                  </a:lnTo>
                  <a:lnTo>
                    <a:pt x="2528535" y="138667"/>
                  </a:lnTo>
                  <a:lnTo>
                    <a:pt x="2489813" y="117114"/>
                  </a:lnTo>
                  <a:lnTo>
                    <a:pt x="2444718" y="107169"/>
                  </a:lnTo>
                  <a:lnTo>
                    <a:pt x="2428550" y="106506"/>
                  </a:lnTo>
                  <a:close/>
                </a:path>
                <a:path w="2585084" h="575310">
                  <a:moveTo>
                    <a:pt x="2497606" y="342467"/>
                  </a:moveTo>
                  <a:lnTo>
                    <a:pt x="2468043" y="374235"/>
                  </a:lnTo>
                  <a:lnTo>
                    <a:pt x="2433745" y="380999"/>
                  </a:lnTo>
                  <a:lnTo>
                    <a:pt x="2570606" y="380999"/>
                  </a:lnTo>
                  <a:lnTo>
                    <a:pt x="2572994" y="376886"/>
                  </a:lnTo>
                  <a:lnTo>
                    <a:pt x="2578799" y="362978"/>
                  </a:lnTo>
                  <a:lnTo>
                    <a:pt x="2582898" y="348095"/>
                  </a:lnTo>
                  <a:lnTo>
                    <a:pt x="2497606" y="342467"/>
                  </a:lnTo>
                  <a:close/>
                </a:path>
                <a:path w="2585084" h="575310">
                  <a:moveTo>
                    <a:pt x="2358620" y="243536"/>
                  </a:moveTo>
                  <a:lnTo>
                    <a:pt x="2304075" y="243536"/>
                  </a:lnTo>
                  <a:lnTo>
                    <a:pt x="2304075" y="300686"/>
                  </a:lnTo>
                  <a:lnTo>
                    <a:pt x="2358411" y="300686"/>
                  </a:lnTo>
                  <a:lnTo>
                    <a:pt x="2358411" y="246567"/>
                  </a:lnTo>
                  <a:lnTo>
                    <a:pt x="2358620" y="243536"/>
                  </a:lnTo>
                  <a:close/>
                </a:path>
                <a:path w="2585084" h="575310">
                  <a:moveTo>
                    <a:pt x="2560403" y="175346"/>
                  </a:moveTo>
                  <a:lnTo>
                    <a:pt x="2430065" y="175346"/>
                  </a:lnTo>
                  <a:lnTo>
                    <a:pt x="2439820" y="175901"/>
                  </a:lnTo>
                  <a:lnTo>
                    <a:pt x="2448953" y="177565"/>
                  </a:lnTo>
                  <a:lnTo>
                    <a:pt x="2484631" y="200985"/>
                  </a:lnTo>
                  <a:lnTo>
                    <a:pt x="2498039" y="243536"/>
                  </a:lnTo>
                  <a:lnTo>
                    <a:pt x="2358620" y="243536"/>
                  </a:lnTo>
                  <a:lnTo>
                    <a:pt x="2358411" y="246567"/>
                  </a:lnTo>
                  <a:lnTo>
                    <a:pt x="2358411" y="300686"/>
                  </a:lnTo>
                  <a:lnTo>
                    <a:pt x="2584846" y="300686"/>
                  </a:lnTo>
                  <a:lnTo>
                    <a:pt x="2584846" y="275359"/>
                  </a:lnTo>
                  <a:lnTo>
                    <a:pt x="2584102" y="254820"/>
                  </a:lnTo>
                  <a:lnTo>
                    <a:pt x="2581870" y="235635"/>
                  </a:lnTo>
                  <a:lnTo>
                    <a:pt x="2578149" y="217803"/>
                  </a:lnTo>
                  <a:lnTo>
                    <a:pt x="2572940" y="201323"/>
                  </a:lnTo>
                  <a:lnTo>
                    <a:pt x="2566392" y="186089"/>
                  </a:lnTo>
                  <a:lnTo>
                    <a:pt x="2560403" y="175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965700" y="10388600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7200" y="8369300"/>
              <a:ext cx="3570244" cy="43180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965700" y="10388600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900" y="101600"/>
                  </a:ln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850534" y="10538053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5"/>
                  </a:lnTo>
                  <a:lnTo>
                    <a:pt x="152603" y="67055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5"/>
                  </a:moveTo>
                  <a:lnTo>
                    <a:pt x="48158" y="26415"/>
                  </a:lnTo>
                  <a:lnTo>
                    <a:pt x="48158" y="53847"/>
                  </a:lnTo>
                  <a:lnTo>
                    <a:pt x="44348" y="78393"/>
                  </a:lnTo>
                  <a:lnTo>
                    <a:pt x="33985" y="101472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7"/>
                  </a:lnTo>
                  <a:lnTo>
                    <a:pt x="51612" y="26415"/>
                  </a:lnTo>
                  <a:close/>
                </a:path>
                <a:path w="358775" h="184150">
                  <a:moveTo>
                    <a:pt x="65023" y="26415"/>
                  </a:moveTo>
                  <a:lnTo>
                    <a:pt x="61772" y="26415"/>
                  </a:lnTo>
                  <a:lnTo>
                    <a:pt x="61772" y="53847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7"/>
                  </a:lnTo>
                  <a:lnTo>
                    <a:pt x="65023" y="26415"/>
                  </a:lnTo>
                  <a:close/>
                </a:path>
                <a:path w="358775" h="184150">
                  <a:moveTo>
                    <a:pt x="61772" y="26415"/>
                  </a:moveTo>
                  <a:lnTo>
                    <a:pt x="51612" y="26415"/>
                  </a:lnTo>
                  <a:lnTo>
                    <a:pt x="51612" y="53847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7"/>
                  </a:lnTo>
                  <a:lnTo>
                    <a:pt x="61772" y="26415"/>
                  </a:lnTo>
                  <a:close/>
                </a:path>
                <a:path w="358775" h="184150">
                  <a:moveTo>
                    <a:pt x="135940" y="67055"/>
                  </a:moveTo>
                  <a:lnTo>
                    <a:pt x="96316" y="67055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5"/>
                  </a:lnTo>
                  <a:close/>
                </a:path>
                <a:path w="358775" h="184150">
                  <a:moveTo>
                    <a:pt x="152603" y="67055"/>
                  </a:moveTo>
                  <a:lnTo>
                    <a:pt x="140817" y="67055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5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5"/>
                  </a:lnTo>
                  <a:lnTo>
                    <a:pt x="106680" y="26415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5"/>
                  </a:moveTo>
                  <a:lnTo>
                    <a:pt x="65023" y="26415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5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7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59"/>
                  </a:lnTo>
                  <a:lnTo>
                    <a:pt x="326323" y="60959"/>
                  </a:lnTo>
                  <a:lnTo>
                    <a:pt x="326323" y="46735"/>
                  </a:lnTo>
                  <a:lnTo>
                    <a:pt x="330996" y="46735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5"/>
                  </a:moveTo>
                  <a:lnTo>
                    <a:pt x="326323" y="46735"/>
                  </a:lnTo>
                  <a:lnTo>
                    <a:pt x="326323" y="60959"/>
                  </a:lnTo>
                  <a:lnTo>
                    <a:pt x="330996" y="60959"/>
                  </a:lnTo>
                  <a:lnTo>
                    <a:pt x="330996" y="46735"/>
                  </a:lnTo>
                  <a:close/>
                </a:path>
                <a:path w="358775" h="184150">
                  <a:moveTo>
                    <a:pt x="358225" y="46735"/>
                  </a:moveTo>
                  <a:lnTo>
                    <a:pt x="330996" y="46735"/>
                  </a:lnTo>
                  <a:lnTo>
                    <a:pt x="330996" y="60959"/>
                  </a:lnTo>
                  <a:lnTo>
                    <a:pt x="358225" y="60959"/>
                  </a:lnTo>
                  <a:lnTo>
                    <a:pt x="358225" y="46735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416800" y="10388600"/>
              <a:ext cx="2032000" cy="495300"/>
            </a:xfrm>
            <a:custGeom>
              <a:avLst/>
              <a:gdLst/>
              <a:ahLst/>
              <a:cxnLst/>
              <a:rect l="l" t="t" r="r" b="b"/>
              <a:pathLst>
                <a:path w="2032000" h="495300">
                  <a:moveTo>
                    <a:pt x="948436" y="224231"/>
                  </a:moveTo>
                  <a:lnTo>
                    <a:pt x="930630" y="218097"/>
                  </a:lnTo>
                  <a:lnTo>
                    <a:pt x="916838" y="208940"/>
                  </a:lnTo>
                  <a:lnTo>
                    <a:pt x="907910" y="197434"/>
                  </a:lnTo>
                  <a:lnTo>
                    <a:pt x="904748" y="184200"/>
                  </a:lnTo>
                  <a:lnTo>
                    <a:pt x="904748" y="183794"/>
                  </a:lnTo>
                  <a:lnTo>
                    <a:pt x="944981" y="183794"/>
                  </a:lnTo>
                  <a:lnTo>
                    <a:pt x="944981" y="181762"/>
                  </a:lnTo>
                  <a:lnTo>
                    <a:pt x="944981" y="179324"/>
                  </a:lnTo>
                  <a:lnTo>
                    <a:pt x="944981" y="170383"/>
                  </a:lnTo>
                  <a:lnTo>
                    <a:pt x="904748" y="170383"/>
                  </a:lnTo>
                  <a:lnTo>
                    <a:pt x="904748" y="150063"/>
                  </a:lnTo>
                  <a:lnTo>
                    <a:pt x="887679" y="150063"/>
                  </a:lnTo>
                  <a:lnTo>
                    <a:pt x="887679" y="170383"/>
                  </a:lnTo>
                  <a:lnTo>
                    <a:pt x="847648" y="170383"/>
                  </a:lnTo>
                  <a:lnTo>
                    <a:pt x="847648" y="183794"/>
                  </a:lnTo>
                  <a:lnTo>
                    <a:pt x="887882" y="183794"/>
                  </a:lnTo>
                  <a:lnTo>
                    <a:pt x="887882" y="184200"/>
                  </a:lnTo>
                  <a:lnTo>
                    <a:pt x="884669" y="198247"/>
                  </a:lnTo>
                  <a:lnTo>
                    <a:pt x="875665" y="210540"/>
                  </a:lnTo>
                  <a:lnTo>
                    <a:pt x="861733" y="220294"/>
                  </a:lnTo>
                  <a:lnTo>
                    <a:pt x="843788" y="226669"/>
                  </a:lnTo>
                  <a:lnTo>
                    <a:pt x="850696" y="240080"/>
                  </a:lnTo>
                  <a:lnTo>
                    <a:pt x="871778" y="231902"/>
                  </a:lnTo>
                  <a:lnTo>
                    <a:pt x="887857" y="219379"/>
                  </a:lnTo>
                  <a:lnTo>
                    <a:pt x="896632" y="205562"/>
                  </a:lnTo>
                  <a:lnTo>
                    <a:pt x="904722" y="217754"/>
                  </a:lnTo>
                  <a:lnTo>
                    <a:pt x="920673" y="229666"/>
                  </a:lnTo>
                  <a:lnTo>
                    <a:pt x="941527" y="237439"/>
                  </a:lnTo>
                  <a:lnTo>
                    <a:pt x="948436" y="224231"/>
                  </a:lnTo>
                  <a:close/>
                </a:path>
                <a:path w="2032000" h="495300">
                  <a:moveTo>
                    <a:pt x="957580" y="259384"/>
                  </a:moveTo>
                  <a:lnTo>
                    <a:pt x="957110" y="254711"/>
                  </a:lnTo>
                  <a:lnTo>
                    <a:pt x="956360" y="246989"/>
                  </a:lnTo>
                  <a:lnTo>
                    <a:pt x="925347" y="250317"/>
                  </a:lnTo>
                  <a:lnTo>
                    <a:pt x="893749" y="252069"/>
                  </a:lnTo>
                  <a:lnTo>
                    <a:pt x="863168" y="252768"/>
                  </a:lnTo>
                  <a:lnTo>
                    <a:pt x="835253" y="252882"/>
                  </a:lnTo>
                  <a:lnTo>
                    <a:pt x="837488" y="267106"/>
                  </a:lnTo>
                  <a:lnTo>
                    <a:pt x="864844" y="266903"/>
                  </a:lnTo>
                  <a:lnTo>
                    <a:pt x="888085" y="266141"/>
                  </a:lnTo>
                  <a:lnTo>
                    <a:pt x="888085" y="328066"/>
                  </a:lnTo>
                  <a:lnTo>
                    <a:pt x="904951" y="328066"/>
                  </a:lnTo>
                  <a:lnTo>
                    <a:pt x="904951" y="265176"/>
                  </a:lnTo>
                  <a:lnTo>
                    <a:pt x="926211" y="263601"/>
                  </a:lnTo>
                  <a:lnTo>
                    <a:pt x="957580" y="259384"/>
                  </a:lnTo>
                  <a:close/>
                </a:path>
                <a:path w="2032000" h="495300">
                  <a:moveTo>
                    <a:pt x="986028" y="149656"/>
                  </a:moveTo>
                  <a:lnTo>
                    <a:pt x="969365" y="149656"/>
                  </a:lnTo>
                  <a:lnTo>
                    <a:pt x="969365" y="333552"/>
                  </a:lnTo>
                  <a:lnTo>
                    <a:pt x="986028" y="333552"/>
                  </a:lnTo>
                  <a:lnTo>
                    <a:pt x="986028" y="149656"/>
                  </a:lnTo>
                  <a:close/>
                </a:path>
                <a:path w="2032000" h="495300">
                  <a:moveTo>
                    <a:pt x="1181074" y="239268"/>
                  </a:moveTo>
                  <a:lnTo>
                    <a:pt x="1156944" y="231203"/>
                  </a:lnTo>
                  <a:lnTo>
                    <a:pt x="1135329" y="216890"/>
                  </a:lnTo>
                  <a:lnTo>
                    <a:pt x="1119784" y="197980"/>
                  </a:lnTo>
                  <a:lnTo>
                    <a:pt x="1113815" y="176072"/>
                  </a:lnTo>
                  <a:lnTo>
                    <a:pt x="1113815" y="161848"/>
                  </a:lnTo>
                  <a:lnTo>
                    <a:pt x="1110767" y="161848"/>
                  </a:lnTo>
                  <a:lnTo>
                    <a:pt x="1099185" y="161848"/>
                  </a:lnTo>
                  <a:lnTo>
                    <a:pt x="1096137" y="161848"/>
                  </a:lnTo>
                  <a:lnTo>
                    <a:pt x="1096137" y="176072"/>
                  </a:lnTo>
                  <a:lnTo>
                    <a:pt x="1090206" y="197891"/>
                  </a:lnTo>
                  <a:lnTo>
                    <a:pt x="1074724" y="216814"/>
                  </a:lnTo>
                  <a:lnTo>
                    <a:pt x="1053198" y="231165"/>
                  </a:lnTo>
                  <a:lnTo>
                    <a:pt x="1029081" y="239268"/>
                  </a:lnTo>
                  <a:lnTo>
                    <a:pt x="1036193" y="253288"/>
                  </a:lnTo>
                  <a:lnTo>
                    <a:pt x="1063447" y="243484"/>
                  </a:lnTo>
                  <a:lnTo>
                    <a:pt x="1087348" y="226491"/>
                  </a:lnTo>
                  <a:lnTo>
                    <a:pt x="1104315" y="203606"/>
                  </a:lnTo>
                  <a:lnTo>
                    <a:pt x="1104976" y="200787"/>
                  </a:lnTo>
                  <a:lnTo>
                    <a:pt x="1105636" y="203606"/>
                  </a:lnTo>
                  <a:lnTo>
                    <a:pt x="1122603" y="226491"/>
                  </a:lnTo>
                  <a:lnTo>
                    <a:pt x="1146505" y="243484"/>
                  </a:lnTo>
                  <a:lnTo>
                    <a:pt x="1173759" y="253288"/>
                  </a:lnTo>
                  <a:lnTo>
                    <a:pt x="1181074" y="239268"/>
                  </a:lnTo>
                  <a:close/>
                </a:path>
                <a:path w="2032000" h="495300">
                  <a:moveTo>
                    <a:pt x="1188999" y="295554"/>
                  </a:moveTo>
                  <a:lnTo>
                    <a:pt x="1113205" y="295554"/>
                  </a:lnTo>
                  <a:lnTo>
                    <a:pt x="1113205" y="251053"/>
                  </a:lnTo>
                  <a:lnTo>
                    <a:pt x="1096543" y="251053"/>
                  </a:lnTo>
                  <a:lnTo>
                    <a:pt x="1096543" y="295554"/>
                  </a:lnTo>
                  <a:lnTo>
                    <a:pt x="1022578" y="295554"/>
                  </a:lnTo>
                  <a:lnTo>
                    <a:pt x="1022578" y="309575"/>
                  </a:lnTo>
                  <a:lnTo>
                    <a:pt x="1188999" y="309575"/>
                  </a:lnTo>
                  <a:lnTo>
                    <a:pt x="1188999" y="300228"/>
                  </a:lnTo>
                  <a:lnTo>
                    <a:pt x="1188999" y="295554"/>
                  </a:lnTo>
                  <a:close/>
                </a:path>
                <a:path w="2032000" h="495300">
                  <a:moveTo>
                    <a:pt x="2032000" y="101600"/>
                  </a:moveTo>
                  <a:lnTo>
                    <a:pt x="2024011" y="62064"/>
                  </a:lnTo>
                  <a:lnTo>
                    <a:pt x="2019300" y="55079"/>
                  </a:lnTo>
                  <a:lnTo>
                    <a:pt x="2019300" y="101600"/>
                  </a:lnTo>
                  <a:lnTo>
                    <a:pt x="2019300" y="393700"/>
                  </a:lnTo>
                  <a:lnTo>
                    <a:pt x="2012302" y="428307"/>
                  </a:lnTo>
                  <a:lnTo>
                    <a:pt x="1993252" y="456565"/>
                  </a:lnTo>
                  <a:lnTo>
                    <a:pt x="1964994" y="475615"/>
                  </a:lnTo>
                  <a:lnTo>
                    <a:pt x="1930400" y="482600"/>
                  </a:lnTo>
                  <a:lnTo>
                    <a:pt x="101600" y="482600"/>
                  </a:lnTo>
                  <a:lnTo>
                    <a:pt x="66992" y="475615"/>
                  </a:lnTo>
                  <a:lnTo>
                    <a:pt x="38735" y="456565"/>
                  </a:lnTo>
                  <a:lnTo>
                    <a:pt x="19685" y="428307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64994" y="19697"/>
                  </a:lnTo>
                  <a:lnTo>
                    <a:pt x="1993252" y="38747"/>
                  </a:lnTo>
                  <a:lnTo>
                    <a:pt x="2012302" y="67005"/>
                  </a:lnTo>
                  <a:lnTo>
                    <a:pt x="2019300" y="101600"/>
                  </a:lnTo>
                  <a:lnTo>
                    <a:pt x="2019300" y="55079"/>
                  </a:lnTo>
                  <a:lnTo>
                    <a:pt x="2002231" y="29768"/>
                  </a:lnTo>
                  <a:lnTo>
                    <a:pt x="1969935" y="7988"/>
                  </a:lnTo>
                  <a:lnTo>
                    <a:pt x="19304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64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75" y="433247"/>
                  </a:lnTo>
                  <a:lnTo>
                    <a:pt x="29756" y="465543"/>
                  </a:lnTo>
                  <a:lnTo>
                    <a:pt x="62052" y="487324"/>
                  </a:lnTo>
                  <a:lnTo>
                    <a:pt x="101600" y="495300"/>
                  </a:lnTo>
                  <a:lnTo>
                    <a:pt x="1930400" y="495300"/>
                  </a:lnTo>
                  <a:lnTo>
                    <a:pt x="1969935" y="487324"/>
                  </a:lnTo>
                  <a:lnTo>
                    <a:pt x="2002231" y="465543"/>
                  </a:lnTo>
                  <a:lnTo>
                    <a:pt x="2024011" y="433247"/>
                  </a:lnTo>
                  <a:lnTo>
                    <a:pt x="2032000" y="393700"/>
                  </a:lnTo>
                  <a:lnTo>
                    <a:pt x="2032000" y="10160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60400" y="152400"/>
              <a:ext cx="850900" cy="381000"/>
            </a:xfrm>
            <a:custGeom>
              <a:avLst/>
              <a:gdLst/>
              <a:ahLst/>
              <a:cxnLst/>
              <a:rect l="l" t="t" r="r" b="b"/>
              <a:pathLst>
                <a:path w="850900" h="381000">
                  <a:moveTo>
                    <a:pt x="8128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812800" y="381000"/>
                  </a:lnTo>
                  <a:lnTo>
                    <a:pt x="827630" y="378005"/>
                  </a:lnTo>
                  <a:lnTo>
                    <a:pt x="839740" y="369840"/>
                  </a:lnTo>
                  <a:lnTo>
                    <a:pt x="847905" y="357730"/>
                  </a:lnTo>
                  <a:lnTo>
                    <a:pt x="850900" y="342900"/>
                  </a:lnTo>
                  <a:lnTo>
                    <a:pt x="850900" y="38100"/>
                  </a:lnTo>
                  <a:lnTo>
                    <a:pt x="847905" y="23269"/>
                  </a:lnTo>
                  <a:lnTo>
                    <a:pt x="839740" y="11159"/>
                  </a:lnTo>
                  <a:lnTo>
                    <a:pt x="827630" y="2994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60400" y="152400"/>
              <a:ext cx="850900" cy="381000"/>
            </a:xfrm>
            <a:custGeom>
              <a:avLst/>
              <a:gdLst/>
              <a:ahLst/>
              <a:cxnLst/>
              <a:rect l="l" t="t" r="r" b="b"/>
              <a:pathLst>
                <a:path w="8509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850900" h="381000">
                  <a:moveTo>
                    <a:pt x="81280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812800" y="381000"/>
                  </a:lnTo>
                  <a:lnTo>
                    <a:pt x="812800" y="368300"/>
                  </a:lnTo>
                  <a:close/>
                </a:path>
                <a:path w="850900" h="381000">
                  <a:moveTo>
                    <a:pt x="812800" y="0"/>
                  </a:moveTo>
                  <a:lnTo>
                    <a:pt x="812800" y="12700"/>
                  </a:lnTo>
                  <a:lnTo>
                    <a:pt x="822686" y="14696"/>
                  </a:lnTo>
                  <a:lnTo>
                    <a:pt x="830760" y="20139"/>
                  </a:lnTo>
                  <a:lnTo>
                    <a:pt x="836203" y="28213"/>
                  </a:lnTo>
                  <a:lnTo>
                    <a:pt x="838200" y="38100"/>
                  </a:lnTo>
                  <a:lnTo>
                    <a:pt x="838200" y="342900"/>
                  </a:lnTo>
                  <a:lnTo>
                    <a:pt x="836203" y="352786"/>
                  </a:lnTo>
                  <a:lnTo>
                    <a:pt x="830760" y="360860"/>
                  </a:lnTo>
                  <a:lnTo>
                    <a:pt x="822686" y="366303"/>
                  </a:lnTo>
                  <a:lnTo>
                    <a:pt x="812800" y="368300"/>
                  </a:lnTo>
                  <a:lnTo>
                    <a:pt x="812800" y="381000"/>
                  </a:lnTo>
                  <a:lnTo>
                    <a:pt x="827630" y="378005"/>
                  </a:lnTo>
                  <a:lnTo>
                    <a:pt x="839740" y="369840"/>
                  </a:lnTo>
                  <a:lnTo>
                    <a:pt x="847905" y="357730"/>
                  </a:lnTo>
                  <a:lnTo>
                    <a:pt x="850900" y="342900"/>
                  </a:lnTo>
                  <a:lnTo>
                    <a:pt x="850900" y="38100"/>
                  </a:lnTo>
                  <a:lnTo>
                    <a:pt x="847905" y="23269"/>
                  </a:lnTo>
                  <a:lnTo>
                    <a:pt x="839740" y="11159"/>
                  </a:lnTo>
                  <a:lnTo>
                    <a:pt x="827630" y="2994"/>
                  </a:lnTo>
                  <a:lnTo>
                    <a:pt x="812800" y="0"/>
                  </a:lnTo>
                  <a:close/>
                </a:path>
                <a:path w="850900" h="381000">
                  <a:moveTo>
                    <a:pt x="8128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812800" y="127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48474" y="265468"/>
              <a:ext cx="612775" cy="127000"/>
            </a:xfrm>
            <a:custGeom>
              <a:avLst/>
              <a:gdLst/>
              <a:ahLst/>
              <a:cxnLst/>
              <a:rect l="l" t="t" r="r" b="b"/>
              <a:pathLst>
                <a:path w="612775" h="127000">
                  <a:moveTo>
                    <a:pt x="57975" y="12712"/>
                  </a:moveTo>
                  <a:lnTo>
                    <a:pt x="0" y="12712"/>
                  </a:lnTo>
                  <a:lnTo>
                    <a:pt x="0" y="94437"/>
                  </a:lnTo>
                  <a:lnTo>
                    <a:pt x="57975" y="94437"/>
                  </a:lnTo>
                  <a:lnTo>
                    <a:pt x="57975" y="85077"/>
                  </a:lnTo>
                  <a:lnTo>
                    <a:pt x="11315" y="85077"/>
                  </a:lnTo>
                  <a:lnTo>
                    <a:pt x="11315" y="22072"/>
                  </a:lnTo>
                  <a:lnTo>
                    <a:pt x="57975" y="22072"/>
                  </a:lnTo>
                  <a:lnTo>
                    <a:pt x="57975" y="12712"/>
                  </a:lnTo>
                  <a:close/>
                </a:path>
                <a:path w="612775" h="127000">
                  <a:moveTo>
                    <a:pt x="57975" y="22072"/>
                  </a:moveTo>
                  <a:lnTo>
                    <a:pt x="46659" y="22072"/>
                  </a:lnTo>
                  <a:lnTo>
                    <a:pt x="46659" y="85077"/>
                  </a:lnTo>
                  <a:lnTo>
                    <a:pt x="57975" y="85077"/>
                  </a:lnTo>
                  <a:lnTo>
                    <a:pt x="57975" y="22072"/>
                  </a:lnTo>
                  <a:close/>
                </a:path>
                <a:path w="612775" h="127000">
                  <a:moveTo>
                    <a:pt x="92202" y="139"/>
                  </a:moveTo>
                  <a:lnTo>
                    <a:pt x="80467" y="139"/>
                  </a:lnTo>
                  <a:lnTo>
                    <a:pt x="80467" y="126428"/>
                  </a:lnTo>
                  <a:lnTo>
                    <a:pt x="92202" y="126428"/>
                  </a:lnTo>
                  <a:lnTo>
                    <a:pt x="92202" y="60350"/>
                  </a:lnTo>
                  <a:lnTo>
                    <a:pt x="89407" y="60350"/>
                  </a:lnTo>
                  <a:lnTo>
                    <a:pt x="89407" y="50571"/>
                  </a:lnTo>
                  <a:lnTo>
                    <a:pt x="92202" y="50571"/>
                  </a:lnTo>
                  <a:lnTo>
                    <a:pt x="92202" y="139"/>
                  </a:lnTo>
                  <a:close/>
                </a:path>
                <a:path w="612775" h="127000">
                  <a:moveTo>
                    <a:pt x="92202" y="50571"/>
                  </a:moveTo>
                  <a:lnTo>
                    <a:pt x="89407" y="50571"/>
                  </a:lnTo>
                  <a:lnTo>
                    <a:pt x="89407" y="60350"/>
                  </a:lnTo>
                  <a:lnTo>
                    <a:pt x="92202" y="60350"/>
                  </a:lnTo>
                  <a:lnTo>
                    <a:pt x="92202" y="50571"/>
                  </a:lnTo>
                  <a:close/>
                </a:path>
                <a:path w="612775" h="127000">
                  <a:moveTo>
                    <a:pt x="112877" y="50571"/>
                  </a:moveTo>
                  <a:lnTo>
                    <a:pt x="92202" y="50571"/>
                  </a:lnTo>
                  <a:lnTo>
                    <a:pt x="92202" y="60350"/>
                  </a:lnTo>
                  <a:lnTo>
                    <a:pt x="112877" y="60350"/>
                  </a:lnTo>
                  <a:lnTo>
                    <a:pt x="112877" y="50571"/>
                  </a:lnTo>
                  <a:close/>
                </a:path>
                <a:path w="612775" h="127000">
                  <a:moveTo>
                    <a:pt x="226861" y="0"/>
                  </a:moveTo>
                  <a:lnTo>
                    <a:pt x="215266" y="0"/>
                  </a:lnTo>
                  <a:lnTo>
                    <a:pt x="215266" y="126568"/>
                  </a:lnTo>
                  <a:lnTo>
                    <a:pt x="226861" y="126568"/>
                  </a:lnTo>
                  <a:lnTo>
                    <a:pt x="226861" y="0"/>
                  </a:lnTo>
                  <a:close/>
                </a:path>
                <a:path w="612775" h="127000">
                  <a:moveTo>
                    <a:pt x="160224" y="9779"/>
                  </a:moveTo>
                  <a:lnTo>
                    <a:pt x="147387" y="12882"/>
                  </a:lnTo>
                  <a:lnTo>
                    <a:pt x="137261" y="21723"/>
                  </a:lnTo>
                  <a:lnTo>
                    <a:pt x="130619" y="35592"/>
                  </a:lnTo>
                  <a:lnTo>
                    <a:pt x="128233" y="53784"/>
                  </a:lnTo>
                  <a:lnTo>
                    <a:pt x="130619" y="72056"/>
                  </a:lnTo>
                  <a:lnTo>
                    <a:pt x="137261" y="85967"/>
                  </a:lnTo>
                  <a:lnTo>
                    <a:pt x="147387" y="94823"/>
                  </a:lnTo>
                  <a:lnTo>
                    <a:pt x="160224" y="97929"/>
                  </a:lnTo>
                  <a:lnTo>
                    <a:pt x="173142" y="94823"/>
                  </a:lnTo>
                  <a:lnTo>
                    <a:pt x="181285" y="87731"/>
                  </a:lnTo>
                  <a:lnTo>
                    <a:pt x="160224" y="87731"/>
                  </a:lnTo>
                  <a:lnTo>
                    <a:pt x="151764" y="85315"/>
                  </a:lnTo>
                  <a:lnTo>
                    <a:pt x="145137" y="78459"/>
                  </a:lnTo>
                  <a:lnTo>
                    <a:pt x="140815" y="67752"/>
                  </a:lnTo>
                  <a:lnTo>
                    <a:pt x="139269" y="53784"/>
                  </a:lnTo>
                  <a:lnTo>
                    <a:pt x="140815" y="39941"/>
                  </a:lnTo>
                  <a:lnTo>
                    <a:pt x="145137" y="29371"/>
                  </a:lnTo>
                  <a:lnTo>
                    <a:pt x="151764" y="22627"/>
                  </a:lnTo>
                  <a:lnTo>
                    <a:pt x="160224" y="20256"/>
                  </a:lnTo>
                  <a:lnTo>
                    <a:pt x="181623" y="20256"/>
                  </a:lnTo>
                  <a:lnTo>
                    <a:pt x="173142" y="12882"/>
                  </a:lnTo>
                  <a:lnTo>
                    <a:pt x="160224" y="9779"/>
                  </a:lnTo>
                  <a:close/>
                </a:path>
                <a:path w="612775" h="127000">
                  <a:moveTo>
                    <a:pt x="181623" y="20256"/>
                  </a:moveTo>
                  <a:lnTo>
                    <a:pt x="160224" y="20256"/>
                  </a:lnTo>
                  <a:lnTo>
                    <a:pt x="168744" y="22627"/>
                  </a:lnTo>
                  <a:lnTo>
                    <a:pt x="175364" y="29371"/>
                  </a:lnTo>
                  <a:lnTo>
                    <a:pt x="179654" y="39941"/>
                  </a:lnTo>
                  <a:lnTo>
                    <a:pt x="181179" y="53784"/>
                  </a:lnTo>
                  <a:lnTo>
                    <a:pt x="179654" y="67752"/>
                  </a:lnTo>
                  <a:lnTo>
                    <a:pt x="175364" y="78459"/>
                  </a:lnTo>
                  <a:lnTo>
                    <a:pt x="168744" y="85315"/>
                  </a:lnTo>
                  <a:lnTo>
                    <a:pt x="160224" y="87731"/>
                  </a:lnTo>
                  <a:lnTo>
                    <a:pt x="181285" y="87731"/>
                  </a:lnTo>
                  <a:lnTo>
                    <a:pt x="183310" y="85967"/>
                  </a:lnTo>
                  <a:lnTo>
                    <a:pt x="189967" y="72056"/>
                  </a:lnTo>
                  <a:lnTo>
                    <a:pt x="192355" y="53784"/>
                  </a:lnTo>
                  <a:lnTo>
                    <a:pt x="189967" y="35592"/>
                  </a:lnTo>
                  <a:lnTo>
                    <a:pt x="183310" y="21723"/>
                  </a:lnTo>
                  <a:lnTo>
                    <a:pt x="181623" y="20256"/>
                  </a:lnTo>
                  <a:close/>
                </a:path>
                <a:path w="612775" h="127000">
                  <a:moveTo>
                    <a:pt x="359985" y="139"/>
                  </a:moveTo>
                  <a:lnTo>
                    <a:pt x="348809" y="139"/>
                  </a:lnTo>
                  <a:lnTo>
                    <a:pt x="348809" y="126428"/>
                  </a:lnTo>
                  <a:lnTo>
                    <a:pt x="359985" y="126428"/>
                  </a:lnTo>
                  <a:lnTo>
                    <a:pt x="359985" y="139"/>
                  </a:lnTo>
                  <a:close/>
                </a:path>
                <a:path w="612775" h="127000">
                  <a:moveTo>
                    <a:pt x="335397" y="3213"/>
                  </a:moveTo>
                  <a:lnTo>
                    <a:pt x="324361" y="3213"/>
                  </a:lnTo>
                  <a:lnTo>
                    <a:pt x="324361" y="119862"/>
                  </a:lnTo>
                  <a:lnTo>
                    <a:pt x="335397" y="119862"/>
                  </a:lnTo>
                  <a:lnTo>
                    <a:pt x="335397" y="58394"/>
                  </a:lnTo>
                  <a:lnTo>
                    <a:pt x="328133" y="58394"/>
                  </a:lnTo>
                  <a:lnTo>
                    <a:pt x="328133" y="48196"/>
                  </a:lnTo>
                  <a:lnTo>
                    <a:pt x="335397" y="48196"/>
                  </a:lnTo>
                  <a:lnTo>
                    <a:pt x="335397" y="3213"/>
                  </a:lnTo>
                  <a:close/>
                </a:path>
                <a:path w="612775" h="127000">
                  <a:moveTo>
                    <a:pt x="263592" y="85520"/>
                  </a:moveTo>
                  <a:lnTo>
                    <a:pt x="250739" y="85636"/>
                  </a:lnTo>
                  <a:lnTo>
                    <a:pt x="252136" y="95415"/>
                  </a:lnTo>
                  <a:lnTo>
                    <a:pt x="265938" y="95268"/>
                  </a:lnTo>
                  <a:lnTo>
                    <a:pt x="281980" y="94664"/>
                  </a:lnTo>
                  <a:lnTo>
                    <a:pt x="298676" y="93352"/>
                  </a:lnTo>
                  <a:lnTo>
                    <a:pt x="314442" y="91084"/>
                  </a:lnTo>
                  <a:lnTo>
                    <a:pt x="314168" y="88290"/>
                  </a:lnTo>
                  <a:lnTo>
                    <a:pt x="263592" y="88290"/>
                  </a:lnTo>
                  <a:lnTo>
                    <a:pt x="263592" y="85520"/>
                  </a:lnTo>
                  <a:close/>
                </a:path>
                <a:path w="612775" h="127000">
                  <a:moveTo>
                    <a:pt x="274209" y="85239"/>
                  </a:moveTo>
                  <a:lnTo>
                    <a:pt x="264766" y="85509"/>
                  </a:lnTo>
                  <a:lnTo>
                    <a:pt x="263592" y="85520"/>
                  </a:lnTo>
                  <a:lnTo>
                    <a:pt x="263592" y="88290"/>
                  </a:lnTo>
                  <a:lnTo>
                    <a:pt x="274209" y="88290"/>
                  </a:lnTo>
                  <a:lnTo>
                    <a:pt x="274209" y="85239"/>
                  </a:lnTo>
                  <a:close/>
                </a:path>
                <a:path w="612775" h="127000">
                  <a:moveTo>
                    <a:pt x="289855" y="84556"/>
                  </a:moveTo>
                  <a:lnTo>
                    <a:pt x="281124" y="85042"/>
                  </a:lnTo>
                  <a:lnTo>
                    <a:pt x="274209" y="85239"/>
                  </a:lnTo>
                  <a:lnTo>
                    <a:pt x="274209" y="88290"/>
                  </a:lnTo>
                  <a:lnTo>
                    <a:pt x="289855" y="88290"/>
                  </a:lnTo>
                  <a:lnTo>
                    <a:pt x="289855" y="84556"/>
                  </a:lnTo>
                  <a:close/>
                </a:path>
                <a:path w="612775" h="127000">
                  <a:moveTo>
                    <a:pt x="300472" y="83860"/>
                  </a:moveTo>
                  <a:lnTo>
                    <a:pt x="298006" y="84103"/>
                  </a:lnTo>
                  <a:lnTo>
                    <a:pt x="289855" y="84556"/>
                  </a:lnTo>
                  <a:lnTo>
                    <a:pt x="289855" y="88290"/>
                  </a:lnTo>
                  <a:lnTo>
                    <a:pt x="300472" y="88290"/>
                  </a:lnTo>
                  <a:lnTo>
                    <a:pt x="300472" y="83860"/>
                  </a:lnTo>
                  <a:close/>
                </a:path>
                <a:path w="612775" h="127000">
                  <a:moveTo>
                    <a:pt x="313604" y="82562"/>
                  </a:moveTo>
                  <a:lnTo>
                    <a:pt x="300472" y="83860"/>
                  </a:lnTo>
                  <a:lnTo>
                    <a:pt x="300472" y="88290"/>
                  </a:lnTo>
                  <a:lnTo>
                    <a:pt x="314168" y="88290"/>
                  </a:lnTo>
                  <a:lnTo>
                    <a:pt x="313604" y="82562"/>
                  </a:lnTo>
                  <a:close/>
                </a:path>
                <a:path w="612775" h="127000">
                  <a:moveTo>
                    <a:pt x="274209" y="22212"/>
                  </a:moveTo>
                  <a:lnTo>
                    <a:pt x="263592" y="22212"/>
                  </a:lnTo>
                  <a:lnTo>
                    <a:pt x="263592" y="85520"/>
                  </a:lnTo>
                  <a:lnTo>
                    <a:pt x="264766" y="85509"/>
                  </a:lnTo>
                  <a:lnTo>
                    <a:pt x="274209" y="85239"/>
                  </a:lnTo>
                  <a:lnTo>
                    <a:pt x="274209" y="22212"/>
                  </a:lnTo>
                  <a:close/>
                </a:path>
                <a:path w="612775" h="127000">
                  <a:moveTo>
                    <a:pt x="300472" y="22212"/>
                  </a:moveTo>
                  <a:lnTo>
                    <a:pt x="289855" y="22212"/>
                  </a:lnTo>
                  <a:lnTo>
                    <a:pt x="289855" y="84556"/>
                  </a:lnTo>
                  <a:lnTo>
                    <a:pt x="298006" y="84103"/>
                  </a:lnTo>
                  <a:lnTo>
                    <a:pt x="300472" y="83860"/>
                  </a:lnTo>
                  <a:lnTo>
                    <a:pt x="300472" y="22212"/>
                  </a:lnTo>
                  <a:close/>
                </a:path>
                <a:path w="612775" h="127000">
                  <a:moveTo>
                    <a:pt x="324361" y="48196"/>
                  </a:moveTo>
                  <a:lnTo>
                    <a:pt x="307178" y="48196"/>
                  </a:lnTo>
                  <a:lnTo>
                    <a:pt x="307178" y="58394"/>
                  </a:lnTo>
                  <a:lnTo>
                    <a:pt x="324361" y="58394"/>
                  </a:lnTo>
                  <a:lnTo>
                    <a:pt x="324361" y="48196"/>
                  </a:lnTo>
                  <a:close/>
                </a:path>
                <a:path w="612775" h="127000">
                  <a:moveTo>
                    <a:pt x="335397" y="48196"/>
                  </a:moveTo>
                  <a:lnTo>
                    <a:pt x="328133" y="48196"/>
                  </a:lnTo>
                  <a:lnTo>
                    <a:pt x="328133" y="58394"/>
                  </a:lnTo>
                  <a:lnTo>
                    <a:pt x="335397" y="58394"/>
                  </a:lnTo>
                  <a:lnTo>
                    <a:pt x="335397" y="48196"/>
                  </a:lnTo>
                  <a:close/>
                </a:path>
                <a:path w="612775" h="127000">
                  <a:moveTo>
                    <a:pt x="310950" y="16065"/>
                  </a:moveTo>
                  <a:lnTo>
                    <a:pt x="253254" y="16065"/>
                  </a:lnTo>
                  <a:lnTo>
                    <a:pt x="253254" y="25565"/>
                  </a:lnTo>
                  <a:lnTo>
                    <a:pt x="263592" y="25565"/>
                  </a:lnTo>
                  <a:lnTo>
                    <a:pt x="263592" y="22212"/>
                  </a:lnTo>
                  <a:lnTo>
                    <a:pt x="310950" y="22212"/>
                  </a:lnTo>
                  <a:lnTo>
                    <a:pt x="310950" y="16065"/>
                  </a:lnTo>
                  <a:close/>
                </a:path>
                <a:path w="612775" h="127000">
                  <a:moveTo>
                    <a:pt x="289855" y="22212"/>
                  </a:moveTo>
                  <a:lnTo>
                    <a:pt x="274209" y="22212"/>
                  </a:lnTo>
                  <a:lnTo>
                    <a:pt x="274209" y="25565"/>
                  </a:lnTo>
                  <a:lnTo>
                    <a:pt x="289855" y="25565"/>
                  </a:lnTo>
                  <a:lnTo>
                    <a:pt x="289855" y="22212"/>
                  </a:lnTo>
                  <a:close/>
                </a:path>
                <a:path w="612775" h="127000">
                  <a:moveTo>
                    <a:pt x="310950" y="22212"/>
                  </a:moveTo>
                  <a:lnTo>
                    <a:pt x="300472" y="22212"/>
                  </a:lnTo>
                  <a:lnTo>
                    <a:pt x="300472" y="25565"/>
                  </a:lnTo>
                  <a:lnTo>
                    <a:pt x="310950" y="25565"/>
                  </a:lnTo>
                  <a:lnTo>
                    <a:pt x="310950" y="22212"/>
                  </a:lnTo>
                  <a:close/>
                </a:path>
                <a:path w="612775" h="127000">
                  <a:moveTo>
                    <a:pt x="483888" y="0"/>
                  </a:moveTo>
                  <a:lnTo>
                    <a:pt x="472292" y="0"/>
                  </a:lnTo>
                  <a:lnTo>
                    <a:pt x="472292" y="126568"/>
                  </a:lnTo>
                  <a:lnTo>
                    <a:pt x="483888" y="126568"/>
                  </a:lnTo>
                  <a:lnTo>
                    <a:pt x="483888" y="0"/>
                  </a:lnTo>
                  <a:close/>
                </a:path>
                <a:path w="612775" h="127000">
                  <a:moveTo>
                    <a:pt x="417251" y="9779"/>
                  </a:moveTo>
                  <a:lnTo>
                    <a:pt x="404414" y="12882"/>
                  </a:lnTo>
                  <a:lnTo>
                    <a:pt x="394287" y="21723"/>
                  </a:lnTo>
                  <a:lnTo>
                    <a:pt x="387645" y="35592"/>
                  </a:lnTo>
                  <a:lnTo>
                    <a:pt x="385259" y="53784"/>
                  </a:lnTo>
                  <a:lnTo>
                    <a:pt x="387645" y="72056"/>
                  </a:lnTo>
                  <a:lnTo>
                    <a:pt x="394287" y="85967"/>
                  </a:lnTo>
                  <a:lnTo>
                    <a:pt x="404414" y="94823"/>
                  </a:lnTo>
                  <a:lnTo>
                    <a:pt x="417251" y="97929"/>
                  </a:lnTo>
                  <a:lnTo>
                    <a:pt x="430169" y="94823"/>
                  </a:lnTo>
                  <a:lnTo>
                    <a:pt x="438311" y="87731"/>
                  </a:lnTo>
                  <a:lnTo>
                    <a:pt x="417251" y="87731"/>
                  </a:lnTo>
                  <a:lnTo>
                    <a:pt x="408790" y="85315"/>
                  </a:lnTo>
                  <a:lnTo>
                    <a:pt x="402163" y="78459"/>
                  </a:lnTo>
                  <a:lnTo>
                    <a:pt x="397841" y="67752"/>
                  </a:lnTo>
                  <a:lnTo>
                    <a:pt x="396296" y="53784"/>
                  </a:lnTo>
                  <a:lnTo>
                    <a:pt x="397841" y="39941"/>
                  </a:lnTo>
                  <a:lnTo>
                    <a:pt x="402163" y="29371"/>
                  </a:lnTo>
                  <a:lnTo>
                    <a:pt x="408790" y="22627"/>
                  </a:lnTo>
                  <a:lnTo>
                    <a:pt x="417251" y="20256"/>
                  </a:lnTo>
                  <a:lnTo>
                    <a:pt x="438649" y="20256"/>
                  </a:lnTo>
                  <a:lnTo>
                    <a:pt x="430169" y="12882"/>
                  </a:lnTo>
                  <a:lnTo>
                    <a:pt x="417251" y="9779"/>
                  </a:lnTo>
                  <a:close/>
                </a:path>
                <a:path w="612775" h="127000">
                  <a:moveTo>
                    <a:pt x="438649" y="20256"/>
                  </a:moveTo>
                  <a:lnTo>
                    <a:pt x="417251" y="20256"/>
                  </a:lnTo>
                  <a:lnTo>
                    <a:pt x="425770" y="22627"/>
                  </a:lnTo>
                  <a:lnTo>
                    <a:pt x="432391" y="29371"/>
                  </a:lnTo>
                  <a:lnTo>
                    <a:pt x="436680" y="39941"/>
                  </a:lnTo>
                  <a:lnTo>
                    <a:pt x="438206" y="53784"/>
                  </a:lnTo>
                  <a:lnTo>
                    <a:pt x="436680" y="67752"/>
                  </a:lnTo>
                  <a:lnTo>
                    <a:pt x="432391" y="78459"/>
                  </a:lnTo>
                  <a:lnTo>
                    <a:pt x="425770" y="85315"/>
                  </a:lnTo>
                  <a:lnTo>
                    <a:pt x="417251" y="87731"/>
                  </a:lnTo>
                  <a:lnTo>
                    <a:pt x="438311" y="87731"/>
                  </a:lnTo>
                  <a:lnTo>
                    <a:pt x="440336" y="85967"/>
                  </a:lnTo>
                  <a:lnTo>
                    <a:pt x="446994" y="72056"/>
                  </a:lnTo>
                  <a:lnTo>
                    <a:pt x="449382" y="53784"/>
                  </a:lnTo>
                  <a:lnTo>
                    <a:pt x="446994" y="35592"/>
                  </a:lnTo>
                  <a:lnTo>
                    <a:pt x="440336" y="21723"/>
                  </a:lnTo>
                  <a:lnTo>
                    <a:pt x="438649" y="20256"/>
                  </a:lnTo>
                  <a:close/>
                </a:path>
                <a:path w="612775" h="127000">
                  <a:moveTo>
                    <a:pt x="544786" y="18161"/>
                  </a:moveTo>
                  <a:lnTo>
                    <a:pt x="542551" y="18161"/>
                  </a:lnTo>
                  <a:lnTo>
                    <a:pt x="542551" y="38696"/>
                  </a:lnTo>
                  <a:lnTo>
                    <a:pt x="539885" y="55142"/>
                  </a:lnTo>
                  <a:lnTo>
                    <a:pt x="532649" y="70723"/>
                  </a:lnTo>
                  <a:lnTo>
                    <a:pt x="521982" y="83841"/>
                  </a:lnTo>
                  <a:lnTo>
                    <a:pt x="509023" y="92900"/>
                  </a:lnTo>
                  <a:lnTo>
                    <a:pt x="515728" y="102120"/>
                  </a:lnTo>
                  <a:lnTo>
                    <a:pt x="529869" y="91778"/>
                  </a:lnTo>
                  <a:lnTo>
                    <a:pt x="541363" y="76695"/>
                  </a:lnTo>
                  <a:lnTo>
                    <a:pt x="548515" y="59816"/>
                  </a:lnTo>
                  <a:lnTo>
                    <a:pt x="547637" y="57870"/>
                  </a:lnTo>
                  <a:lnTo>
                    <a:pt x="544786" y="38696"/>
                  </a:lnTo>
                  <a:lnTo>
                    <a:pt x="544786" y="18161"/>
                  </a:lnTo>
                  <a:close/>
                </a:path>
                <a:path w="612775" h="127000">
                  <a:moveTo>
                    <a:pt x="554146" y="18161"/>
                  </a:moveTo>
                  <a:lnTo>
                    <a:pt x="551911" y="18161"/>
                  </a:lnTo>
                  <a:lnTo>
                    <a:pt x="551911" y="38696"/>
                  </a:lnTo>
                  <a:lnTo>
                    <a:pt x="549086" y="58468"/>
                  </a:lnTo>
                  <a:lnTo>
                    <a:pt x="548515" y="59816"/>
                  </a:lnTo>
                  <a:lnTo>
                    <a:pt x="555438" y="75158"/>
                  </a:lnTo>
                  <a:lnTo>
                    <a:pt x="567064" y="89303"/>
                  </a:lnTo>
                  <a:lnTo>
                    <a:pt x="581387" y="99047"/>
                  </a:lnTo>
                  <a:lnTo>
                    <a:pt x="587953" y="89827"/>
                  </a:lnTo>
                  <a:lnTo>
                    <a:pt x="574832" y="81484"/>
                  </a:lnTo>
                  <a:lnTo>
                    <a:pt x="564082" y="69291"/>
                  </a:lnTo>
                  <a:lnTo>
                    <a:pt x="556815" y="54583"/>
                  </a:lnTo>
                  <a:lnTo>
                    <a:pt x="554146" y="38696"/>
                  </a:lnTo>
                  <a:lnTo>
                    <a:pt x="554146" y="18161"/>
                  </a:lnTo>
                  <a:close/>
                </a:path>
                <a:path w="612775" h="127000">
                  <a:moveTo>
                    <a:pt x="551911" y="18161"/>
                  </a:moveTo>
                  <a:lnTo>
                    <a:pt x="544786" y="18161"/>
                  </a:lnTo>
                  <a:lnTo>
                    <a:pt x="544786" y="38696"/>
                  </a:lnTo>
                  <a:lnTo>
                    <a:pt x="547637" y="57870"/>
                  </a:lnTo>
                  <a:lnTo>
                    <a:pt x="548515" y="59816"/>
                  </a:lnTo>
                  <a:lnTo>
                    <a:pt x="549086" y="58468"/>
                  </a:lnTo>
                  <a:lnTo>
                    <a:pt x="551911" y="38696"/>
                  </a:lnTo>
                  <a:lnTo>
                    <a:pt x="551911" y="18161"/>
                  </a:lnTo>
                  <a:close/>
                </a:path>
                <a:path w="612775" h="127000">
                  <a:moveTo>
                    <a:pt x="583762" y="12992"/>
                  </a:moveTo>
                  <a:lnTo>
                    <a:pt x="513214" y="12992"/>
                  </a:lnTo>
                  <a:lnTo>
                    <a:pt x="513214" y="22771"/>
                  </a:lnTo>
                  <a:lnTo>
                    <a:pt x="542551" y="22771"/>
                  </a:lnTo>
                  <a:lnTo>
                    <a:pt x="542551" y="18161"/>
                  </a:lnTo>
                  <a:lnTo>
                    <a:pt x="583762" y="18161"/>
                  </a:lnTo>
                  <a:lnTo>
                    <a:pt x="583762" y="12992"/>
                  </a:lnTo>
                  <a:close/>
                </a:path>
                <a:path w="612775" h="127000">
                  <a:moveTo>
                    <a:pt x="583762" y="18161"/>
                  </a:moveTo>
                  <a:lnTo>
                    <a:pt x="554146" y="18161"/>
                  </a:lnTo>
                  <a:lnTo>
                    <a:pt x="554146" y="22771"/>
                  </a:lnTo>
                  <a:lnTo>
                    <a:pt x="583762" y="22771"/>
                  </a:lnTo>
                  <a:lnTo>
                    <a:pt x="583762" y="18161"/>
                  </a:lnTo>
                  <a:close/>
                </a:path>
                <a:path w="612775" h="127000">
                  <a:moveTo>
                    <a:pt x="612401" y="139"/>
                  </a:moveTo>
                  <a:lnTo>
                    <a:pt x="600806" y="139"/>
                  </a:lnTo>
                  <a:lnTo>
                    <a:pt x="600806" y="126428"/>
                  </a:lnTo>
                  <a:lnTo>
                    <a:pt x="612401" y="126428"/>
                  </a:lnTo>
                  <a:lnTo>
                    <a:pt x="612401" y="1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152400"/>
            <a:ext cx="13423900" cy="13220700"/>
            <a:chOff x="508000" y="152400"/>
            <a:chExt cx="13423900" cy="13220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5" y="2228272"/>
              <a:ext cx="73241" cy="18472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961499" y="10413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616219" y="10413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687976" y="13132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695885" y="16087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5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5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5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5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5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5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5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5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5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5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5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5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5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5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5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5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5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5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5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5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5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699087" y="19020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25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25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25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950450" y="31940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644712" y="2818561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16179" y="52070"/>
                  </a:lnTo>
                  <a:lnTo>
                    <a:pt x="216179" y="3987"/>
                  </a:lnTo>
                  <a:lnTo>
                    <a:pt x="201422" y="3987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3" y="1384300"/>
              <a:ext cx="1866428" cy="14605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8821776" y="2816021"/>
              <a:ext cx="459740" cy="157480"/>
            </a:xfrm>
            <a:custGeom>
              <a:avLst/>
              <a:gdLst/>
              <a:ahLst/>
              <a:cxnLst/>
              <a:rect l="l" t="t" r="r" b="b"/>
              <a:pathLst>
                <a:path w="459740" h="157480">
                  <a:moveTo>
                    <a:pt x="118059" y="6527"/>
                  </a:moveTo>
                  <a:lnTo>
                    <a:pt x="93700" y="6527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close/>
                </a:path>
                <a:path w="459740" h="157480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80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80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80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80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4" y="2228272"/>
              <a:ext cx="73241" cy="18472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9961499" y="10413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616219" y="10413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687976" y="13132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695885" y="16087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5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5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5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5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5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5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5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5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5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5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5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5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5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5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5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5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5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5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5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5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5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699087" y="19020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25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25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25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950450" y="31940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644712" y="28160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80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80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80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80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80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80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80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80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5" y="7359072"/>
              <a:ext cx="73241" cy="184727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9961499" y="61721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616219" y="61721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687976" y="64440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695885" y="67395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699087" y="7032852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74"/>
                  </a:lnTo>
                  <a:lnTo>
                    <a:pt x="76479" y="594474"/>
                  </a:lnTo>
                  <a:lnTo>
                    <a:pt x="72796" y="611505"/>
                  </a:lnTo>
                  <a:lnTo>
                    <a:pt x="58572" y="630313"/>
                  </a:lnTo>
                  <a:lnTo>
                    <a:pt x="35267" y="645109"/>
                  </a:lnTo>
                  <a:lnTo>
                    <a:pt x="3251" y="655434"/>
                  </a:lnTo>
                  <a:lnTo>
                    <a:pt x="9347" y="669251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74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15"/>
                  </a:moveTo>
                  <a:lnTo>
                    <a:pt x="133705" y="571715"/>
                  </a:lnTo>
                  <a:lnTo>
                    <a:pt x="133705" y="665391"/>
                  </a:lnTo>
                  <a:lnTo>
                    <a:pt x="150774" y="665391"/>
                  </a:lnTo>
                  <a:lnTo>
                    <a:pt x="150774" y="571715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35"/>
                  </a:lnTo>
                  <a:lnTo>
                    <a:pt x="150774" y="719035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43"/>
                  </a:lnTo>
                  <a:lnTo>
                    <a:pt x="133908" y="687743"/>
                  </a:lnTo>
                  <a:lnTo>
                    <a:pt x="133908" y="706437"/>
                  </a:lnTo>
                  <a:lnTo>
                    <a:pt x="32308" y="706437"/>
                  </a:lnTo>
                  <a:lnTo>
                    <a:pt x="32308" y="753579"/>
                  </a:lnTo>
                  <a:lnTo>
                    <a:pt x="156870" y="753579"/>
                  </a:lnTo>
                  <a:lnTo>
                    <a:pt x="156870" y="746874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44"/>
                  </a:moveTo>
                  <a:lnTo>
                    <a:pt x="283629" y="623277"/>
                  </a:lnTo>
                  <a:lnTo>
                    <a:pt x="273939" y="603110"/>
                  </a:lnTo>
                  <a:lnTo>
                    <a:pt x="271487" y="600976"/>
                  </a:lnTo>
                  <a:lnTo>
                    <a:pt x="270840" y="600417"/>
                  </a:lnTo>
                  <a:lnTo>
                    <a:pt x="270840" y="649744"/>
                  </a:lnTo>
                  <a:lnTo>
                    <a:pt x="268630" y="670052"/>
                  </a:lnTo>
                  <a:lnTo>
                    <a:pt x="262382" y="685634"/>
                  </a:lnTo>
                  <a:lnTo>
                    <a:pt x="252755" y="695604"/>
                  </a:lnTo>
                  <a:lnTo>
                    <a:pt x="240360" y="699122"/>
                  </a:lnTo>
                  <a:lnTo>
                    <a:pt x="228053" y="695604"/>
                  </a:lnTo>
                  <a:lnTo>
                    <a:pt x="218414" y="685634"/>
                  </a:lnTo>
                  <a:lnTo>
                    <a:pt x="212128" y="670052"/>
                  </a:lnTo>
                  <a:lnTo>
                    <a:pt x="209880" y="649744"/>
                  </a:lnTo>
                  <a:lnTo>
                    <a:pt x="212128" y="629602"/>
                  </a:lnTo>
                  <a:lnTo>
                    <a:pt x="218414" y="614235"/>
                  </a:lnTo>
                  <a:lnTo>
                    <a:pt x="228053" y="604418"/>
                  </a:lnTo>
                  <a:lnTo>
                    <a:pt x="240360" y="600976"/>
                  </a:lnTo>
                  <a:lnTo>
                    <a:pt x="252755" y="604418"/>
                  </a:lnTo>
                  <a:lnTo>
                    <a:pt x="262382" y="614235"/>
                  </a:lnTo>
                  <a:lnTo>
                    <a:pt x="268630" y="629602"/>
                  </a:lnTo>
                  <a:lnTo>
                    <a:pt x="270840" y="649744"/>
                  </a:lnTo>
                  <a:lnTo>
                    <a:pt x="270840" y="600417"/>
                  </a:lnTo>
                  <a:lnTo>
                    <a:pt x="259156" y="590245"/>
                  </a:lnTo>
                  <a:lnTo>
                    <a:pt x="240360" y="585736"/>
                  </a:lnTo>
                  <a:lnTo>
                    <a:pt x="221691" y="590245"/>
                  </a:lnTo>
                  <a:lnTo>
                    <a:pt x="206959" y="603110"/>
                  </a:lnTo>
                  <a:lnTo>
                    <a:pt x="197307" y="623277"/>
                  </a:lnTo>
                  <a:lnTo>
                    <a:pt x="193827" y="649744"/>
                  </a:lnTo>
                  <a:lnTo>
                    <a:pt x="197307" y="676313"/>
                  </a:lnTo>
                  <a:lnTo>
                    <a:pt x="206959" y="696556"/>
                  </a:lnTo>
                  <a:lnTo>
                    <a:pt x="221691" y="709434"/>
                  </a:lnTo>
                  <a:lnTo>
                    <a:pt x="240360" y="713955"/>
                  </a:lnTo>
                  <a:lnTo>
                    <a:pt x="259156" y="709434"/>
                  </a:lnTo>
                  <a:lnTo>
                    <a:pt x="270992" y="699122"/>
                  </a:lnTo>
                  <a:lnTo>
                    <a:pt x="273939" y="696556"/>
                  </a:lnTo>
                  <a:lnTo>
                    <a:pt x="283629" y="676313"/>
                  </a:lnTo>
                  <a:lnTo>
                    <a:pt x="287096" y="649744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12"/>
                  </a:moveTo>
                  <a:lnTo>
                    <a:pt x="320421" y="571512"/>
                  </a:lnTo>
                  <a:lnTo>
                    <a:pt x="320421" y="755611"/>
                  </a:lnTo>
                  <a:lnTo>
                    <a:pt x="337286" y="755611"/>
                  </a:lnTo>
                  <a:lnTo>
                    <a:pt x="337286" y="571512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84"/>
                  </a:moveTo>
                  <a:lnTo>
                    <a:pt x="831850" y="723684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59"/>
                  </a:lnTo>
                  <a:lnTo>
                    <a:pt x="900544" y="739559"/>
                  </a:lnTo>
                  <a:lnTo>
                    <a:pt x="900544" y="723684"/>
                  </a:lnTo>
                  <a:close/>
                </a:path>
                <a:path w="1376045" h="1075690">
                  <a:moveTo>
                    <a:pt x="900544" y="444284"/>
                  </a:moveTo>
                  <a:lnTo>
                    <a:pt x="831850" y="444284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59"/>
                  </a:lnTo>
                  <a:lnTo>
                    <a:pt x="900544" y="460159"/>
                  </a:lnTo>
                  <a:lnTo>
                    <a:pt x="900544" y="444284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84"/>
                  </a:moveTo>
                  <a:lnTo>
                    <a:pt x="954887" y="723684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59"/>
                  </a:lnTo>
                  <a:lnTo>
                    <a:pt x="1023581" y="739559"/>
                  </a:lnTo>
                  <a:lnTo>
                    <a:pt x="1023581" y="723684"/>
                  </a:lnTo>
                  <a:close/>
                </a:path>
                <a:path w="1376045" h="1075690">
                  <a:moveTo>
                    <a:pt x="1023581" y="444284"/>
                  </a:moveTo>
                  <a:lnTo>
                    <a:pt x="954887" y="444284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59"/>
                  </a:lnTo>
                  <a:lnTo>
                    <a:pt x="1023581" y="460159"/>
                  </a:lnTo>
                  <a:lnTo>
                    <a:pt x="1023581" y="444284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46" y="739559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59"/>
                  </a:lnTo>
                  <a:lnTo>
                    <a:pt x="1070698" y="739559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25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59"/>
                  </a:lnTo>
                  <a:lnTo>
                    <a:pt x="1135062" y="739559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59"/>
                  </a:lnTo>
                  <a:lnTo>
                    <a:pt x="1199146" y="739559"/>
                  </a:lnTo>
                  <a:close/>
                </a:path>
                <a:path w="1376045" h="1075690">
                  <a:moveTo>
                    <a:pt x="1199146" y="460159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59"/>
                  </a:lnTo>
                  <a:lnTo>
                    <a:pt x="1070698" y="460159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25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59"/>
                  </a:lnTo>
                  <a:lnTo>
                    <a:pt x="1135062" y="460159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59"/>
                  </a:lnTo>
                  <a:lnTo>
                    <a:pt x="1199146" y="460159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25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59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59"/>
                  </a:lnTo>
                  <a:lnTo>
                    <a:pt x="1247305" y="739559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59"/>
                  </a:lnTo>
                  <a:lnTo>
                    <a:pt x="1311668" y="739559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59"/>
                  </a:lnTo>
                  <a:lnTo>
                    <a:pt x="1375752" y="739559"/>
                  </a:lnTo>
                  <a:close/>
                </a:path>
                <a:path w="1376045" h="1075690">
                  <a:moveTo>
                    <a:pt x="1375752" y="460159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59"/>
                  </a:lnTo>
                  <a:lnTo>
                    <a:pt x="1247305" y="460159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59"/>
                  </a:lnTo>
                  <a:lnTo>
                    <a:pt x="1311668" y="460159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59"/>
                  </a:lnTo>
                  <a:lnTo>
                    <a:pt x="1375752" y="460159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950450" y="83248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644712" y="7949361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3" y="6515100"/>
              <a:ext cx="1866428" cy="146050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8821776" y="7946821"/>
              <a:ext cx="459740" cy="157480"/>
            </a:xfrm>
            <a:custGeom>
              <a:avLst/>
              <a:gdLst/>
              <a:ahLst/>
              <a:cxn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4" y="7359072"/>
              <a:ext cx="73241" cy="184727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9961499" y="61721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16219" y="61721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687976" y="64440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695885" y="67395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699087" y="7032852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74"/>
                  </a:lnTo>
                  <a:lnTo>
                    <a:pt x="76479" y="594474"/>
                  </a:lnTo>
                  <a:lnTo>
                    <a:pt x="72796" y="611505"/>
                  </a:lnTo>
                  <a:lnTo>
                    <a:pt x="58572" y="630313"/>
                  </a:lnTo>
                  <a:lnTo>
                    <a:pt x="35267" y="645109"/>
                  </a:lnTo>
                  <a:lnTo>
                    <a:pt x="3251" y="655434"/>
                  </a:lnTo>
                  <a:lnTo>
                    <a:pt x="9347" y="669251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74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15"/>
                  </a:moveTo>
                  <a:lnTo>
                    <a:pt x="133705" y="571715"/>
                  </a:lnTo>
                  <a:lnTo>
                    <a:pt x="133705" y="665391"/>
                  </a:lnTo>
                  <a:lnTo>
                    <a:pt x="150774" y="665391"/>
                  </a:lnTo>
                  <a:lnTo>
                    <a:pt x="150774" y="571715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35"/>
                  </a:lnTo>
                  <a:lnTo>
                    <a:pt x="150774" y="719035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43"/>
                  </a:lnTo>
                  <a:lnTo>
                    <a:pt x="133908" y="687743"/>
                  </a:lnTo>
                  <a:lnTo>
                    <a:pt x="133908" y="706437"/>
                  </a:lnTo>
                  <a:lnTo>
                    <a:pt x="32308" y="706437"/>
                  </a:lnTo>
                  <a:lnTo>
                    <a:pt x="32308" y="753579"/>
                  </a:lnTo>
                  <a:lnTo>
                    <a:pt x="156870" y="753579"/>
                  </a:lnTo>
                  <a:lnTo>
                    <a:pt x="156870" y="746874"/>
                  </a:lnTo>
                  <a:lnTo>
                    <a:pt x="156870" y="740168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44"/>
                  </a:moveTo>
                  <a:lnTo>
                    <a:pt x="283629" y="623277"/>
                  </a:lnTo>
                  <a:lnTo>
                    <a:pt x="273939" y="603110"/>
                  </a:lnTo>
                  <a:lnTo>
                    <a:pt x="271487" y="600976"/>
                  </a:lnTo>
                  <a:lnTo>
                    <a:pt x="270840" y="600417"/>
                  </a:lnTo>
                  <a:lnTo>
                    <a:pt x="270840" y="649744"/>
                  </a:lnTo>
                  <a:lnTo>
                    <a:pt x="268630" y="670052"/>
                  </a:lnTo>
                  <a:lnTo>
                    <a:pt x="262382" y="685634"/>
                  </a:lnTo>
                  <a:lnTo>
                    <a:pt x="252755" y="695604"/>
                  </a:lnTo>
                  <a:lnTo>
                    <a:pt x="240360" y="699122"/>
                  </a:lnTo>
                  <a:lnTo>
                    <a:pt x="228053" y="695604"/>
                  </a:lnTo>
                  <a:lnTo>
                    <a:pt x="218414" y="685634"/>
                  </a:lnTo>
                  <a:lnTo>
                    <a:pt x="212128" y="670052"/>
                  </a:lnTo>
                  <a:lnTo>
                    <a:pt x="209880" y="649744"/>
                  </a:lnTo>
                  <a:lnTo>
                    <a:pt x="212128" y="629602"/>
                  </a:lnTo>
                  <a:lnTo>
                    <a:pt x="218414" y="614235"/>
                  </a:lnTo>
                  <a:lnTo>
                    <a:pt x="228053" y="604418"/>
                  </a:lnTo>
                  <a:lnTo>
                    <a:pt x="240360" y="600976"/>
                  </a:lnTo>
                  <a:lnTo>
                    <a:pt x="252755" y="604418"/>
                  </a:lnTo>
                  <a:lnTo>
                    <a:pt x="262382" y="614235"/>
                  </a:lnTo>
                  <a:lnTo>
                    <a:pt x="268630" y="629602"/>
                  </a:lnTo>
                  <a:lnTo>
                    <a:pt x="270840" y="649744"/>
                  </a:lnTo>
                  <a:lnTo>
                    <a:pt x="270840" y="600417"/>
                  </a:lnTo>
                  <a:lnTo>
                    <a:pt x="259156" y="590245"/>
                  </a:lnTo>
                  <a:lnTo>
                    <a:pt x="240360" y="585736"/>
                  </a:lnTo>
                  <a:lnTo>
                    <a:pt x="221691" y="590245"/>
                  </a:lnTo>
                  <a:lnTo>
                    <a:pt x="206959" y="603110"/>
                  </a:lnTo>
                  <a:lnTo>
                    <a:pt x="197307" y="623277"/>
                  </a:lnTo>
                  <a:lnTo>
                    <a:pt x="193827" y="649744"/>
                  </a:lnTo>
                  <a:lnTo>
                    <a:pt x="197307" y="676313"/>
                  </a:lnTo>
                  <a:lnTo>
                    <a:pt x="206959" y="696556"/>
                  </a:lnTo>
                  <a:lnTo>
                    <a:pt x="221691" y="709434"/>
                  </a:lnTo>
                  <a:lnTo>
                    <a:pt x="240360" y="713955"/>
                  </a:lnTo>
                  <a:lnTo>
                    <a:pt x="259156" y="709434"/>
                  </a:lnTo>
                  <a:lnTo>
                    <a:pt x="270992" y="699122"/>
                  </a:lnTo>
                  <a:lnTo>
                    <a:pt x="273939" y="696556"/>
                  </a:lnTo>
                  <a:lnTo>
                    <a:pt x="283629" y="676313"/>
                  </a:lnTo>
                  <a:lnTo>
                    <a:pt x="287096" y="649744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12"/>
                  </a:moveTo>
                  <a:lnTo>
                    <a:pt x="320421" y="571512"/>
                  </a:lnTo>
                  <a:lnTo>
                    <a:pt x="320421" y="755611"/>
                  </a:lnTo>
                  <a:lnTo>
                    <a:pt x="337286" y="755611"/>
                  </a:lnTo>
                  <a:lnTo>
                    <a:pt x="337286" y="571512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84"/>
                  </a:moveTo>
                  <a:lnTo>
                    <a:pt x="831850" y="723684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59"/>
                  </a:lnTo>
                  <a:lnTo>
                    <a:pt x="900544" y="739559"/>
                  </a:lnTo>
                  <a:lnTo>
                    <a:pt x="900544" y="723684"/>
                  </a:lnTo>
                  <a:close/>
                </a:path>
                <a:path w="1376045" h="1075690">
                  <a:moveTo>
                    <a:pt x="900544" y="444284"/>
                  </a:moveTo>
                  <a:lnTo>
                    <a:pt x="831850" y="444284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59"/>
                  </a:lnTo>
                  <a:lnTo>
                    <a:pt x="900544" y="460159"/>
                  </a:lnTo>
                  <a:lnTo>
                    <a:pt x="900544" y="444284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84"/>
                  </a:moveTo>
                  <a:lnTo>
                    <a:pt x="954887" y="723684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59"/>
                  </a:lnTo>
                  <a:lnTo>
                    <a:pt x="1023581" y="739559"/>
                  </a:lnTo>
                  <a:lnTo>
                    <a:pt x="1023581" y="723684"/>
                  </a:lnTo>
                  <a:close/>
                </a:path>
                <a:path w="1376045" h="1075690">
                  <a:moveTo>
                    <a:pt x="1023581" y="444284"/>
                  </a:moveTo>
                  <a:lnTo>
                    <a:pt x="954887" y="444284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59"/>
                  </a:lnTo>
                  <a:lnTo>
                    <a:pt x="1023581" y="460159"/>
                  </a:lnTo>
                  <a:lnTo>
                    <a:pt x="1023581" y="444284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46" y="739559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59"/>
                  </a:lnTo>
                  <a:lnTo>
                    <a:pt x="1070698" y="739559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25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59"/>
                  </a:lnTo>
                  <a:lnTo>
                    <a:pt x="1135062" y="739559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59"/>
                  </a:lnTo>
                  <a:lnTo>
                    <a:pt x="1199146" y="739559"/>
                  </a:lnTo>
                  <a:close/>
                </a:path>
                <a:path w="1376045" h="1075690">
                  <a:moveTo>
                    <a:pt x="1199146" y="460159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59"/>
                  </a:lnTo>
                  <a:lnTo>
                    <a:pt x="1070698" y="460159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25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59"/>
                  </a:lnTo>
                  <a:lnTo>
                    <a:pt x="1135062" y="460159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59"/>
                  </a:lnTo>
                  <a:lnTo>
                    <a:pt x="1199146" y="460159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25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59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59"/>
                  </a:lnTo>
                  <a:lnTo>
                    <a:pt x="1247305" y="739559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59"/>
                  </a:lnTo>
                  <a:lnTo>
                    <a:pt x="1311668" y="739559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59"/>
                  </a:lnTo>
                  <a:lnTo>
                    <a:pt x="1375752" y="739559"/>
                  </a:lnTo>
                  <a:close/>
                </a:path>
                <a:path w="1376045" h="1075690">
                  <a:moveTo>
                    <a:pt x="1375752" y="460159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59"/>
                  </a:lnTo>
                  <a:lnTo>
                    <a:pt x="1247305" y="460159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59"/>
                  </a:lnTo>
                  <a:lnTo>
                    <a:pt x="1311668" y="460159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59"/>
                  </a:lnTo>
                  <a:lnTo>
                    <a:pt x="1375752" y="460159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950450" y="83248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644712" y="79468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5" y="4793672"/>
              <a:ext cx="73241" cy="184727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9961499" y="36067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616219" y="36067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687976" y="38786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695885" y="41741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699087" y="44674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25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25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25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9950450" y="57594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8644712" y="5383961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3" y="3949700"/>
              <a:ext cx="1866428" cy="1460500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8821776" y="5381421"/>
              <a:ext cx="459740" cy="157480"/>
            </a:xfrm>
            <a:custGeom>
              <a:avLst/>
              <a:gdLst/>
              <a:ahLst/>
              <a:cxn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4" y="4793672"/>
              <a:ext cx="73241" cy="184727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9961499" y="3606799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616219" y="3606799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687976" y="3878693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695885" y="41741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699087" y="4467453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15"/>
                  </a:lnTo>
                  <a:lnTo>
                    <a:pt x="151587" y="476415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68"/>
                  </a:moveTo>
                  <a:lnTo>
                    <a:pt x="48971" y="740168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31"/>
                  </a:lnTo>
                  <a:lnTo>
                    <a:pt x="31902" y="674331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68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59"/>
                  </a:lnTo>
                  <a:lnTo>
                    <a:pt x="830694" y="1031659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80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14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80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14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80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14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51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75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305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80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14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80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14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80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14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409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709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82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59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25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25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25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25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25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25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9950450" y="57594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8644712" y="53814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5" y="9924472"/>
              <a:ext cx="73241" cy="184727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9961499" y="87376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5616219" y="87376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5687976" y="9009492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5695885" y="93049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5699087" y="9598266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31"/>
                  </a:moveTo>
                  <a:lnTo>
                    <a:pt x="89001" y="580631"/>
                  </a:lnTo>
                  <a:lnTo>
                    <a:pt x="77622" y="580631"/>
                  </a:lnTo>
                  <a:lnTo>
                    <a:pt x="12395" y="580631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492"/>
                  </a:lnTo>
                  <a:lnTo>
                    <a:pt x="58572" y="630301"/>
                  </a:lnTo>
                  <a:lnTo>
                    <a:pt x="35267" y="645096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78"/>
                  </a:lnTo>
                  <a:lnTo>
                    <a:pt x="72999" y="637806"/>
                  </a:lnTo>
                  <a:lnTo>
                    <a:pt x="90157" y="612508"/>
                  </a:lnTo>
                  <a:lnTo>
                    <a:pt x="93522" y="594461"/>
                  </a:lnTo>
                  <a:lnTo>
                    <a:pt x="96113" y="580631"/>
                  </a:lnTo>
                  <a:close/>
                </a:path>
                <a:path w="1376045" h="1075690">
                  <a:moveTo>
                    <a:pt x="108508" y="424370"/>
                  </a:moveTo>
                  <a:lnTo>
                    <a:pt x="106476" y="410146"/>
                  </a:lnTo>
                  <a:lnTo>
                    <a:pt x="85725" y="413816"/>
                  </a:lnTo>
                  <a:lnTo>
                    <a:pt x="65506" y="416115"/>
                  </a:lnTo>
                  <a:lnTo>
                    <a:pt x="45237" y="417322"/>
                  </a:lnTo>
                  <a:lnTo>
                    <a:pt x="26822" y="417626"/>
                  </a:lnTo>
                  <a:lnTo>
                    <a:pt x="26822" y="312813"/>
                  </a:lnTo>
                  <a:lnTo>
                    <a:pt x="10160" y="312813"/>
                  </a:lnTo>
                  <a:lnTo>
                    <a:pt x="10160" y="431888"/>
                  </a:lnTo>
                  <a:lnTo>
                    <a:pt x="24384" y="431888"/>
                  </a:lnTo>
                  <a:lnTo>
                    <a:pt x="45669" y="431520"/>
                  </a:lnTo>
                  <a:lnTo>
                    <a:pt x="66370" y="430263"/>
                  </a:lnTo>
                  <a:lnTo>
                    <a:pt x="87096" y="427951"/>
                  </a:lnTo>
                  <a:lnTo>
                    <a:pt x="95123" y="426605"/>
                  </a:lnTo>
                  <a:lnTo>
                    <a:pt x="108508" y="424370"/>
                  </a:lnTo>
                  <a:close/>
                </a:path>
                <a:path w="1376045" h="1075690">
                  <a:moveTo>
                    <a:pt x="145084" y="873950"/>
                  </a:moveTo>
                  <a:lnTo>
                    <a:pt x="128625" y="873950"/>
                  </a:lnTo>
                  <a:lnTo>
                    <a:pt x="128625" y="887564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64"/>
                  </a:lnTo>
                  <a:lnTo>
                    <a:pt x="128625" y="887564"/>
                  </a:lnTo>
                  <a:lnTo>
                    <a:pt x="128625" y="873950"/>
                  </a:lnTo>
                  <a:lnTo>
                    <a:pt x="21132" y="873950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64"/>
                  </a:lnTo>
                  <a:lnTo>
                    <a:pt x="145084" y="873950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290"/>
                  </a:moveTo>
                  <a:lnTo>
                    <a:pt x="134721" y="292290"/>
                  </a:lnTo>
                  <a:lnTo>
                    <a:pt x="134721" y="352844"/>
                  </a:lnTo>
                  <a:lnTo>
                    <a:pt x="78232" y="352844"/>
                  </a:lnTo>
                  <a:lnTo>
                    <a:pt x="78232" y="366661"/>
                  </a:lnTo>
                  <a:lnTo>
                    <a:pt x="134721" y="366661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61"/>
                  </a:lnTo>
                  <a:lnTo>
                    <a:pt x="151587" y="352844"/>
                  </a:lnTo>
                  <a:lnTo>
                    <a:pt x="151587" y="292290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54"/>
                  </a:lnTo>
                  <a:lnTo>
                    <a:pt x="22758" y="4254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20"/>
                  </a:lnTo>
                  <a:lnTo>
                    <a:pt x="166217" y="97320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288"/>
                  </a:lnTo>
                  <a:lnTo>
                    <a:pt x="74371" y="984288"/>
                  </a:lnTo>
                  <a:lnTo>
                    <a:pt x="74371" y="1047483"/>
                  </a:lnTo>
                  <a:lnTo>
                    <a:pt x="91033" y="1047483"/>
                  </a:lnTo>
                  <a:lnTo>
                    <a:pt x="91033" y="984288"/>
                  </a:lnTo>
                  <a:lnTo>
                    <a:pt x="166624" y="984288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33"/>
                  </a:moveTo>
                  <a:lnTo>
                    <a:pt x="267182" y="307733"/>
                  </a:lnTo>
                  <a:lnTo>
                    <a:pt x="267182" y="356298"/>
                  </a:lnTo>
                  <a:lnTo>
                    <a:pt x="267182" y="369709"/>
                  </a:lnTo>
                  <a:lnTo>
                    <a:pt x="267182" y="418071"/>
                  </a:lnTo>
                  <a:lnTo>
                    <a:pt x="214147" y="418071"/>
                  </a:lnTo>
                  <a:lnTo>
                    <a:pt x="214147" y="369709"/>
                  </a:lnTo>
                  <a:lnTo>
                    <a:pt x="267182" y="369709"/>
                  </a:lnTo>
                  <a:lnTo>
                    <a:pt x="267182" y="356298"/>
                  </a:lnTo>
                  <a:lnTo>
                    <a:pt x="214147" y="356298"/>
                  </a:lnTo>
                  <a:lnTo>
                    <a:pt x="214147" y="307733"/>
                  </a:lnTo>
                  <a:lnTo>
                    <a:pt x="197485" y="307733"/>
                  </a:lnTo>
                  <a:lnTo>
                    <a:pt x="197485" y="431888"/>
                  </a:lnTo>
                  <a:lnTo>
                    <a:pt x="284048" y="431888"/>
                  </a:lnTo>
                  <a:lnTo>
                    <a:pt x="284048" y="418071"/>
                  </a:lnTo>
                  <a:lnTo>
                    <a:pt x="284048" y="369709"/>
                  </a:lnTo>
                  <a:lnTo>
                    <a:pt x="284048" y="356298"/>
                  </a:lnTo>
                  <a:lnTo>
                    <a:pt x="284048" y="307733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65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39"/>
                  </a:lnTo>
                  <a:lnTo>
                    <a:pt x="262382" y="685622"/>
                  </a:lnTo>
                  <a:lnTo>
                    <a:pt x="252755" y="695591"/>
                  </a:lnTo>
                  <a:lnTo>
                    <a:pt x="240360" y="699109"/>
                  </a:lnTo>
                  <a:lnTo>
                    <a:pt x="228053" y="695591"/>
                  </a:lnTo>
                  <a:lnTo>
                    <a:pt x="218414" y="685622"/>
                  </a:lnTo>
                  <a:lnTo>
                    <a:pt x="212128" y="670039"/>
                  </a:lnTo>
                  <a:lnTo>
                    <a:pt x="209880" y="649732"/>
                  </a:lnTo>
                  <a:lnTo>
                    <a:pt x="212128" y="629589"/>
                  </a:lnTo>
                  <a:lnTo>
                    <a:pt x="218414" y="614222"/>
                  </a:lnTo>
                  <a:lnTo>
                    <a:pt x="228053" y="604405"/>
                  </a:lnTo>
                  <a:lnTo>
                    <a:pt x="240360" y="600964"/>
                  </a:lnTo>
                  <a:lnTo>
                    <a:pt x="252755" y="604405"/>
                  </a:lnTo>
                  <a:lnTo>
                    <a:pt x="262382" y="614222"/>
                  </a:lnTo>
                  <a:lnTo>
                    <a:pt x="268630" y="629589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32"/>
                  </a:lnTo>
                  <a:lnTo>
                    <a:pt x="240360" y="585724"/>
                  </a:lnTo>
                  <a:lnTo>
                    <a:pt x="221691" y="590232"/>
                  </a:lnTo>
                  <a:lnTo>
                    <a:pt x="206959" y="603097"/>
                  </a:lnTo>
                  <a:lnTo>
                    <a:pt x="197307" y="623265"/>
                  </a:lnTo>
                  <a:lnTo>
                    <a:pt x="193827" y="649732"/>
                  </a:lnTo>
                  <a:lnTo>
                    <a:pt x="197307" y="676300"/>
                  </a:lnTo>
                  <a:lnTo>
                    <a:pt x="206959" y="696544"/>
                  </a:lnTo>
                  <a:lnTo>
                    <a:pt x="221691" y="709422"/>
                  </a:lnTo>
                  <a:lnTo>
                    <a:pt x="240360" y="713943"/>
                  </a:lnTo>
                  <a:lnTo>
                    <a:pt x="259156" y="709422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00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65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39"/>
                  </a:lnTo>
                  <a:lnTo>
                    <a:pt x="262382" y="114122"/>
                  </a:lnTo>
                  <a:lnTo>
                    <a:pt x="252755" y="124091"/>
                  </a:lnTo>
                  <a:lnTo>
                    <a:pt x="240360" y="127609"/>
                  </a:lnTo>
                  <a:lnTo>
                    <a:pt x="228053" y="124091"/>
                  </a:lnTo>
                  <a:lnTo>
                    <a:pt x="218414" y="114122"/>
                  </a:lnTo>
                  <a:lnTo>
                    <a:pt x="212128" y="98539"/>
                  </a:lnTo>
                  <a:lnTo>
                    <a:pt x="209880" y="78232"/>
                  </a:lnTo>
                  <a:lnTo>
                    <a:pt x="212128" y="58089"/>
                  </a:lnTo>
                  <a:lnTo>
                    <a:pt x="218414" y="42722"/>
                  </a:lnTo>
                  <a:lnTo>
                    <a:pt x="228053" y="32905"/>
                  </a:lnTo>
                  <a:lnTo>
                    <a:pt x="240360" y="29464"/>
                  </a:lnTo>
                  <a:lnTo>
                    <a:pt x="252755" y="32905"/>
                  </a:lnTo>
                  <a:lnTo>
                    <a:pt x="262382" y="42722"/>
                  </a:lnTo>
                  <a:lnTo>
                    <a:pt x="268630" y="58089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32"/>
                  </a:lnTo>
                  <a:lnTo>
                    <a:pt x="240360" y="14224"/>
                  </a:lnTo>
                  <a:lnTo>
                    <a:pt x="221691" y="18732"/>
                  </a:lnTo>
                  <a:lnTo>
                    <a:pt x="206959" y="31597"/>
                  </a:lnTo>
                  <a:lnTo>
                    <a:pt x="197307" y="51765"/>
                  </a:lnTo>
                  <a:lnTo>
                    <a:pt x="193827" y="78232"/>
                  </a:lnTo>
                  <a:lnTo>
                    <a:pt x="197307" y="104800"/>
                  </a:lnTo>
                  <a:lnTo>
                    <a:pt x="206959" y="125044"/>
                  </a:lnTo>
                  <a:lnTo>
                    <a:pt x="221691" y="137922"/>
                  </a:lnTo>
                  <a:lnTo>
                    <a:pt x="240360" y="142443"/>
                  </a:lnTo>
                  <a:lnTo>
                    <a:pt x="259156" y="137922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00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64"/>
                  </a:moveTo>
                  <a:lnTo>
                    <a:pt x="288721" y="868464"/>
                  </a:lnTo>
                  <a:lnTo>
                    <a:pt x="288721" y="938771"/>
                  </a:lnTo>
                  <a:lnTo>
                    <a:pt x="255739" y="938771"/>
                  </a:lnTo>
                  <a:lnTo>
                    <a:pt x="261975" y="922020"/>
                  </a:lnTo>
                  <a:lnTo>
                    <a:pt x="264274" y="900772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72"/>
                  </a:lnTo>
                  <a:lnTo>
                    <a:pt x="248221" y="900772"/>
                  </a:lnTo>
                  <a:lnTo>
                    <a:pt x="245821" y="921156"/>
                  </a:lnTo>
                  <a:lnTo>
                    <a:pt x="234442" y="949413"/>
                  </a:lnTo>
                  <a:lnTo>
                    <a:pt x="214960" y="974445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10"/>
                  </a:lnTo>
                  <a:lnTo>
                    <a:pt x="249910" y="954417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71"/>
                  </a:lnTo>
                  <a:lnTo>
                    <a:pt x="304571" y="868464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087"/>
                  </a:moveTo>
                  <a:lnTo>
                    <a:pt x="320421" y="292087"/>
                  </a:lnTo>
                  <a:lnTo>
                    <a:pt x="320421" y="476186"/>
                  </a:lnTo>
                  <a:lnTo>
                    <a:pt x="337286" y="476186"/>
                  </a:lnTo>
                  <a:lnTo>
                    <a:pt x="337286" y="292087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790"/>
                  </a:moveTo>
                  <a:lnTo>
                    <a:pt x="326923" y="863790"/>
                  </a:lnTo>
                  <a:lnTo>
                    <a:pt x="326923" y="1047483"/>
                  </a:lnTo>
                  <a:lnTo>
                    <a:pt x="343179" y="1047483"/>
                  </a:lnTo>
                  <a:lnTo>
                    <a:pt x="343179" y="863790"/>
                  </a:lnTo>
                  <a:close/>
                </a:path>
                <a:path w="1376045" h="1075690">
                  <a:moveTo>
                    <a:pt x="896505" y="883856"/>
                  </a:moveTo>
                  <a:lnTo>
                    <a:pt x="801827" y="883856"/>
                  </a:lnTo>
                  <a:lnTo>
                    <a:pt x="801827" y="899731"/>
                  </a:lnTo>
                  <a:lnTo>
                    <a:pt x="878027" y="899731"/>
                  </a:lnTo>
                  <a:lnTo>
                    <a:pt x="878027" y="900887"/>
                  </a:lnTo>
                  <a:lnTo>
                    <a:pt x="811936" y="1031633"/>
                  </a:lnTo>
                  <a:lnTo>
                    <a:pt x="830694" y="1031633"/>
                  </a:lnTo>
                  <a:lnTo>
                    <a:pt x="896505" y="900595"/>
                  </a:lnTo>
                  <a:lnTo>
                    <a:pt x="896505" y="883856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15"/>
                  </a:lnTo>
                  <a:lnTo>
                    <a:pt x="865047" y="687006"/>
                  </a:lnTo>
                  <a:lnTo>
                    <a:pt x="871042" y="680453"/>
                  </a:lnTo>
                  <a:lnTo>
                    <a:pt x="894994" y="646671"/>
                  </a:lnTo>
                  <a:lnTo>
                    <a:pt x="896962" y="641477"/>
                  </a:lnTo>
                  <a:lnTo>
                    <a:pt x="897953" y="636155"/>
                  </a:lnTo>
                  <a:lnTo>
                    <a:pt x="897851" y="622782"/>
                  </a:lnTo>
                  <a:lnTo>
                    <a:pt x="896048" y="616216"/>
                  </a:lnTo>
                  <a:lnTo>
                    <a:pt x="862152" y="589737"/>
                  </a:lnTo>
                  <a:lnTo>
                    <a:pt x="844892" y="589737"/>
                  </a:lnTo>
                  <a:lnTo>
                    <a:pt x="809891" y="617067"/>
                  </a:lnTo>
                  <a:lnTo>
                    <a:pt x="807897" y="624662"/>
                  </a:lnTo>
                  <a:lnTo>
                    <a:pt x="807897" y="633323"/>
                  </a:lnTo>
                  <a:lnTo>
                    <a:pt x="824928" y="633323"/>
                  </a:lnTo>
                  <a:lnTo>
                    <a:pt x="824928" y="627697"/>
                  </a:lnTo>
                  <a:lnTo>
                    <a:pt x="826058" y="622782"/>
                  </a:lnTo>
                  <a:lnTo>
                    <a:pt x="847242" y="605320"/>
                  </a:lnTo>
                  <a:lnTo>
                    <a:pt x="858266" y="605320"/>
                  </a:lnTo>
                  <a:lnTo>
                    <a:pt x="863066" y="606361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32"/>
                  </a:lnTo>
                  <a:lnTo>
                    <a:pt x="879957" y="621030"/>
                  </a:lnTo>
                  <a:lnTo>
                    <a:pt x="881202" y="625525"/>
                  </a:lnTo>
                  <a:lnTo>
                    <a:pt x="881202" y="635241"/>
                  </a:lnTo>
                  <a:lnTo>
                    <a:pt x="807313" y="726554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15"/>
                  </a:lnTo>
                  <a:lnTo>
                    <a:pt x="865047" y="407606"/>
                  </a:lnTo>
                  <a:lnTo>
                    <a:pt x="871042" y="401053"/>
                  </a:lnTo>
                  <a:lnTo>
                    <a:pt x="894994" y="367271"/>
                  </a:lnTo>
                  <a:lnTo>
                    <a:pt x="896962" y="362077"/>
                  </a:lnTo>
                  <a:lnTo>
                    <a:pt x="897953" y="356755"/>
                  </a:lnTo>
                  <a:lnTo>
                    <a:pt x="897851" y="343382"/>
                  </a:lnTo>
                  <a:lnTo>
                    <a:pt x="896048" y="336816"/>
                  </a:lnTo>
                  <a:lnTo>
                    <a:pt x="862152" y="310337"/>
                  </a:lnTo>
                  <a:lnTo>
                    <a:pt x="844892" y="310337"/>
                  </a:lnTo>
                  <a:lnTo>
                    <a:pt x="809891" y="337667"/>
                  </a:lnTo>
                  <a:lnTo>
                    <a:pt x="807897" y="345262"/>
                  </a:lnTo>
                  <a:lnTo>
                    <a:pt x="807897" y="353923"/>
                  </a:lnTo>
                  <a:lnTo>
                    <a:pt x="824928" y="353923"/>
                  </a:lnTo>
                  <a:lnTo>
                    <a:pt x="824928" y="348297"/>
                  </a:lnTo>
                  <a:lnTo>
                    <a:pt x="826058" y="343382"/>
                  </a:lnTo>
                  <a:lnTo>
                    <a:pt x="847242" y="325920"/>
                  </a:lnTo>
                  <a:lnTo>
                    <a:pt x="858266" y="325920"/>
                  </a:lnTo>
                  <a:lnTo>
                    <a:pt x="863066" y="326961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32"/>
                  </a:lnTo>
                  <a:lnTo>
                    <a:pt x="879957" y="341630"/>
                  </a:lnTo>
                  <a:lnTo>
                    <a:pt x="881202" y="346125"/>
                  </a:lnTo>
                  <a:lnTo>
                    <a:pt x="881202" y="355841"/>
                  </a:lnTo>
                  <a:lnTo>
                    <a:pt x="807313" y="447154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15"/>
                  </a:lnTo>
                  <a:lnTo>
                    <a:pt x="865047" y="115506"/>
                  </a:lnTo>
                  <a:lnTo>
                    <a:pt x="871042" y="108953"/>
                  </a:lnTo>
                  <a:lnTo>
                    <a:pt x="894994" y="75171"/>
                  </a:lnTo>
                  <a:lnTo>
                    <a:pt x="896962" y="69977"/>
                  </a:lnTo>
                  <a:lnTo>
                    <a:pt x="897953" y="64655"/>
                  </a:lnTo>
                  <a:lnTo>
                    <a:pt x="897851" y="51282"/>
                  </a:lnTo>
                  <a:lnTo>
                    <a:pt x="896048" y="44716"/>
                  </a:lnTo>
                  <a:lnTo>
                    <a:pt x="862152" y="18237"/>
                  </a:lnTo>
                  <a:lnTo>
                    <a:pt x="844892" y="18237"/>
                  </a:lnTo>
                  <a:lnTo>
                    <a:pt x="809891" y="45567"/>
                  </a:lnTo>
                  <a:lnTo>
                    <a:pt x="807897" y="53162"/>
                  </a:lnTo>
                  <a:lnTo>
                    <a:pt x="807897" y="61823"/>
                  </a:lnTo>
                  <a:lnTo>
                    <a:pt x="824928" y="61823"/>
                  </a:lnTo>
                  <a:lnTo>
                    <a:pt x="824928" y="56197"/>
                  </a:lnTo>
                  <a:lnTo>
                    <a:pt x="826058" y="51282"/>
                  </a:lnTo>
                  <a:lnTo>
                    <a:pt x="847242" y="33820"/>
                  </a:lnTo>
                  <a:lnTo>
                    <a:pt x="858266" y="33820"/>
                  </a:lnTo>
                  <a:lnTo>
                    <a:pt x="863066" y="34861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32"/>
                  </a:lnTo>
                  <a:lnTo>
                    <a:pt x="879957" y="49530"/>
                  </a:lnTo>
                  <a:lnTo>
                    <a:pt x="881202" y="54025"/>
                  </a:lnTo>
                  <a:lnTo>
                    <a:pt x="881202" y="63741"/>
                  </a:lnTo>
                  <a:lnTo>
                    <a:pt x="807313" y="155054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589"/>
                  </a:moveTo>
                  <a:lnTo>
                    <a:pt x="1015301" y="917841"/>
                  </a:lnTo>
                  <a:lnTo>
                    <a:pt x="1004354" y="897712"/>
                  </a:lnTo>
                  <a:lnTo>
                    <a:pt x="1000506" y="893686"/>
                  </a:lnTo>
                  <a:lnTo>
                    <a:pt x="1000506" y="935278"/>
                  </a:lnTo>
                  <a:lnTo>
                    <a:pt x="999667" y="939495"/>
                  </a:lnTo>
                  <a:lnTo>
                    <a:pt x="972464" y="964387"/>
                  </a:lnTo>
                  <a:lnTo>
                    <a:pt x="961821" y="964387"/>
                  </a:lnTo>
                  <a:lnTo>
                    <a:pt x="936421" y="937348"/>
                  </a:lnTo>
                  <a:lnTo>
                    <a:pt x="936548" y="924560"/>
                  </a:lnTo>
                  <a:lnTo>
                    <a:pt x="974623" y="897712"/>
                  </a:lnTo>
                  <a:lnTo>
                    <a:pt x="996315" y="914666"/>
                  </a:lnTo>
                  <a:lnTo>
                    <a:pt x="999109" y="919721"/>
                  </a:lnTo>
                  <a:lnTo>
                    <a:pt x="1000480" y="925017"/>
                  </a:lnTo>
                  <a:lnTo>
                    <a:pt x="1000506" y="935278"/>
                  </a:lnTo>
                  <a:lnTo>
                    <a:pt x="1000506" y="893686"/>
                  </a:lnTo>
                  <a:lnTo>
                    <a:pt x="968463" y="881837"/>
                  </a:lnTo>
                  <a:lnTo>
                    <a:pt x="961199" y="882167"/>
                  </a:lnTo>
                  <a:lnTo>
                    <a:pt x="925169" y="906373"/>
                  </a:lnTo>
                  <a:lnTo>
                    <a:pt x="919111" y="931189"/>
                  </a:lnTo>
                  <a:lnTo>
                    <a:pt x="919505" y="938136"/>
                  </a:lnTo>
                  <a:lnTo>
                    <a:pt x="942352" y="974039"/>
                  </a:lnTo>
                  <a:lnTo>
                    <a:pt x="957110" y="980262"/>
                  </a:lnTo>
                  <a:lnTo>
                    <a:pt x="970673" y="980262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42"/>
                  </a:lnTo>
                  <a:lnTo>
                    <a:pt x="966152" y="1017790"/>
                  </a:lnTo>
                  <a:lnTo>
                    <a:pt x="958367" y="1017790"/>
                  </a:lnTo>
                  <a:lnTo>
                    <a:pt x="937869" y="994410"/>
                  </a:lnTo>
                  <a:lnTo>
                    <a:pt x="920267" y="994410"/>
                  </a:lnTo>
                  <a:lnTo>
                    <a:pt x="944003" y="1028750"/>
                  </a:lnTo>
                  <a:lnTo>
                    <a:pt x="957884" y="1033665"/>
                  </a:lnTo>
                  <a:lnTo>
                    <a:pt x="974483" y="1033665"/>
                  </a:lnTo>
                  <a:lnTo>
                    <a:pt x="981938" y="1031862"/>
                  </a:lnTo>
                  <a:lnTo>
                    <a:pt x="995159" y="1024636"/>
                  </a:lnTo>
                  <a:lnTo>
                    <a:pt x="1000798" y="1019352"/>
                  </a:lnTo>
                  <a:lnTo>
                    <a:pt x="1001826" y="1017790"/>
                  </a:lnTo>
                  <a:lnTo>
                    <a:pt x="1005408" y="1012367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589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15"/>
                  </a:lnTo>
                  <a:lnTo>
                    <a:pt x="988072" y="687006"/>
                  </a:lnTo>
                  <a:lnTo>
                    <a:pt x="994079" y="680453"/>
                  </a:lnTo>
                  <a:lnTo>
                    <a:pt x="1018019" y="646671"/>
                  </a:lnTo>
                  <a:lnTo>
                    <a:pt x="1019987" y="641477"/>
                  </a:lnTo>
                  <a:lnTo>
                    <a:pt x="1020978" y="636155"/>
                  </a:lnTo>
                  <a:lnTo>
                    <a:pt x="1020889" y="622782"/>
                  </a:lnTo>
                  <a:lnTo>
                    <a:pt x="1019073" y="616216"/>
                  </a:lnTo>
                  <a:lnTo>
                    <a:pt x="985189" y="589737"/>
                  </a:lnTo>
                  <a:lnTo>
                    <a:pt x="967917" y="589737"/>
                  </a:lnTo>
                  <a:lnTo>
                    <a:pt x="932916" y="617067"/>
                  </a:lnTo>
                  <a:lnTo>
                    <a:pt x="930922" y="624662"/>
                  </a:lnTo>
                  <a:lnTo>
                    <a:pt x="930922" y="633323"/>
                  </a:lnTo>
                  <a:lnTo>
                    <a:pt x="947953" y="633323"/>
                  </a:lnTo>
                  <a:lnTo>
                    <a:pt x="947953" y="627697"/>
                  </a:lnTo>
                  <a:lnTo>
                    <a:pt x="949083" y="622782"/>
                  </a:lnTo>
                  <a:lnTo>
                    <a:pt x="970280" y="605320"/>
                  </a:lnTo>
                  <a:lnTo>
                    <a:pt x="981290" y="605320"/>
                  </a:lnTo>
                  <a:lnTo>
                    <a:pt x="986104" y="606361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32"/>
                  </a:lnTo>
                  <a:lnTo>
                    <a:pt x="1002982" y="621030"/>
                  </a:lnTo>
                  <a:lnTo>
                    <a:pt x="1004239" y="625525"/>
                  </a:lnTo>
                  <a:lnTo>
                    <a:pt x="1004239" y="635241"/>
                  </a:lnTo>
                  <a:lnTo>
                    <a:pt x="930351" y="726554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15"/>
                  </a:lnTo>
                  <a:lnTo>
                    <a:pt x="988072" y="407606"/>
                  </a:lnTo>
                  <a:lnTo>
                    <a:pt x="994079" y="401053"/>
                  </a:lnTo>
                  <a:lnTo>
                    <a:pt x="1018019" y="367271"/>
                  </a:lnTo>
                  <a:lnTo>
                    <a:pt x="1019987" y="362077"/>
                  </a:lnTo>
                  <a:lnTo>
                    <a:pt x="1020978" y="356755"/>
                  </a:lnTo>
                  <a:lnTo>
                    <a:pt x="1020889" y="343382"/>
                  </a:lnTo>
                  <a:lnTo>
                    <a:pt x="1019073" y="336816"/>
                  </a:lnTo>
                  <a:lnTo>
                    <a:pt x="985189" y="310337"/>
                  </a:lnTo>
                  <a:lnTo>
                    <a:pt x="967917" y="310337"/>
                  </a:lnTo>
                  <a:lnTo>
                    <a:pt x="932916" y="337667"/>
                  </a:lnTo>
                  <a:lnTo>
                    <a:pt x="930922" y="345262"/>
                  </a:lnTo>
                  <a:lnTo>
                    <a:pt x="930922" y="353923"/>
                  </a:lnTo>
                  <a:lnTo>
                    <a:pt x="947953" y="353923"/>
                  </a:lnTo>
                  <a:lnTo>
                    <a:pt x="947953" y="348297"/>
                  </a:lnTo>
                  <a:lnTo>
                    <a:pt x="949083" y="343382"/>
                  </a:lnTo>
                  <a:lnTo>
                    <a:pt x="970280" y="325920"/>
                  </a:lnTo>
                  <a:lnTo>
                    <a:pt x="981290" y="325920"/>
                  </a:lnTo>
                  <a:lnTo>
                    <a:pt x="986104" y="326961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32"/>
                  </a:lnTo>
                  <a:lnTo>
                    <a:pt x="1002982" y="341630"/>
                  </a:lnTo>
                  <a:lnTo>
                    <a:pt x="1004239" y="346125"/>
                  </a:lnTo>
                  <a:lnTo>
                    <a:pt x="1004239" y="355841"/>
                  </a:lnTo>
                  <a:lnTo>
                    <a:pt x="930351" y="447154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15"/>
                  </a:lnTo>
                  <a:lnTo>
                    <a:pt x="988072" y="115506"/>
                  </a:lnTo>
                  <a:lnTo>
                    <a:pt x="994079" y="108953"/>
                  </a:lnTo>
                  <a:lnTo>
                    <a:pt x="1018019" y="75171"/>
                  </a:lnTo>
                  <a:lnTo>
                    <a:pt x="1019987" y="69977"/>
                  </a:lnTo>
                  <a:lnTo>
                    <a:pt x="1020978" y="64655"/>
                  </a:lnTo>
                  <a:lnTo>
                    <a:pt x="1020889" y="51282"/>
                  </a:lnTo>
                  <a:lnTo>
                    <a:pt x="1019073" y="44716"/>
                  </a:lnTo>
                  <a:lnTo>
                    <a:pt x="985189" y="18237"/>
                  </a:lnTo>
                  <a:lnTo>
                    <a:pt x="967917" y="18237"/>
                  </a:lnTo>
                  <a:lnTo>
                    <a:pt x="932916" y="45567"/>
                  </a:lnTo>
                  <a:lnTo>
                    <a:pt x="930922" y="53162"/>
                  </a:lnTo>
                  <a:lnTo>
                    <a:pt x="930922" y="61823"/>
                  </a:lnTo>
                  <a:lnTo>
                    <a:pt x="947953" y="61823"/>
                  </a:lnTo>
                  <a:lnTo>
                    <a:pt x="947953" y="56197"/>
                  </a:lnTo>
                  <a:lnTo>
                    <a:pt x="949083" y="51282"/>
                  </a:lnTo>
                  <a:lnTo>
                    <a:pt x="970280" y="33820"/>
                  </a:lnTo>
                  <a:lnTo>
                    <a:pt x="981290" y="33820"/>
                  </a:lnTo>
                  <a:lnTo>
                    <a:pt x="986104" y="34861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32"/>
                  </a:lnTo>
                  <a:lnTo>
                    <a:pt x="1002982" y="49530"/>
                  </a:lnTo>
                  <a:lnTo>
                    <a:pt x="1004239" y="54025"/>
                  </a:lnTo>
                  <a:lnTo>
                    <a:pt x="1004239" y="63741"/>
                  </a:lnTo>
                  <a:lnTo>
                    <a:pt x="930351" y="155054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00"/>
                  </a:moveTo>
                  <a:lnTo>
                    <a:pt x="1124712" y="920800"/>
                  </a:lnTo>
                  <a:lnTo>
                    <a:pt x="1124712" y="938415"/>
                  </a:lnTo>
                  <a:lnTo>
                    <a:pt x="1124419" y="938415"/>
                  </a:lnTo>
                  <a:lnTo>
                    <a:pt x="1124419" y="967371"/>
                  </a:lnTo>
                  <a:lnTo>
                    <a:pt x="1124343" y="983983"/>
                  </a:lnTo>
                  <a:lnTo>
                    <a:pt x="1099502" y="1014615"/>
                  </a:lnTo>
                  <a:lnTo>
                    <a:pt x="1085545" y="1014615"/>
                  </a:lnTo>
                  <a:lnTo>
                    <a:pt x="1060424" y="983538"/>
                  </a:lnTo>
                  <a:lnTo>
                    <a:pt x="1060424" y="967371"/>
                  </a:lnTo>
                  <a:lnTo>
                    <a:pt x="1085456" y="934656"/>
                  </a:lnTo>
                  <a:lnTo>
                    <a:pt x="1099591" y="934656"/>
                  </a:lnTo>
                  <a:lnTo>
                    <a:pt x="1124419" y="967371"/>
                  </a:lnTo>
                  <a:lnTo>
                    <a:pt x="1124419" y="938415"/>
                  </a:lnTo>
                  <a:lnTo>
                    <a:pt x="1122972" y="938415"/>
                  </a:lnTo>
                  <a:lnTo>
                    <a:pt x="1121651" y="936383"/>
                  </a:lnTo>
                  <a:lnTo>
                    <a:pt x="1120394" y="934656"/>
                  </a:lnTo>
                  <a:lnTo>
                    <a:pt x="1119949" y="934034"/>
                  </a:lnTo>
                  <a:lnTo>
                    <a:pt x="1117638" y="931049"/>
                  </a:lnTo>
                  <a:lnTo>
                    <a:pt x="1115377" y="928014"/>
                  </a:lnTo>
                  <a:lnTo>
                    <a:pt x="1112100" y="925322"/>
                  </a:lnTo>
                  <a:lnTo>
                    <a:pt x="1107821" y="922972"/>
                  </a:lnTo>
                  <a:lnTo>
                    <a:pt x="1103591" y="920559"/>
                  </a:lnTo>
                  <a:lnTo>
                    <a:pt x="1097864" y="919365"/>
                  </a:lnTo>
                  <a:lnTo>
                    <a:pt x="1090650" y="919365"/>
                  </a:lnTo>
                  <a:lnTo>
                    <a:pt x="1052588" y="940003"/>
                  </a:lnTo>
                  <a:lnTo>
                    <a:pt x="1043317" y="975639"/>
                  </a:lnTo>
                  <a:lnTo>
                    <a:pt x="1043698" y="983983"/>
                  </a:lnTo>
                  <a:lnTo>
                    <a:pt x="1059192" y="1019327"/>
                  </a:lnTo>
                  <a:lnTo>
                    <a:pt x="1081417" y="1029906"/>
                  </a:lnTo>
                  <a:lnTo>
                    <a:pt x="1097572" y="1029906"/>
                  </a:lnTo>
                  <a:lnTo>
                    <a:pt x="1122692" y="1011148"/>
                  </a:lnTo>
                  <a:lnTo>
                    <a:pt x="1124127" y="1011148"/>
                  </a:lnTo>
                  <a:lnTo>
                    <a:pt x="1124127" y="1042898"/>
                  </a:lnTo>
                  <a:lnTo>
                    <a:pt x="1121219" y="1049680"/>
                  </a:lnTo>
                  <a:lnTo>
                    <a:pt x="1109573" y="1058341"/>
                  </a:lnTo>
                  <a:lnTo>
                    <a:pt x="1102194" y="1060500"/>
                  </a:lnTo>
                  <a:lnTo>
                    <a:pt x="1086561" y="1060500"/>
                  </a:lnTo>
                  <a:lnTo>
                    <a:pt x="1081151" y="1059522"/>
                  </a:lnTo>
                  <a:lnTo>
                    <a:pt x="1072921" y="1055624"/>
                  </a:lnTo>
                  <a:lnTo>
                    <a:pt x="1069695" y="1053338"/>
                  </a:lnTo>
                  <a:lnTo>
                    <a:pt x="1067346" y="1050683"/>
                  </a:lnTo>
                  <a:lnTo>
                    <a:pt x="1064983" y="1048092"/>
                  </a:lnTo>
                  <a:lnTo>
                    <a:pt x="1063040" y="1045781"/>
                  </a:lnTo>
                  <a:lnTo>
                    <a:pt x="1061491" y="1043762"/>
                  </a:lnTo>
                  <a:lnTo>
                    <a:pt x="1047927" y="1053287"/>
                  </a:lnTo>
                  <a:lnTo>
                    <a:pt x="1085024" y="1075512"/>
                  </a:lnTo>
                  <a:lnTo>
                    <a:pt x="1102093" y="1075512"/>
                  </a:lnTo>
                  <a:lnTo>
                    <a:pt x="1110132" y="1074089"/>
                  </a:lnTo>
                  <a:lnTo>
                    <a:pt x="1124610" y="1068463"/>
                  </a:lnTo>
                  <a:lnTo>
                    <a:pt x="1130388" y="1064069"/>
                  </a:lnTo>
                  <a:lnTo>
                    <a:pt x="1132916" y="1060500"/>
                  </a:lnTo>
                  <a:lnTo>
                    <a:pt x="1134668" y="1058049"/>
                  </a:lnTo>
                  <a:lnTo>
                    <a:pt x="1138999" y="1052080"/>
                  </a:lnTo>
                  <a:lnTo>
                    <a:pt x="1141158" y="1044333"/>
                  </a:lnTo>
                  <a:lnTo>
                    <a:pt x="1141158" y="1011148"/>
                  </a:lnTo>
                  <a:lnTo>
                    <a:pt x="1141158" y="938415"/>
                  </a:lnTo>
                  <a:lnTo>
                    <a:pt x="1141158" y="920800"/>
                  </a:lnTo>
                  <a:close/>
                </a:path>
                <a:path w="1376045" h="1075690">
                  <a:moveTo>
                    <a:pt x="1199146" y="739546"/>
                  </a:moveTo>
                  <a:lnTo>
                    <a:pt x="1199108" y="664832"/>
                  </a:lnTo>
                  <a:lnTo>
                    <a:pt x="1178877" y="629589"/>
                  </a:lnTo>
                  <a:lnTo>
                    <a:pt x="1165364" y="627265"/>
                  </a:lnTo>
                  <a:lnTo>
                    <a:pt x="1157427" y="627265"/>
                  </a:lnTo>
                  <a:lnTo>
                    <a:pt x="1150620" y="628967"/>
                  </a:lnTo>
                  <a:lnTo>
                    <a:pt x="1139278" y="635749"/>
                  </a:lnTo>
                  <a:lnTo>
                    <a:pt x="1135011" y="640295"/>
                  </a:lnTo>
                  <a:lnTo>
                    <a:pt x="1132179" y="646023"/>
                  </a:lnTo>
                  <a:lnTo>
                    <a:pt x="1131023" y="646023"/>
                  </a:lnTo>
                  <a:lnTo>
                    <a:pt x="1129423" y="642556"/>
                  </a:lnTo>
                  <a:lnTo>
                    <a:pt x="1128280" y="640105"/>
                  </a:lnTo>
                  <a:lnTo>
                    <a:pt x="1124458" y="635508"/>
                  </a:lnTo>
                  <a:lnTo>
                    <a:pt x="1119543" y="632244"/>
                  </a:lnTo>
                  <a:lnTo>
                    <a:pt x="1114691" y="628916"/>
                  </a:lnTo>
                  <a:lnTo>
                    <a:pt x="1108608" y="627265"/>
                  </a:lnTo>
                  <a:lnTo>
                    <a:pt x="1094079" y="627265"/>
                  </a:lnTo>
                  <a:lnTo>
                    <a:pt x="1087894" y="628916"/>
                  </a:lnTo>
                  <a:lnTo>
                    <a:pt x="1077595" y="635508"/>
                  </a:lnTo>
                  <a:lnTo>
                    <a:pt x="1073873" y="640105"/>
                  </a:lnTo>
                  <a:lnTo>
                    <a:pt x="1071562" y="646023"/>
                  </a:lnTo>
                  <a:lnTo>
                    <a:pt x="1070114" y="646023"/>
                  </a:lnTo>
                  <a:lnTo>
                    <a:pt x="1070114" y="628700"/>
                  </a:lnTo>
                  <a:lnTo>
                    <a:pt x="1053668" y="628700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32"/>
                  </a:lnTo>
                  <a:lnTo>
                    <a:pt x="1071854" y="660044"/>
                  </a:lnTo>
                  <a:lnTo>
                    <a:pt x="1076515" y="651725"/>
                  </a:lnTo>
                  <a:lnTo>
                    <a:pt x="1079601" y="648449"/>
                  </a:lnTo>
                  <a:lnTo>
                    <a:pt x="1083538" y="646023"/>
                  </a:lnTo>
                  <a:lnTo>
                    <a:pt x="1087247" y="643737"/>
                  </a:lnTo>
                  <a:lnTo>
                    <a:pt x="1091387" y="642556"/>
                  </a:lnTo>
                  <a:lnTo>
                    <a:pt x="1102258" y="642556"/>
                  </a:lnTo>
                  <a:lnTo>
                    <a:pt x="1107528" y="644512"/>
                  </a:lnTo>
                  <a:lnTo>
                    <a:pt x="1111669" y="648449"/>
                  </a:lnTo>
                  <a:lnTo>
                    <a:pt x="1115695" y="652246"/>
                  </a:lnTo>
                  <a:lnTo>
                    <a:pt x="1117688" y="657186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44"/>
                  </a:lnTo>
                  <a:lnTo>
                    <a:pt x="1137208" y="654291"/>
                  </a:lnTo>
                  <a:lnTo>
                    <a:pt x="1144765" y="646023"/>
                  </a:lnTo>
                  <a:lnTo>
                    <a:pt x="1145768" y="644918"/>
                  </a:lnTo>
                  <a:lnTo>
                    <a:pt x="1151801" y="642556"/>
                  </a:lnTo>
                  <a:lnTo>
                    <a:pt x="1165656" y="642556"/>
                  </a:lnTo>
                  <a:lnTo>
                    <a:pt x="1170927" y="644309"/>
                  </a:lnTo>
                  <a:lnTo>
                    <a:pt x="1179868" y="651332"/>
                  </a:lnTo>
                  <a:lnTo>
                    <a:pt x="1182116" y="657186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90">
                  <a:moveTo>
                    <a:pt x="1199146" y="460146"/>
                  </a:moveTo>
                  <a:lnTo>
                    <a:pt x="1199108" y="385432"/>
                  </a:lnTo>
                  <a:lnTo>
                    <a:pt x="1178877" y="350189"/>
                  </a:lnTo>
                  <a:lnTo>
                    <a:pt x="1165364" y="347865"/>
                  </a:lnTo>
                  <a:lnTo>
                    <a:pt x="1157427" y="347865"/>
                  </a:lnTo>
                  <a:lnTo>
                    <a:pt x="1150620" y="349567"/>
                  </a:lnTo>
                  <a:lnTo>
                    <a:pt x="1139278" y="356349"/>
                  </a:lnTo>
                  <a:lnTo>
                    <a:pt x="1135011" y="360895"/>
                  </a:lnTo>
                  <a:lnTo>
                    <a:pt x="1132179" y="366623"/>
                  </a:lnTo>
                  <a:lnTo>
                    <a:pt x="1131023" y="366623"/>
                  </a:lnTo>
                  <a:lnTo>
                    <a:pt x="1129423" y="363156"/>
                  </a:lnTo>
                  <a:lnTo>
                    <a:pt x="1128280" y="360705"/>
                  </a:lnTo>
                  <a:lnTo>
                    <a:pt x="1124458" y="356108"/>
                  </a:lnTo>
                  <a:lnTo>
                    <a:pt x="1119543" y="352844"/>
                  </a:lnTo>
                  <a:lnTo>
                    <a:pt x="1114691" y="349516"/>
                  </a:lnTo>
                  <a:lnTo>
                    <a:pt x="1108608" y="347865"/>
                  </a:lnTo>
                  <a:lnTo>
                    <a:pt x="1094079" y="347865"/>
                  </a:lnTo>
                  <a:lnTo>
                    <a:pt x="1087894" y="349516"/>
                  </a:lnTo>
                  <a:lnTo>
                    <a:pt x="1077595" y="356108"/>
                  </a:lnTo>
                  <a:lnTo>
                    <a:pt x="1073873" y="360705"/>
                  </a:lnTo>
                  <a:lnTo>
                    <a:pt x="1071562" y="366623"/>
                  </a:lnTo>
                  <a:lnTo>
                    <a:pt x="1070114" y="366623"/>
                  </a:lnTo>
                  <a:lnTo>
                    <a:pt x="1070114" y="349300"/>
                  </a:lnTo>
                  <a:lnTo>
                    <a:pt x="1053668" y="349300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32"/>
                  </a:lnTo>
                  <a:lnTo>
                    <a:pt x="1071854" y="380644"/>
                  </a:lnTo>
                  <a:lnTo>
                    <a:pt x="1076515" y="372325"/>
                  </a:lnTo>
                  <a:lnTo>
                    <a:pt x="1079601" y="369049"/>
                  </a:lnTo>
                  <a:lnTo>
                    <a:pt x="1083538" y="366623"/>
                  </a:lnTo>
                  <a:lnTo>
                    <a:pt x="1087247" y="364337"/>
                  </a:lnTo>
                  <a:lnTo>
                    <a:pt x="1091387" y="363156"/>
                  </a:lnTo>
                  <a:lnTo>
                    <a:pt x="1102258" y="363156"/>
                  </a:lnTo>
                  <a:lnTo>
                    <a:pt x="1107528" y="365112"/>
                  </a:lnTo>
                  <a:lnTo>
                    <a:pt x="1111669" y="369049"/>
                  </a:lnTo>
                  <a:lnTo>
                    <a:pt x="1115695" y="372846"/>
                  </a:lnTo>
                  <a:lnTo>
                    <a:pt x="1117688" y="377786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44"/>
                  </a:lnTo>
                  <a:lnTo>
                    <a:pt x="1137208" y="374891"/>
                  </a:lnTo>
                  <a:lnTo>
                    <a:pt x="1144765" y="366623"/>
                  </a:lnTo>
                  <a:lnTo>
                    <a:pt x="1145768" y="365518"/>
                  </a:lnTo>
                  <a:lnTo>
                    <a:pt x="1151801" y="363156"/>
                  </a:lnTo>
                  <a:lnTo>
                    <a:pt x="1165656" y="363156"/>
                  </a:lnTo>
                  <a:lnTo>
                    <a:pt x="1170927" y="364909"/>
                  </a:lnTo>
                  <a:lnTo>
                    <a:pt x="1179868" y="371932"/>
                  </a:lnTo>
                  <a:lnTo>
                    <a:pt x="1182116" y="377786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32"/>
                  </a:lnTo>
                  <a:lnTo>
                    <a:pt x="1178877" y="58089"/>
                  </a:lnTo>
                  <a:lnTo>
                    <a:pt x="1165364" y="55765"/>
                  </a:lnTo>
                  <a:lnTo>
                    <a:pt x="1157427" y="55765"/>
                  </a:lnTo>
                  <a:lnTo>
                    <a:pt x="1150620" y="57467"/>
                  </a:lnTo>
                  <a:lnTo>
                    <a:pt x="1139278" y="64249"/>
                  </a:lnTo>
                  <a:lnTo>
                    <a:pt x="1135011" y="68795"/>
                  </a:lnTo>
                  <a:lnTo>
                    <a:pt x="1132179" y="74523"/>
                  </a:lnTo>
                  <a:lnTo>
                    <a:pt x="1131023" y="74523"/>
                  </a:lnTo>
                  <a:lnTo>
                    <a:pt x="1129423" y="71056"/>
                  </a:lnTo>
                  <a:lnTo>
                    <a:pt x="1128280" y="68605"/>
                  </a:lnTo>
                  <a:lnTo>
                    <a:pt x="1124458" y="64008"/>
                  </a:lnTo>
                  <a:lnTo>
                    <a:pt x="1119543" y="60744"/>
                  </a:lnTo>
                  <a:lnTo>
                    <a:pt x="1114691" y="57416"/>
                  </a:lnTo>
                  <a:lnTo>
                    <a:pt x="1108608" y="55765"/>
                  </a:lnTo>
                  <a:lnTo>
                    <a:pt x="1094079" y="55765"/>
                  </a:lnTo>
                  <a:lnTo>
                    <a:pt x="1087894" y="57416"/>
                  </a:lnTo>
                  <a:lnTo>
                    <a:pt x="1077595" y="64008"/>
                  </a:lnTo>
                  <a:lnTo>
                    <a:pt x="1073873" y="68605"/>
                  </a:lnTo>
                  <a:lnTo>
                    <a:pt x="1071562" y="74523"/>
                  </a:lnTo>
                  <a:lnTo>
                    <a:pt x="1070114" y="74523"/>
                  </a:lnTo>
                  <a:lnTo>
                    <a:pt x="1070114" y="57200"/>
                  </a:lnTo>
                  <a:lnTo>
                    <a:pt x="1053668" y="57200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32"/>
                  </a:lnTo>
                  <a:lnTo>
                    <a:pt x="1071854" y="88544"/>
                  </a:lnTo>
                  <a:lnTo>
                    <a:pt x="1076515" y="80225"/>
                  </a:lnTo>
                  <a:lnTo>
                    <a:pt x="1079601" y="76949"/>
                  </a:lnTo>
                  <a:lnTo>
                    <a:pt x="1083538" y="74523"/>
                  </a:lnTo>
                  <a:lnTo>
                    <a:pt x="1087247" y="72237"/>
                  </a:lnTo>
                  <a:lnTo>
                    <a:pt x="1091387" y="71056"/>
                  </a:lnTo>
                  <a:lnTo>
                    <a:pt x="1102258" y="71056"/>
                  </a:lnTo>
                  <a:lnTo>
                    <a:pt x="1107528" y="73012"/>
                  </a:lnTo>
                  <a:lnTo>
                    <a:pt x="1111669" y="76949"/>
                  </a:lnTo>
                  <a:lnTo>
                    <a:pt x="1115695" y="80746"/>
                  </a:lnTo>
                  <a:lnTo>
                    <a:pt x="1117688" y="85686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44"/>
                  </a:lnTo>
                  <a:lnTo>
                    <a:pt x="1137208" y="82791"/>
                  </a:lnTo>
                  <a:lnTo>
                    <a:pt x="1144765" y="74523"/>
                  </a:lnTo>
                  <a:lnTo>
                    <a:pt x="1145768" y="73418"/>
                  </a:lnTo>
                  <a:lnTo>
                    <a:pt x="1151801" y="71056"/>
                  </a:lnTo>
                  <a:lnTo>
                    <a:pt x="1165656" y="71056"/>
                  </a:lnTo>
                  <a:lnTo>
                    <a:pt x="1170927" y="72809"/>
                  </a:lnTo>
                  <a:lnTo>
                    <a:pt x="1179868" y="79832"/>
                  </a:lnTo>
                  <a:lnTo>
                    <a:pt x="1182116" y="85686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32"/>
                  </a:lnTo>
                  <a:lnTo>
                    <a:pt x="1355496" y="629589"/>
                  </a:lnTo>
                  <a:lnTo>
                    <a:pt x="1341983" y="627265"/>
                  </a:lnTo>
                  <a:lnTo>
                    <a:pt x="1334046" y="627265"/>
                  </a:lnTo>
                  <a:lnTo>
                    <a:pt x="1327238" y="628967"/>
                  </a:lnTo>
                  <a:lnTo>
                    <a:pt x="1315885" y="635749"/>
                  </a:lnTo>
                  <a:lnTo>
                    <a:pt x="1311630" y="640295"/>
                  </a:lnTo>
                  <a:lnTo>
                    <a:pt x="1308785" y="646023"/>
                  </a:lnTo>
                  <a:lnTo>
                    <a:pt x="1307630" y="646023"/>
                  </a:lnTo>
                  <a:lnTo>
                    <a:pt x="1306029" y="642556"/>
                  </a:lnTo>
                  <a:lnTo>
                    <a:pt x="1304886" y="640105"/>
                  </a:lnTo>
                  <a:lnTo>
                    <a:pt x="1301064" y="635508"/>
                  </a:lnTo>
                  <a:lnTo>
                    <a:pt x="1296162" y="632244"/>
                  </a:lnTo>
                  <a:lnTo>
                    <a:pt x="1291297" y="628916"/>
                  </a:lnTo>
                  <a:lnTo>
                    <a:pt x="1285214" y="627265"/>
                  </a:lnTo>
                  <a:lnTo>
                    <a:pt x="1270685" y="627265"/>
                  </a:lnTo>
                  <a:lnTo>
                    <a:pt x="1264500" y="628916"/>
                  </a:lnTo>
                  <a:lnTo>
                    <a:pt x="1254213" y="635508"/>
                  </a:lnTo>
                  <a:lnTo>
                    <a:pt x="1250480" y="640105"/>
                  </a:lnTo>
                  <a:lnTo>
                    <a:pt x="1248168" y="646023"/>
                  </a:lnTo>
                  <a:lnTo>
                    <a:pt x="1246733" y="646023"/>
                  </a:lnTo>
                  <a:lnTo>
                    <a:pt x="1246733" y="628700"/>
                  </a:lnTo>
                  <a:lnTo>
                    <a:pt x="1230274" y="628700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32"/>
                  </a:lnTo>
                  <a:lnTo>
                    <a:pt x="1248460" y="660044"/>
                  </a:lnTo>
                  <a:lnTo>
                    <a:pt x="1253121" y="651725"/>
                  </a:lnTo>
                  <a:lnTo>
                    <a:pt x="1256207" y="648449"/>
                  </a:lnTo>
                  <a:lnTo>
                    <a:pt x="1260144" y="646023"/>
                  </a:lnTo>
                  <a:lnTo>
                    <a:pt x="1263853" y="643737"/>
                  </a:lnTo>
                  <a:lnTo>
                    <a:pt x="1267993" y="642556"/>
                  </a:lnTo>
                  <a:lnTo>
                    <a:pt x="1278864" y="642556"/>
                  </a:lnTo>
                  <a:lnTo>
                    <a:pt x="1284135" y="644512"/>
                  </a:lnTo>
                  <a:lnTo>
                    <a:pt x="1288275" y="648449"/>
                  </a:lnTo>
                  <a:lnTo>
                    <a:pt x="1292313" y="652246"/>
                  </a:lnTo>
                  <a:lnTo>
                    <a:pt x="1294295" y="657186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44"/>
                  </a:lnTo>
                  <a:lnTo>
                    <a:pt x="1313815" y="654291"/>
                  </a:lnTo>
                  <a:lnTo>
                    <a:pt x="1321371" y="646023"/>
                  </a:lnTo>
                  <a:lnTo>
                    <a:pt x="1322374" y="644918"/>
                  </a:lnTo>
                  <a:lnTo>
                    <a:pt x="1328420" y="642556"/>
                  </a:lnTo>
                  <a:lnTo>
                    <a:pt x="1342263" y="642556"/>
                  </a:lnTo>
                  <a:lnTo>
                    <a:pt x="1347533" y="644309"/>
                  </a:lnTo>
                  <a:lnTo>
                    <a:pt x="1356487" y="651332"/>
                  </a:lnTo>
                  <a:lnTo>
                    <a:pt x="1358722" y="657186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32"/>
                  </a:lnTo>
                  <a:lnTo>
                    <a:pt x="1355496" y="350189"/>
                  </a:lnTo>
                  <a:lnTo>
                    <a:pt x="1341983" y="347865"/>
                  </a:lnTo>
                  <a:lnTo>
                    <a:pt x="1334046" y="347865"/>
                  </a:lnTo>
                  <a:lnTo>
                    <a:pt x="1327238" y="349567"/>
                  </a:lnTo>
                  <a:lnTo>
                    <a:pt x="1315885" y="356349"/>
                  </a:lnTo>
                  <a:lnTo>
                    <a:pt x="1311630" y="360895"/>
                  </a:lnTo>
                  <a:lnTo>
                    <a:pt x="1308785" y="366623"/>
                  </a:lnTo>
                  <a:lnTo>
                    <a:pt x="1307630" y="366623"/>
                  </a:lnTo>
                  <a:lnTo>
                    <a:pt x="1306029" y="363156"/>
                  </a:lnTo>
                  <a:lnTo>
                    <a:pt x="1304886" y="360705"/>
                  </a:lnTo>
                  <a:lnTo>
                    <a:pt x="1301064" y="356108"/>
                  </a:lnTo>
                  <a:lnTo>
                    <a:pt x="1296162" y="352844"/>
                  </a:lnTo>
                  <a:lnTo>
                    <a:pt x="1291297" y="349516"/>
                  </a:lnTo>
                  <a:lnTo>
                    <a:pt x="1285214" y="347865"/>
                  </a:lnTo>
                  <a:lnTo>
                    <a:pt x="1270685" y="347865"/>
                  </a:lnTo>
                  <a:lnTo>
                    <a:pt x="1264500" y="349516"/>
                  </a:lnTo>
                  <a:lnTo>
                    <a:pt x="1254213" y="356108"/>
                  </a:lnTo>
                  <a:lnTo>
                    <a:pt x="1250480" y="360705"/>
                  </a:lnTo>
                  <a:lnTo>
                    <a:pt x="1248168" y="366623"/>
                  </a:lnTo>
                  <a:lnTo>
                    <a:pt x="1246733" y="366623"/>
                  </a:lnTo>
                  <a:lnTo>
                    <a:pt x="1246733" y="349300"/>
                  </a:lnTo>
                  <a:lnTo>
                    <a:pt x="1230274" y="349300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32"/>
                  </a:lnTo>
                  <a:lnTo>
                    <a:pt x="1248460" y="380644"/>
                  </a:lnTo>
                  <a:lnTo>
                    <a:pt x="1253121" y="372325"/>
                  </a:lnTo>
                  <a:lnTo>
                    <a:pt x="1256207" y="369049"/>
                  </a:lnTo>
                  <a:lnTo>
                    <a:pt x="1260144" y="366623"/>
                  </a:lnTo>
                  <a:lnTo>
                    <a:pt x="1263853" y="364337"/>
                  </a:lnTo>
                  <a:lnTo>
                    <a:pt x="1267993" y="363156"/>
                  </a:lnTo>
                  <a:lnTo>
                    <a:pt x="1278864" y="363156"/>
                  </a:lnTo>
                  <a:lnTo>
                    <a:pt x="1284135" y="365112"/>
                  </a:lnTo>
                  <a:lnTo>
                    <a:pt x="1288275" y="369049"/>
                  </a:lnTo>
                  <a:lnTo>
                    <a:pt x="1292313" y="372846"/>
                  </a:lnTo>
                  <a:lnTo>
                    <a:pt x="1294295" y="377786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44"/>
                  </a:lnTo>
                  <a:lnTo>
                    <a:pt x="1313815" y="374891"/>
                  </a:lnTo>
                  <a:lnTo>
                    <a:pt x="1321371" y="366623"/>
                  </a:lnTo>
                  <a:lnTo>
                    <a:pt x="1322374" y="365518"/>
                  </a:lnTo>
                  <a:lnTo>
                    <a:pt x="1328420" y="363156"/>
                  </a:lnTo>
                  <a:lnTo>
                    <a:pt x="1342263" y="363156"/>
                  </a:lnTo>
                  <a:lnTo>
                    <a:pt x="1347533" y="364909"/>
                  </a:lnTo>
                  <a:lnTo>
                    <a:pt x="1356487" y="371932"/>
                  </a:lnTo>
                  <a:lnTo>
                    <a:pt x="1358722" y="377786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32"/>
                  </a:lnTo>
                  <a:lnTo>
                    <a:pt x="1355496" y="58089"/>
                  </a:lnTo>
                  <a:lnTo>
                    <a:pt x="1341983" y="55765"/>
                  </a:lnTo>
                  <a:lnTo>
                    <a:pt x="1334046" y="55765"/>
                  </a:lnTo>
                  <a:lnTo>
                    <a:pt x="1327238" y="57467"/>
                  </a:lnTo>
                  <a:lnTo>
                    <a:pt x="1315885" y="64249"/>
                  </a:lnTo>
                  <a:lnTo>
                    <a:pt x="1311630" y="68795"/>
                  </a:lnTo>
                  <a:lnTo>
                    <a:pt x="1308785" y="74523"/>
                  </a:lnTo>
                  <a:lnTo>
                    <a:pt x="1307630" y="74523"/>
                  </a:lnTo>
                  <a:lnTo>
                    <a:pt x="1306029" y="71056"/>
                  </a:lnTo>
                  <a:lnTo>
                    <a:pt x="1304886" y="68605"/>
                  </a:lnTo>
                  <a:lnTo>
                    <a:pt x="1301064" y="64008"/>
                  </a:lnTo>
                  <a:lnTo>
                    <a:pt x="1296162" y="60744"/>
                  </a:lnTo>
                  <a:lnTo>
                    <a:pt x="1291297" y="57416"/>
                  </a:lnTo>
                  <a:lnTo>
                    <a:pt x="1285214" y="55765"/>
                  </a:lnTo>
                  <a:lnTo>
                    <a:pt x="1270685" y="55765"/>
                  </a:lnTo>
                  <a:lnTo>
                    <a:pt x="1264500" y="57416"/>
                  </a:lnTo>
                  <a:lnTo>
                    <a:pt x="1254213" y="64008"/>
                  </a:lnTo>
                  <a:lnTo>
                    <a:pt x="1250480" y="68605"/>
                  </a:lnTo>
                  <a:lnTo>
                    <a:pt x="1248168" y="74523"/>
                  </a:lnTo>
                  <a:lnTo>
                    <a:pt x="1246733" y="74523"/>
                  </a:lnTo>
                  <a:lnTo>
                    <a:pt x="1246733" y="57200"/>
                  </a:lnTo>
                  <a:lnTo>
                    <a:pt x="1230274" y="57200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32"/>
                  </a:lnTo>
                  <a:lnTo>
                    <a:pt x="1248460" y="88544"/>
                  </a:lnTo>
                  <a:lnTo>
                    <a:pt x="1253121" y="80225"/>
                  </a:lnTo>
                  <a:lnTo>
                    <a:pt x="1256207" y="76949"/>
                  </a:lnTo>
                  <a:lnTo>
                    <a:pt x="1260144" y="74523"/>
                  </a:lnTo>
                  <a:lnTo>
                    <a:pt x="1263853" y="72237"/>
                  </a:lnTo>
                  <a:lnTo>
                    <a:pt x="1267993" y="71056"/>
                  </a:lnTo>
                  <a:lnTo>
                    <a:pt x="1278864" y="71056"/>
                  </a:lnTo>
                  <a:lnTo>
                    <a:pt x="1284135" y="73012"/>
                  </a:lnTo>
                  <a:lnTo>
                    <a:pt x="1288275" y="76949"/>
                  </a:lnTo>
                  <a:lnTo>
                    <a:pt x="1292313" y="80746"/>
                  </a:lnTo>
                  <a:lnTo>
                    <a:pt x="1294295" y="85686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44"/>
                  </a:lnTo>
                  <a:lnTo>
                    <a:pt x="1313815" y="82791"/>
                  </a:lnTo>
                  <a:lnTo>
                    <a:pt x="1321371" y="74523"/>
                  </a:lnTo>
                  <a:lnTo>
                    <a:pt x="1322374" y="73418"/>
                  </a:lnTo>
                  <a:lnTo>
                    <a:pt x="1328420" y="71056"/>
                  </a:lnTo>
                  <a:lnTo>
                    <a:pt x="1342263" y="71056"/>
                  </a:lnTo>
                  <a:lnTo>
                    <a:pt x="1347533" y="72809"/>
                  </a:lnTo>
                  <a:lnTo>
                    <a:pt x="1356487" y="79832"/>
                  </a:lnTo>
                  <a:lnTo>
                    <a:pt x="1358722" y="85686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950450" y="108902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8644712" y="10514761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3" y="9080500"/>
              <a:ext cx="1866428" cy="1460500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8821776" y="10512221"/>
              <a:ext cx="459740" cy="157480"/>
            </a:xfrm>
            <a:custGeom>
              <a:avLst/>
              <a:gdLst/>
              <a:ahLst/>
              <a:cxn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8534" y="9924472"/>
              <a:ext cx="73241" cy="184727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9961499" y="8737600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5616219" y="8737600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5687976" y="9009492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5695885" y="9304913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5699087" y="9598266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31"/>
                  </a:moveTo>
                  <a:lnTo>
                    <a:pt x="89001" y="580631"/>
                  </a:lnTo>
                  <a:lnTo>
                    <a:pt x="77622" y="580631"/>
                  </a:lnTo>
                  <a:lnTo>
                    <a:pt x="12395" y="580631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492"/>
                  </a:lnTo>
                  <a:lnTo>
                    <a:pt x="58572" y="630301"/>
                  </a:lnTo>
                  <a:lnTo>
                    <a:pt x="35267" y="645096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78"/>
                  </a:lnTo>
                  <a:lnTo>
                    <a:pt x="72999" y="637806"/>
                  </a:lnTo>
                  <a:lnTo>
                    <a:pt x="90157" y="612508"/>
                  </a:lnTo>
                  <a:lnTo>
                    <a:pt x="93522" y="594461"/>
                  </a:lnTo>
                  <a:lnTo>
                    <a:pt x="96113" y="580631"/>
                  </a:lnTo>
                  <a:close/>
                </a:path>
                <a:path w="1376045" h="1075690">
                  <a:moveTo>
                    <a:pt x="108508" y="424370"/>
                  </a:moveTo>
                  <a:lnTo>
                    <a:pt x="106476" y="410146"/>
                  </a:lnTo>
                  <a:lnTo>
                    <a:pt x="85725" y="413816"/>
                  </a:lnTo>
                  <a:lnTo>
                    <a:pt x="65506" y="416115"/>
                  </a:lnTo>
                  <a:lnTo>
                    <a:pt x="45237" y="417322"/>
                  </a:lnTo>
                  <a:lnTo>
                    <a:pt x="26822" y="417626"/>
                  </a:lnTo>
                  <a:lnTo>
                    <a:pt x="26822" y="312813"/>
                  </a:lnTo>
                  <a:lnTo>
                    <a:pt x="10160" y="312813"/>
                  </a:lnTo>
                  <a:lnTo>
                    <a:pt x="10160" y="431888"/>
                  </a:lnTo>
                  <a:lnTo>
                    <a:pt x="24384" y="431888"/>
                  </a:lnTo>
                  <a:lnTo>
                    <a:pt x="45669" y="431520"/>
                  </a:lnTo>
                  <a:lnTo>
                    <a:pt x="66370" y="430263"/>
                  </a:lnTo>
                  <a:lnTo>
                    <a:pt x="87096" y="427951"/>
                  </a:lnTo>
                  <a:lnTo>
                    <a:pt x="95123" y="426605"/>
                  </a:lnTo>
                  <a:lnTo>
                    <a:pt x="108508" y="424370"/>
                  </a:lnTo>
                  <a:close/>
                </a:path>
                <a:path w="1376045" h="1075690">
                  <a:moveTo>
                    <a:pt x="145084" y="873950"/>
                  </a:moveTo>
                  <a:lnTo>
                    <a:pt x="128625" y="873950"/>
                  </a:lnTo>
                  <a:lnTo>
                    <a:pt x="128625" y="887564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64"/>
                  </a:lnTo>
                  <a:lnTo>
                    <a:pt x="128625" y="887564"/>
                  </a:lnTo>
                  <a:lnTo>
                    <a:pt x="128625" y="873950"/>
                  </a:lnTo>
                  <a:lnTo>
                    <a:pt x="21132" y="873950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64"/>
                  </a:lnTo>
                  <a:lnTo>
                    <a:pt x="145084" y="873950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290"/>
                  </a:moveTo>
                  <a:lnTo>
                    <a:pt x="134721" y="292290"/>
                  </a:lnTo>
                  <a:lnTo>
                    <a:pt x="134721" y="352844"/>
                  </a:lnTo>
                  <a:lnTo>
                    <a:pt x="78232" y="352844"/>
                  </a:lnTo>
                  <a:lnTo>
                    <a:pt x="78232" y="366661"/>
                  </a:lnTo>
                  <a:lnTo>
                    <a:pt x="134721" y="366661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61"/>
                  </a:lnTo>
                  <a:lnTo>
                    <a:pt x="151587" y="352844"/>
                  </a:lnTo>
                  <a:lnTo>
                    <a:pt x="151587" y="292290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54"/>
                  </a:lnTo>
                  <a:lnTo>
                    <a:pt x="22758" y="4254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20"/>
                  </a:lnTo>
                  <a:lnTo>
                    <a:pt x="166217" y="97320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288"/>
                  </a:lnTo>
                  <a:lnTo>
                    <a:pt x="74371" y="984288"/>
                  </a:lnTo>
                  <a:lnTo>
                    <a:pt x="74371" y="1047483"/>
                  </a:lnTo>
                  <a:lnTo>
                    <a:pt x="91033" y="1047483"/>
                  </a:lnTo>
                  <a:lnTo>
                    <a:pt x="91033" y="984288"/>
                  </a:lnTo>
                  <a:lnTo>
                    <a:pt x="166624" y="984288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33"/>
                  </a:moveTo>
                  <a:lnTo>
                    <a:pt x="267182" y="307733"/>
                  </a:lnTo>
                  <a:lnTo>
                    <a:pt x="267182" y="356298"/>
                  </a:lnTo>
                  <a:lnTo>
                    <a:pt x="267182" y="369709"/>
                  </a:lnTo>
                  <a:lnTo>
                    <a:pt x="267182" y="418071"/>
                  </a:lnTo>
                  <a:lnTo>
                    <a:pt x="214147" y="418071"/>
                  </a:lnTo>
                  <a:lnTo>
                    <a:pt x="214147" y="369709"/>
                  </a:lnTo>
                  <a:lnTo>
                    <a:pt x="267182" y="369709"/>
                  </a:lnTo>
                  <a:lnTo>
                    <a:pt x="267182" y="356298"/>
                  </a:lnTo>
                  <a:lnTo>
                    <a:pt x="214147" y="356298"/>
                  </a:lnTo>
                  <a:lnTo>
                    <a:pt x="214147" y="307733"/>
                  </a:lnTo>
                  <a:lnTo>
                    <a:pt x="197485" y="307733"/>
                  </a:lnTo>
                  <a:lnTo>
                    <a:pt x="197485" y="431888"/>
                  </a:lnTo>
                  <a:lnTo>
                    <a:pt x="284048" y="431888"/>
                  </a:lnTo>
                  <a:lnTo>
                    <a:pt x="284048" y="418071"/>
                  </a:lnTo>
                  <a:lnTo>
                    <a:pt x="284048" y="369709"/>
                  </a:lnTo>
                  <a:lnTo>
                    <a:pt x="284048" y="356298"/>
                  </a:lnTo>
                  <a:lnTo>
                    <a:pt x="284048" y="307733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65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39"/>
                  </a:lnTo>
                  <a:lnTo>
                    <a:pt x="262382" y="685622"/>
                  </a:lnTo>
                  <a:lnTo>
                    <a:pt x="252755" y="695591"/>
                  </a:lnTo>
                  <a:lnTo>
                    <a:pt x="240360" y="699109"/>
                  </a:lnTo>
                  <a:lnTo>
                    <a:pt x="228053" y="695591"/>
                  </a:lnTo>
                  <a:lnTo>
                    <a:pt x="218414" y="685622"/>
                  </a:lnTo>
                  <a:lnTo>
                    <a:pt x="212128" y="670039"/>
                  </a:lnTo>
                  <a:lnTo>
                    <a:pt x="209880" y="649732"/>
                  </a:lnTo>
                  <a:lnTo>
                    <a:pt x="212128" y="629589"/>
                  </a:lnTo>
                  <a:lnTo>
                    <a:pt x="218414" y="614222"/>
                  </a:lnTo>
                  <a:lnTo>
                    <a:pt x="228053" y="604405"/>
                  </a:lnTo>
                  <a:lnTo>
                    <a:pt x="240360" y="600964"/>
                  </a:lnTo>
                  <a:lnTo>
                    <a:pt x="252755" y="604405"/>
                  </a:lnTo>
                  <a:lnTo>
                    <a:pt x="262382" y="614222"/>
                  </a:lnTo>
                  <a:lnTo>
                    <a:pt x="268630" y="629589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32"/>
                  </a:lnTo>
                  <a:lnTo>
                    <a:pt x="240360" y="585724"/>
                  </a:lnTo>
                  <a:lnTo>
                    <a:pt x="221691" y="590232"/>
                  </a:lnTo>
                  <a:lnTo>
                    <a:pt x="206959" y="603097"/>
                  </a:lnTo>
                  <a:lnTo>
                    <a:pt x="197307" y="623265"/>
                  </a:lnTo>
                  <a:lnTo>
                    <a:pt x="193827" y="649732"/>
                  </a:lnTo>
                  <a:lnTo>
                    <a:pt x="197307" y="676300"/>
                  </a:lnTo>
                  <a:lnTo>
                    <a:pt x="206959" y="696544"/>
                  </a:lnTo>
                  <a:lnTo>
                    <a:pt x="221691" y="709422"/>
                  </a:lnTo>
                  <a:lnTo>
                    <a:pt x="240360" y="713943"/>
                  </a:lnTo>
                  <a:lnTo>
                    <a:pt x="259156" y="709422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00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65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39"/>
                  </a:lnTo>
                  <a:lnTo>
                    <a:pt x="262382" y="114122"/>
                  </a:lnTo>
                  <a:lnTo>
                    <a:pt x="252755" y="124091"/>
                  </a:lnTo>
                  <a:lnTo>
                    <a:pt x="240360" y="127609"/>
                  </a:lnTo>
                  <a:lnTo>
                    <a:pt x="228053" y="124091"/>
                  </a:lnTo>
                  <a:lnTo>
                    <a:pt x="218414" y="114122"/>
                  </a:lnTo>
                  <a:lnTo>
                    <a:pt x="212128" y="98539"/>
                  </a:lnTo>
                  <a:lnTo>
                    <a:pt x="209880" y="78232"/>
                  </a:lnTo>
                  <a:lnTo>
                    <a:pt x="212128" y="58089"/>
                  </a:lnTo>
                  <a:lnTo>
                    <a:pt x="218414" y="42722"/>
                  </a:lnTo>
                  <a:lnTo>
                    <a:pt x="228053" y="32905"/>
                  </a:lnTo>
                  <a:lnTo>
                    <a:pt x="240360" y="29464"/>
                  </a:lnTo>
                  <a:lnTo>
                    <a:pt x="252755" y="32905"/>
                  </a:lnTo>
                  <a:lnTo>
                    <a:pt x="262382" y="42722"/>
                  </a:lnTo>
                  <a:lnTo>
                    <a:pt x="268630" y="58089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32"/>
                  </a:lnTo>
                  <a:lnTo>
                    <a:pt x="240360" y="14224"/>
                  </a:lnTo>
                  <a:lnTo>
                    <a:pt x="221691" y="18732"/>
                  </a:lnTo>
                  <a:lnTo>
                    <a:pt x="206959" y="31597"/>
                  </a:lnTo>
                  <a:lnTo>
                    <a:pt x="197307" y="51765"/>
                  </a:lnTo>
                  <a:lnTo>
                    <a:pt x="193827" y="78232"/>
                  </a:lnTo>
                  <a:lnTo>
                    <a:pt x="197307" y="104800"/>
                  </a:lnTo>
                  <a:lnTo>
                    <a:pt x="206959" y="125044"/>
                  </a:lnTo>
                  <a:lnTo>
                    <a:pt x="221691" y="137922"/>
                  </a:lnTo>
                  <a:lnTo>
                    <a:pt x="240360" y="142443"/>
                  </a:lnTo>
                  <a:lnTo>
                    <a:pt x="259156" y="137922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00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64"/>
                  </a:moveTo>
                  <a:lnTo>
                    <a:pt x="288721" y="868464"/>
                  </a:lnTo>
                  <a:lnTo>
                    <a:pt x="288721" y="938771"/>
                  </a:lnTo>
                  <a:lnTo>
                    <a:pt x="255739" y="938771"/>
                  </a:lnTo>
                  <a:lnTo>
                    <a:pt x="261975" y="922020"/>
                  </a:lnTo>
                  <a:lnTo>
                    <a:pt x="264274" y="900772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72"/>
                  </a:lnTo>
                  <a:lnTo>
                    <a:pt x="248221" y="900772"/>
                  </a:lnTo>
                  <a:lnTo>
                    <a:pt x="245821" y="921156"/>
                  </a:lnTo>
                  <a:lnTo>
                    <a:pt x="234442" y="949413"/>
                  </a:lnTo>
                  <a:lnTo>
                    <a:pt x="214960" y="974445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10"/>
                  </a:lnTo>
                  <a:lnTo>
                    <a:pt x="249910" y="954417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71"/>
                  </a:lnTo>
                  <a:lnTo>
                    <a:pt x="304571" y="868464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087"/>
                  </a:moveTo>
                  <a:lnTo>
                    <a:pt x="320421" y="292087"/>
                  </a:lnTo>
                  <a:lnTo>
                    <a:pt x="320421" y="476186"/>
                  </a:lnTo>
                  <a:lnTo>
                    <a:pt x="337286" y="476186"/>
                  </a:lnTo>
                  <a:lnTo>
                    <a:pt x="337286" y="292087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790"/>
                  </a:moveTo>
                  <a:lnTo>
                    <a:pt x="326923" y="863790"/>
                  </a:lnTo>
                  <a:lnTo>
                    <a:pt x="326923" y="1047483"/>
                  </a:lnTo>
                  <a:lnTo>
                    <a:pt x="343179" y="1047483"/>
                  </a:lnTo>
                  <a:lnTo>
                    <a:pt x="343179" y="863790"/>
                  </a:lnTo>
                  <a:close/>
                </a:path>
                <a:path w="1376045" h="1075690">
                  <a:moveTo>
                    <a:pt x="896505" y="883856"/>
                  </a:moveTo>
                  <a:lnTo>
                    <a:pt x="801827" y="883856"/>
                  </a:lnTo>
                  <a:lnTo>
                    <a:pt x="801827" y="899731"/>
                  </a:lnTo>
                  <a:lnTo>
                    <a:pt x="878027" y="899731"/>
                  </a:lnTo>
                  <a:lnTo>
                    <a:pt x="878027" y="900887"/>
                  </a:lnTo>
                  <a:lnTo>
                    <a:pt x="811936" y="1031633"/>
                  </a:lnTo>
                  <a:lnTo>
                    <a:pt x="830694" y="1031633"/>
                  </a:lnTo>
                  <a:lnTo>
                    <a:pt x="896505" y="900595"/>
                  </a:lnTo>
                  <a:lnTo>
                    <a:pt x="896505" y="883856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15"/>
                  </a:lnTo>
                  <a:lnTo>
                    <a:pt x="865047" y="687006"/>
                  </a:lnTo>
                  <a:lnTo>
                    <a:pt x="871042" y="680453"/>
                  </a:lnTo>
                  <a:lnTo>
                    <a:pt x="894994" y="646671"/>
                  </a:lnTo>
                  <a:lnTo>
                    <a:pt x="896962" y="641477"/>
                  </a:lnTo>
                  <a:lnTo>
                    <a:pt x="897953" y="636155"/>
                  </a:lnTo>
                  <a:lnTo>
                    <a:pt x="897851" y="622782"/>
                  </a:lnTo>
                  <a:lnTo>
                    <a:pt x="896048" y="616216"/>
                  </a:lnTo>
                  <a:lnTo>
                    <a:pt x="862152" y="589737"/>
                  </a:lnTo>
                  <a:lnTo>
                    <a:pt x="844892" y="589737"/>
                  </a:lnTo>
                  <a:lnTo>
                    <a:pt x="809891" y="617067"/>
                  </a:lnTo>
                  <a:lnTo>
                    <a:pt x="807897" y="624662"/>
                  </a:lnTo>
                  <a:lnTo>
                    <a:pt x="807897" y="633323"/>
                  </a:lnTo>
                  <a:lnTo>
                    <a:pt x="824928" y="633323"/>
                  </a:lnTo>
                  <a:lnTo>
                    <a:pt x="824928" y="627697"/>
                  </a:lnTo>
                  <a:lnTo>
                    <a:pt x="826058" y="622782"/>
                  </a:lnTo>
                  <a:lnTo>
                    <a:pt x="847242" y="605320"/>
                  </a:lnTo>
                  <a:lnTo>
                    <a:pt x="858266" y="605320"/>
                  </a:lnTo>
                  <a:lnTo>
                    <a:pt x="863066" y="606361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32"/>
                  </a:lnTo>
                  <a:lnTo>
                    <a:pt x="879957" y="621030"/>
                  </a:lnTo>
                  <a:lnTo>
                    <a:pt x="881202" y="625525"/>
                  </a:lnTo>
                  <a:lnTo>
                    <a:pt x="881202" y="635241"/>
                  </a:lnTo>
                  <a:lnTo>
                    <a:pt x="807313" y="726554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15"/>
                  </a:lnTo>
                  <a:lnTo>
                    <a:pt x="865047" y="407606"/>
                  </a:lnTo>
                  <a:lnTo>
                    <a:pt x="871042" y="401053"/>
                  </a:lnTo>
                  <a:lnTo>
                    <a:pt x="894994" y="367271"/>
                  </a:lnTo>
                  <a:lnTo>
                    <a:pt x="896962" y="362077"/>
                  </a:lnTo>
                  <a:lnTo>
                    <a:pt x="897953" y="356755"/>
                  </a:lnTo>
                  <a:lnTo>
                    <a:pt x="897851" y="343382"/>
                  </a:lnTo>
                  <a:lnTo>
                    <a:pt x="896048" y="336816"/>
                  </a:lnTo>
                  <a:lnTo>
                    <a:pt x="862152" y="310337"/>
                  </a:lnTo>
                  <a:lnTo>
                    <a:pt x="844892" y="310337"/>
                  </a:lnTo>
                  <a:lnTo>
                    <a:pt x="809891" y="337667"/>
                  </a:lnTo>
                  <a:lnTo>
                    <a:pt x="807897" y="345262"/>
                  </a:lnTo>
                  <a:lnTo>
                    <a:pt x="807897" y="353923"/>
                  </a:lnTo>
                  <a:lnTo>
                    <a:pt x="824928" y="353923"/>
                  </a:lnTo>
                  <a:lnTo>
                    <a:pt x="824928" y="348297"/>
                  </a:lnTo>
                  <a:lnTo>
                    <a:pt x="826058" y="343382"/>
                  </a:lnTo>
                  <a:lnTo>
                    <a:pt x="847242" y="325920"/>
                  </a:lnTo>
                  <a:lnTo>
                    <a:pt x="858266" y="325920"/>
                  </a:lnTo>
                  <a:lnTo>
                    <a:pt x="863066" y="326961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32"/>
                  </a:lnTo>
                  <a:lnTo>
                    <a:pt x="879957" y="341630"/>
                  </a:lnTo>
                  <a:lnTo>
                    <a:pt x="881202" y="346125"/>
                  </a:lnTo>
                  <a:lnTo>
                    <a:pt x="881202" y="355841"/>
                  </a:lnTo>
                  <a:lnTo>
                    <a:pt x="807313" y="447154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15"/>
                  </a:lnTo>
                  <a:lnTo>
                    <a:pt x="865047" y="115506"/>
                  </a:lnTo>
                  <a:lnTo>
                    <a:pt x="871042" y="108953"/>
                  </a:lnTo>
                  <a:lnTo>
                    <a:pt x="894994" y="75171"/>
                  </a:lnTo>
                  <a:lnTo>
                    <a:pt x="896962" y="69977"/>
                  </a:lnTo>
                  <a:lnTo>
                    <a:pt x="897953" y="64655"/>
                  </a:lnTo>
                  <a:lnTo>
                    <a:pt x="897851" y="51282"/>
                  </a:lnTo>
                  <a:lnTo>
                    <a:pt x="896048" y="44716"/>
                  </a:lnTo>
                  <a:lnTo>
                    <a:pt x="862152" y="18237"/>
                  </a:lnTo>
                  <a:lnTo>
                    <a:pt x="844892" y="18237"/>
                  </a:lnTo>
                  <a:lnTo>
                    <a:pt x="809891" y="45567"/>
                  </a:lnTo>
                  <a:lnTo>
                    <a:pt x="807897" y="53162"/>
                  </a:lnTo>
                  <a:lnTo>
                    <a:pt x="807897" y="61823"/>
                  </a:lnTo>
                  <a:lnTo>
                    <a:pt x="824928" y="61823"/>
                  </a:lnTo>
                  <a:lnTo>
                    <a:pt x="824928" y="56197"/>
                  </a:lnTo>
                  <a:lnTo>
                    <a:pt x="826058" y="51282"/>
                  </a:lnTo>
                  <a:lnTo>
                    <a:pt x="847242" y="33820"/>
                  </a:lnTo>
                  <a:lnTo>
                    <a:pt x="858266" y="33820"/>
                  </a:lnTo>
                  <a:lnTo>
                    <a:pt x="863066" y="34861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32"/>
                  </a:lnTo>
                  <a:lnTo>
                    <a:pt x="879957" y="49530"/>
                  </a:lnTo>
                  <a:lnTo>
                    <a:pt x="881202" y="54025"/>
                  </a:lnTo>
                  <a:lnTo>
                    <a:pt x="881202" y="63741"/>
                  </a:lnTo>
                  <a:lnTo>
                    <a:pt x="807313" y="155054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589"/>
                  </a:moveTo>
                  <a:lnTo>
                    <a:pt x="1015301" y="917841"/>
                  </a:lnTo>
                  <a:lnTo>
                    <a:pt x="1004354" y="897712"/>
                  </a:lnTo>
                  <a:lnTo>
                    <a:pt x="1000506" y="893686"/>
                  </a:lnTo>
                  <a:lnTo>
                    <a:pt x="1000506" y="935278"/>
                  </a:lnTo>
                  <a:lnTo>
                    <a:pt x="999667" y="939495"/>
                  </a:lnTo>
                  <a:lnTo>
                    <a:pt x="972464" y="964387"/>
                  </a:lnTo>
                  <a:lnTo>
                    <a:pt x="961821" y="964387"/>
                  </a:lnTo>
                  <a:lnTo>
                    <a:pt x="936421" y="937348"/>
                  </a:lnTo>
                  <a:lnTo>
                    <a:pt x="936548" y="924560"/>
                  </a:lnTo>
                  <a:lnTo>
                    <a:pt x="974623" y="897712"/>
                  </a:lnTo>
                  <a:lnTo>
                    <a:pt x="996315" y="914666"/>
                  </a:lnTo>
                  <a:lnTo>
                    <a:pt x="999109" y="919721"/>
                  </a:lnTo>
                  <a:lnTo>
                    <a:pt x="1000480" y="925017"/>
                  </a:lnTo>
                  <a:lnTo>
                    <a:pt x="1000506" y="935278"/>
                  </a:lnTo>
                  <a:lnTo>
                    <a:pt x="1000506" y="893686"/>
                  </a:lnTo>
                  <a:lnTo>
                    <a:pt x="968463" y="881837"/>
                  </a:lnTo>
                  <a:lnTo>
                    <a:pt x="961199" y="882167"/>
                  </a:lnTo>
                  <a:lnTo>
                    <a:pt x="925169" y="906373"/>
                  </a:lnTo>
                  <a:lnTo>
                    <a:pt x="919111" y="931189"/>
                  </a:lnTo>
                  <a:lnTo>
                    <a:pt x="919505" y="938136"/>
                  </a:lnTo>
                  <a:lnTo>
                    <a:pt x="942352" y="974039"/>
                  </a:lnTo>
                  <a:lnTo>
                    <a:pt x="957110" y="980262"/>
                  </a:lnTo>
                  <a:lnTo>
                    <a:pt x="970673" y="980262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42"/>
                  </a:lnTo>
                  <a:lnTo>
                    <a:pt x="966152" y="1017790"/>
                  </a:lnTo>
                  <a:lnTo>
                    <a:pt x="958367" y="1017790"/>
                  </a:lnTo>
                  <a:lnTo>
                    <a:pt x="937869" y="994410"/>
                  </a:lnTo>
                  <a:lnTo>
                    <a:pt x="920267" y="994410"/>
                  </a:lnTo>
                  <a:lnTo>
                    <a:pt x="944003" y="1028750"/>
                  </a:lnTo>
                  <a:lnTo>
                    <a:pt x="957884" y="1033665"/>
                  </a:lnTo>
                  <a:lnTo>
                    <a:pt x="974483" y="1033665"/>
                  </a:lnTo>
                  <a:lnTo>
                    <a:pt x="981938" y="1031862"/>
                  </a:lnTo>
                  <a:lnTo>
                    <a:pt x="995159" y="1024636"/>
                  </a:lnTo>
                  <a:lnTo>
                    <a:pt x="1000798" y="1019352"/>
                  </a:lnTo>
                  <a:lnTo>
                    <a:pt x="1001826" y="1017790"/>
                  </a:lnTo>
                  <a:lnTo>
                    <a:pt x="1005408" y="1012367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589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15"/>
                  </a:lnTo>
                  <a:lnTo>
                    <a:pt x="988072" y="687006"/>
                  </a:lnTo>
                  <a:lnTo>
                    <a:pt x="994079" y="680453"/>
                  </a:lnTo>
                  <a:lnTo>
                    <a:pt x="1018019" y="646671"/>
                  </a:lnTo>
                  <a:lnTo>
                    <a:pt x="1019987" y="641477"/>
                  </a:lnTo>
                  <a:lnTo>
                    <a:pt x="1020978" y="636155"/>
                  </a:lnTo>
                  <a:lnTo>
                    <a:pt x="1020889" y="622782"/>
                  </a:lnTo>
                  <a:lnTo>
                    <a:pt x="1019073" y="616216"/>
                  </a:lnTo>
                  <a:lnTo>
                    <a:pt x="985189" y="589737"/>
                  </a:lnTo>
                  <a:lnTo>
                    <a:pt x="967917" y="589737"/>
                  </a:lnTo>
                  <a:lnTo>
                    <a:pt x="932916" y="617067"/>
                  </a:lnTo>
                  <a:lnTo>
                    <a:pt x="930922" y="624662"/>
                  </a:lnTo>
                  <a:lnTo>
                    <a:pt x="930922" y="633323"/>
                  </a:lnTo>
                  <a:lnTo>
                    <a:pt x="947953" y="633323"/>
                  </a:lnTo>
                  <a:lnTo>
                    <a:pt x="947953" y="627697"/>
                  </a:lnTo>
                  <a:lnTo>
                    <a:pt x="949083" y="622782"/>
                  </a:lnTo>
                  <a:lnTo>
                    <a:pt x="970280" y="605320"/>
                  </a:lnTo>
                  <a:lnTo>
                    <a:pt x="981290" y="605320"/>
                  </a:lnTo>
                  <a:lnTo>
                    <a:pt x="986104" y="606361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32"/>
                  </a:lnTo>
                  <a:lnTo>
                    <a:pt x="1002982" y="621030"/>
                  </a:lnTo>
                  <a:lnTo>
                    <a:pt x="1004239" y="625525"/>
                  </a:lnTo>
                  <a:lnTo>
                    <a:pt x="1004239" y="635241"/>
                  </a:lnTo>
                  <a:lnTo>
                    <a:pt x="930351" y="726554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15"/>
                  </a:lnTo>
                  <a:lnTo>
                    <a:pt x="988072" y="407606"/>
                  </a:lnTo>
                  <a:lnTo>
                    <a:pt x="994079" y="401053"/>
                  </a:lnTo>
                  <a:lnTo>
                    <a:pt x="1018019" y="367271"/>
                  </a:lnTo>
                  <a:lnTo>
                    <a:pt x="1019987" y="362077"/>
                  </a:lnTo>
                  <a:lnTo>
                    <a:pt x="1020978" y="356755"/>
                  </a:lnTo>
                  <a:lnTo>
                    <a:pt x="1020889" y="343382"/>
                  </a:lnTo>
                  <a:lnTo>
                    <a:pt x="1019073" y="336816"/>
                  </a:lnTo>
                  <a:lnTo>
                    <a:pt x="985189" y="310337"/>
                  </a:lnTo>
                  <a:lnTo>
                    <a:pt x="967917" y="310337"/>
                  </a:lnTo>
                  <a:lnTo>
                    <a:pt x="932916" y="337667"/>
                  </a:lnTo>
                  <a:lnTo>
                    <a:pt x="930922" y="345262"/>
                  </a:lnTo>
                  <a:lnTo>
                    <a:pt x="930922" y="353923"/>
                  </a:lnTo>
                  <a:lnTo>
                    <a:pt x="947953" y="353923"/>
                  </a:lnTo>
                  <a:lnTo>
                    <a:pt x="947953" y="348297"/>
                  </a:lnTo>
                  <a:lnTo>
                    <a:pt x="949083" y="343382"/>
                  </a:lnTo>
                  <a:lnTo>
                    <a:pt x="970280" y="325920"/>
                  </a:lnTo>
                  <a:lnTo>
                    <a:pt x="981290" y="325920"/>
                  </a:lnTo>
                  <a:lnTo>
                    <a:pt x="986104" y="326961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32"/>
                  </a:lnTo>
                  <a:lnTo>
                    <a:pt x="1002982" y="341630"/>
                  </a:lnTo>
                  <a:lnTo>
                    <a:pt x="1004239" y="346125"/>
                  </a:lnTo>
                  <a:lnTo>
                    <a:pt x="1004239" y="355841"/>
                  </a:lnTo>
                  <a:lnTo>
                    <a:pt x="930351" y="447154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15"/>
                  </a:lnTo>
                  <a:lnTo>
                    <a:pt x="988072" y="115506"/>
                  </a:lnTo>
                  <a:lnTo>
                    <a:pt x="994079" y="108953"/>
                  </a:lnTo>
                  <a:lnTo>
                    <a:pt x="1018019" y="75171"/>
                  </a:lnTo>
                  <a:lnTo>
                    <a:pt x="1019987" y="69977"/>
                  </a:lnTo>
                  <a:lnTo>
                    <a:pt x="1020978" y="64655"/>
                  </a:lnTo>
                  <a:lnTo>
                    <a:pt x="1020889" y="51282"/>
                  </a:lnTo>
                  <a:lnTo>
                    <a:pt x="1019073" y="44716"/>
                  </a:lnTo>
                  <a:lnTo>
                    <a:pt x="985189" y="18237"/>
                  </a:lnTo>
                  <a:lnTo>
                    <a:pt x="967917" y="18237"/>
                  </a:lnTo>
                  <a:lnTo>
                    <a:pt x="932916" y="45567"/>
                  </a:lnTo>
                  <a:lnTo>
                    <a:pt x="930922" y="53162"/>
                  </a:lnTo>
                  <a:lnTo>
                    <a:pt x="930922" y="61823"/>
                  </a:lnTo>
                  <a:lnTo>
                    <a:pt x="947953" y="61823"/>
                  </a:lnTo>
                  <a:lnTo>
                    <a:pt x="947953" y="56197"/>
                  </a:lnTo>
                  <a:lnTo>
                    <a:pt x="949083" y="51282"/>
                  </a:lnTo>
                  <a:lnTo>
                    <a:pt x="970280" y="33820"/>
                  </a:lnTo>
                  <a:lnTo>
                    <a:pt x="981290" y="33820"/>
                  </a:lnTo>
                  <a:lnTo>
                    <a:pt x="986104" y="34861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32"/>
                  </a:lnTo>
                  <a:lnTo>
                    <a:pt x="1002982" y="49530"/>
                  </a:lnTo>
                  <a:lnTo>
                    <a:pt x="1004239" y="54025"/>
                  </a:lnTo>
                  <a:lnTo>
                    <a:pt x="1004239" y="63741"/>
                  </a:lnTo>
                  <a:lnTo>
                    <a:pt x="930351" y="155054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00"/>
                  </a:moveTo>
                  <a:lnTo>
                    <a:pt x="1124712" y="920800"/>
                  </a:lnTo>
                  <a:lnTo>
                    <a:pt x="1124712" y="938415"/>
                  </a:lnTo>
                  <a:lnTo>
                    <a:pt x="1124419" y="938415"/>
                  </a:lnTo>
                  <a:lnTo>
                    <a:pt x="1124419" y="967371"/>
                  </a:lnTo>
                  <a:lnTo>
                    <a:pt x="1124343" y="983983"/>
                  </a:lnTo>
                  <a:lnTo>
                    <a:pt x="1099502" y="1014615"/>
                  </a:lnTo>
                  <a:lnTo>
                    <a:pt x="1085545" y="1014615"/>
                  </a:lnTo>
                  <a:lnTo>
                    <a:pt x="1060424" y="983538"/>
                  </a:lnTo>
                  <a:lnTo>
                    <a:pt x="1060424" y="967371"/>
                  </a:lnTo>
                  <a:lnTo>
                    <a:pt x="1085456" y="934656"/>
                  </a:lnTo>
                  <a:lnTo>
                    <a:pt x="1099591" y="934656"/>
                  </a:lnTo>
                  <a:lnTo>
                    <a:pt x="1124419" y="967371"/>
                  </a:lnTo>
                  <a:lnTo>
                    <a:pt x="1124419" y="938415"/>
                  </a:lnTo>
                  <a:lnTo>
                    <a:pt x="1122972" y="938415"/>
                  </a:lnTo>
                  <a:lnTo>
                    <a:pt x="1121651" y="936383"/>
                  </a:lnTo>
                  <a:lnTo>
                    <a:pt x="1120394" y="934656"/>
                  </a:lnTo>
                  <a:lnTo>
                    <a:pt x="1119949" y="934034"/>
                  </a:lnTo>
                  <a:lnTo>
                    <a:pt x="1117638" y="931049"/>
                  </a:lnTo>
                  <a:lnTo>
                    <a:pt x="1115377" y="928014"/>
                  </a:lnTo>
                  <a:lnTo>
                    <a:pt x="1112100" y="925322"/>
                  </a:lnTo>
                  <a:lnTo>
                    <a:pt x="1107821" y="922972"/>
                  </a:lnTo>
                  <a:lnTo>
                    <a:pt x="1103591" y="920559"/>
                  </a:lnTo>
                  <a:lnTo>
                    <a:pt x="1097864" y="919365"/>
                  </a:lnTo>
                  <a:lnTo>
                    <a:pt x="1090650" y="919365"/>
                  </a:lnTo>
                  <a:lnTo>
                    <a:pt x="1052588" y="940003"/>
                  </a:lnTo>
                  <a:lnTo>
                    <a:pt x="1043317" y="975639"/>
                  </a:lnTo>
                  <a:lnTo>
                    <a:pt x="1043698" y="983983"/>
                  </a:lnTo>
                  <a:lnTo>
                    <a:pt x="1059192" y="1019327"/>
                  </a:lnTo>
                  <a:lnTo>
                    <a:pt x="1081417" y="1029906"/>
                  </a:lnTo>
                  <a:lnTo>
                    <a:pt x="1097572" y="1029906"/>
                  </a:lnTo>
                  <a:lnTo>
                    <a:pt x="1122692" y="1011148"/>
                  </a:lnTo>
                  <a:lnTo>
                    <a:pt x="1124127" y="1011148"/>
                  </a:lnTo>
                  <a:lnTo>
                    <a:pt x="1124127" y="1042898"/>
                  </a:lnTo>
                  <a:lnTo>
                    <a:pt x="1121219" y="1049680"/>
                  </a:lnTo>
                  <a:lnTo>
                    <a:pt x="1109573" y="1058341"/>
                  </a:lnTo>
                  <a:lnTo>
                    <a:pt x="1102194" y="1060500"/>
                  </a:lnTo>
                  <a:lnTo>
                    <a:pt x="1086561" y="1060500"/>
                  </a:lnTo>
                  <a:lnTo>
                    <a:pt x="1081151" y="1059522"/>
                  </a:lnTo>
                  <a:lnTo>
                    <a:pt x="1072921" y="1055624"/>
                  </a:lnTo>
                  <a:lnTo>
                    <a:pt x="1069695" y="1053338"/>
                  </a:lnTo>
                  <a:lnTo>
                    <a:pt x="1067346" y="1050683"/>
                  </a:lnTo>
                  <a:lnTo>
                    <a:pt x="1064983" y="1048092"/>
                  </a:lnTo>
                  <a:lnTo>
                    <a:pt x="1063040" y="1045781"/>
                  </a:lnTo>
                  <a:lnTo>
                    <a:pt x="1061491" y="1043762"/>
                  </a:lnTo>
                  <a:lnTo>
                    <a:pt x="1047927" y="1053287"/>
                  </a:lnTo>
                  <a:lnTo>
                    <a:pt x="1085024" y="1075512"/>
                  </a:lnTo>
                  <a:lnTo>
                    <a:pt x="1102093" y="1075512"/>
                  </a:lnTo>
                  <a:lnTo>
                    <a:pt x="1110132" y="1074089"/>
                  </a:lnTo>
                  <a:lnTo>
                    <a:pt x="1124610" y="1068463"/>
                  </a:lnTo>
                  <a:lnTo>
                    <a:pt x="1130388" y="1064069"/>
                  </a:lnTo>
                  <a:lnTo>
                    <a:pt x="1132916" y="1060500"/>
                  </a:lnTo>
                  <a:lnTo>
                    <a:pt x="1134668" y="1058049"/>
                  </a:lnTo>
                  <a:lnTo>
                    <a:pt x="1138999" y="1052080"/>
                  </a:lnTo>
                  <a:lnTo>
                    <a:pt x="1141158" y="1044333"/>
                  </a:lnTo>
                  <a:lnTo>
                    <a:pt x="1141158" y="1011148"/>
                  </a:lnTo>
                  <a:lnTo>
                    <a:pt x="1141158" y="938415"/>
                  </a:lnTo>
                  <a:lnTo>
                    <a:pt x="1141158" y="920800"/>
                  </a:lnTo>
                  <a:close/>
                </a:path>
                <a:path w="1376045" h="1075690">
                  <a:moveTo>
                    <a:pt x="1199146" y="739546"/>
                  </a:moveTo>
                  <a:lnTo>
                    <a:pt x="1199108" y="664832"/>
                  </a:lnTo>
                  <a:lnTo>
                    <a:pt x="1178877" y="629589"/>
                  </a:lnTo>
                  <a:lnTo>
                    <a:pt x="1165364" y="627265"/>
                  </a:lnTo>
                  <a:lnTo>
                    <a:pt x="1157427" y="627265"/>
                  </a:lnTo>
                  <a:lnTo>
                    <a:pt x="1150620" y="628967"/>
                  </a:lnTo>
                  <a:lnTo>
                    <a:pt x="1139278" y="635749"/>
                  </a:lnTo>
                  <a:lnTo>
                    <a:pt x="1135011" y="640295"/>
                  </a:lnTo>
                  <a:lnTo>
                    <a:pt x="1132179" y="646023"/>
                  </a:lnTo>
                  <a:lnTo>
                    <a:pt x="1131023" y="646023"/>
                  </a:lnTo>
                  <a:lnTo>
                    <a:pt x="1129423" y="642556"/>
                  </a:lnTo>
                  <a:lnTo>
                    <a:pt x="1128280" y="640105"/>
                  </a:lnTo>
                  <a:lnTo>
                    <a:pt x="1124458" y="635508"/>
                  </a:lnTo>
                  <a:lnTo>
                    <a:pt x="1119543" y="632244"/>
                  </a:lnTo>
                  <a:lnTo>
                    <a:pt x="1114691" y="628916"/>
                  </a:lnTo>
                  <a:lnTo>
                    <a:pt x="1108608" y="627265"/>
                  </a:lnTo>
                  <a:lnTo>
                    <a:pt x="1094079" y="627265"/>
                  </a:lnTo>
                  <a:lnTo>
                    <a:pt x="1087894" y="628916"/>
                  </a:lnTo>
                  <a:lnTo>
                    <a:pt x="1077595" y="635508"/>
                  </a:lnTo>
                  <a:lnTo>
                    <a:pt x="1073873" y="640105"/>
                  </a:lnTo>
                  <a:lnTo>
                    <a:pt x="1071562" y="646023"/>
                  </a:lnTo>
                  <a:lnTo>
                    <a:pt x="1070114" y="646023"/>
                  </a:lnTo>
                  <a:lnTo>
                    <a:pt x="1070114" y="628700"/>
                  </a:lnTo>
                  <a:lnTo>
                    <a:pt x="1053668" y="628700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32"/>
                  </a:lnTo>
                  <a:lnTo>
                    <a:pt x="1071854" y="660044"/>
                  </a:lnTo>
                  <a:lnTo>
                    <a:pt x="1076515" y="651725"/>
                  </a:lnTo>
                  <a:lnTo>
                    <a:pt x="1079601" y="648449"/>
                  </a:lnTo>
                  <a:lnTo>
                    <a:pt x="1083538" y="646023"/>
                  </a:lnTo>
                  <a:lnTo>
                    <a:pt x="1087247" y="643737"/>
                  </a:lnTo>
                  <a:lnTo>
                    <a:pt x="1091387" y="642556"/>
                  </a:lnTo>
                  <a:lnTo>
                    <a:pt x="1102258" y="642556"/>
                  </a:lnTo>
                  <a:lnTo>
                    <a:pt x="1107528" y="644512"/>
                  </a:lnTo>
                  <a:lnTo>
                    <a:pt x="1111669" y="648449"/>
                  </a:lnTo>
                  <a:lnTo>
                    <a:pt x="1115695" y="652246"/>
                  </a:lnTo>
                  <a:lnTo>
                    <a:pt x="1117688" y="657186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44"/>
                  </a:lnTo>
                  <a:lnTo>
                    <a:pt x="1137208" y="654291"/>
                  </a:lnTo>
                  <a:lnTo>
                    <a:pt x="1144765" y="646023"/>
                  </a:lnTo>
                  <a:lnTo>
                    <a:pt x="1145768" y="644918"/>
                  </a:lnTo>
                  <a:lnTo>
                    <a:pt x="1151801" y="642556"/>
                  </a:lnTo>
                  <a:lnTo>
                    <a:pt x="1165656" y="642556"/>
                  </a:lnTo>
                  <a:lnTo>
                    <a:pt x="1170927" y="644309"/>
                  </a:lnTo>
                  <a:lnTo>
                    <a:pt x="1179868" y="651332"/>
                  </a:lnTo>
                  <a:lnTo>
                    <a:pt x="1182116" y="657186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90">
                  <a:moveTo>
                    <a:pt x="1199146" y="460146"/>
                  </a:moveTo>
                  <a:lnTo>
                    <a:pt x="1199108" y="385432"/>
                  </a:lnTo>
                  <a:lnTo>
                    <a:pt x="1178877" y="350189"/>
                  </a:lnTo>
                  <a:lnTo>
                    <a:pt x="1165364" y="347865"/>
                  </a:lnTo>
                  <a:lnTo>
                    <a:pt x="1157427" y="347865"/>
                  </a:lnTo>
                  <a:lnTo>
                    <a:pt x="1150620" y="349567"/>
                  </a:lnTo>
                  <a:lnTo>
                    <a:pt x="1139278" y="356349"/>
                  </a:lnTo>
                  <a:lnTo>
                    <a:pt x="1135011" y="360895"/>
                  </a:lnTo>
                  <a:lnTo>
                    <a:pt x="1132179" y="366623"/>
                  </a:lnTo>
                  <a:lnTo>
                    <a:pt x="1131023" y="366623"/>
                  </a:lnTo>
                  <a:lnTo>
                    <a:pt x="1129423" y="363156"/>
                  </a:lnTo>
                  <a:lnTo>
                    <a:pt x="1128280" y="360705"/>
                  </a:lnTo>
                  <a:lnTo>
                    <a:pt x="1124458" y="356108"/>
                  </a:lnTo>
                  <a:lnTo>
                    <a:pt x="1119543" y="352844"/>
                  </a:lnTo>
                  <a:lnTo>
                    <a:pt x="1114691" y="349516"/>
                  </a:lnTo>
                  <a:lnTo>
                    <a:pt x="1108608" y="347865"/>
                  </a:lnTo>
                  <a:lnTo>
                    <a:pt x="1094079" y="347865"/>
                  </a:lnTo>
                  <a:lnTo>
                    <a:pt x="1087894" y="349516"/>
                  </a:lnTo>
                  <a:lnTo>
                    <a:pt x="1077595" y="356108"/>
                  </a:lnTo>
                  <a:lnTo>
                    <a:pt x="1073873" y="360705"/>
                  </a:lnTo>
                  <a:lnTo>
                    <a:pt x="1071562" y="366623"/>
                  </a:lnTo>
                  <a:lnTo>
                    <a:pt x="1070114" y="366623"/>
                  </a:lnTo>
                  <a:lnTo>
                    <a:pt x="1070114" y="349300"/>
                  </a:lnTo>
                  <a:lnTo>
                    <a:pt x="1053668" y="349300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32"/>
                  </a:lnTo>
                  <a:lnTo>
                    <a:pt x="1071854" y="380644"/>
                  </a:lnTo>
                  <a:lnTo>
                    <a:pt x="1076515" y="372325"/>
                  </a:lnTo>
                  <a:lnTo>
                    <a:pt x="1079601" y="369049"/>
                  </a:lnTo>
                  <a:lnTo>
                    <a:pt x="1083538" y="366623"/>
                  </a:lnTo>
                  <a:lnTo>
                    <a:pt x="1087247" y="364337"/>
                  </a:lnTo>
                  <a:lnTo>
                    <a:pt x="1091387" y="363156"/>
                  </a:lnTo>
                  <a:lnTo>
                    <a:pt x="1102258" y="363156"/>
                  </a:lnTo>
                  <a:lnTo>
                    <a:pt x="1107528" y="365112"/>
                  </a:lnTo>
                  <a:lnTo>
                    <a:pt x="1111669" y="369049"/>
                  </a:lnTo>
                  <a:lnTo>
                    <a:pt x="1115695" y="372846"/>
                  </a:lnTo>
                  <a:lnTo>
                    <a:pt x="1117688" y="377786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44"/>
                  </a:lnTo>
                  <a:lnTo>
                    <a:pt x="1137208" y="374891"/>
                  </a:lnTo>
                  <a:lnTo>
                    <a:pt x="1144765" y="366623"/>
                  </a:lnTo>
                  <a:lnTo>
                    <a:pt x="1145768" y="365518"/>
                  </a:lnTo>
                  <a:lnTo>
                    <a:pt x="1151801" y="363156"/>
                  </a:lnTo>
                  <a:lnTo>
                    <a:pt x="1165656" y="363156"/>
                  </a:lnTo>
                  <a:lnTo>
                    <a:pt x="1170927" y="364909"/>
                  </a:lnTo>
                  <a:lnTo>
                    <a:pt x="1179868" y="371932"/>
                  </a:lnTo>
                  <a:lnTo>
                    <a:pt x="1182116" y="377786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32"/>
                  </a:lnTo>
                  <a:lnTo>
                    <a:pt x="1178877" y="58089"/>
                  </a:lnTo>
                  <a:lnTo>
                    <a:pt x="1165364" y="55765"/>
                  </a:lnTo>
                  <a:lnTo>
                    <a:pt x="1157427" y="55765"/>
                  </a:lnTo>
                  <a:lnTo>
                    <a:pt x="1150620" y="57467"/>
                  </a:lnTo>
                  <a:lnTo>
                    <a:pt x="1139278" y="64249"/>
                  </a:lnTo>
                  <a:lnTo>
                    <a:pt x="1135011" y="68795"/>
                  </a:lnTo>
                  <a:lnTo>
                    <a:pt x="1132179" y="74523"/>
                  </a:lnTo>
                  <a:lnTo>
                    <a:pt x="1131023" y="74523"/>
                  </a:lnTo>
                  <a:lnTo>
                    <a:pt x="1129423" y="71056"/>
                  </a:lnTo>
                  <a:lnTo>
                    <a:pt x="1128280" y="68605"/>
                  </a:lnTo>
                  <a:lnTo>
                    <a:pt x="1124458" y="64008"/>
                  </a:lnTo>
                  <a:lnTo>
                    <a:pt x="1119543" y="60744"/>
                  </a:lnTo>
                  <a:lnTo>
                    <a:pt x="1114691" y="57416"/>
                  </a:lnTo>
                  <a:lnTo>
                    <a:pt x="1108608" y="55765"/>
                  </a:lnTo>
                  <a:lnTo>
                    <a:pt x="1094079" y="55765"/>
                  </a:lnTo>
                  <a:lnTo>
                    <a:pt x="1087894" y="57416"/>
                  </a:lnTo>
                  <a:lnTo>
                    <a:pt x="1077595" y="64008"/>
                  </a:lnTo>
                  <a:lnTo>
                    <a:pt x="1073873" y="68605"/>
                  </a:lnTo>
                  <a:lnTo>
                    <a:pt x="1071562" y="74523"/>
                  </a:lnTo>
                  <a:lnTo>
                    <a:pt x="1070114" y="74523"/>
                  </a:lnTo>
                  <a:lnTo>
                    <a:pt x="1070114" y="57200"/>
                  </a:lnTo>
                  <a:lnTo>
                    <a:pt x="1053668" y="57200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32"/>
                  </a:lnTo>
                  <a:lnTo>
                    <a:pt x="1071854" y="88544"/>
                  </a:lnTo>
                  <a:lnTo>
                    <a:pt x="1076515" y="80225"/>
                  </a:lnTo>
                  <a:lnTo>
                    <a:pt x="1079601" y="76949"/>
                  </a:lnTo>
                  <a:lnTo>
                    <a:pt x="1083538" y="74523"/>
                  </a:lnTo>
                  <a:lnTo>
                    <a:pt x="1087247" y="72237"/>
                  </a:lnTo>
                  <a:lnTo>
                    <a:pt x="1091387" y="71056"/>
                  </a:lnTo>
                  <a:lnTo>
                    <a:pt x="1102258" y="71056"/>
                  </a:lnTo>
                  <a:lnTo>
                    <a:pt x="1107528" y="73012"/>
                  </a:lnTo>
                  <a:lnTo>
                    <a:pt x="1111669" y="76949"/>
                  </a:lnTo>
                  <a:lnTo>
                    <a:pt x="1115695" y="80746"/>
                  </a:lnTo>
                  <a:lnTo>
                    <a:pt x="1117688" y="85686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44"/>
                  </a:lnTo>
                  <a:lnTo>
                    <a:pt x="1137208" y="82791"/>
                  </a:lnTo>
                  <a:lnTo>
                    <a:pt x="1144765" y="74523"/>
                  </a:lnTo>
                  <a:lnTo>
                    <a:pt x="1145768" y="73418"/>
                  </a:lnTo>
                  <a:lnTo>
                    <a:pt x="1151801" y="71056"/>
                  </a:lnTo>
                  <a:lnTo>
                    <a:pt x="1165656" y="71056"/>
                  </a:lnTo>
                  <a:lnTo>
                    <a:pt x="1170927" y="72809"/>
                  </a:lnTo>
                  <a:lnTo>
                    <a:pt x="1179868" y="79832"/>
                  </a:lnTo>
                  <a:lnTo>
                    <a:pt x="1182116" y="85686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32"/>
                  </a:lnTo>
                  <a:lnTo>
                    <a:pt x="1355496" y="629589"/>
                  </a:lnTo>
                  <a:lnTo>
                    <a:pt x="1341983" y="627265"/>
                  </a:lnTo>
                  <a:lnTo>
                    <a:pt x="1334046" y="627265"/>
                  </a:lnTo>
                  <a:lnTo>
                    <a:pt x="1327238" y="628967"/>
                  </a:lnTo>
                  <a:lnTo>
                    <a:pt x="1315885" y="635749"/>
                  </a:lnTo>
                  <a:lnTo>
                    <a:pt x="1311630" y="640295"/>
                  </a:lnTo>
                  <a:lnTo>
                    <a:pt x="1308785" y="646023"/>
                  </a:lnTo>
                  <a:lnTo>
                    <a:pt x="1307630" y="646023"/>
                  </a:lnTo>
                  <a:lnTo>
                    <a:pt x="1306029" y="642556"/>
                  </a:lnTo>
                  <a:lnTo>
                    <a:pt x="1304886" y="640105"/>
                  </a:lnTo>
                  <a:lnTo>
                    <a:pt x="1301064" y="635508"/>
                  </a:lnTo>
                  <a:lnTo>
                    <a:pt x="1296162" y="632244"/>
                  </a:lnTo>
                  <a:lnTo>
                    <a:pt x="1291297" y="628916"/>
                  </a:lnTo>
                  <a:lnTo>
                    <a:pt x="1285214" y="627265"/>
                  </a:lnTo>
                  <a:lnTo>
                    <a:pt x="1270685" y="627265"/>
                  </a:lnTo>
                  <a:lnTo>
                    <a:pt x="1264500" y="628916"/>
                  </a:lnTo>
                  <a:lnTo>
                    <a:pt x="1254213" y="635508"/>
                  </a:lnTo>
                  <a:lnTo>
                    <a:pt x="1250480" y="640105"/>
                  </a:lnTo>
                  <a:lnTo>
                    <a:pt x="1248168" y="646023"/>
                  </a:lnTo>
                  <a:lnTo>
                    <a:pt x="1246733" y="646023"/>
                  </a:lnTo>
                  <a:lnTo>
                    <a:pt x="1246733" y="628700"/>
                  </a:lnTo>
                  <a:lnTo>
                    <a:pt x="1230274" y="628700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32"/>
                  </a:lnTo>
                  <a:lnTo>
                    <a:pt x="1248460" y="660044"/>
                  </a:lnTo>
                  <a:lnTo>
                    <a:pt x="1253121" y="651725"/>
                  </a:lnTo>
                  <a:lnTo>
                    <a:pt x="1256207" y="648449"/>
                  </a:lnTo>
                  <a:lnTo>
                    <a:pt x="1260144" y="646023"/>
                  </a:lnTo>
                  <a:lnTo>
                    <a:pt x="1263853" y="643737"/>
                  </a:lnTo>
                  <a:lnTo>
                    <a:pt x="1267993" y="642556"/>
                  </a:lnTo>
                  <a:lnTo>
                    <a:pt x="1278864" y="642556"/>
                  </a:lnTo>
                  <a:lnTo>
                    <a:pt x="1284135" y="644512"/>
                  </a:lnTo>
                  <a:lnTo>
                    <a:pt x="1288275" y="648449"/>
                  </a:lnTo>
                  <a:lnTo>
                    <a:pt x="1292313" y="652246"/>
                  </a:lnTo>
                  <a:lnTo>
                    <a:pt x="1294295" y="657186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44"/>
                  </a:lnTo>
                  <a:lnTo>
                    <a:pt x="1313815" y="654291"/>
                  </a:lnTo>
                  <a:lnTo>
                    <a:pt x="1321371" y="646023"/>
                  </a:lnTo>
                  <a:lnTo>
                    <a:pt x="1322374" y="644918"/>
                  </a:lnTo>
                  <a:lnTo>
                    <a:pt x="1328420" y="642556"/>
                  </a:lnTo>
                  <a:lnTo>
                    <a:pt x="1342263" y="642556"/>
                  </a:lnTo>
                  <a:lnTo>
                    <a:pt x="1347533" y="644309"/>
                  </a:lnTo>
                  <a:lnTo>
                    <a:pt x="1356487" y="651332"/>
                  </a:lnTo>
                  <a:lnTo>
                    <a:pt x="1358722" y="657186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32"/>
                  </a:lnTo>
                  <a:lnTo>
                    <a:pt x="1355496" y="350189"/>
                  </a:lnTo>
                  <a:lnTo>
                    <a:pt x="1341983" y="347865"/>
                  </a:lnTo>
                  <a:lnTo>
                    <a:pt x="1334046" y="347865"/>
                  </a:lnTo>
                  <a:lnTo>
                    <a:pt x="1327238" y="349567"/>
                  </a:lnTo>
                  <a:lnTo>
                    <a:pt x="1315885" y="356349"/>
                  </a:lnTo>
                  <a:lnTo>
                    <a:pt x="1311630" y="360895"/>
                  </a:lnTo>
                  <a:lnTo>
                    <a:pt x="1308785" y="366623"/>
                  </a:lnTo>
                  <a:lnTo>
                    <a:pt x="1307630" y="366623"/>
                  </a:lnTo>
                  <a:lnTo>
                    <a:pt x="1306029" y="363156"/>
                  </a:lnTo>
                  <a:lnTo>
                    <a:pt x="1304886" y="360705"/>
                  </a:lnTo>
                  <a:lnTo>
                    <a:pt x="1301064" y="356108"/>
                  </a:lnTo>
                  <a:lnTo>
                    <a:pt x="1296162" y="352844"/>
                  </a:lnTo>
                  <a:lnTo>
                    <a:pt x="1291297" y="349516"/>
                  </a:lnTo>
                  <a:lnTo>
                    <a:pt x="1285214" y="347865"/>
                  </a:lnTo>
                  <a:lnTo>
                    <a:pt x="1270685" y="347865"/>
                  </a:lnTo>
                  <a:lnTo>
                    <a:pt x="1264500" y="349516"/>
                  </a:lnTo>
                  <a:lnTo>
                    <a:pt x="1254213" y="356108"/>
                  </a:lnTo>
                  <a:lnTo>
                    <a:pt x="1250480" y="360705"/>
                  </a:lnTo>
                  <a:lnTo>
                    <a:pt x="1248168" y="366623"/>
                  </a:lnTo>
                  <a:lnTo>
                    <a:pt x="1246733" y="366623"/>
                  </a:lnTo>
                  <a:lnTo>
                    <a:pt x="1246733" y="349300"/>
                  </a:lnTo>
                  <a:lnTo>
                    <a:pt x="1230274" y="349300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32"/>
                  </a:lnTo>
                  <a:lnTo>
                    <a:pt x="1248460" y="380644"/>
                  </a:lnTo>
                  <a:lnTo>
                    <a:pt x="1253121" y="372325"/>
                  </a:lnTo>
                  <a:lnTo>
                    <a:pt x="1256207" y="369049"/>
                  </a:lnTo>
                  <a:lnTo>
                    <a:pt x="1260144" y="366623"/>
                  </a:lnTo>
                  <a:lnTo>
                    <a:pt x="1263853" y="364337"/>
                  </a:lnTo>
                  <a:lnTo>
                    <a:pt x="1267993" y="363156"/>
                  </a:lnTo>
                  <a:lnTo>
                    <a:pt x="1278864" y="363156"/>
                  </a:lnTo>
                  <a:lnTo>
                    <a:pt x="1284135" y="365112"/>
                  </a:lnTo>
                  <a:lnTo>
                    <a:pt x="1288275" y="369049"/>
                  </a:lnTo>
                  <a:lnTo>
                    <a:pt x="1292313" y="372846"/>
                  </a:lnTo>
                  <a:lnTo>
                    <a:pt x="1294295" y="377786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44"/>
                  </a:lnTo>
                  <a:lnTo>
                    <a:pt x="1313815" y="374891"/>
                  </a:lnTo>
                  <a:lnTo>
                    <a:pt x="1321371" y="366623"/>
                  </a:lnTo>
                  <a:lnTo>
                    <a:pt x="1322374" y="365518"/>
                  </a:lnTo>
                  <a:lnTo>
                    <a:pt x="1328420" y="363156"/>
                  </a:lnTo>
                  <a:lnTo>
                    <a:pt x="1342263" y="363156"/>
                  </a:lnTo>
                  <a:lnTo>
                    <a:pt x="1347533" y="364909"/>
                  </a:lnTo>
                  <a:lnTo>
                    <a:pt x="1356487" y="371932"/>
                  </a:lnTo>
                  <a:lnTo>
                    <a:pt x="1358722" y="377786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32"/>
                  </a:lnTo>
                  <a:lnTo>
                    <a:pt x="1355496" y="58089"/>
                  </a:lnTo>
                  <a:lnTo>
                    <a:pt x="1341983" y="55765"/>
                  </a:lnTo>
                  <a:lnTo>
                    <a:pt x="1334046" y="55765"/>
                  </a:lnTo>
                  <a:lnTo>
                    <a:pt x="1327238" y="57467"/>
                  </a:lnTo>
                  <a:lnTo>
                    <a:pt x="1315885" y="64249"/>
                  </a:lnTo>
                  <a:lnTo>
                    <a:pt x="1311630" y="68795"/>
                  </a:lnTo>
                  <a:lnTo>
                    <a:pt x="1308785" y="74523"/>
                  </a:lnTo>
                  <a:lnTo>
                    <a:pt x="1307630" y="74523"/>
                  </a:lnTo>
                  <a:lnTo>
                    <a:pt x="1306029" y="71056"/>
                  </a:lnTo>
                  <a:lnTo>
                    <a:pt x="1304886" y="68605"/>
                  </a:lnTo>
                  <a:lnTo>
                    <a:pt x="1301064" y="64008"/>
                  </a:lnTo>
                  <a:lnTo>
                    <a:pt x="1296162" y="60744"/>
                  </a:lnTo>
                  <a:lnTo>
                    <a:pt x="1291297" y="57416"/>
                  </a:lnTo>
                  <a:lnTo>
                    <a:pt x="1285214" y="55765"/>
                  </a:lnTo>
                  <a:lnTo>
                    <a:pt x="1270685" y="55765"/>
                  </a:lnTo>
                  <a:lnTo>
                    <a:pt x="1264500" y="57416"/>
                  </a:lnTo>
                  <a:lnTo>
                    <a:pt x="1254213" y="64008"/>
                  </a:lnTo>
                  <a:lnTo>
                    <a:pt x="1250480" y="68605"/>
                  </a:lnTo>
                  <a:lnTo>
                    <a:pt x="1248168" y="74523"/>
                  </a:lnTo>
                  <a:lnTo>
                    <a:pt x="1246733" y="74523"/>
                  </a:lnTo>
                  <a:lnTo>
                    <a:pt x="1246733" y="57200"/>
                  </a:lnTo>
                  <a:lnTo>
                    <a:pt x="1230274" y="57200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32"/>
                  </a:lnTo>
                  <a:lnTo>
                    <a:pt x="1248460" y="88544"/>
                  </a:lnTo>
                  <a:lnTo>
                    <a:pt x="1253121" y="80225"/>
                  </a:lnTo>
                  <a:lnTo>
                    <a:pt x="1256207" y="76949"/>
                  </a:lnTo>
                  <a:lnTo>
                    <a:pt x="1260144" y="74523"/>
                  </a:lnTo>
                  <a:lnTo>
                    <a:pt x="1263853" y="72237"/>
                  </a:lnTo>
                  <a:lnTo>
                    <a:pt x="1267993" y="71056"/>
                  </a:lnTo>
                  <a:lnTo>
                    <a:pt x="1278864" y="71056"/>
                  </a:lnTo>
                  <a:lnTo>
                    <a:pt x="1284135" y="73012"/>
                  </a:lnTo>
                  <a:lnTo>
                    <a:pt x="1288275" y="76949"/>
                  </a:lnTo>
                  <a:lnTo>
                    <a:pt x="1292313" y="80746"/>
                  </a:lnTo>
                  <a:lnTo>
                    <a:pt x="1294295" y="85686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44"/>
                  </a:lnTo>
                  <a:lnTo>
                    <a:pt x="1313815" y="82791"/>
                  </a:lnTo>
                  <a:lnTo>
                    <a:pt x="1321371" y="74523"/>
                  </a:lnTo>
                  <a:lnTo>
                    <a:pt x="1322374" y="73418"/>
                  </a:lnTo>
                  <a:lnTo>
                    <a:pt x="1328420" y="71056"/>
                  </a:lnTo>
                  <a:lnTo>
                    <a:pt x="1342263" y="71056"/>
                  </a:lnTo>
                  <a:lnTo>
                    <a:pt x="1347533" y="72809"/>
                  </a:lnTo>
                  <a:lnTo>
                    <a:pt x="1356487" y="79832"/>
                  </a:lnTo>
                  <a:lnTo>
                    <a:pt x="1358722" y="85686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9950450" y="10890250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900" y="76200"/>
                  </a:ln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8644712" y="10512221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4470400" y="949552"/>
              <a:ext cx="8799195" cy="269875"/>
            </a:xfrm>
            <a:custGeom>
              <a:avLst/>
              <a:gdLst/>
              <a:ahLst/>
              <a:cxnLst/>
              <a:rect l="l" t="t" r="r" b="b"/>
              <a:pathLst>
                <a:path w="8799194" h="269875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8799194" h="269875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8799194" h="269875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8799194" h="269875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8799194" h="269875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8799194" h="269875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8799194" h="269875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8799194" h="269875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8799194" h="269875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8799194" h="269875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8799194" h="269875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8799194" h="269875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83"/>
                  </a:lnTo>
                  <a:lnTo>
                    <a:pt x="1167091" y="182283"/>
                  </a:lnTo>
                  <a:lnTo>
                    <a:pt x="1167091" y="129032"/>
                  </a:lnTo>
                  <a:close/>
                </a:path>
                <a:path w="8799194" h="269875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8799194" h="269875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8799194" h="269875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8799194" h="269875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8799194" h="269875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8799194" h="269875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8799194" h="269875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8799194" h="269875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8799194" h="269875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8799194" h="269875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8799194" h="269875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8799194" h="269875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8799194" h="269875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83"/>
                  </a:lnTo>
                  <a:lnTo>
                    <a:pt x="2856192" y="182283"/>
                  </a:lnTo>
                  <a:lnTo>
                    <a:pt x="2856192" y="129032"/>
                  </a:lnTo>
                  <a:close/>
                </a:path>
                <a:path w="8799194" h="269875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8799194" h="269875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704"/>
                  </a:lnTo>
                  <a:lnTo>
                    <a:pt x="3496665" y="66662"/>
                  </a:lnTo>
                  <a:lnTo>
                    <a:pt x="3482314" y="81267"/>
                  </a:lnTo>
                  <a:lnTo>
                    <a:pt x="3463544" y="91452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8799194" h="269875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36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36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8799194" h="269875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8799194" h="269875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8799194" h="269875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8799194" h="269875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8799194" h="269875">
                  <a:moveTo>
                    <a:pt x="3953218" y="101815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89"/>
                  </a:lnTo>
                  <a:lnTo>
                    <a:pt x="3923766" y="105816"/>
                  </a:lnTo>
                  <a:lnTo>
                    <a:pt x="3953218" y="101815"/>
                  </a:lnTo>
                  <a:close/>
                </a:path>
                <a:path w="8799194" h="269875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44"/>
                  </a:lnTo>
                  <a:lnTo>
                    <a:pt x="3987152" y="179844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8799194" h="269875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95"/>
                  </a:lnTo>
                  <a:lnTo>
                    <a:pt x="3981259" y="138595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8799194" h="269875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18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8799194" h="269875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8799194" h="269875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26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8799194" h="269875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8799194" h="269875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8799194" h="269875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8799194" h="269875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8799194" h="269875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8799194" h="269875">
                  <a:moveTo>
                    <a:pt x="5261318" y="101815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89"/>
                  </a:lnTo>
                  <a:lnTo>
                    <a:pt x="5231866" y="105816"/>
                  </a:lnTo>
                  <a:lnTo>
                    <a:pt x="5261318" y="101815"/>
                  </a:lnTo>
                  <a:close/>
                </a:path>
                <a:path w="8799194" h="269875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44"/>
                  </a:lnTo>
                  <a:lnTo>
                    <a:pt x="5295252" y="179844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8799194" h="269875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95"/>
                  </a:lnTo>
                  <a:lnTo>
                    <a:pt x="5289359" y="138595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8799194" h="269875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18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8799194" h="269875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  <a:path w="8799194" h="269875">
                  <a:moveTo>
                    <a:pt x="8307908" y="137210"/>
                  </a:moveTo>
                  <a:lnTo>
                    <a:pt x="8242122" y="137210"/>
                  </a:lnTo>
                  <a:lnTo>
                    <a:pt x="8242122" y="107162"/>
                  </a:lnTo>
                  <a:lnTo>
                    <a:pt x="8293684" y="107162"/>
                  </a:lnTo>
                  <a:lnTo>
                    <a:pt x="8293684" y="102717"/>
                  </a:lnTo>
                  <a:lnTo>
                    <a:pt x="8293684" y="101295"/>
                  </a:lnTo>
                  <a:lnTo>
                    <a:pt x="8293684" y="95072"/>
                  </a:lnTo>
                  <a:lnTo>
                    <a:pt x="8195005" y="95072"/>
                  </a:lnTo>
                  <a:lnTo>
                    <a:pt x="8195005" y="69113"/>
                  </a:lnTo>
                  <a:lnTo>
                    <a:pt x="8289950" y="69113"/>
                  </a:lnTo>
                  <a:lnTo>
                    <a:pt x="8289950" y="20396"/>
                  </a:lnTo>
                  <a:lnTo>
                    <a:pt x="8179892" y="20396"/>
                  </a:lnTo>
                  <a:lnTo>
                    <a:pt x="8179892" y="32308"/>
                  </a:lnTo>
                  <a:lnTo>
                    <a:pt x="8275371" y="32308"/>
                  </a:lnTo>
                  <a:lnTo>
                    <a:pt x="8275371" y="57200"/>
                  </a:lnTo>
                  <a:lnTo>
                    <a:pt x="8180425" y="57200"/>
                  </a:lnTo>
                  <a:lnTo>
                    <a:pt x="8180425" y="107162"/>
                  </a:lnTo>
                  <a:lnTo>
                    <a:pt x="8227365" y="107162"/>
                  </a:lnTo>
                  <a:lnTo>
                    <a:pt x="8227365" y="137210"/>
                  </a:lnTo>
                  <a:lnTo>
                    <a:pt x="8162290" y="137210"/>
                  </a:lnTo>
                  <a:lnTo>
                    <a:pt x="8162290" y="149479"/>
                  </a:lnTo>
                  <a:lnTo>
                    <a:pt x="8307908" y="149479"/>
                  </a:lnTo>
                  <a:lnTo>
                    <a:pt x="8307908" y="142367"/>
                  </a:lnTo>
                  <a:lnTo>
                    <a:pt x="8307908" y="137210"/>
                  </a:lnTo>
                  <a:close/>
                </a:path>
                <a:path w="8799194" h="269875">
                  <a:moveTo>
                    <a:pt x="8451545" y="25552"/>
                  </a:moveTo>
                  <a:lnTo>
                    <a:pt x="8444967" y="25552"/>
                  </a:lnTo>
                  <a:lnTo>
                    <a:pt x="8437143" y="25552"/>
                  </a:lnTo>
                  <a:lnTo>
                    <a:pt x="8341487" y="25552"/>
                  </a:lnTo>
                  <a:lnTo>
                    <a:pt x="8341487" y="37465"/>
                  </a:lnTo>
                  <a:lnTo>
                    <a:pt x="8437105" y="37465"/>
                  </a:lnTo>
                  <a:lnTo>
                    <a:pt x="8437042" y="57607"/>
                  </a:lnTo>
                  <a:lnTo>
                    <a:pt x="8436343" y="75095"/>
                  </a:lnTo>
                  <a:lnTo>
                    <a:pt x="8434451" y="95288"/>
                  </a:lnTo>
                  <a:lnTo>
                    <a:pt x="8430743" y="118364"/>
                  </a:lnTo>
                  <a:lnTo>
                    <a:pt x="8445500" y="119786"/>
                  </a:lnTo>
                  <a:lnTo>
                    <a:pt x="8449005" y="95846"/>
                  </a:lnTo>
                  <a:lnTo>
                    <a:pt x="8450796" y="75412"/>
                  </a:lnTo>
                  <a:lnTo>
                    <a:pt x="8451456" y="57607"/>
                  </a:lnTo>
                  <a:lnTo>
                    <a:pt x="8451545" y="37465"/>
                  </a:lnTo>
                  <a:lnTo>
                    <a:pt x="8451545" y="25552"/>
                  </a:lnTo>
                  <a:close/>
                </a:path>
                <a:path w="8799194" h="269875">
                  <a:moveTo>
                    <a:pt x="8471103" y="133477"/>
                  </a:moveTo>
                  <a:lnTo>
                    <a:pt x="8325840" y="133477"/>
                  </a:lnTo>
                  <a:lnTo>
                    <a:pt x="8325840" y="145757"/>
                  </a:lnTo>
                  <a:lnTo>
                    <a:pt x="8471103" y="145757"/>
                  </a:lnTo>
                  <a:lnTo>
                    <a:pt x="8471103" y="133477"/>
                  </a:lnTo>
                  <a:close/>
                </a:path>
                <a:path w="8799194" h="269875">
                  <a:moveTo>
                    <a:pt x="8572436" y="76758"/>
                  </a:moveTo>
                  <a:lnTo>
                    <a:pt x="8569465" y="53606"/>
                  </a:lnTo>
                  <a:lnTo>
                    <a:pt x="8561133" y="35953"/>
                  </a:lnTo>
                  <a:lnTo>
                    <a:pt x="8559013" y="34086"/>
                  </a:lnTo>
                  <a:lnTo>
                    <a:pt x="8558390" y="33540"/>
                  </a:lnTo>
                  <a:lnTo>
                    <a:pt x="8558390" y="76758"/>
                  </a:lnTo>
                  <a:lnTo>
                    <a:pt x="8556460" y="94538"/>
                  </a:lnTo>
                  <a:lnTo>
                    <a:pt x="8551037" y="108165"/>
                  </a:lnTo>
                  <a:lnTo>
                    <a:pt x="8542718" y="116890"/>
                  </a:lnTo>
                  <a:lnTo>
                    <a:pt x="8532076" y="119964"/>
                  </a:lnTo>
                  <a:lnTo>
                    <a:pt x="8521370" y="116890"/>
                  </a:lnTo>
                  <a:lnTo>
                    <a:pt x="8513051" y="108165"/>
                  </a:lnTo>
                  <a:lnTo>
                    <a:pt x="8507679" y="94538"/>
                  </a:lnTo>
                  <a:lnTo>
                    <a:pt x="8505761" y="76758"/>
                  </a:lnTo>
                  <a:lnTo>
                    <a:pt x="8507679" y="59143"/>
                  </a:lnTo>
                  <a:lnTo>
                    <a:pt x="8513051" y="45694"/>
                  </a:lnTo>
                  <a:lnTo>
                    <a:pt x="8521370" y="37109"/>
                  </a:lnTo>
                  <a:lnTo>
                    <a:pt x="8532076" y="34086"/>
                  </a:lnTo>
                  <a:lnTo>
                    <a:pt x="8542718" y="37109"/>
                  </a:lnTo>
                  <a:lnTo>
                    <a:pt x="8551037" y="45694"/>
                  </a:lnTo>
                  <a:lnTo>
                    <a:pt x="8556460" y="59143"/>
                  </a:lnTo>
                  <a:lnTo>
                    <a:pt x="8558390" y="76758"/>
                  </a:lnTo>
                  <a:lnTo>
                    <a:pt x="8558390" y="33540"/>
                  </a:lnTo>
                  <a:lnTo>
                    <a:pt x="8548357" y="24714"/>
                  </a:lnTo>
                  <a:lnTo>
                    <a:pt x="8532076" y="20751"/>
                  </a:lnTo>
                  <a:lnTo>
                    <a:pt x="8515794" y="24714"/>
                  </a:lnTo>
                  <a:lnTo>
                    <a:pt x="8503031" y="35953"/>
                  </a:lnTo>
                  <a:lnTo>
                    <a:pt x="8494700" y="53606"/>
                  </a:lnTo>
                  <a:lnTo>
                    <a:pt x="8491715" y="76758"/>
                  </a:lnTo>
                  <a:lnTo>
                    <a:pt x="8494700" y="100025"/>
                  </a:lnTo>
                  <a:lnTo>
                    <a:pt x="8503031" y="117729"/>
                  </a:lnTo>
                  <a:lnTo>
                    <a:pt x="8515794" y="128993"/>
                  </a:lnTo>
                  <a:lnTo>
                    <a:pt x="8532076" y="132943"/>
                  </a:lnTo>
                  <a:lnTo>
                    <a:pt x="8548357" y="128993"/>
                  </a:lnTo>
                  <a:lnTo>
                    <a:pt x="8558581" y="119964"/>
                  </a:lnTo>
                  <a:lnTo>
                    <a:pt x="8561133" y="117729"/>
                  </a:lnTo>
                  <a:lnTo>
                    <a:pt x="8569465" y="100025"/>
                  </a:lnTo>
                  <a:lnTo>
                    <a:pt x="8572436" y="76758"/>
                  </a:lnTo>
                  <a:close/>
                </a:path>
                <a:path w="8799194" h="269875">
                  <a:moveTo>
                    <a:pt x="8639289" y="72669"/>
                  </a:moveTo>
                  <a:lnTo>
                    <a:pt x="8612975" y="72669"/>
                  </a:lnTo>
                  <a:lnTo>
                    <a:pt x="8612975" y="8483"/>
                  </a:lnTo>
                  <a:lnTo>
                    <a:pt x="8598040" y="8483"/>
                  </a:lnTo>
                  <a:lnTo>
                    <a:pt x="8598040" y="169214"/>
                  </a:lnTo>
                  <a:lnTo>
                    <a:pt x="8612975" y="169214"/>
                  </a:lnTo>
                  <a:lnTo>
                    <a:pt x="8612975" y="85115"/>
                  </a:lnTo>
                  <a:lnTo>
                    <a:pt x="8639289" y="85115"/>
                  </a:lnTo>
                  <a:lnTo>
                    <a:pt x="8639289" y="72669"/>
                  </a:lnTo>
                  <a:close/>
                </a:path>
                <a:path w="8799194" h="269875">
                  <a:moveTo>
                    <a:pt x="8782050" y="40309"/>
                  </a:moveTo>
                  <a:lnTo>
                    <a:pt x="8778113" y="27825"/>
                  </a:lnTo>
                  <a:lnTo>
                    <a:pt x="8771255" y="22174"/>
                  </a:lnTo>
                  <a:lnTo>
                    <a:pt x="8766937" y="18630"/>
                  </a:lnTo>
                  <a:lnTo>
                    <a:pt x="8766937" y="40309"/>
                  </a:lnTo>
                  <a:lnTo>
                    <a:pt x="8764067" y="47955"/>
                  </a:lnTo>
                  <a:lnTo>
                    <a:pt x="8755824" y="53644"/>
                  </a:lnTo>
                  <a:lnTo>
                    <a:pt x="8742782" y="57213"/>
                  </a:lnTo>
                  <a:lnTo>
                    <a:pt x="8725510" y="58445"/>
                  </a:lnTo>
                  <a:lnTo>
                    <a:pt x="8708161" y="57213"/>
                  </a:lnTo>
                  <a:lnTo>
                    <a:pt x="8695131" y="53644"/>
                  </a:lnTo>
                  <a:lnTo>
                    <a:pt x="8686927" y="47955"/>
                  </a:lnTo>
                  <a:lnTo>
                    <a:pt x="8684082" y="40309"/>
                  </a:lnTo>
                  <a:lnTo>
                    <a:pt x="8686927" y="32600"/>
                  </a:lnTo>
                  <a:lnTo>
                    <a:pt x="8695131" y="26911"/>
                  </a:lnTo>
                  <a:lnTo>
                    <a:pt x="8708161" y="23393"/>
                  </a:lnTo>
                  <a:lnTo>
                    <a:pt x="8725510" y="22174"/>
                  </a:lnTo>
                  <a:lnTo>
                    <a:pt x="8742782" y="23393"/>
                  </a:lnTo>
                  <a:lnTo>
                    <a:pt x="8755824" y="26911"/>
                  </a:lnTo>
                  <a:lnTo>
                    <a:pt x="8764067" y="32600"/>
                  </a:lnTo>
                  <a:lnTo>
                    <a:pt x="8766937" y="40309"/>
                  </a:lnTo>
                  <a:lnTo>
                    <a:pt x="8766937" y="18630"/>
                  </a:lnTo>
                  <a:lnTo>
                    <a:pt x="8749043" y="12788"/>
                  </a:lnTo>
                  <a:lnTo>
                    <a:pt x="8725510" y="10795"/>
                  </a:lnTo>
                  <a:lnTo>
                    <a:pt x="8701900" y="12788"/>
                  </a:lnTo>
                  <a:lnTo>
                    <a:pt x="8684108" y="18554"/>
                  </a:lnTo>
                  <a:lnTo>
                    <a:pt x="8672881" y="27825"/>
                  </a:lnTo>
                  <a:lnTo>
                    <a:pt x="8668969" y="40309"/>
                  </a:lnTo>
                  <a:lnTo>
                    <a:pt x="8672881" y="52806"/>
                  </a:lnTo>
                  <a:lnTo>
                    <a:pt x="8684108" y="62077"/>
                  </a:lnTo>
                  <a:lnTo>
                    <a:pt x="8701900" y="67843"/>
                  </a:lnTo>
                  <a:lnTo>
                    <a:pt x="8725510" y="69824"/>
                  </a:lnTo>
                  <a:lnTo>
                    <a:pt x="8749043" y="67843"/>
                  </a:lnTo>
                  <a:lnTo>
                    <a:pt x="8766848" y="62077"/>
                  </a:lnTo>
                  <a:lnTo>
                    <a:pt x="8771255" y="58445"/>
                  </a:lnTo>
                  <a:lnTo>
                    <a:pt x="8778113" y="52806"/>
                  </a:lnTo>
                  <a:lnTo>
                    <a:pt x="8782050" y="40309"/>
                  </a:lnTo>
                  <a:close/>
                </a:path>
                <a:path w="8799194" h="269875">
                  <a:moveTo>
                    <a:pt x="8787028" y="157302"/>
                  </a:moveTo>
                  <a:lnTo>
                    <a:pt x="8766251" y="153390"/>
                  </a:lnTo>
                  <a:lnTo>
                    <a:pt x="8748979" y="146215"/>
                  </a:lnTo>
                  <a:lnTo>
                    <a:pt x="8737181" y="136283"/>
                  </a:lnTo>
                  <a:lnTo>
                    <a:pt x="8732799" y="124053"/>
                  </a:lnTo>
                  <a:lnTo>
                    <a:pt x="8732799" y="119075"/>
                  </a:lnTo>
                  <a:lnTo>
                    <a:pt x="8730310" y="119075"/>
                  </a:lnTo>
                  <a:lnTo>
                    <a:pt x="8720176" y="119075"/>
                  </a:lnTo>
                  <a:lnTo>
                    <a:pt x="8717686" y="119075"/>
                  </a:lnTo>
                  <a:lnTo>
                    <a:pt x="8717686" y="124053"/>
                  </a:lnTo>
                  <a:lnTo>
                    <a:pt x="8713292" y="136029"/>
                  </a:lnTo>
                  <a:lnTo>
                    <a:pt x="8701443" y="145948"/>
                  </a:lnTo>
                  <a:lnTo>
                    <a:pt x="8684158" y="153238"/>
                  </a:lnTo>
                  <a:lnTo>
                    <a:pt x="8663457" y="157302"/>
                  </a:lnTo>
                  <a:lnTo>
                    <a:pt x="8668258" y="168681"/>
                  </a:lnTo>
                  <a:lnTo>
                    <a:pt x="8692134" y="163512"/>
                  </a:lnTo>
                  <a:lnTo>
                    <a:pt x="8711882" y="154114"/>
                  </a:lnTo>
                  <a:lnTo>
                    <a:pt x="8725116" y="141058"/>
                  </a:lnTo>
                  <a:lnTo>
                    <a:pt x="8725103" y="140855"/>
                  </a:lnTo>
                  <a:lnTo>
                    <a:pt x="8725154" y="141020"/>
                  </a:lnTo>
                  <a:lnTo>
                    <a:pt x="8738667" y="154305"/>
                  </a:lnTo>
                  <a:lnTo>
                    <a:pt x="8758428" y="163588"/>
                  </a:lnTo>
                  <a:lnTo>
                    <a:pt x="8782228" y="168681"/>
                  </a:lnTo>
                  <a:lnTo>
                    <a:pt x="8787028" y="157302"/>
                  </a:lnTo>
                  <a:close/>
                </a:path>
                <a:path w="8799194" h="269875">
                  <a:moveTo>
                    <a:pt x="8798585" y="81915"/>
                  </a:moveTo>
                  <a:lnTo>
                    <a:pt x="8652789" y="81915"/>
                  </a:lnTo>
                  <a:lnTo>
                    <a:pt x="8652789" y="94005"/>
                  </a:lnTo>
                  <a:lnTo>
                    <a:pt x="8718042" y="94005"/>
                  </a:lnTo>
                  <a:lnTo>
                    <a:pt x="8718042" y="111607"/>
                  </a:lnTo>
                  <a:lnTo>
                    <a:pt x="8732444" y="111607"/>
                  </a:lnTo>
                  <a:lnTo>
                    <a:pt x="8732444" y="94005"/>
                  </a:lnTo>
                  <a:lnTo>
                    <a:pt x="8798585" y="94005"/>
                  </a:lnTo>
                  <a:lnTo>
                    <a:pt x="8798585" y="87071"/>
                  </a:lnTo>
                  <a:lnTo>
                    <a:pt x="8798585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6971" y="12053887"/>
              <a:ext cx="95827" cy="109104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9800" y="12043208"/>
              <a:ext cx="95827" cy="109104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5917189" y="12018818"/>
              <a:ext cx="59055" cy="147955"/>
            </a:xfrm>
            <a:custGeom>
              <a:avLst/>
              <a:gdLst/>
              <a:ahLst/>
              <a:cxnLst/>
              <a:rect l="l" t="t" r="r" b="b"/>
              <a:pathLst>
                <a:path w="59054" h="147954">
                  <a:moveTo>
                    <a:pt x="58593" y="0"/>
                  </a:moveTo>
                  <a:lnTo>
                    <a:pt x="36873" y="0"/>
                  </a:lnTo>
                  <a:lnTo>
                    <a:pt x="0" y="24101"/>
                  </a:lnTo>
                  <a:lnTo>
                    <a:pt x="0" y="45460"/>
                  </a:lnTo>
                  <a:lnTo>
                    <a:pt x="35357" y="22369"/>
                  </a:lnTo>
                  <a:lnTo>
                    <a:pt x="36223" y="22369"/>
                  </a:lnTo>
                  <a:lnTo>
                    <a:pt x="36223" y="147781"/>
                  </a:lnTo>
                  <a:lnTo>
                    <a:pt x="58593" y="147781"/>
                  </a:lnTo>
                  <a:lnTo>
                    <a:pt x="585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7570" y="12016797"/>
              <a:ext cx="97414" cy="149802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60393" y="12016797"/>
              <a:ext cx="104462" cy="151822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7912" y="12018818"/>
              <a:ext cx="110908" cy="147781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01275" y="12018818"/>
              <a:ext cx="99290" cy="149802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8368541" y="12016797"/>
              <a:ext cx="269240" cy="152400"/>
            </a:xfrm>
            <a:custGeom>
              <a:avLst/>
              <a:gdLst/>
              <a:ahLst/>
              <a:cxnLst/>
              <a:rect l="l" t="t" r="r" b="b"/>
              <a:pathLst>
                <a:path w="269240" h="152400">
                  <a:moveTo>
                    <a:pt x="64546" y="0"/>
                  </a:moveTo>
                  <a:lnTo>
                    <a:pt x="47180" y="0"/>
                  </a:lnTo>
                  <a:lnTo>
                    <a:pt x="39459" y="1803"/>
                  </a:lnTo>
                  <a:lnTo>
                    <a:pt x="8533" y="32706"/>
                  </a:lnTo>
                  <a:lnTo>
                    <a:pt x="203" y="71491"/>
                  </a:lnTo>
                  <a:lnTo>
                    <a:pt x="0" y="82099"/>
                  </a:lnTo>
                  <a:lnTo>
                    <a:pt x="179" y="88178"/>
                  </a:lnTo>
                  <a:lnTo>
                    <a:pt x="11870" y="131281"/>
                  </a:lnTo>
                  <a:lnTo>
                    <a:pt x="47276" y="151726"/>
                  </a:lnTo>
                  <a:lnTo>
                    <a:pt x="53867" y="151822"/>
                  </a:lnTo>
                  <a:lnTo>
                    <a:pt x="61344" y="151470"/>
                  </a:lnTo>
                  <a:lnTo>
                    <a:pt x="94840" y="133061"/>
                  </a:lnTo>
                  <a:lnTo>
                    <a:pt x="48118" y="133061"/>
                  </a:lnTo>
                  <a:lnTo>
                    <a:pt x="43019" y="131642"/>
                  </a:lnTo>
                  <a:lnTo>
                    <a:pt x="24065" y="97895"/>
                  </a:lnTo>
                  <a:lnTo>
                    <a:pt x="24835" y="93975"/>
                  </a:lnTo>
                  <a:lnTo>
                    <a:pt x="43699" y="72952"/>
                  </a:lnTo>
                  <a:lnTo>
                    <a:pt x="21323" y="72952"/>
                  </a:lnTo>
                  <a:lnTo>
                    <a:pt x="30415" y="33626"/>
                  </a:lnTo>
                  <a:lnTo>
                    <a:pt x="55743" y="19482"/>
                  </a:lnTo>
                  <a:lnTo>
                    <a:pt x="95741" y="19482"/>
                  </a:lnTo>
                  <a:lnTo>
                    <a:pt x="91558" y="13445"/>
                  </a:lnTo>
                  <a:lnTo>
                    <a:pt x="86026" y="8659"/>
                  </a:lnTo>
                  <a:lnTo>
                    <a:pt x="72363" y="1731"/>
                  </a:lnTo>
                  <a:lnTo>
                    <a:pt x="64546" y="0"/>
                  </a:lnTo>
                  <a:close/>
                </a:path>
                <a:path w="269240" h="152400">
                  <a:moveTo>
                    <a:pt x="95945" y="71076"/>
                  </a:moveTo>
                  <a:lnTo>
                    <a:pt x="59928" y="71076"/>
                  </a:lnTo>
                  <a:lnTo>
                    <a:pt x="64931" y="72447"/>
                  </a:lnTo>
                  <a:lnTo>
                    <a:pt x="69309" y="75189"/>
                  </a:lnTo>
                  <a:lnTo>
                    <a:pt x="73734" y="77931"/>
                  </a:lnTo>
                  <a:lnTo>
                    <a:pt x="77198" y="81635"/>
                  </a:lnTo>
                  <a:lnTo>
                    <a:pt x="79818" y="86518"/>
                  </a:lnTo>
                  <a:lnTo>
                    <a:pt x="82249" y="90968"/>
                  </a:lnTo>
                  <a:lnTo>
                    <a:pt x="83524" y="96139"/>
                  </a:lnTo>
                  <a:lnTo>
                    <a:pt x="83507" y="107706"/>
                  </a:lnTo>
                  <a:lnTo>
                    <a:pt x="82225" y="112904"/>
                  </a:lnTo>
                  <a:lnTo>
                    <a:pt x="77030" y="122333"/>
                  </a:lnTo>
                  <a:lnTo>
                    <a:pt x="73494" y="126085"/>
                  </a:lnTo>
                  <a:lnTo>
                    <a:pt x="64546" y="131666"/>
                  </a:lnTo>
                  <a:lnTo>
                    <a:pt x="59471" y="133061"/>
                  </a:lnTo>
                  <a:lnTo>
                    <a:pt x="94840" y="133061"/>
                  </a:lnTo>
                  <a:lnTo>
                    <a:pt x="105172" y="101527"/>
                  </a:lnTo>
                  <a:lnTo>
                    <a:pt x="104784" y="94654"/>
                  </a:lnTo>
                  <a:lnTo>
                    <a:pt x="103620" y="88178"/>
                  </a:lnTo>
                  <a:lnTo>
                    <a:pt x="101681" y="82099"/>
                  </a:lnTo>
                  <a:lnTo>
                    <a:pt x="98966" y="76416"/>
                  </a:lnTo>
                  <a:lnTo>
                    <a:pt x="95945" y="71076"/>
                  </a:lnTo>
                  <a:close/>
                </a:path>
                <a:path w="269240" h="152400">
                  <a:moveTo>
                    <a:pt x="67625" y="52964"/>
                  </a:moveTo>
                  <a:lnTo>
                    <a:pt x="53915" y="52964"/>
                  </a:lnTo>
                  <a:lnTo>
                    <a:pt x="49008" y="53782"/>
                  </a:lnTo>
                  <a:lnTo>
                    <a:pt x="22405" y="72952"/>
                  </a:lnTo>
                  <a:lnTo>
                    <a:pt x="43699" y="72952"/>
                  </a:lnTo>
                  <a:lnTo>
                    <a:pt x="46049" y="71894"/>
                  </a:lnTo>
                  <a:lnTo>
                    <a:pt x="50018" y="71076"/>
                  </a:lnTo>
                  <a:lnTo>
                    <a:pt x="95945" y="71076"/>
                  </a:lnTo>
                  <a:lnTo>
                    <a:pt x="94829" y="69104"/>
                  </a:lnTo>
                  <a:lnTo>
                    <a:pt x="89273" y="63379"/>
                  </a:lnTo>
                  <a:lnTo>
                    <a:pt x="82297" y="59242"/>
                  </a:lnTo>
                  <a:lnTo>
                    <a:pt x="75370" y="55057"/>
                  </a:lnTo>
                  <a:lnTo>
                    <a:pt x="67625" y="52964"/>
                  </a:lnTo>
                  <a:close/>
                </a:path>
                <a:path w="269240" h="152400">
                  <a:moveTo>
                    <a:pt x="95741" y="19482"/>
                  </a:moveTo>
                  <a:lnTo>
                    <a:pt x="62863" y="19482"/>
                  </a:lnTo>
                  <a:lnTo>
                    <a:pt x="68635" y="21431"/>
                  </a:lnTo>
                  <a:lnTo>
                    <a:pt x="77487" y="29224"/>
                  </a:lnTo>
                  <a:lnTo>
                    <a:pt x="80445" y="34251"/>
                  </a:lnTo>
                  <a:lnTo>
                    <a:pt x="81937" y="40409"/>
                  </a:lnTo>
                  <a:lnTo>
                    <a:pt x="103945" y="40409"/>
                  </a:lnTo>
                  <a:lnTo>
                    <a:pt x="102791" y="32615"/>
                  </a:lnTo>
                  <a:lnTo>
                    <a:pt x="100073" y="25664"/>
                  </a:lnTo>
                  <a:lnTo>
                    <a:pt x="95741" y="19482"/>
                  </a:lnTo>
                  <a:close/>
                </a:path>
                <a:path w="269240" h="152400">
                  <a:moveTo>
                    <a:pt x="143158" y="122381"/>
                  </a:moveTo>
                  <a:lnTo>
                    <a:pt x="135268" y="122381"/>
                  </a:lnTo>
                  <a:lnTo>
                    <a:pt x="131877" y="123800"/>
                  </a:lnTo>
                  <a:lnTo>
                    <a:pt x="129038" y="126639"/>
                  </a:lnTo>
                  <a:lnTo>
                    <a:pt x="126200" y="129429"/>
                  </a:lnTo>
                  <a:lnTo>
                    <a:pt x="124781" y="132796"/>
                  </a:lnTo>
                  <a:lnTo>
                    <a:pt x="124781" y="140734"/>
                  </a:lnTo>
                  <a:lnTo>
                    <a:pt x="126200" y="144149"/>
                  </a:lnTo>
                  <a:lnTo>
                    <a:pt x="129038" y="146988"/>
                  </a:lnTo>
                  <a:lnTo>
                    <a:pt x="131877" y="149778"/>
                  </a:lnTo>
                  <a:lnTo>
                    <a:pt x="135268" y="151173"/>
                  </a:lnTo>
                  <a:lnTo>
                    <a:pt x="141859" y="151173"/>
                  </a:lnTo>
                  <a:lnTo>
                    <a:pt x="153645" y="139387"/>
                  </a:lnTo>
                  <a:lnTo>
                    <a:pt x="153645" y="132796"/>
                  </a:lnTo>
                  <a:lnTo>
                    <a:pt x="152226" y="129429"/>
                  </a:lnTo>
                  <a:lnTo>
                    <a:pt x="149387" y="126639"/>
                  </a:lnTo>
                  <a:lnTo>
                    <a:pt x="146549" y="123800"/>
                  </a:lnTo>
                  <a:lnTo>
                    <a:pt x="143158" y="122381"/>
                  </a:lnTo>
                  <a:close/>
                </a:path>
                <a:path w="269240" h="152400">
                  <a:moveTo>
                    <a:pt x="200704" y="122381"/>
                  </a:moveTo>
                  <a:lnTo>
                    <a:pt x="192815" y="122381"/>
                  </a:lnTo>
                  <a:lnTo>
                    <a:pt x="189424" y="123800"/>
                  </a:lnTo>
                  <a:lnTo>
                    <a:pt x="186585" y="126639"/>
                  </a:lnTo>
                  <a:lnTo>
                    <a:pt x="183747" y="129429"/>
                  </a:lnTo>
                  <a:lnTo>
                    <a:pt x="182328" y="132796"/>
                  </a:lnTo>
                  <a:lnTo>
                    <a:pt x="182328" y="140734"/>
                  </a:lnTo>
                  <a:lnTo>
                    <a:pt x="183747" y="144149"/>
                  </a:lnTo>
                  <a:lnTo>
                    <a:pt x="186585" y="146988"/>
                  </a:lnTo>
                  <a:lnTo>
                    <a:pt x="189424" y="149778"/>
                  </a:lnTo>
                  <a:lnTo>
                    <a:pt x="192815" y="151173"/>
                  </a:lnTo>
                  <a:lnTo>
                    <a:pt x="199406" y="151173"/>
                  </a:lnTo>
                  <a:lnTo>
                    <a:pt x="211192" y="139387"/>
                  </a:lnTo>
                  <a:lnTo>
                    <a:pt x="211192" y="132796"/>
                  </a:lnTo>
                  <a:lnTo>
                    <a:pt x="209772" y="129429"/>
                  </a:lnTo>
                  <a:lnTo>
                    <a:pt x="206934" y="126639"/>
                  </a:lnTo>
                  <a:lnTo>
                    <a:pt x="204096" y="123800"/>
                  </a:lnTo>
                  <a:lnTo>
                    <a:pt x="200704" y="122381"/>
                  </a:lnTo>
                  <a:close/>
                </a:path>
                <a:path w="269240" h="152400">
                  <a:moveTo>
                    <a:pt x="258251" y="122381"/>
                  </a:moveTo>
                  <a:lnTo>
                    <a:pt x="250362" y="122381"/>
                  </a:lnTo>
                  <a:lnTo>
                    <a:pt x="246970" y="123800"/>
                  </a:lnTo>
                  <a:lnTo>
                    <a:pt x="244132" y="126639"/>
                  </a:lnTo>
                  <a:lnTo>
                    <a:pt x="241294" y="129429"/>
                  </a:lnTo>
                  <a:lnTo>
                    <a:pt x="239875" y="132796"/>
                  </a:lnTo>
                  <a:lnTo>
                    <a:pt x="239875" y="140734"/>
                  </a:lnTo>
                  <a:lnTo>
                    <a:pt x="241294" y="144149"/>
                  </a:lnTo>
                  <a:lnTo>
                    <a:pt x="244132" y="146988"/>
                  </a:lnTo>
                  <a:lnTo>
                    <a:pt x="246970" y="149778"/>
                  </a:lnTo>
                  <a:lnTo>
                    <a:pt x="250362" y="151173"/>
                  </a:lnTo>
                  <a:lnTo>
                    <a:pt x="256952" y="151173"/>
                  </a:lnTo>
                  <a:lnTo>
                    <a:pt x="268738" y="139387"/>
                  </a:lnTo>
                  <a:lnTo>
                    <a:pt x="268738" y="132796"/>
                  </a:lnTo>
                  <a:lnTo>
                    <a:pt x="267319" y="129429"/>
                  </a:lnTo>
                  <a:lnTo>
                    <a:pt x="264481" y="126639"/>
                  </a:lnTo>
                  <a:lnTo>
                    <a:pt x="261643" y="123800"/>
                  </a:lnTo>
                  <a:lnTo>
                    <a:pt x="258251" y="12238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906" y="931862"/>
              <a:ext cx="1944642" cy="250392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0400" y="152400"/>
              <a:ext cx="1371203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196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2024-08-19T12:24:49.000</dcterms:created>
  <cp:lastModifiedBy>USER</cp:lastModifiedBy>
  <dcterms:modified xsi:type="dcterms:W3CDTF">2024-08-19T12:32:29.351</dcterms:modified>
  <cp:revision>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